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sldIdLst>
    <p:sldId id="436" r:id="rId5"/>
    <p:sldId id="407" r:id="rId6"/>
    <p:sldId id="422" r:id="rId7"/>
    <p:sldId id="427" r:id="rId8"/>
    <p:sldId id="431" r:id="rId9"/>
    <p:sldId id="432" r:id="rId10"/>
    <p:sldId id="435" r:id="rId11"/>
    <p:sldId id="430" r:id="rId12"/>
    <p:sldId id="433" r:id="rId13"/>
    <p:sldId id="425" r:id="rId14"/>
    <p:sldId id="434"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D86F15-DB8A-46F3-85D8-BD09E90A05C2}" v="31" dt="2025-09-26T09:33:27.484"/>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512"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ino Anne" userId="1cec5b5c-666e-48d7-8e3a-4addfd8a604d" providerId="ADAL" clId="{C1C41B53-0DB9-483D-A504-3DDFF5E1F52F}"/>
    <pc:docChg chg="undo custSel addSld delSld modSld sldOrd">
      <pc:chgData name="Heino Anne" userId="1cec5b5c-666e-48d7-8e3a-4addfd8a604d" providerId="ADAL" clId="{C1C41B53-0DB9-483D-A504-3DDFF5E1F52F}" dt="2025-09-26T09:34:17.108" v="946" actId="478"/>
      <pc:docMkLst>
        <pc:docMk/>
      </pc:docMkLst>
      <pc:sldChg chg="modSp mod">
        <pc:chgData name="Heino Anne" userId="1cec5b5c-666e-48d7-8e3a-4addfd8a604d" providerId="ADAL" clId="{C1C41B53-0DB9-483D-A504-3DDFF5E1F52F}" dt="2025-09-23T11:21:19.056" v="32" actId="20577"/>
        <pc:sldMkLst>
          <pc:docMk/>
          <pc:sldMk cId="3153431934" sldId="407"/>
        </pc:sldMkLst>
        <pc:spChg chg="mod">
          <ac:chgData name="Heino Anne" userId="1cec5b5c-666e-48d7-8e3a-4addfd8a604d" providerId="ADAL" clId="{C1C41B53-0DB9-483D-A504-3DDFF5E1F52F}" dt="2025-09-23T11:21:05.930" v="22" actId="20577"/>
          <ac:spMkLst>
            <pc:docMk/>
            <pc:sldMk cId="3153431934" sldId="407"/>
            <ac:spMk id="2" creationId="{22B82620-58B0-1F4C-205A-593B73B5F647}"/>
          </ac:spMkLst>
        </pc:spChg>
        <pc:spChg chg="mod">
          <ac:chgData name="Heino Anne" userId="1cec5b5c-666e-48d7-8e3a-4addfd8a604d" providerId="ADAL" clId="{C1C41B53-0DB9-483D-A504-3DDFF5E1F52F}" dt="2025-09-23T11:21:19.056" v="32" actId="20577"/>
          <ac:spMkLst>
            <pc:docMk/>
            <pc:sldMk cId="3153431934" sldId="407"/>
            <ac:spMk id="4" creationId="{D6C14B2E-08AD-C987-2B95-B23E7DB46F3D}"/>
          </ac:spMkLst>
        </pc:spChg>
      </pc:sldChg>
      <pc:sldChg chg="modSp mod">
        <pc:chgData name="Heino Anne" userId="1cec5b5c-666e-48d7-8e3a-4addfd8a604d" providerId="ADAL" clId="{C1C41B53-0DB9-483D-A504-3DDFF5E1F52F}" dt="2025-09-23T11:23:28.726" v="178" actId="14100"/>
        <pc:sldMkLst>
          <pc:docMk/>
          <pc:sldMk cId="3068175755" sldId="422"/>
        </pc:sldMkLst>
        <pc:spChg chg="mod">
          <ac:chgData name="Heino Anne" userId="1cec5b5c-666e-48d7-8e3a-4addfd8a604d" providerId="ADAL" clId="{C1C41B53-0DB9-483D-A504-3DDFF5E1F52F}" dt="2025-09-23T11:23:25.856" v="177" actId="14100"/>
          <ac:spMkLst>
            <pc:docMk/>
            <pc:sldMk cId="3068175755" sldId="422"/>
            <ac:spMk id="2" creationId="{E06673A6-C883-0FA2-E494-FD121183A49C}"/>
          </ac:spMkLst>
        </pc:spChg>
        <pc:spChg chg="mod">
          <ac:chgData name="Heino Anne" userId="1cec5b5c-666e-48d7-8e3a-4addfd8a604d" providerId="ADAL" clId="{C1C41B53-0DB9-483D-A504-3DDFF5E1F52F}" dt="2025-09-23T11:23:28.726" v="178" actId="14100"/>
          <ac:spMkLst>
            <pc:docMk/>
            <pc:sldMk cId="3068175755" sldId="422"/>
            <ac:spMk id="3" creationId="{0F4D051B-0300-E59C-04A3-68C71D946D05}"/>
          </ac:spMkLst>
        </pc:spChg>
      </pc:sldChg>
      <pc:sldChg chg="modSp mod ord">
        <pc:chgData name="Heino Anne" userId="1cec5b5c-666e-48d7-8e3a-4addfd8a604d" providerId="ADAL" clId="{C1C41B53-0DB9-483D-A504-3DDFF5E1F52F}" dt="2025-09-26T09:15:38.918" v="906" actId="20577"/>
        <pc:sldMkLst>
          <pc:docMk/>
          <pc:sldMk cId="3982307867" sldId="425"/>
        </pc:sldMkLst>
        <pc:spChg chg="mod">
          <ac:chgData name="Heino Anne" userId="1cec5b5c-666e-48d7-8e3a-4addfd8a604d" providerId="ADAL" clId="{C1C41B53-0DB9-483D-A504-3DDFF5E1F52F}" dt="2025-09-26T09:15:38.918" v="906" actId="20577"/>
          <ac:spMkLst>
            <pc:docMk/>
            <pc:sldMk cId="3982307867" sldId="425"/>
            <ac:spMk id="3" creationId="{71A0E81C-9C1C-E713-1FA1-C698ECBFA421}"/>
          </ac:spMkLst>
        </pc:spChg>
      </pc:sldChg>
      <pc:sldChg chg="modSp mod">
        <pc:chgData name="Heino Anne" userId="1cec5b5c-666e-48d7-8e3a-4addfd8a604d" providerId="ADAL" clId="{C1C41B53-0DB9-483D-A504-3DDFF5E1F52F}" dt="2025-09-26T09:08:35.341" v="630" actId="255"/>
        <pc:sldMkLst>
          <pc:docMk/>
          <pc:sldMk cId="428789669" sldId="427"/>
        </pc:sldMkLst>
        <pc:spChg chg="mod">
          <ac:chgData name="Heino Anne" userId="1cec5b5c-666e-48d7-8e3a-4addfd8a604d" providerId="ADAL" clId="{C1C41B53-0DB9-483D-A504-3DDFF5E1F52F}" dt="2025-09-26T09:08:29.088" v="629" actId="20577"/>
          <ac:spMkLst>
            <pc:docMk/>
            <pc:sldMk cId="428789669" sldId="427"/>
            <ac:spMk id="2" creationId="{9B0C28AE-091B-2200-1797-CC6875B9E64B}"/>
          </ac:spMkLst>
        </pc:spChg>
        <pc:spChg chg="mod">
          <ac:chgData name="Heino Anne" userId="1cec5b5c-666e-48d7-8e3a-4addfd8a604d" providerId="ADAL" clId="{C1C41B53-0DB9-483D-A504-3DDFF5E1F52F}" dt="2025-09-26T09:08:35.341" v="630" actId="255"/>
          <ac:spMkLst>
            <pc:docMk/>
            <pc:sldMk cId="428789669" sldId="427"/>
            <ac:spMk id="3" creationId="{5C99B03C-537B-C365-A6DF-B62813C0F5C5}"/>
          </ac:spMkLst>
        </pc:spChg>
      </pc:sldChg>
      <pc:sldChg chg="modSp del mod">
        <pc:chgData name="Heino Anne" userId="1cec5b5c-666e-48d7-8e3a-4addfd8a604d" providerId="ADAL" clId="{C1C41B53-0DB9-483D-A504-3DDFF5E1F52F}" dt="2025-09-26T09:07:01.775" v="557" actId="2696"/>
        <pc:sldMkLst>
          <pc:docMk/>
          <pc:sldMk cId="3655204024" sldId="428"/>
        </pc:sldMkLst>
        <pc:spChg chg="mod">
          <ac:chgData name="Heino Anne" userId="1cec5b5c-666e-48d7-8e3a-4addfd8a604d" providerId="ADAL" clId="{C1C41B53-0DB9-483D-A504-3DDFF5E1F52F}" dt="2025-09-26T09:06:54.277" v="556" actId="21"/>
          <ac:spMkLst>
            <pc:docMk/>
            <pc:sldMk cId="3655204024" sldId="428"/>
            <ac:spMk id="3" creationId="{64C979A3-3A09-9124-E484-895F46FB742F}"/>
          </ac:spMkLst>
        </pc:spChg>
      </pc:sldChg>
      <pc:sldChg chg="modSp del mod">
        <pc:chgData name="Heino Anne" userId="1cec5b5c-666e-48d7-8e3a-4addfd8a604d" providerId="ADAL" clId="{C1C41B53-0DB9-483D-A504-3DDFF5E1F52F}" dt="2025-09-26T09:06:16.031" v="495" actId="2696"/>
        <pc:sldMkLst>
          <pc:docMk/>
          <pc:sldMk cId="734819608" sldId="429"/>
        </pc:sldMkLst>
        <pc:spChg chg="mod">
          <ac:chgData name="Heino Anne" userId="1cec5b5c-666e-48d7-8e3a-4addfd8a604d" providerId="ADAL" clId="{C1C41B53-0DB9-483D-A504-3DDFF5E1F52F}" dt="2025-09-26T09:06:07.991" v="494" actId="20577"/>
          <ac:spMkLst>
            <pc:docMk/>
            <pc:sldMk cId="734819608" sldId="429"/>
            <ac:spMk id="3" creationId="{E89D9987-D919-9356-BCCE-CFAE005D5534}"/>
          </ac:spMkLst>
        </pc:spChg>
      </pc:sldChg>
      <pc:sldChg chg="addSp delSp modSp new mod ord">
        <pc:chgData name="Heino Anne" userId="1cec5b5c-666e-48d7-8e3a-4addfd8a604d" providerId="ADAL" clId="{C1C41B53-0DB9-483D-A504-3DDFF5E1F52F}" dt="2025-09-24T12:42:04.202" v="224"/>
        <pc:sldMkLst>
          <pc:docMk/>
          <pc:sldMk cId="2563364119" sldId="430"/>
        </pc:sldMkLst>
        <pc:spChg chg="mod">
          <ac:chgData name="Heino Anne" userId="1cec5b5c-666e-48d7-8e3a-4addfd8a604d" providerId="ADAL" clId="{C1C41B53-0DB9-483D-A504-3DDFF5E1F52F}" dt="2025-09-23T11:44:49.389" v="190" actId="255"/>
          <ac:spMkLst>
            <pc:docMk/>
            <pc:sldMk cId="2563364119" sldId="430"/>
            <ac:spMk id="2" creationId="{473CF93B-D818-B954-3AF2-F5BBB6657782}"/>
          </ac:spMkLst>
        </pc:spChg>
        <pc:spChg chg="mod">
          <ac:chgData name="Heino Anne" userId="1cec5b5c-666e-48d7-8e3a-4addfd8a604d" providerId="ADAL" clId="{C1C41B53-0DB9-483D-A504-3DDFF5E1F52F}" dt="2025-09-23T11:46:21.095" v="221" actId="20577"/>
          <ac:spMkLst>
            <pc:docMk/>
            <pc:sldMk cId="2563364119" sldId="430"/>
            <ac:spMk id="3" creationId="{B8792C98-DA5B-1D81-37D9-280A5311121C}"/>
          </ac:spMkLst>
        </pc:spChg>
      </pc:sldChg>
      <pc:sldChg chg="addSp delSp modSp new mod ord">
        <pc:chgData name="Heino Anne" userId="1cec5b5c-666e-48d7-8e3a-4addfd8a604d" providerId="ADAL" clId="{C1C41B53-0DB9-483D-A504-3DDFF5E1F52F}" dt="2025-09-26T09:03:51.787" v="375"/>
        <pc:sldMkLst>
          <pc:docMk/>
          <pc:sldMk cId="464853615" sldId="431"/>
        </pc:sldMkLst>
        <pc:spChg chg="mod">
          <ac:chgData name="Heino Anne" userId="1cec5b5c-666e-48d7-8e3a-4addfd8a604d" providerId="ADAL" clId="{C1C41B53-0DB9-483D-A504-3DDFF5E1F52F}" dt="2025-09-24T12:46:58.239" v="317" actId="1076"/>
          <ac:spMkLst>
            <pc:docMk/>
            <pc:sldMk cId="464853615" sldId="431"/>
            <ac:spMk id="2" creationId="{A37C747B-7E10-772F-412E-65060154FBF7}"/>
          </ac:spMkLst>
        </pc:spChg>
        <pc:spChg chg="mod">
          <ac:chgData name="Heino Anne" userId="1cec5b5c-666e-48d7-8e3a-4addfd8a604d" providerId="ADAL" clId="{C1C41B53-0DB9-483D-A504-3DDFF5E1F52F}" dt="2025-09-24T12:47:00.495" v="318" actId="14100"/>
          <ac:spMkLst>
            <pc:docMk/>
            <pc:sldMk cId="464853615" sldId="431"/>
            <ac:spMk id="3" creationId="{97B3CF0B-BB0E-713C-9AD7-6E03E40A0557}"/>
          </ac:spMkLst>
        </pc:spChg>
      </pc:sldChg>
      <pc:sldChg chg="addSp delSp modSp new mod ord">
        <pc:chgData name="Heino Anne" userId="1cec5b5c-666e-48d7-8e3a-4addfd8a604d" providerId="ADAL" clId="{C1C41B53-0DB9-483D-A504-3DDFF5E1F52F}" dt="2025-09-26T09:03:55.775" v="377"/>
        <pc:sldMkLst>
          <pc:docMk/>
          <pc:sldMk cId="804662697" sldId="432"/>
        </pc:sldMkLst>
        <pc:spChg chg="mod">
          <ac:chgData name="Heino Anne" userId="1cec5b5c-666e-48d7-8e3a-4addfd8a604d" providerId="ADAL" clId="{C1C41B53-0DB9-483D-A504-3DDFF5E1F52F}" dt="2025-09-24T12:44:59.630" v="284" actId="20577"/>
          <ac:spMkLst>
            <pc:docMk/>
            <pc:sldMk cId="804662697" sldId="432"/>
            <ac:spMk id="2" creationId="{9991B220-C5EF-BFFA-86D0-58B8A647597C}"/>
          </ac:spMkLst>
        </pc:spChg>
        <pc:picChg chg="add mod">
          <ac:chgData name="Heino Anne" userId="1cec5b5c-666e-48d7-8e3a-4addfd8a604d" providerId="ADAL" clId="{C1C41B53-0DB9-483D-A504-3DDFF5E1F52F}" dt="2025-09-24T12:45:36.762" v="288"/>
          <ac:picMkLst>
            <pc:docMk/>
            <pc:sldMk cId="804662697" sldId="432"/>
            <ac:picMk id="5" creationId="{17D5A991-002F-3348-6DFD-EF2B00DC2E69}"/>
          </ac:picMkLst>
        </pc:picChg>
      </pc:sldChg>
      <pc:sldChg chg="modSp new mod">
        <pc:chgData name="Heino Anne" userId="1cec5b5c-666e-48d7-8e3a-4addfd8a604d" providerId="ADAL" clId="{C1C41B53-0DB9-483D-A504-3DDFF5E1F52F}" dt="2025-09-26T09:15:22.532" v="898" actId="14100"/>
        <pc:sldMkLst>
          <pc:docMk/>
          <pc:sldMk cId="2618272116" sldId="433"/>
        </pc:sldMkLst>
        <pc:spChg chg="mod">
          <ac:chgData name="Heino Anne" userId="1cec5b5c-666e-48d7-8e3a-4addfd8a604d" providerId="ADAL" clId="{C1C41B53-0DB9-483D-A504-3DDFF5E1F52F}" dt="2025-09-26T09:15:19.220" v="897" actId="14100"/>
          <ac:spMkLst>
            <pc:docMk/>
            <pc:sldMk cId="2618272116" sldId="433"/>
            <ac:spMk id="2" creationId="{43D0A366-C63C-C852-1D35-D1ED06035602}"/>
          </ac:spMkLst>
        </pc:spChg>
        <pc:spChg chg="mod">
          <ac:chgData name="Heino Anne" userId="1cec5b5c-666e-48d7-8e3a-4addfd8a604d" providerId="ADAL" clId="{C1C41B53-0DB9-483D-A504-3DDFF5E1F52F}" dt="2025-09-26T09:15:22.532" v="898" actId="14100"/>
          <ac:spMkLst>
            <pc:docMk/>
            <pc:sldMk cId="2618272116" sldId="433"/>
            <ac:spMk id="3" creationId="{A6CBFF73-B7EF-0FE0-1679-8715010A522C}"/>
          </ac:spMkLst>
        </pc:spChg>
      </pc:sldChg>
      <pc:sldChg chg="modSp new mod">
        <pc:chgData name="Heino Anne" userId="1cec5b5c-666e-48d7-8e3a-4addfd8a604d" providerId="ADAL" clId="{C1C41B53-0DB9-483D-A504-3DDFF5E1F52F}" dt="2025-09-26T09:07:36.835" v="602" actId="14100"/>
        <pc:sldMkLst>
          <pc:docMk/>
          <pc:sldMk cId="1728640058" sldId="434"/>
        </pc:sldMkLst>
        <pc:spChg chg="mod">
          <ac:chgData name="Heino Anne" userId="1cec5b5c-666e-48d7-8e3a-4addfd8a604d" providerId="ADAL" clId="{C1C41B53-0DB9-483D-A504-3DDFF5E1F52F}" dt="2025-09-26T09:07:36.835" v="602" actId="14100"/>
          <ac:spMkLst>
            <pc:docMk/>
            <pc:sldMk cId="1728640058" sldId="434"/>
            <ac:spMk id="2" creationId="{06B7E030-8ED6-644E-5F6E-398C4A0EC2CF}"/>
          </ac:spMkLst>
        </pc:spChg>
      </pc:sldChg>
      <pc:sldChg chg="modSp new mod">
        <pc:chgData name="Heino Anne" userId="1cec5b5c-666e-48d7-8e3a-4addfd8a604d" providerId="ADAL" clId="{C1C41B53-0DB9-483D-A504-3DDFF5E1F52F}" dt="2025-09-26T09:14:30.492" v="892" actId="20577"/>
        <pc:sldMkLst>
          <pc:docMk/>
          <pc:sldMk cId="3874430020" sldId="435"/>
        </pc:sldMkLst>
        <pc:spChg chg="mod">
          <ac:chgData name="Heino Anne" userId="1cec5b5c-666e-48d7-8e3a-4addfd8a604d" providerId="ADAL" clId="{C1C41B53-0DB9-483D-A504-3DDFF5E1F52F}" dt="2025-09-26T09:08:57.300" v="664" actId="20577"/>
          <ac:spMkLst>
            <pc:docMk/>
            <pc:sldMk cId="3874430020" sldId="435"/>
            <ac:spMk id="2" creationId="{13218991-5CA6-DDDF-2D41-4203D8AD8638}"/>
          </ac:spMkLst>
        </pc:spChg>
        <pc:spChg chg="mod">
          <ac:chgData name="Heino Anne" userId="1cec5b5c-666e-48d7-8e3a-4addfd8a604d" providerId="ADAL" clId="{C1C41B53-0DB9-483D-A504-3DDFF5E1F52F}" dt="2025-09-26T09:14:30.492" v="892" actId="20577"/>
          <ac:spMkLst>
            <pc:docMk/>
            <pc:sldMk cId="3874430020" sldId="435"/>
            <ac:spMk id="3" creationId="{C6003727-6C40-638F-54DC-8B8326039601}"/>
          </ac:spMkLst>
        </pc:spChg>
      </pc:sldChg>
      <pc:sldChg chg="addSp delSp modSp new mod ord">
        <pc:chgData name="Heino Anne" userId="1cec5b5c-666e-48d7-8e3a-4addfd8a604d" providerId="ADAL" clId="{C1C41B53-0DB9-483D-A504-3DDFF5E1F52F}" dt="2025-09-26T09:34:17.108" v="946" actId="478"/>
        <pc:sldMkLst>
          <pc:docMk/>
          <pc:sldMk cId="1615504723" sldId="436"/>
        </pc:sldMkLst>
        <pc:spChg chg="mod">
          <ac:chgData name="Heino Anne" userId="1cec5b5c-666e-48d7-8e3a-4addfd8a604d" providerId="ADAL" clId="{C1C41B53-0DB9-483D-A504-3DDFF5E1F52F}" dt="2025-09-26T09:29:05.095" v="921" actId="20577"/>
          <ac:spMkLst>
            <pc:docMk/>
            <pc:sldMk cId="1615504723" sldId="436"/>
            <ac:spMk id="2" creationId="{9F7A4CB1-58EB-5B39-BDAC-07C127F3D175}"/>
          </ac:spMkLst>
        </pc:spChg>
        <pc:spChg chg="mod">
          <ac:chgData name="Heino Anne" userId="1cec5b5c-666e-48d7-8e3a-4addfd8a604d" providerId="ADAL" clId="{C1C41B53-0DB9-483D-A504-3DDFF5E1F52F}" dt="2025-09-26T09:29:18.295" v="930" actId="20577"/>
          <ac:spMkLst>
            <pc:docMk/>
            <pc:sldMk cId="1615504723" sldId="436"/>
            <ac:spMk id="3" creationId="{97436374-E393-ADD6-74CB-6315C9BD99BC}"/>
          </ac:spMkLst>
        </pc:spChg>
        <pc:spChg chg="del">
          <ac:chgData name="Heino Anne" userId="1cec5b5c-666e-48d7-8e3a-4addfd8a604d" providerId="ADAL" clId="{C1C41B53-0DB9-483D-A504-3DDFF5E1F52F}" dt="2025-09-26T09:34:17.108" v="946" actId="478"/>
          <ac:spMkLst>
            <pc:docMk/>
            <pc:sldMk cId="1615504723" sldId="436"/>
            <ac:spMk id="4" creationId="{539D0E3A-D3A7-A501-1A46-E31B6E490415}"/>
          </ac:spMkLst>
        </pc:spChg>
        <pc:spChg chg="add del">
          <ac:chgData name="Heino Anne" userId="1cec5b5c-666e-48d7-8e3a-4addfd8a604d" providerId="ADAL" clId="{C1C41B53-0DB9-483D-A504-3DDFF5E1F52F}" dt="2025-09-26T09:33:27.482" v="938" actId="931"/>
          <ac:spMkLst>
            <pc:docMk/>
            <pc:sldMk cId="1615504723" sldId="436"/>
            <ac:spMk id="5" creationId="{CC545448-97E0-32D5-6D72-4FB54010A4F4}"/>
          </ac:spMkLst>
        </pc:spChg>
        <pc:spChg chg="del">
          <ac:chgData name="Heino Anne" userId="1cec5b5c-666e-48d7-8e3a-4addfd8a604d" providerId="ADAL" clId="{C1C41B53-0DB9-483D-A504-3DDFF5E1F52F}" dt="2025-09-26T09:34:12.153" v="945" actId="478"/>
          <ac:spMkLst>
            <pc:docMk/>
            <pc:sldMk cId="1615504723" sldId="436"/>
            <ac:spMk id="6" creationId="{3A1495FA-2391-7EC6-6674-6B06F9CFD50D}"/>
          </ac:spMkLst>
        </pc:spChg>
        <pc:picChg chg="add mod">
          <ac:chgData name="Heino Anne" userId="1cec5b5c-666e-48d7-8e3a-4addfd8a604d" providerId="ADAL" clId="{C1C41B53-0DB9-483D-A504-3DDFF5E1F52F}" dt="2025-09-26T09:32:57.125" v="937" actId="931"/>
          <ac:picMkLst>
            <pc:docMk/>
            <pc:sldMk cId="1615504723" sldId="436"/>
            <ac:picMk id="8" creationId="{CE5DE6C6-76F8-7A3D-C17B-6F8900C59348}"/>
          </ac:picMkLst>
        </pc:picChg>
        <pc:picChg chg="add mod modCrop">
          <ac:chgData name="Heino Anne" userId="1cec5b5c-666e-48d7-8e3a-4addfd8a604d" providerId="ADAL" clId="{C1C41B53-0DB9-483D-A504-3DDFF5E1F52F}" dt="2025-09-26T09:33:45.972" v="942" actId="18131"/>
          <ac:picMkLst>
            <pc:docMk/>
            <pc:sldMk cId="1615504723" sldId="436"/>
            <ac:picMk id="10" creationId="{6F94EA4C-988B-92D8-4E5E-3D91B42FAE7D}"/>
          </ac:picMkLst>
        </pc:pic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Aloitusdi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B5157AC6-5DAA-D449-B9CE-7E25A021AA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9347" y="1061075"/>
            <a:ext cx="5562151" cy="957077"/>
          </a:xfrm>
          <a:prstGeom prst="rect">
            <a:avLst/>
          </a:prstGeom>
        </p:spPr>
      </p:pic>
      <p:sp>
        <p:nvSpPr>
          <p:cNvPr id="9" name="Title 1"/>
          <p:cNvSpPr>
            <a:spLocks noGrp="1"/>
          </p:cNvSpPr>
          <p:nvPr>
            <p:ph type="ctrTitle" hasCustomPrompt="1"/>
          </p:nvPr>
        </p:nvSpPr>
        <p:spPr>
          <a:xfrm>
            <a:off x="978449" y="2947809"/>
            <a:ext cx="10311633" cy="1838535"/>
          </a:xfrm>
        </p:spPr>
        <p:txBody>
          <a:bodyPr anchor="t" anchorCtr="0">
            <a:noAutofit/>
          </a:bodyPr>
          <a:lstStyle>
            <a:lvl1pPr>
              <a:lnSpc>
                <a:spcPct val="85000"/>
              </a:lnSpc>
              <a:defRPr sz="7466">
                <a:solidFill>
                  <a:schemeClr val="bg1"/>
                </a:solidFill>
              </a:defRPr>
            </a:lvl1pPr>
          </a:lstStyle>
          <a:p>
            <a:r>
              <a:rPr lang="fi-FI"/>
              <a:t>Muokkaa pääotsikkoa napsauttamalla</a:t>
            </a:r>
            <a:endParaRPr lang="en-US"/>
          </a:p>
        </p:txBody>
      </p:sp>
      <p:sp>
        <p:nvSpPr>
          <p:cNvPr id="8" name="Subtitle 2"/>
          <p:cNvSpPr>
            <a:spLocks noGrp="1"/>
          </p:cNvSpPr>
          <p:nvPr>
            <p:ph type="subTitle" idx="1" hasCustomPrompt="1"/>
          </p:nvPr>
        </p:nvSpPr>
        <p:spPr>
          <a:xfrm>
            <a:off x="979347" y="4873524"/>
            <a:ext cx="10310736" cy="585081"/>
          </a:xfrm>
          <a:prstGeom prst="rect">
            <a:avLst/>
          </a:prstGeom>
        </p:spPr>
        <p:txBody>
          <a:bodyPr lIns="0" rIns="0" anchor="t" anchorCtr="0">
            <a:noAutofit/>
          </a:bodyPr>
          <a:lstStyle>
            <a:lvl1pPr marL="0" indent="0" algn="l">
              <a:lnSpc>
                <a:spcPct val="100000"/>
              </a:lnSpc>
              <a:spcAft>
                <a:spcPts val="0"/>
              </a:spcAft>
              <a:buNone/>
              <a:defRPr sz="3200" b="1">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Alaotsikko</a:t>
            </a:r>
            <a:endParaRPr lang="en-US"/>
          </a:p>
        </p:txBody>
      </p:sp>
      <p:sp>
        <p:nvSpPr>
          <p:cNvPr id="3" name="Tekstin paikkamerkki 2">
            <a:extLst>
              <a:ext uri="{FF2B5EF4-FFF2-40B4-BE49-F238E27FC236}">
                <a16:creationId xmlns:a16="http://schemas.microsoft.com/office/drawing/2014/main" id="{CA645D20-53F6-47A9-A67B-C5C4E0AD1E40}"/>
              </a:ext>
            </a:extLst>
          </p:cNvPr>
          <p:cNvSpPr>
            <a:spLocks noGrp="1"/>
          </p:cNvSpPr>
          <p:nvPr>
            <p:ph type="body" sz="quarter" idx="10" hasCustomPrompt="1"/>
          </p:nvPr>
        </p:nvSpPr>
        <p:spPr>
          <a:xfrm>
            <a:off x="978449" y="5883965"/>
            <a:ext cx="7548033" cy="342187"/>
          </a:xfrm>
        </p:spPr>
        <p:txBody>
          <a:bodyPr lIns="0" tIns="0" rIns="0" bIns="0">
            <a:noAutofit/>
          </a:bodyPr>
          <a:lstStyle>
            <a:lvl1pPr marL="0" indent="0">
              <a:lnSpc>
                <a:spcPct val="100000"/>
              </a:lnSpc>
              <a:spcAft>
                <a:spcPts val="0"/>
              </a:spcAft>
              <a:buNone/>
              <a:defRPr sz="2133" b="1">
                <a:solidFill>
                  <a:schemeClr val="bg1"/>
                </a:solidFill>
              </a:defRPr>
            </a:lvl1pPr>
          </a:lstStyle>
          <a:p>
            <a:pPr lvl="0"/>
            <a:r>
              <a:rPr lang="fi-FI"/>
              <a:t>Nimi / pvm</a:t>
            </a:r>
          </a:p>
        </p:txBody>
      </p:sp>
      <p:pic>
        <p:nvPicPr>
          <p:cNvPr id="2" name="Kuva 1">
            <a:extLst>
              <a:ext uri="{FF2B5EF4-FFF2-40B4-BE49-F238E27FC236}">
                <a16:creationId xmlns:a16="http://schemas.microsoft.com/office/drawing/2014/main" id="{9419ADEB-B1C0-D642-0B90-5CBAF30C19F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9347" y="1061075"/>
            <a:ext cx="5562151" cy="957077"/>
          </a:xfrm>
          <a:prstGeom prst="rect">
            <a:avLst/>
          </a:prstGeom>
        </p:spPr>
      </p:pic>
    </p:spTree>
    <p:extLst>
      <p:ext uri="{BB962C8B-B14F-4D97-AF65-F5344CB8AC3E}">
        <p14:creationId xmlns:p14="http://schemas.microsoft.com/office/powerpoint/2010/main" val="4260206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Aloitusdia + kuva">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647139" y="2633662"/>
            <a:ext cx="6159076" cy="2349157"/>
          </a:xfrm>
        </p:spPr>
        <p:txBody>
          <a:bodyPr anchor="b" anchorCtr="0">
            <a:noAutofit/>
          </a:bodyPr>
          <a:lstStyle>
            <a:lvl1pPr>
              <a:lnSpc>
                <a:spcPct val="85000"/>
              </a:lnSpc>
              <a:defRPr sz="6400">
                <a:solidFill>
                  <a:schemeClr val="bg1"/>
                </a:solidFill>
              </a:defRPr>
            </a:lvl1pPr>
          </a:lstStyle>
          <a:p>
            <a:r>
              <a:rPr lang="fi-FI"/>
              <a:t>Muokkaa pääotsikkoa napsauttamalla</a:t>
            </a:r>
            <a:endParaRPr lang="en-US"/>
          </a:p>
        </p:txBody>
      </p:sp>
      <p:sp>
        <p:nvSpPr>
          <p:cNvPr id="8" name="Subtitle 2"/>
          <p:cNvSpPr>
            <a:spLocks noGrp="1"/>
          </p:cNvSpPr>
          <p:nvPr>
            <p:ph type="subTitle" idx="1" hasCustomPrompt="1"/>
          </p:nvPr>
        </p:nvSpPr>
        <p:spPr>
          <a:xfrm>
            <a:off x="647141" y="5077812"/>
            <a:ext cx="6159076" cy="453657"/>
          </a:xfrm>
          <a:prstGeom prst="rect">
            <a:avLst/>
          </a:prstGeom>
        </p:spPr>
        <p:txBody>
          <a:bodyPr lIns="0" tIns="0" rIns="0" bIns="0" anchor="t" anchorCtr="0">
            <a:noAutofit/>
          </a:bodyPr>
          <a:lstStyle>
            <a:lvl1pPr marL="0" indent="0" algn="l">
              <a:lnSpc>
                <a:spcPct val="100000"/>
              </a:lnSpc>
              <a:spcAft>
                <a:spcPts val="0"/>
              </a:spcAft>
              <a:buNone/>
              <a:defRPr sz="2933" b="1">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Alaotsikko</a:t>
            </a:r>
            <a:endParaRPr lang="en-US"/>
          </a:p>
        </p:txBody>
      </p:sp>
      <p:sp>
        <p:nvSpPr>
          <p:cNvPr id="11" name="Tekstin paikkamerkki 2">
            <a:extLst>
              <a:ext uri="{FF2B5EF4-FFF2-40B4-BE49-F238E27FC236}">
                <a16:creationId xmlns:a16="http://schemas.microsoft.com/office/drawing/2014/main" id="{7A0D5E0D-E612-44B1-8381-4EC8265D2D4A}"/>
              </a:ext>
            </a:extLst>
          </p:cNvPr>
          <p:cNvSpPr>
            <a:spLocks noGrp="1"/>
          </p:cNvSpPr>
          <p:nvPr>
            <p:ph type="body" sz="quarter" idx="10" hasCustomPrompt="1"/>
          </p:nvPr>
        </p:nvSpPr>
        <p:spPr>
          <a:xfrm>
            <a:off x="647141" y="5934744"/>
            <a:ext cx="6159076" cy="315840"/>
          </a:xfrm>
        </p:spPr>
        <p:txBody>
          <a:bodyPr lIns="0" tIns="0" rIns="0" bIns="0">
            <a:noAutofit/>
          </a:bodyPr>
          <a:lstStyle>
            <a:lvl1pPr marL="0" indent="0">
              <a:lnSpc>
                <a:spcPct val="100000"/>
              </a:lnSpc>
              <a:spcAft>
                <a:spcPts val="0"/>
              </a:spcAft>
              <a:buNone/>
              <a:defRPr sz="2133" b="1">
                <a:solidFill>
                  <a:schemeClr val="bg1"/>
                </a:solidFill>
              </a:defRPr>
            </a:lvl1pPr>
          </a:lstStyle>
          <a:p>
            <a:pPr lvl="0"/>
            <a:r>
              <a:rPr lang="fi-FI"/>
              <a:t>Nimi / pvm</a:t>
            </a:r>
          </a:p>
        </p:txBody>
      </p:sp>
      <p:sp>
        <p:nvSpPr>
          <p:cNvPr id="10" name="Kuvan paikkamerkki 2">
            <a:extLst>
              <a:ext uri="{FF2B5EF4-FFF2-40B4-BE49-F238E27FC236}">
                <a16:creationId xmlns:a16="http://schemas.microsoft.com/office/drawing/2014/main" id="{32ED3686-A12F-4190-89FF-0112BD6168F8}"/>
              </a:ext>
            </a:extLst>
          </p:cNvPr>
          <p:cNvSpPr>
            <a:spLocks noGrp="1"/>
          </p:cNvSpPr>
          <p:nvPr>
            <p:ph type="pic" sz="quarter" idx="15" hasCustomPrompt="1"/>
          </p:nvPr>
        </p:nvSpPr>
        <p:spPr>
          <a:xfrm>
            <a:off x="7285567" y="0"/>
            <a:ext cx="4906435" cy="6858000"/>
          </a:xfrm>
        </p:spPr>
        <p:txBody>
          <a:bodyPr lIns="180000" tIns="180000" rIns="180000">
            <a:noAutofit/>
          </a:bodyPr>
          <a:lstStyle>
            <a:lvl1pPr marL="0" marR="0" indent="0" algn="l" defTabSz="609585" rtl="0" eaLnBrk="1" fontAlgn="auto" latinLnBrk="0" hangingPunct="1">
              <a:lnSpc>
                <a:spcPct val="114000"/>
              </a:lnSpc>
              <a:spcBef>
                <a:spcPts val="0"/>
              </a:spcBef>
              <a:spcAft>
                <a:spcPts val="0"/>
              </a:spcAft>
              <a:buClrTx/>
              <a:buSzTx/>
              <a:buFont typeface="Arial"/>
              <a:buNone/>
              <a:tabLst/>
              <a:defRPr lang="fi-FI" sz="1333" b="0" i="0" smtClean="0">
                <a:solidFill>
                  <a:schemeClr val="bg1"/>
                </a:solidFill>
                <a:effectLst/>
              </a:defRPr>
            </a:lvl1pPr>
          </a:lstStyle>
          <a:p>
            <a:pPr marL="0" marR="0" lvl="0" indent="0" algn="l" defTabSz="609585" rtl="0" eaLnBrk="1" fontAlgn="auto" latinLnBrk="0" hangingPunct="1">
              <a:lnSpc>
                <a:spcPct val="114000"/>
              </a:lnSpc>
              <a:spcBef>
                <a:spcPts val="0"/>
              </a:spcBef>
              <a:spcAft>
                <a:spcPts val="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12" name="Tekstin paikkamerkki 2">
            <a:extLst>
              <a:ext uri="{FF2B5EF4-FFF2-40B4-BE49-F238E27FC236}">
                <a16:creationId xmlns:a16="http://schemas.microsoft.com/office/drawing/2014/main" id="{7B75B78D-FF90-4001-8307-6C1B603FD8B2}"/>
              </a:ext>
            </a:extLst>
          </p:cNvPr>
          <p:cNvSpPr>
            <a:spLocks noGrp="1"/>
          </p:cNvSpPr>
          <p:nvPr>
            <p:ph type="body" sz="quarter" idx="17" hasCustomPrompt="1"/>
          </p:nvPr>
        </p:nvSpPr>
        <p:spPr>
          <a:xfrm>
            <a:off x="10596638" y="6371282"/>
            <a:ext cx="1378431" cy="256852"/>
          </a:xfrm>
          <a:solidFill>
            <a:schemeClr val="tx1"/>
          </a:solidFill>
        </p:spPr>
        <p:txBody>
          <a:bodyPr wrap="none" lIns="61200" tIns="54000" rIns="72000" bIns="54000" anchor="ctr" anchorCtr="0">
            <a:spAutoFit/>
          </a:bodyPr>
          <a:lstStyle>
            <a:lvl1pPr marL="0" indent="0" algn="r">
              <a:lnSpc>
                <a:spcPct val="90000"/>
              </a:lnSpc>
              <a:spcAft>
                <a:spcPts val="0"/>
              </a:spcAft>
              <a:buNone/>
              <a:defRPr sz="1067">
                <a:solidFill>
                  <a:schemeClr val="bg1"/>
                </a:solidFill>
              </a:defRPr>
            </a:lvl1pPr>
          </a:lstStyle>
          <a:p>
            <a:pPr lvl="0"/>
            <a:r>
              <a:rPr lang="fi-FI"/>
              <a:t>Kuva: Kuvaajan nimi</a:t>
            </a:r>
          </a:p>
        </p:txBody>
      </p:sp>
      <p:pic>
        <p:nvPicPr>
          <p:cNvPr id="2" name="Kuva 1">
            <a:extLst>
              <a:ext uri="{FF2B5EF4-FFF2-40B4-BE49-F238E27FC236}">
                <a16:creationId xmlns:a16="http://schemas.microsoft.com/office/drawing/2014/main" id="{57DAB0F0-3DC7-7F4F-9FB8-8DBDFD36A5A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7140" y="1061075"/>
            <a:ext cx="5562151" cy="957077"/>
          </a:xfrm>
          <a:prstGeom prst="rect">
            <a:avLst/>
          </a:prstGeom>
        </p:spPr>
      </p:pic>
      <p:pic>
        <p:nvPicPr>
          <p:cNvPr id="3" name="Kuva 2">
            <a:extLst>
              <a:ext uri="{FF2B5EF4-FFF2-40B4-BE49-F238E27FC236}">
                <a16:creationId xmlns:a16="http://schemas.microsoft.com/office/drawing/2014/main" id="{0C9D3775-4777-46A2-65DD-18E81B0E78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7140" y="1061075"/>
            <a:ext cx="5562151" cy="957077"/>
          </a:xfrm>
          <a:prstGeom prst="rect">
            <a:avLst/>
          </a:prstGeom>
        </p:spPr>
      </p:pic>
    </p:spTree>
    <p:extLst>
      <p:ext uri="{BB962C8B-B14F-4D97-AF65-F5344CB8AC3E}">
        <p14:creationId xmlns:p14="http://schemas.microsoft.com/office/powerpoint/2010/main" val="2601429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so väliotsikko väritaustalla">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879501" y="1200006"/>
            <a:ext cx="10433001" cy="4457989"/>
          </a:xfrm>
        </p:spPr>
        <p:txBody>
          <a:bodyPr anchor="ctr" anchorCtr="0">
            <a:noAutofit/>
          </a:bodyPr>
          <a:lstStyle>
            <a:lvl1pPr algn="ctr">
              <a:lnSpc>
                <a:spcPct val="90000"/>
              </a:lnSpc>
              <a:defRPr sz="7466">
                <a:solidFill>
                  <a:schemeClr val="bg1"/>
                </a:solidFill>
              </a:defRPr>
            </a:lvl1pPr>
          </a:lstStyle>
          <a:p>
            <a:r>
              <a:rPr lang="fi-FI"/>
              <a:t>Muokkaa väliotsikkoa napsauttamalla</a:t>
            </a:r>
            <a:endParaRPr lang="en-US"/>
          </a:p>
        </p:txBody>
      </p:sp>
      <p:pic>
        <p:nvPicPr>
          <p:cNvPr id="2" name="Kuva 1">
            <a:extLst>
              <a:ext uri="{FF2B5EF4-FFF2-40B4-BE49-F238E27FC236}">
                <a16:creationId xmlns:a16="http://schemas.microsoft.com/office/drawing/2014/main" id="{1C0C32D5-3901-A470-2A15-545C50630A6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5803" y="6057822"/>
            <a:ext cx="3505263" cy="603149"/>
          </a:xfrm>
          <a:prstGeom prst="rect">
            <a:avLst/>
          </a:prstGeom>
        </p:spPr>
      </p:pic>
    </p:spTree>
    <p:extLst>
      <p:ext uri="{BB962C8B-B14F-4D97-AF65-F5344CB8AC3E}">
        <p14:creationId xmlns:p14="http://schemas.microsoft.com/office/powerpoint/2010/main" val="430377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 Iso väliotsikko kuvan päällä">
    <p:bg>
      <p:bgPr>
        <a:solidFill>
          <a:schemeClr val="bg1"/>
        </a:solidFill>
        <a:effectLst/>
      </p:bgPr>
    </p:bg>
    <p:spTree>
      <p:nvGrpSpPr>
        <p:cNvPr id="1" name=""/>
        <p:cNvGrpSpPr/>
        <p:nvPr/>
      </p:nvGrpSpPr>
      <p:grpSpPr>
        <a:xfrm>
          <a:off x="0" y="0"/>
          <a:ext cx="0" cy="0"/>
          <a:chOff x="0" y="0"/>
          <a:chExt cx="0" cy="0"/>
        </a:xfrm>
      </p:grpSpPr>
      <p:sp>
        <p:nvSpPr>
          <p:cNvPr id="5" name="Kuvan paikkamerkki 2">
            <a:extLst>
              <a:ext uri="{FF2B5EF4-FFF2-40B4-BE49-F238E27FC236}">
                <a16:creationId xmlns:a16="http://schemas.microsoft.com/office/drawing/2014/main" id="{6BB53CD9-1364-4369-A795-7748F443FEEB}"/>
              </a:ext>
            </a:extLst>
          </p:cNvPr>
          <p:cNvSpPr>
            <a:spLocks noGrp="1"/>
          </p:cNvSpPr>
          <p:nvPr>
            <p:ph type="pic" sz="quarter" idx="13" hasCustomPrompt="1"/>
          </p:nvPr>
        </p:nvSpPr>
        <p:spPr>
          <a:xfrm>
            <a:off x="1" y="0"/>
            <a:ext cx="12192001" cy="6858000"/>
          </a:xfrm>
        </p:spPr>
        <p:txBody>
          <a:bodyPr lIns="252000" tIns="252000" rIns="252000" bIns="252000" anchor="b" anchorCtr="0">
            <a:normAutofit/>
          </a:bodyPr>
          <a:lstStyle>
            <a:lvl1pPr marL="0" indent="0" algn="l">
              <a:lnSpc>
                <a:spcPct val="114000"/>
              </a:lnSpc>
              <a:spcAft>
                <a:spcPts val="0"/>
              </a:spcAft>
              <a:buNone/>
              <a:defRPr sz="1467"/>
            </a:lvl1pPr>
          </a:lstStyle>
          <a:p>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4" name="Tekstin paikkamerkki 2">
            <a:extLst>
              <a:ext uri="{FF2B5EF4-FFF2-40B4-BE49-F238E27FC236}">
                <a16:creationId xmlns:a16="http://schemas.microsoft.com/office/drawing/2014/main" id="{410E57AC-F052-4EB4-91E4-68D1C8D2F347}"/>
              </a:ext>
            </a:extLst>
          </p:cNvPr>
          <p:cNvSpPr>
            <a:spLocks noGrp="1"/>
          </p:cNvSpPr>
          <p:nvPr>
            <p:ph type="body" sz="quarter" idx="16" hasCustomPrompt="1"/>
          </p:nvPr>
        </p:nvSpPr>
        <p:spPr>
          <a:xfrm>
            <a:off x="10596638" y="6371282"/>
            <a:ext cx="1378431" cy="256852"/>
          </a:xfrm>
          <a:solidFill>
            <a:schemeClr val="tx1"/>
          </a:solidFill>
        </p:spPr>
        <p:txBody>
          <a:bodyPr wrap="none" lIns="61200" tIns="54000" rIns="72000" bIns="54000" anchor="ctr" anchorCtr="0">
            <a:spAutoFit/>
          </a:bodyPr>
          <a:lstStyle>
            <a:lvl1pPr marL="0" indent="0" algn="r">
              <a:lnSpc>
                <a:spcPct val="90000"/>
              </a:lnSpc>
              <a:spcAft>
                <a:spcPts val="0"/>
              </a:spcAft>
              <a:buNone/>
              <a:defRPr sz="1067">
                <a:solidFill>
                  <a:schemeClr val="bg1"/>
                </a:solidFill>
              </a:defRPr>
            </a:lvl1pPr>
          </a:lstStyle>
          <a:p>
            <a:pPr lvl="0"/>
            <a:r>
              <a:rPr lang="fi-FI"/>
              <a:t>Kuva: Kuvaajan nimi</a:t>
            </a:r>
          </a:p>
        </p:txBody>
      </p:sp>
      <p:sp>
        <p:nvSpPr>
          <p:cNvPr id="2" name="Otsikko 1">
            <a:extLst>
              <a:ext uri="{FF2B5EF4-FFF2-40B4-BE49-F238E27FC236}">
                <a16:creationId xmlns:a16="http://schemas.microsoft.com/office/drawing/2014/main" id="{9C77320A-281E-4200-BCF9-5CC0B2AF28D7}"/>
              </a:ext>
            </a:extLst>
          </p:cNvPr>
          <p:cNvSpPr>
            <a:spLocks noGrp="1"/>
          </p:cNvSpPr>
          <p:nvPr>
            <p:ph type="title" hasCustomPrompt="1"/>
          </p:nvPr>
        </p:nvSpPr>
        <p:spPr>
          <a:xfrm>
            <a:off x="556590" y="614305"/>
            <a:ext cx="6116436" cy="1971126"/>
          </a:xfrm>
          <a:solidFill>
            <a:schemeClr val="tx2"/>
          </a:solidFill>
        </p:spPr>
        <p:txBody>
          <a:bodyPr wrap="square" lIns="252000" tIns="252000" rIns="72000" bIns="180000" anchor="ctr" anchorCtr="0">
            <a:spAutoFit/>
          </a:bodyPr>
          <a:lstStyle>
            <a:lvl1pPr>
              <a:lnSpc>
                <a:spcPct val="85000"/>
              </a:lnSpc>
              <a:defRPr sz="5867">
                <a:solidFill>
                  <a:schemeClr val="bg1"/>
                </a:solidFill>
              </a:defRPr>
            </a:lvl1pPr>
          </a:lstStyle>
          <a:p>
            <a:r>
              <a:rPr lang="fi-FI"/>
              <a:t>Väliotsikko kuvan päällä</a:t>
            </a:r>
          </a:p>
        </p:txBody>
      </p:sp>
    </p:spTree>
    <p:extLst>
      <p:ext uri="{BB962C8B-B14F-4D97-AF65-F5344CB8AC3E}">
        <p14:creationId xmlns:p14="http://schemas.microsoft.com/office/powerpoint/2010/main" val="4057640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tsikko + teksti">
    <p:bg>
      <p:bgPr>
        <a:solidFill>
          <a:schemeClr val="bg1"/>
        </a:solidFill>
        <a:effectLst/>
      </p:bgPr>
    </p:bg>
    <p:spTree>
      <p:nvGrpSpPr>
        <p:cNvPr id="1" name=""/>
        <p:cNvGrpSpPr/>
        <p:nvPr/>
      </p:nvGrpSpPr>
      <p:grpSpPr>
        <a:xfrm>
          <a:off x="0" y="0"/>
          <a:ext cx="0" cy="0"/>
          <a:chOff x="0" y="0"/>
          <a:chExt cx="0" cy="0"/>
        </a:xfrm>
      </p:grpSpPr>
      <p:sp>
        <p:nvSpPr>
          <p:cNvPr id="5" name="Title Placeholder 1"/>
          <p:cNvSpPr>
            <a:spLocks noGrp="1"/>
          </p:cNvSpPr>
          <p:nvPr>
            <p:ph type="title" hasCustomPrompt="1"/>
          </p:nvPr>
        </p:nvSpPr>
        <p:spPr>
          <a:xfrm>
            <a:off x="904424" y="746064"/>
            <a:ext cx="10435091" cy="715331"/>
          </a:xfrm>
          <a:prstGeom prst="rect">
            <a:avLst/>
          </a:prstGeom>
        </p:spPr>
        <p:txBody>
          <a:bodyPr vert="horz" lIns="0" tIns="0" rIns="0" bIns="0" rtlCol="0" anchor="ctr" anchorCtr="0">
            <a:noAutofit/>
          </a:bodyPr>
          <a:lstStyle>
            <a:lvl1pPr>
              <a:lnSpc>
                <a:spcPct val="85000"/>
              </a:lnSpc>
              <a:defRPr sz="4800">
                <a:solidFill>
                  <a:schemeClr val="tx2"/>
                </a:solidFill>
              </a:defRPr>
            </a:lvl1pPr>
          </a:lstStyle>
          <a:p>
            <a:r>
              <a:rPr lang="fi-FI"/>
              <a:t>Muokkaa otsikkoa napsauttamalla</a:t>
            </a:r>
            <a:endParaRPr lang="en-US"/>
          </a:p>
        </p:txBody>
      </p:sp>
      <p:sp>
        <p:nvSpPr>
          <p:cNvPr id="4" name="Text Placeholder 2"/>
          <p:cNvSpPr>
            <a:spLocks noGrp="1"/>
          </p:cNvSpPr>
          <p:nvPr>
            <p:ph type="body" idx="1" hasCustomPrompt="1"/>
          </p:nvPr>
        </p:nvSpPr>
        <p:spPr>
          <a:xfrm>
            <a:off x="904423" y="1677090"/>
            <a:ext cx="10435092" cy="4217885"/>
          </a:xfrm>
          <a:prstGeom prst="rect">
            <a:avLst/>
          </a:prstGeom>
        </p:spPr>
        <p:txBody>
          <a:bodyPr vert="horz" lIns="0" tIns="45720" rIns="0" bIns="45720" rtlCol="0">
            <a:noAutofit/>
          </a:bodyPr>
          <a:lstStyle>
            <a:lvl1pPr marL="239178" indent="-239178">
              <a:lnSpc>
                <a:spcPct val="107000"/>
              </a:lnSpc>
              <a:spcAft>
                <a:spcPts val="1067"/>
              </a:spcAft>
              <a:buFont typeface="Arial"/>
              <a:buChar char="•"/>
              <a:defRPr sz="2400"/>
            </a:lvl1pPr>
            <a:lvl2pPr marL="719982" indent="-239994">
              <a:lnSpc>
                <a:spcPct val="107000"/>
              </a:lnSpc>
              <a:spcAft>
                <a:spcPts val="1067"/>
              </a:spcAft>
              <a:buFont typeface="Lucida Grande"/>
              <a:buChar char="–"/>
              <a:defRPr sz="2000"/>
            </a:lvl2pPr>
            <a:lvl3pPr marL="1199970" indent="-239994">
              <a:lnSpc>
                <a:spcPct val="107000"/>
              </a:lnSpc>
              <a:spcAft>
                <a:spcPts val="1067"/>
              </a:spcAft>
              <a:buSzPct val="60000"/>
              <a:buFont typeface="Courier New"/>
              <a:buChar char="o"/>
              <a:defRPr sz="1600"/>
            </a:lvl3pPr>
            <a:lvl4pPr marL="1679958" indent="-239994">
              <a:lnSpc>
                <a:spcPct val="107000"/>
              </a:lnSpc>
              <a:spcAft>
                <a:spcPts val="1067"/>
              </a:spcAft>
              <a:buSzPct val="100000"/>
              <a:buFont typeface="Lucida Grande"/>
              <a:buChar char="–"/>
              <a:defRPr sz="1600"/>
            </a:lvl4pPr>
            <a:lvl5pPr marL="2159946">
              <a:lnSpc>
                <a:spcPct val="107000"/>
              </a:lnSpc>
              <a:spcAft>
                <a:spcPts val="1067"/>
              </a:spcAft>
              <a:defRPr sz="1333"/>
            </a:lvl5pPr>
          </a:lstStyle>
          <a:p>
            <a:pPr lvl="0"/>
            <a:r>
              <a:rPr lang="fi-FI"/>
              <a:t>Muokkaa tekstiä napsauttamalla. Voit siirtää tekstilaatikoita ylemmäs tai alemmas otsikon pituuden ja sisältötekstin määrän mukaan. </a:t>
            </a:r>
          </a:p>
          <a:p>
            <a:pPr lvl="1"/>
            <a:r>
              <a:rPr lang="fi-FI"/>
              <a:t>toinen taso</a:t>
            </a:r>
          </a:p>
          <a:p>
            <a:pPr lvl="2"/>
            <a:r>
              <a:rPr lang="fi-FI"/>
              <a:t>kolmas taso</a:t>
            </a:r>
          </a:p>
          <a:p>
            <a:pPr lvl="3"/>
            <a:r>
              <a:rPr lang="fi-FI"/>
              <a:t>neljäs taso</a:t>
            </a:r>
          </a:p>
          <a:p>
            <a:pPr lvl="4"/>
            <a:r>
              <a:rPr lang="fi-FI"/>
              <a:t>viides taso</a:t>
            </a:r>
            <a:endParaRPr lang="en-US"/>
          </a:p>
        </p:txBody>
      </p:sp>
      <p:pic>
        <p:nvPicPr>
          <p:cNvPr id="10" name="Kuva 9">
            <a:extLst>
              <a:ext uri="{FF2B5EF4-FFF2-40B4-BE49-F238E27FC236}">
                <a16:creationId xmlns:a16="http://schemas.microsoft.com/office/drawing/2014/main" id="{A6D61CBF-B09B-EA54-4C3C-6D4D70C706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5803" y="6057822"/>
            <a:ext cx="3505263" cy="603149"/>
          </a:xfrm>
          <a:prstGeom prst="rect">
            <a:avLst/>
          </a:prstGeom>
        </p:spPr>
      </p:pic>
    </p:spTree>
    <p:extLst>
      <p:ext uri="{BB962C8B-B14F-4D97-AF65-F5344CB8AC3E}">
        <p14:creationId xmlns:p14="http://schemas.microsoft.com/office/powerpoint/2010/main" val="3542188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tsikko + teksti + kuva">
    <p:bg>
      <p:bgPr>
        <a:solidFill>
          <a:schemeClr val="bg1"/>
        </a:solidFill>
        <a:effectLst/>
      </p:bgPr>
    </p:bg>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a:xfrm>
            <a:off x="872755" y="714560"/>
            <a:ext cx="5714699" cy="1443296"/>
          </a:xfrm>
          <a:prstGeom prst="rect">
            <a:avLst/>
          </a:prstGeom>
        </p:spPr>
        <p:txBody>
          <a:bodyPr vert="horz" lIns="0" tIns="0" rIns="0" bIns="0" rtlCol="0" anchor="b" anchorCtr="0">
            <a:noAutofit/>
          </a:bodyPr>
          <a:lstStyle>
            <a:lvl1pPr>
              <a:lnSpc>
                <a:spcPct val="85000"/>
              </a:lnSpc>
              <a:defRPr sz="4800">
                <a:solidFill>
                  <a:schemeClr val="tx2"/>
                </a:solidFill>
              </a:defRPr>
            </a:lvl1pPr>
          </a:lstStyle>
          <a:p>
            <a:r>
              <a:rPr lang="fi-FI"/>
              <a:t>Muokkaa otsikkoa napsauttamalla</a:t>
            </a:r>
            <a:endParaRPr lang="en-US"/>
          </a:p>
        </p:txBody>
      </p:sp>
      <p:sp>
        <p:nvSpPr>
          <p:cNvPr id="10" name="Text Placeholder 9">
            <a:extLst>
              <a:ext uri="{FF2B5EF4-FFF2-40B4-BE49-F238E27FC236}">
                <a16:creationId xmlns:a16="http://schemas.microsoft.com/office/drawing/2014/main" id="{56F31A14-407D-4A10-A184-2212C79BACC1}"/>
              </a:ext>
            </a:extLst>
          </p:cNvPr>
          <p:cNvSpPr>
            <a:spLocks noGrp="1"/>
          </p:cNvSpPr>
          <p:nvPr>
            <p:ph type="body" sz="quarter" idx="12" hasCustomPrompt="1"/>
          </p:nvPr>
        </p:nvSpPr>
        <p:spPr>
          <a:xfrm>
            <a:off x="872754" y="2331307"/>
            <a:ext cx="5714700" cy="3479115"/>
          </a:xfrm>
          <a:noFill/>
        </p:spPr>
        <p:txBody>
          <a:bodyPr lIns="0" tIns="0" rIns="0" bIns="0">
            <a:noAutofit/>
          </a:bodyPr>
          <a:lstStyle>
            <a:lvl1pPr marL="239994" indent="-239994">
              <a:lnSpc>
                <a:spcPct val="107000"/>
              </a:lnSpc>
              <a:spcAft>
                <a:spcPts val="800"/>
              </a:spcAft>
              <a:buFont typeface="Arial" panose="020B0604020202020204" pitchFamily="34" charset="0"/>
              <a:buChar char="•"/>
              <a:defRPr sz="2133" baseline="0">
                <a:solidFill>
                  <a:schemeClr val="tx1"/>
                </a:solidFill>
              </a:defRPr>
            </a:lvl1pPr>
            <a:lvl2pPr marL="719982" indent="-239994">
              <a:lnSpc>
                <a:spcPct val="107000"/>
              </a:lnSpc>
              <a:spcAft>
                <a:spcPts val="800"/>
              </a:spcAft>
              <a:buFont typeface="Arial" panose="020B0604020202020204" pitchFamily="34" charset="0"/>
              <a:buChar char="–"/>
              <a:defRPr sz="1867" baseline="0">
                <a:solidFill>
                  <a:schemeClr val="tx1"/>
                </a:solidFill>
              </a:defRPr>
            </a:lvl2pPr>
            <a:lvl3pPr marL="479988" indent="-239994">
              <a:lnSpc>
                <a:spcPts val="2933"/>
              </a:lnSpc>
              <a:buSzPct val="90000"/>
              <a:buFont typeface="Lucida Grande"/>
              <a:buChar char="-"/>
              <a:defRPr sz="2400" baseline="0"/>
            </a:lvl3pPr>
            <a:lvl4pPr>
              <a:lnSpc>
                <a:spcPts val="2533"/>
              </a:lnSpc>
              <a:defRPr sz="2133"/>
            </a:lvl4pPr>
            <a:lvl5pPr>
              <a:lnSpc>
                <a:spcPts val="2533"/>
              </a:lnSpc>
              <a:defRPr sz="2133"/>
            </a:lvl5pPr>
          </a:lstStyle>
          <a:p>
            <a:pPr lvl="0"/>
            <a:r>
              <a:rPr lang="fi-FI"/>
              <a:t>Muokkaa tekstiä napsauttamalla. Voit siirtää tekstilaatikoita ylemmäs tai alemmas otsikon pituuden ja sisältötekstin määrän mukaan.</a:t>
            </a:r>
          </a:p>
          <a:p>
            <a:pPr lvl="1"/>
            <a:r>
              <a:rPr lang="fi-FI"/>
              <a:t>Toinen taso</a:t>
            </a:r>
          </a:p>
        </p:txBody>
      </p:sp>
      <p:sp>
        <p:nvSpPr>
          <p:cNvPr id="6" name="Kuvan paikkamerkki 2">
            <a:extLst>
              <a:ext uri="{FF2B5EF4-FFF2-40B4-BE49-F238E27FC236}">
                <a16:creationId xmlns:a16="http://schemas.microsoft.com/office/drawing/2014/main" id="{94FC3E8E-0DC2-45F2-96A6-E8B0DA7542AB}"/>
              </a:ext>
            </a:extLst>
          </p:cNvPr>
          <p:cNvSpPr>
            <a:spLocks noGrp="1"/>
          </p:cNvSpPr>
          <p:nvPr>
            <p:ph type="pic" sz="quarter" idx="13" hasCustomPrompt="1"/>
          </p:nvPr>
        </p:nvSpPr>
        <p:spPr>
          <a:xfrm>
            <a:off x="6952232" y="0"/>
            <a:ext cx="5239769" cy="6858000"/>
          </a:xfrm>
        </p:spPr>
        <p:txBody>
          <a:bodyPr lIns="216000" tIns="216000" rIns="180000">
            <a:normAutofit/>
          </a:bodyPr>
          <a:lstStyle>
            <a:lvl1pPr marL="0" marR="0" indent="0" algn="l" defTabSz="609585" rtl="0" eaLnBrk="1" fontAlgn="auto" latinLnBrk="0" hangingPunct="1">
              <a:lnSpc>
                <a:spcPct val="114000"/>
              </a:lnSpc>
              <a:spcBef>
                <a:spcPts val="0"/>
              </a:spcBef>
              <a:spcAft>
                <a:spcPts val="0"/>
              </a:spcAft>
              <a:buClrTx/>
              <a:buSzTx/>
              <a:buFont typeface="Arial"/>
              <a:buNone/>
              <a:tabLst/>
              <a:defRPr sz="1333"/>
            </a:lvl1pPr>
          </a:lstStyle>
          <a:p>
            <a:pPr marL="0" marR="0" lvl="0" indent="0" algn="l" defTabSz="609585" rtl="0" eaLnBrk="1" fontAlgn="auto" latinLnBrk="0" hangingPunct="1">
              <a:lnSpc>
                <a:spcPct val="114000"/>
              </a:lnSpc>
              <a:spcBef>
                <a:spcPts val="0"/>
              </a:spcBef>
              <a:spcAft>
                <a:spcPts val="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a:t>
            </a:r>
            <a:br>
              <a:rPr lang="fi-FI"/>
            </a:br>
            <a:r>
              <a:rPr lang="fi-FI"/>
              <a:t>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a:t>
            </a:r>
          </a:p>
        </p:txBody>
      </p:sp>
      <p:sp>
        <p:nvSpPr>
          <p:cNvPr id="8" name="Tekstin paikkamerkki 2">
            <a:extLst>
              <a:ext uri="{FF2B5EF4-FFF2-40B4-BE49-F238E27FC236}">
                <a16:creationId xmlns:a16="http://schemas.microsoft.com/office/drawing/2014/main" id="{5DBEC439-60DC-4E06-AF8F-66E0FE2BDB55}"/>
              </a:ext>
            </a:extLst>
          </p:cNvPr>
          <p:cNvSpPr>
            <a:spLocks noGrp="1"/>
          </p:cNvSpPr>
          <p:nvPr>
            <p:ph type="body" sz="quarter" idx="17" hasCustomPrompt="1"/>
          </p:nvPr>
        </p:nvSpPr>
        <p:spPr>
          <a:xfrm>
            <a:off x="10587540" y="6371282"/>
            <a:ext cx="1378431" cy="256852"/>
          </a:xfrm>
          <a:solidFill>
            <a:schemeClr val="tx1"/>
          </a:solidFill>
        </p:spPr>
        <p:txBody>
          <a:bodyPr wrap="none" lIns="61200" tIns="54000" rIns="72000" bIns="54000" anchor="ctr" anchorCtr="0">
            <a:spAutoFit/>
          </a:bodyPr>
          <a:lstStyle>
            <a:lvl1pPr marL="0" indent="0" algn="r">
              <a:lnSpc>
                <a:spcPct val="90000"/>
              </a:lnSpc>
              <a:spcAft>
                <a:spcPts val="0"/>
              </a:spcAft>
              <a:buNone/>
              <a:defRPr sz="1067">
                <a:solidFill>
                  <a:schemeClr val="bg1"/>
                </a:solidFill>
              </a:defRPr>
            </a:lvl1pPr>
          </a:lstStyle>
          <a:p>
            <a:pPr lvl="0"/>
            <a:r>
              <a:rPr lang="fi-FI"/>
              <a:t>Kuva: Kuvaajan nimi</a:t>
            </a:r>
          </a:p>
        </p:txBody>
      </p:sp>
      <p:pic>
        <p:nvPicPr>
          <p:cNvPr id="2" name="Kuva 1">
            <a:extLst>
              <a:ext uri="{FF2B5EF4-FFF2-40B4-BE49-F238E27FC236}">
                <a16:creationId xmlns:a16="http://schemas.microsoft.com/office/drawing/2014/main" id="{D7873CC5-82EF-CACB-6671-0EE6B83D06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5803" y="6057822"/>
            <a:ext cx="3505263" cy="603149"/>
          </a:xfrm>
          <a:prstGeom prst="rect">
            <a:avLst/>
          </a:prstGeom>
        </p:spPr>
      </p:pic>
    </p:spTree>
    <p:extLst>
      <p:ext uri="{BB962C8B-B14F-4D97-AF65-F5344CB8AC3E}">
        <p14:creationId xmlns:p14="http://schemas.microsoft.com/office/powerpoint/2010/main" val="1276125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tsikko + teksti + 2 kuvaa">
    <p:bg>
      <p:bgPr>
        <a:solidFill>
          <a:schemeClr val="bg1"/>
        </a:solidFill>
        <a:effectLst/>
      </p:bgPr>
    </p:bg>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a:xfrm>
            <a:off x="872755" y="714560"/>
            <a:ext cx="5714699" cy="1443296"/>
          </a:xfrm>
          <a:prstGeom prst="rect">
            <a:avLst/>
          </a:prstGeom>
        </p:spPr>
        <p:txBody>
          <a:bodyPr vert="horz" lIns="0" tIns="0" rIns="0" bIns="0" rtlCol="0" anchor="b" anchorCtr="0">
            <a:noAutofit/>
          </a:bodyPr>
          <a:lstStyle>
            <a:lvl1pPr>
              <a:lnSpc>
                <a:spcPct val="85000"/>
              </a:lnSpc>
              <a:defRPr sz="4800">
                <a:solidFill>
                  <a:schemeClr val="tx2"/>
                </a:solidFill>
              </a:defRPr>
            </a:lvl1pPr>
          </a:lstStyle>
          <a:p>
            <a:r>
              <a:rPr lang="fi-FI"/>
              <a:t>Muokkaa otsikkoa napsauttamalla</a:t>
            </a:r>
            <a:endParaRPr lang="en-US"/>
          </a:p>
        </p:txBody>
      </p:sp>
      <p:sp>
        <p:nvSpPr>
          <p:cNvPr id="10" name="Text Placeholder 9">
            <a:extLst>
              <a:ext uri="{FF2B5EF4-FFF2-40B4-BE49-F238E27FC236}">
                <a16:creationId xmlns:a16="http://schemas.microsoft.com/office/drawing/2014/main" id="{56F31A14-407D-4A10-A184-2212C79BACC1}"/>
              </a:ext>
            </a:extLst>
          </p:cNvPr>
          <p:cNvSpPr>
            <a:spLocks noGrp="1"/>
          </p:cNvSpPr>
          <p:nvPr>
            <p:ph type="body" sz="quarter" idx="12" hasCustomPrompt="1"/>
          </p:nvPr>
        </p:nvSpPr>
        <p:spPr>
          <a:xfrm>
            <a:off x="872754" y="2331307"/>
            <a:ext cx="5714700" cy="3479115"/>
          </a:xfrm>
          <a:noFill/>
        </p:spPr>
        <p:txBody>
          <a:bodyPr lIns="0" tIns="0" rIns="0" bIns="0">
            <a:noAutofit/>
          </a:bodyPr>
          <a:lstStyle>
            <a:lvl1pPr marL="239994" indent="-239994">
              <a:lnSpc>
                <a:spcPct val="107000"/>
              </a:lnSpc>
              <a:spcAft>
                <a:spcPts val="800"/>
              </a:spcAft>
              <a:buFont typeface="Arial" panose="020B0604020202020204" pitchFamily="34" charset="0"/>
              <a:buChar char="•"/>
              <a:defRPr sz="2133" baseline="0">
                <a:solidFill>
                  <a:schemeClr val="tx1"/>
                </a:solidFill>
              </a:defRPr>
            </a:lvl1pPr>
            <a:lvl2pPr marL="719982" indent="-239994">
              <a:lnSpc>
                <a:spcPct val="107000"/>
              </a:lnSpc>
              <a:spcAft>
                <a:spcPts val="800"/>
              </a:spcAft>
              <a:buFont typeface="Arial" panose="020B0604020202020204" pitchFamily="34" charset="0"/>
              <a:buChar char="–"/>
              <a:defRPr sz="1867" baseline="0">
                <a:solidFill>
                  <a:schemeClr val="tx1"/>
                </a:solidFill>
              </a:defRPr>
            </a:lvl2pPr>
            <a:lvl3pPr marL="479988" indent="-239994">
              <a:lnSpc>
                <a:spcPts val="2933"/>
              </a:lnSpc>
              <a:buSzPct val="90000"/>
              <a:buFont typeface="Lucida Grande"/>
              <a:buChar char="-"/>
              <a:defRPr sz="2400" baseline="0"/>
            </a:lvl3pPr>
            <a:lvl4pPr>
              <a:lnSpc>
                <a:spcPts val="2533"/>
              </a:lnSpc>
              <a:defRPr sz="2133"/>
            </a:lvl4pPr>
            <a:lvl5pPr>
              <a:lnSpc>
                <a:spcPts val="2533"/>
              </a:lnSpc>
              <a:defRPr sz="2133"/>
            </a:lvl5pPr>
          </a:lstStyle>
          <a:p>
            <a:pPr lvl="0"/>
            <a:r>
              <a:rPr lang="fi-FI"/>
              <a:t>Muokkaa tekstiä napsauttamalla. Voit siirtää tekstilaatikoita ylemmäs tai alemmas otsikon pituuden ja sisältötekstin määrän mukaan.</a:t>
            </a:r>
          </a:p>
          <a:p>
            <a:pPr lvl="1"/>
            <a:r>
              <a:rPr lang="fi-FI"/>
              <a:t>Toinen taso</a:t>
            </a:r>
          </a:p>
        </p:txBody>
      </p:sp>
      <p:sp>
        <p:nvSpPr>
          <p:cNvPr id="9" name="Kuvan paikkamerkki 2">
            <a:extLst>
              <a:ext uri="{FF2B5EF4-FFF2-40B4-BE49-F238E27FC236}">
                <a16:creationId xmlns:a16="http://schemas.microsoft.com/office/drawing/2014/main" id="{5D08F5D4-B30E-481D-8F0A-A67744EE110B}"/>
              </a:ext>
            </a:extLst>
          </p:cNvPr>
          <p:cNvSpPr>
            <a:spLocks noGrp="1"/>
          </p:cNvSpPr>
          <p:nvPr>
            <p:ph type="pic" sz="quarter" idx="13" hasCustomPrompt="1"/>
          </p:nvPr>
        </p:nvSpPr>
        <p:spPr>
          <a:xfrm>
            <a:off x="6858656" y="446781"/>
            <a:ext cx="5040000" cy="2784000"/>
          </a:xfrm>
        </p:spPr>
        <p:txBody>
          <a:bodyPr lIns="144000" tIns="0" rIns="144000" anchor="ctr" anchorCtr="0">
            <a:noAutofit/>
          </a:bodyPr>
          <a:lstStyle>
            <a:lvl1pPr marL="0" marR="0" indent="0" algn="l" defTabSz="609585" rtl="0" eaLnBrk="1" fontAlgn="auto" latinLnBrk="0" hangingPunct="1">
              <a:lnSpc>
                <a:spcPct val="100000"/>
              </a:lnSpc>
              <a:spcBef>
                <a:spcPts val="0"/>
              </a:spcBef>
              <a:spcAft>
                <a:spcPts val="0"/>
              </a:spcAft>
              <a:buClrTx/>
              <a:buSzTx/>
              <a:buFont typeface="Arial"/>
              <a:buNone/>
              <a:tabLst/>
              <a:defRPr sz="1133"/>
            </a:lvl1pPr>
          </a:lstStyle>
          <a:p>
            <a:pPr marL="0" marR="0" lvl="0" indent="0" algn="l" defTabSz="609585" rtl="0" eaLnBrk="1" fontAlgn="auto" latinLnBrk="0" hangingPunct="1">
              <a:lnSpc>
                <a:spcPct val="100000"/>
              </a:lnSpc>
              <a:spcBef>
                <a:spcPts val="0"/>
              </a:spcBef>
              <a:spcAft>
                <a:spcPts val="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11" name="Tekstin paikkamerkki 2">
            <a:extLst>
              <a:ext uri="{FF2B5EF4-FFF2-40B4-BE49-F238E27FC236}">
                <a16:creationId xmlns:a16="http://schemas.microsoft.com/office/drawing/2014/main" id="{9EDF4FB6-C203-4B5B-B8C6-D2C927FAEDE6}"/>
              </a:ext>
            </a:extLst>
          </p:cNvPr>
          <p:cNvSpPr>
            <a:spLocks noGrp="1"/>
          </p:cNvSpPr>
          <p:nvPr>
            <p:ph type="body" sz="quarter" idx="16" hasCustomPrompt="1"/>
          </p:nvPr>
        </p:nvSpPr>
        <p:spPr>
          <a:xfrm>
            <a:off x="9163664" y="3270046"/>
            <a:ext cx="2734992" cy="205965"/>
          </a:xfrm>
        </p:spPr>
        <p:txBody>
          <a:bodyPr lIns="0" tIns="0" rIns="0" bIns="0" anchor="b" anchorCtr="0">
            <a:noAutofit/>
          </a:bodyPr>
          <a:lstStyle>
            <a:lvl1pPr marL="0" indent="0" algn="r">
              <a:lnSpc>
                <a:spcPct val="90000"/>
              </a:lnSpc>
              <a:spcAft>
                <a:spcPts val="0"/>
              </a:spcAft>
              <a:buNone/>
              <a:defRPr sz="1067"/>
            </a:lvl1pPr>
          </a:lstStyle>
          <a:p>
            <a:pPr lvl="0"/>
            <a:r>
              <a:rPr lang="fi-FI"/>
              <a:t>Kuva: Kuvaajan nimi </a:t>
            </a:r>
          </a:p>
        </p:txBody>
      </p:sp>
      <p:sp>
        <p:nvSpPr>
          <p:cNvPr id="12" name="Kuvan paikkamerkki 2">
            <a:extLst>
              <a:ext uri="{FF2B5EF4-FFF2-40B4-BE49-F238E27FC236}">
                <a16:creationId xmlns:a16="http://schemas.microsoft.com/office/drawing/2014/main" id="{1747F73E-808D-4F4D-B519-9D3F19B14171}"/>
              </a:ext>
            </a:extLst>
          </p:cNvPr>
          <p:cNvSpPr>
            <a:spLocks noGrp="1"/>
          </p:cNvSpPr>
          <p:nvPr>
            <p:ph type="pic" sz="quarter" idx="17" hasCustomPrompt="1"/>
          </p:nvPr>
        </p:nvSpPr>
        <p:spPr>
          <a:xfrm>
            <a:off x="6858656" y="3614597"/>
            <a:ext cx="5040000" cy="2784000"/>
          </a:xfrm>
        </p:spPr>
        <p:txBody>
          <a:bodyPr lIns="144000" tIns="0" rIns="144000" anchor="ctr" anchorCtr="0">
            <a:normAutofit/>
          </a:bodyPr>
          <a:lstStyle>
            <a:lvl1pPr marL="0" marR="0" indent="0" algn="l" defTabSz="609585" rtl="0" eaLnBrk="1" fontAlgn="auto" latinLnBrk="0" hangingPunct="1">
              <a:lnSpc>
                <a:spcPct val="100000"/>
              </a:lnSpc>
              <a:spcBef>
                <a:spcPts val="0"/>
              </a:spcBef>
              <a:spcAft>
                <a:spcPts val="0"/>
              </a:spcAft>
              <a:buClrTx/>
              <a:buSzTx/>
              <a:buFont typeface="Arial"/>
              <a:buNone/>
              <a:tabLst/>
              <a:defRPr sz="1133"/>
            </a:lvl1pPr>
          </a:lstStyle>
          <a:p>
            <a:pPr marL="0" marR="0" lvl="0" indent="0" algn="l" defTabSz="609585" rtl="0" eaLnBrk="1" fontAlgn="auto" latinLnBrk="0" hangingPunct="1">
              <a:lnSpc>
                <a:spcPct val="100000"/>
              </a:lnSpc>
              <a:spcBef>
                <a:spcPts val="0"/>
              </a:spcBef>
              <a:spcAft>
                <a:spcPts val="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14" name="Tekstin paikkamerkki 2">
            <a:extLst>
              <a:ext uri="{FF2B5EF4-FFF2-40B4-BE49-F238E27FC236}">
                <a16:creationId xmlns:a16="http://schemas.microsoft.com/office/drawing/2014/main" id="{C3FFB981-5C4F-420D-A592-673A569A8858}"/>
              </a:ext>
            </a:extLst>
          </p:cNvPr>
          <p:cNvSpPr>
            <a:spLocks noGrp="1"/>
          </p:cNvSpPr>
          <p:nvPr>
            <p:ph type="body" sz="quarter" idx="18" hasCustomPrompt="1"/>
          </p:nvPr>
        </p:nvSpPr>
        <p:spPr>
          <a:xfrm>
            <a:off x="9163664" y="6437862"/>
            <a:ext cx="2734992" cy="205965"/>
          </a:xfrm>
        </p:spPr>
        <p:txBody>
          <a:bodyPr lIns="0" tIns="0" rIns="0" bIns="0" anchor="b" anchorCtr="0">
            <a:noAutofit/>
          </a:bodyPr>
          <a:lstStyle>
            <a:lvl1pPr marL="0" indent="0" algn="r">
              <a:lnSpc>
                <a:spcPct val="90000"/>
              </a:lnSpc>
              <a:spcAft>
                <a:spcPts val="0"/>
              </a:spcAft>
              <a:buNone/>
              <a:defRPr sz="1067"/>
            </a:lvl1pPr>
          </a:lstStyle>
          <a:p>
            <a:pPr lvl="0"/>
            <a:r>
              <a:rPr lang="fi-FI"/>
              <a:t>Kuva: Kuvaajan nimi </a:t>
            </a:r>
          </a:p>
        </p:txBody>
      </p:sp>
      <p:pic>
        <p:nvPicPr>
          <p:cNvPr id="2" name="Kuva 1">
            <a:extLst>
              <a:ext uri="{FF2B5EF4-FFF2-40B4-BE49-F238E27FC236}">
                <a16:creationId xmlns:a16="http://schemas.microsoft.com/office/drawing/2014/main" id="{FD7A6D75-A33D-EB48-EF10-081025448B5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5803" y="6057822"/>
            <a:ext cx="3505263" cy="603149"/>
          </a:xfrm>
          <a:prstGeom prst="rect">
            <a:avLst/>
          </a:prstGeom>
        </p:spPr>
      </p:pic>
    </p:spTree>
    <p:extLst>
      <p:ext uri="{BB962C8B-B14F-4D97-AF65-F5344CB8AC3E}">
        <p14:creationId xmlns:p14="http://schemas.microsoft.com/office/powerpoint/2010/main" val="1366452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Kuvakollaasi (3 kuvaa)">
    <p:bg>
      <p:bgPr>
        <a:solidFill>
          <a:schemeClr val="bg1"/>
        </a:solidFill>
        <a:effectLst/>
      </p:bgPr>
    </p:bg>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5EEDD00B-46CD-4983-8E22-87F37B6FDDDB}"/>
              </a:ext>
            </a:extLst>
          </p:cNvPr>
          <p:cNvSpPr>
            <a:spLocks noGrp="1"/>
          </p:cNvSpPr>
          <p:nvPr>
            <p:ph type="pic" sz="quarter" idx="11" hasCustomPrompt="1"/>
          </p:nvPr>
        </p:nvSpPr>
        <p:spPr>
          <a:xfrm>
            <a:off x="140262" y="151051"/>
            <a:ext cx="5813037" cy="6543165"/>
          </a:xfrm>
        </p:spPr>
        <p:txBody>
          <a:bodyPr lIns="144000" tIns="144000" rIns="144000" anchor="t" anchorCtr="1">
            <a:normAutofit/>
          </a:bodyPr>
          <a:lstStyle>
            <a:lvl1pPr marL="0" marR="0" indent="0" algn="l" defTabSz="609585" rtl="0" eaLnBrk="1" fontAlgn="auto" latinLnBrk="0" hangingPunct="1">
              <a:lnSpc>
                <a:spcPct val="100000"/>
              </a:lnSpc>
              <a:spcBef>
                <a:spcPts val="0"/>
              </a:spcBef>
              <a:spcAft>
                <a:spcPts val="1600"/>
              </a:spcAft>
              <a:buClrTx/>
              <a:buSzTx/>
              <a:buFont typeface="Arial"/>
              <a:buNone/>
              <a:tabLst/>
              <a:defRPr sz="1200"/>
            </a:lvl1pPr>
          </a:lstStyle>
          <a:p>
            <a:pPr marL="0" marR="0" lvl="0" indent="0" algn="l" defTabSz="609585" rtl="0" eaLnBrk="1" fontAlgn="auto" latinLnBrk="0" hangingPunct="1">
              <a:lnSpc>
                <a:spcPct val="100000"/>
              </a:lnSpc>
              <a:spcBef>
                <a:spcPts val="0"/>
              </a:spcBef>
              <a:spcAft>
                <a:spcPts val="160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a:t>
            </a: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14" name="Tekstin paikkamerkki 2">
            <a:extLst>
              <a:ext uri="{FF2B5EF4-FFF2-40B4-BE49-F238E27FC236}">
                <a16:creationId xmlns:a16="http://schemas.microsoft.com/office/drawing/2014/main" id="{FFA53543-86C7-4C7E-A6AB-7B6F2098B992}"/>
              </a:ext>
            </a:extLst>
          </p:cNvPr>
          <p:cNvSpPr>
            <a:spLocks noGrp="1"/>
          </p:cNvSpPr>
          <p:nvPr>
            <p:ph type="body" sz="quarter" idx="21" hasCustomPrompt="1"/>
          </p:nvPr>
        </p:nvSpPr>
        <p:spPr>
          <a:xfrm>
            <a:off x="266849" y="6322016"/>
            <a:ext cx="1378431" cy="256852"/>
          </a:xfrm>
          <a:solidFill>
            <a:schemeClr val="tx1"/>
          </a:solidFill>
        </p:spPr>
        <p:txBody>
          <a:bodyPr wrap="none" lIns="72000" tIns="54000" rIns="61200" bIns="54000" anchor="ctr" anchorCtr="0">
            <a:spAutoFit/>
          </a:bodyPr>
          <a:lstStyle>
            <a:lvl1pPr marL="0" indent="0" algn="l">
              <a:lnSpc>
                <a:spcPct val="90000"/>
              </a:lnSpc>
              <a:spcAft>
                <a:spcPts val="0"/>
              </a:spcAft>
              <a:buNone/>
              <a:defRPr sz="1067">
                <a:solidFill>
                  <a:schemeClr val="bg1"/>
                </a:solidFill>
              </a:defRPr>
            </a:lvl1pPr>
          </a:lstStyle>
          <a:p>
            <a:pPr lvl="0"/>
            <a:r>
              <a:rPr lang="fi-FI"/>
              <a:t>Kuva: Kuvaajan nimi</a:t>
            </a:r>
          </a:p>
        </p:txBody>
      </p:sp>
      <p:sp>
        <p:nvSpPr>
          <p:cNvPr id="6" name="Kuvan paikkamerkki 8">
            <a:extLst>
              <a:ext uri="{FF2B5EF4-FFF2-40B4-BE49-F238E27FC236}">
                <a16:creationId xmlns:a16="http://schemas.microsoft.com/office/drawing/2014/main" id="{F04BCD48-6335-43D6-87AA-F4DBB59CA9F4}"/>
              </a:ext>
            </a:extLst>
          </p:cNvPr>
          <p:cNvSpPr>
            <a:spLocks noGrp="1"/>
          </p:cNvSpPr>
          <p:nvPr>
            <p:ph type="pic" sz="quarter" idx="13" hasCustomPrompt="1"/>
          </p:nvPr>
        </p:nvSpPr>
        <p:spPr>
          <a:xfrm>
            <a:off x="6109261" y="151051"/>
            <a:ext cx="5918400" cy="3196800"/>
          </a:xfrm>
        </p:spPr>
        <p:txBody>
          <a:bodyPr lIns="144000" tIns="126000" rIns="108000">
            <a:normAutofit/>
          </a:bodyPr>
          <a:lstStyle>
            <a:lvl1pPr marL="0" marR="0" indent="0" algn="l" defTabSz="609585" rtl="0" eaLnBrk="1" fontAlgn="auto" latinLnBrk="0" hangingPunct="1">
              <a:lnSpc>
                <a:spcPct val="100000"/>
              </a:lnSpc>
              <a:spcBef>
                <a:spcPts val="0"/>
              </a:spcBef>
              <a:spcAft>
                <a:spcPts val="1600"/>
              </a:spcAft>
              <a:buClrTx/>
              <a:buSzTx/>
              <a:buFont typeface="Arial"/>
              <a:buNone/>
              <a:tabLst/>
              <a:defRPr sz="1200"/>
            </a:lvl1pPr>
          </a:lstStyle>
          <a:p>
            <a:pPr marL="0" marR="0" lvl="0" indent="0" algn="l" defTabSz="609585" rtl="0" eaLnBrk="1" fontAlgn="auto" latinLnBrk="0" hangingPunct="1">
              <a:lnSpc>
                <a:spcPct val="100000"/>
              </a:lnSpc>
              <a:spcBef>
                <a:spcPts val="0"/>
              </a:spcBef>
              <a:spcAft>
                <a:spcPts val="160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13" name="Tekstin paikkamerkki 2">
            <a:extLst>
              <a:ext uri="{FF2B5EF4-FFF2-40B4-BE49-F238E27FC236}">
                <a16:creationId xmlns:a16="http://schemas.microsoft.com/office/drawing/2014/main" id="{D3404D98-E1C1-42E5-BFB0-40ED50A240DE}"/>
              </a:ext>
            </a:extLst>
          </p:cNvPr>
          <p:cNvSpPr>
            <a:spLocks noGrp="1"/>
          </p:cNvSpPr>
          <p:nvPr>
            <p:ph type="body" sz="quarter" idx="20" hasCustomPrompt="1"/>
          </p:nvPr>
        </p:nvSpPr>
        <p:spPr>
          <a:xfrm>
            <a:off x="10536886" y="2969724"/>
            <a:ext cx="1378431" cy="256852"/>
          </a:xfrm>
          <a:solidFill>
            <a:schemeClr val="tx1"/>
          </a:solidFill>
        </p:spPr>
        <p:txBody>
          <a:bodyPr wrap="none" lIns="61200" tIns="54000" rIns="72000" bIns="54000" anchor="ctr" anchorCtr="0">
            <a:spAutoFit/>
          </a:bodyPr>
          <a:lstStyle>
            <a:lvl1pPr marL="0" indent="0" algn="r">
              <a:lnSpc>
                <a:spcPct val="90000"/>
              </a:lnSpc>
              <a:spcAft>
                <a:spcPts val="0"/>
              </a:spcAft>
              <a:buNone/>
              <a:defRPr sz="1067">
                <a:solidFill>
                  <a:schemeClr val="bg1"/>
                </a:solidFill>
              </a:defRPr>
            </a:lvl1pPr>
          </a:lstStyle>
          <a:p>
            <a:pPr lvl="0"/>
            <a:r>
              <a:rPr lang="fi-FI"/>
              <a:t>Kuva: Kuvaajan nimi</a:t>
            </a:r>
          </a:p>
        </p:txBody>
      </p:sp>
      <p:sp>
        <p:nvSpPr>
          <p:cNvPr id="8" name="Kuvan paikkamerkki 8">
            <a:extLst>
              <a:ext uri="{FF2B5EF4-FFF2-40B4-BE49-F238E27FC236}">
                <a16:creationId xmlns:a16="http://schemas.microsoft.com/office/drawing/2014/main" id="{B2961B63-BCE8-420E-B85A-9561A8D30056}"/>
              </a:ext>
            </a:extLst>
          </p:cNvPr>
          <p:cNvSpPr>
            <a:spLocks noGrp="1"/>
          </p:cNvSpPr>
          <p:nvPr>
            <p:ph type="pic" sz="quarter" idx="15" hasCustomPrompt="1"/>
          </p:nvPr>
        </p:nvSpPr>
        <p:spPr>
          <a:xfrm>
            <a:off x="6109263" y="3497416"/>
            <a:ext cx="5918400" cy="3196800"/>
          </a:xfrm>
        </p:spPr>
        <p:txBody>
          <a:bodyPr lIns="144000" tIns="126000" rIns="108000">
            <a:normAutofit/>
          </a:bodyPr>
          <a:lstStyle>
            <a:lvl1pPr marL="0" marR="0" indent="0" algn="l" defTabSz="609585" rtl="0" eaLnBrk="1" fontAlgn="auto" latinLnBrk="0" hangingPunct="1">
              <a:lnSpc>
                <a:spcPct val="100000"/>
              </a:lnSpc>
              <a:spcBef>
                <a:spcPts val="0"/>
              </a:spcBef>
              <a:spcAft>
                <a:spcPts val="1600"/>
              </a:spcAft>
              <a:buClrTx/>
              <a:buSzTx/>
              <a:buFont typeface="Arial"/>
              <a:buNone/>
              <a:tabLst/>
              <a:defRPr sz="1200"/>
            </a:lvl1pPr>
          </a:lstStyle>
          <a:p>
            <a:pPr marL="0" marR="0" lvl="0" indent="0" algn="l" defTabSz="609585" rtl="0" eaLnBrk="1" fontAlgn="auto" latinLnBrk="0" hangingPunct="1">
              <a:lnSpc>
                <a:spcPct val="100000"/>
              </a:lnSpc>
              <a:spcBef>
                <a:spcPts val="0"/>
              </a:spcBef>
              <a:spcAft>
                <a:spcPts val="160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12" name="Tekstin paikkamerkki 2">
            <a:extLst>
              <a:ext uri="{FF2B5EF4-FFF2-40B4-BE49-F238E27FC236}">
                <a16:creationId xmlns:a16="http://schemas.microsoft.com/office/drawing/2014/main" id="{E85BA919-9FE2-4B09-8654-3A39277A4559}"/>
              </a:ext>
            </a:extLst>
          </p:cNvPr>
          <p:cNvSpPr>
            <a:spLocks noGrp="1"/>
          </p:cNvSpPr>
          <p:nvPr>
            <p:ph type="body" sz="quarter" idx="19" hasCustomPrompt="1"/>
          </p:nvPr>
        </p:nvSpPr>
        <p:spPr>
          <a:xfrm>
            <a:off x="10546720" y="6322016"/>
            <a:ext cx="1378431" cy="256852"/>
          </a:xfrm>
          <a:solidFill>
            <a:schemeClr val="tx1"/>
          </a:solidFill>
        </p:spPr>
        <p:txBody>
          <a:bodyPr wrap="none" lIns="61200" tIns="54000" rIns="72000" bIns="54000" anchor="ctr" anchorCtr="0">
            <a:spAutoFit/>
          </a:bodyPr>
          <a:lstStyle>
            <a:lvl1pPr marL="0" indent="0" algn="r">
              <a:lnSpc>
                <a:spcPct val="90000"/>
              </a:lnSpc>
              <a:spcAft>
                <a:spcPts val="0"/>
              </a:spcAft>
              <a:buNone/>
              <a:defRPr sz="1067">
                <a:solidFill>
                  <a:schemeClr val="bg1"/>
                </a:solidFill>
              </a:defRPr>
            </a:lvl1pPr>
          </a:lstStyle>
          <a:p>
            <a:pPr lvl="0"/>
            <a:r>
              <a:rPr lang="fi-FI"/>
              <a:t>Kuva: Kuvaajan nimi</a:t>
            </a:r>
          </a:p>
        </p:txBody>
      </p:sp>
    </p:spTree>
    <p:extLst>
      <p:ext uri="{BB962C8B-B14F-4D97-AF65-F5344CB8AC3E}">
        <p14:creationId xmlns:p14="http://schemas.microsoft.com/office/powerpoint/2010/main" val="1090628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so kuva + kuvateksti väritaustalla">
    <p:spTree>
      <p:nvGrpSpPr>
        <p:cNvPr id="1" name=""/>
        <p:cNvGrpSpPr/>
        <p:nvPr/>
      </p:nvGrpSpPr>
      <p:grpSpPr>
        <a:xfrm>
          <a:off x="0" y="0"/>
          <a:ext cx="0" cy="0"/>
          <a:chOff x="0" y="0"/>
          <a:chExt cx="0" cy="0"/>
        </a:xfrm>
      </p:grpSpPr>
      <p:sp>
        <p:nvSpPr>
          <p:cNvPr id="7" name="Tekstin paikkamerkki 2">
            <a:extLst>
              <a:ext uri="{FF2B5EF4-FFF2-40B4-BE49-F238E27FC236}">
                <a16:creationId xmlns:a16="http://schemas.microsoft.com/office/drawing/2014/main" id="{5310E2D3-C2DC-45C6-BB68-45C753318F56}"/>
              </a:ext>
            </a:extLst>
          </p:cNvPr>
          <p:cNvSpPr>
            <a:spLocks noGrp="1"/>
          </p:cNvSpPr>
          <p:nvPr>
            <p:ph type="body" sz="quarter" idx="12" hasCustomPrompt="1"/>
          </p:nvPr>
        </p:nvSpPr>
        <p:spPr>
          <a:xfrm>
            <a:off x="1528549" y="5388677"/>
            <a:ext cx="10193552" cy="1469323"/>
          </a:xfrm>
          <a:noFill/>
        </p:spPr>
        <p:txBody>
          <a:bodyPr wrap="square" lIns="0" tIns="144000" rIns="0" bIns="144000" anchor="ctr" anchorCtr="0">
            <a:noAutofit/>
          </a:bodyPr>
          <a:lstStyle>
            <a:lvl1pPr marL="0" indent="0" algn="r">
              <a:lnSpc>
                <a:spcPct val="100000"/>
              </a:lnSpc>
              <a:spcAft>
                <a:spcPts val="0"/>
              </a:spcAft>
              <a:buFont typeface="Arial" panose="020B0604020202020204" pitchFamily="34" charset="0"/>
              <a:buNone/>
              <a:defRPr sz="1467" b="1">
                <a:solidFill>
                  <a:schemeClr val="bg1"/>
                </a:solidFill>
              </a:defRPr>
            </a:lvl1pPr>
            <a:lvl2pPr>
              <a:lnSpc>
                <a:spcPct val="90000"/>
              </a:lnSpc>
              <a:defRPr sz="1867">
                <a:solidFill>
                  <a:schemeClr val="bg1"/>
                </a:solidFill>
              </a:defRPr>
            </a:lvl2pPr>
            <a:lvl3pPr>
              <a:lnSpc>
                <a:spcPct val="90000"/>
              </a:lnSpc>
              <a:spcAft>
                <a:spcPts val="1067"/>
              </a:spcAft>
              <a:defRPr sz="1467">
                <a:solidFill>
                  <a:schemeClr val="bg1"/>
                </a:solidFill>
              </a:defRPr>
            </a:lvl3pPr>
            <a:lvl4pPr>
              <a:lnSpc>
                <a:spcPct val="90000"/>
              </a:lnSpc>
              <a:spcAft>
                <a:spcPts val="1067"/>
              </a:spcAft>
              <a:defRPr sz="1600">
                <a:solidFill>
                  <a:schemeClr val="bg1"/>
                </a:solidFill>
              </a:defRPr>
            </a:lvl4pPr>
            <a:lvl5pPr>
              <a:lnSpc>
                <a:spcPct val="90000"/>
              </a:lnSpc>
              <a:defRPr sz="1867">
                <a:solidFill>
                  <a:schemeClr val="bg1"/>
                </a:solidFill>
              </a:defRPr>
            </a:lvl5pPr>
          </a:lstStyle>
          <a:p>
            <a:pPr lvl="0"/>
            <a:r>
              <a:rPr lang="fi-FI"/>
              <a:t>Kuvateksti väritaustalla. </a:t>
            </a:r>
            <a:br>
              <a:rPr lang="fi-FI"/>
            </a:br>
            <a:r>
              <a:rPr lang="fi-FI"/>
              <a:t>Voit rajata kuvan korkeutta jos kuvateksti on pitkä. (Kuvan muotoilu &gt; Rajaa) </a:t>
            </a:r>
            <a:br>
              <a:rPr lang="fi-FI"/>
            </a:br>
            <a:r>
              <a:rPr lang="fi-FI"/>
              <a:t>Kuvatekstin oletuskorkeuteen mahtuu korkeintaan kolme riviä tekstiä.</a:t>
            </a:r>
          </a:p>
        </p:txBody>
      </p:sp>
      <p:sp>
        <p:nvSpPr>
          <p:cNvPr id="6" name="Kuvan paikkamerkki 2">
            <a:extLst>
              <a:ext uri="{FF2B5EF4-FFF2-40B4-BE49-F238E27FC236}">
                <a16:creationId xmlns:a16="http://schemas.microsoft.com/office/drawing/2014/main" id="{94FC3E8E-0DC2-45F2-96A6-E8B0DA7542AB}"/>
              </a:ext>
            </a:extLst>
          </p:cNvPr>
          <p:cNvSpPr>
            <a:spLocks noGrp="1"/>
          </p:cNvSpPr>
          <p:nvPr>
            <p:ph type="pic" sz="quarter" idx="13" hasCustomPrompt="1"/>
          </p:nvPr>
        </p:nvSpPr>
        <p:spPr>
          <a:xfrm>
            <a:off x="1" y="0"/>
            <a:ext cx="12192001" cy="5388677"/>
          </a:xfrm>
        </p:spPr>
        <p:txBody>
          <a:bodyPr lIns="252000" tIns="216000" rIns="252000" bIns="252000" anchor="t">
            <a:normAutofit/>
          </a:bodyPr>
          <a:lstStyle>
            <a:lvl1pPr marL="0" marR="0" indent="0" algn="l" defTabSz="609585" rtl="0" eaLnBrk="1" fontAlgn="auto" latinLnBrk="0" hangingPunct="1">
              <a:lnSpc>
                <a:spcPct val="114000"/>
              </a:lnSpc>
              <a:spcBef>
                <a:spcPts val="0"/>
              </a:spcBef>
              <a:spcAft>
                <a:spcPts val="0"/>
              </a:spcAft>
              <a:buClrTx/>
              <a:buSzTx/>
              <a:buFont typeface="Arial"/>
              <a:buNone/>
              <a:tabLst/>
              <a:defRPr sz="1467">
                <a:solidFill>
                  <a:schemeClr val="bg1"/>
                </a:solidFill>
              </a:defRPr>
            </a:lvl1pPr>
          </a:lstStyle>
          <a:p>
            <a:pPr marL="0" marR="0" lvl="0" indent="0" algn="l" defTabSz="609585" rtl="0" eaLnBrk="1" fontAlgn="auto" latinLnBrk="0" hangingPunct="1">
              <a:lnSpc>
                <a:spcPct val="114000"/>
              </a:lnSpc>
              <a:spcBef>
                <a:spcPts val="0"/>
              </a:spcBef>
              <a:spcAft>
                <a:spcPts val="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9" name="Tekstin paikkamerkki 2">
            <a:extLst>
              <a:ext uri="{FF2B5EF4-FFF2-40B4-BE49-F238E27FC236}">
                <a16:creationId xmlns:a16="http://schemas.microsoft.com/office/drawing/2014/main" id="{73E1C6AB-D5BB-4613-9A4D-55DA83F18F93}"/>
              </a:ext>
            </a:extLst>
          </p:cNvPr>
          <p:cNvSpPr>
            <a:spLocks noGrp="1"/>
          </p:cNvSpPr>
          <p:nvPr>
            <p:ph type="body" sz="quarter" idx="17" hasCustomPrompt="1"/>
          </p:nvPr>
        </p:nvSpPr>
        <p:spPr>
          <a:xfrm>
            <a:off x="134823" y="4981479"/>
            <a:ext cx="1378431" cy="256852"/>
          </a:xfrm>
          <a:solidFill>
            <a:schemeClr val="tx1"/>
          </a:solidFill>
        </p:spPr>
        <p:txBody>
          <a:bodyPr wrap="none" lIns="72000" tIns="54000" rIns="61200" bIns="54000" anchor="ctr" anchorCtr="0">
            <a:spAutoFit/>
          </a:bodyPr>
          <a:lstStyle>
            <a:lvl1pPr marL="0" indent="0" algn="l">
              <a:lnSpc>
                <a:spcPct val="90000"/>
              </a:lnSpc>
              <a:spcAft>
                <a:spcPts val="0"/>
              </a:spcAft>
              <a:buNone/>
              <a:defRPr sz="1067">
                <a:solidFill>
                  <a:schemeClr val="bg1"/>
                </a:solidFill>
              </a:defRPr>
            </a:lvl1pPr>
          </a:lstStyle>
          <a:p>
            <a:pPr lvl="0"/>
            <a:r>
              <a:rPr lang="fi-FI"/>
              <a:t>Kuva: Kuvaajan nimi</a:t>
            </a:r>
          </a:p>
        </p:txBody>
      </p:sp>
      <p:pic>
        <p:nvPicPr>
          <p:cNvPr id="11" name="Kuva 10">
            <a:extLst>
              <a:ext uri="{FF2B5EF4-FFF2-40B4-BE49-F238E27FC236}">
                <a16:creationId xmlns:a16="http://schemas.microsoft.com/office/drawing/2014/main" id="{3A36C6FA-7A64-0781-D424-EBA552C89A0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5803" y="6057822"/>
            <a:ext cx="3505263" cy="603149"/>
          </a:xfrm>
          <a:prstGeom prst="rect">
            <a:avLst/>
          </a:prstGeom>
        </p:spPr>
      </p:pic>
    </p:spTree>
    <p:extLst>
      <p:ext uri="{BB962C8B-B14F-4D97-AF65-F5344CB8AC3E}">
        <p14:creationId xmlns:p14="http://schemas.microsoft.com/office/powerpoint/2010/main" val="3597458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ysymykset">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703231" y="4105699"/>
            <a:ext cx="10788284" cy="2269508"/>
          </a:xfrm>
        </p:spPr>
        <p:txBody>
          <a:bodyPr anchor="t">
            <a:noAutofit/>
          </a:bodyPr>
          <a:lstStyle>
            <a:lvl1pPr algn="ctr">
              <a:lnSpc>
                <a:spcPct val="90000"/>
              </a:lnSpc>
              <a:defRPr sz="7466">
                <a:solidFill>
                  <a:schemeClr val="bg1"/>
                </a:solidFill>
              </a:defRPr>
            </a:lvl1pPr>
          </a:lstStyle>
          <a:p>
            <a:r>
              <a:rPr lang="fi-FI" noProof="0"/>
              <a:t>Muokkaa otsikkoa napsauttamalla</a:t>
            </a:r>
          </a:p>
        </p:txBody>
      </p:sp>
      <p:pic>
        <p:nvPicPr>
          <p:cNvPr id="6" name="Kuva 5">
            <a:extLst>
              <a:ext uri="{FF2B5EF4-FFF2-40B4-BE49-F238E27FC236}">
                <a16:creationId xmlns:a16="http://schemas.microsoft.com/office/drawing/2014/main" id="{C3DC0B98-D673-9DD2-732F-F31E7108EF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5803" y="6057822"/>
            <a:ext cx="3505263" cy="603149"/>
          </a:xfrm>
          <a:prstGeom prst="rect">
            <a:avLst/>
          </a:prstGeom>
        </p:spPr>
      </p:pic>
    </p:spTree>
    <p:extLst>
      <p:ext uri="{BB962C8B-B14F-4D97-AF65-F5344CB8AC3E}">
        <p14:creationId xmlns:p14="http://schemas.microsoft.com/office/powerpoint/2010/main" val="793283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Lopetusdia kuva">
    <p:bg>
      <p:bgPr>
        <a:solidFill>
          <a:schemeClr val="bg1"/>
        </a:solidFill>
        <a:effectLst/>
      </p:bgPr>
    </p:bg>
    <p:spTree>
      <p:nvGrpSpPr>
        <p:cNvPr id="1" name=""/>
        <p:cNvGrpSpPr/>
        <p:nvPr/>
      </p:nvGrpSpPr>
      <p:grpSpPr>
        <a:xfrm>
          <a:off x="0" y="0"/>
          <a:ext cx="0" cy="0"/>
          <a:chOff x="0" y="0"/>
          <a:chExt cx="0" cy="0"/>
        </a:xfrm>
      </p:grpSpPr>
      <p:sp>
        <p:nvSpPr>
          <p:cNvPr id="5" name="Kuvan paikkamerkki 2">
            <a:extLst>
              <a:ext uri="{FF2B5EF4-FFF2-40B4-BE49-F238E27FC236}">
                <a16:creationId xmlns:a16="http://schemas.microsoft.com/office/drawing/2014/main" id="{BE391C1B-AD5B-4C2F-9881-EE44FA79B2F8}"/>
              </a:ext>
            </a:extLst>
          </p:cNvPr>
          <p:cNvSpPr>
            <a:spLocks noGrp="1"/>
          </p:cNvSpPr>
          <p:nvPr>
            <p:ph type="pic" sz="quarter" idx="13" hasCustomPrompt="1"/>
          </p:nvPr>
        </p:nvSpPr>
        <p:spPr>
          <a:xfrm>
            <a:off x="1" y="0"/>
            <a:ext cx="12192001" cy="6858000"/>
          </a:xfrm>
        </p:spPr>
        <p:txBody>
          <a:bodyPr lIns="252000" tIns="216000" rIns="252000" bIns="252000" anchor="t">
            <a:normAutofit/>
          </a:bodyPr>
          <a:lstStyle>
            <a:lvl1pPr marL="0" marR="0" indent="0" algn="l" defTabSz="609585" rtl="0" eaLnBrk="1" fontAlgn="auto" latinLnBrk="0" hangingPunct="1">
              <a:lnSpc>
                <a:spcPct val="114000"/>
              </a:lnSpc>
              <a:spcBef>
                <a:spcPts val="0"/>
              </a:spcBef>
              <a:spcAft>
                <a:spcPts val="0"/>
              </a:spcAft>
              <a:buClrTx/>
              <a:buSzTx/>
              <a:buFont typeface="Arial"/>
              <a:buNone/>
              <a:tabLst/>
              <a:defRPr sz="1467"/>
            </a:lvl1pPr>
          </a:lstStyle>
          <a:p>
            <a:pPr marL="0" marR="0" lvl="0" indent="0" algn="l" defTabSz="609585" rtl="0" eaLnBrk="1" fontAlgn="auto" latinLnBrk="0" hangingPunct="1">
              <a:lnSpc>
                <a:spcPct val="114000"/>
              </a:lnSpc>
              <a:spcBef>
                <a:spcPts val="0"/>
              </a:spcBef>
              <a:spcAft>
                <a:spcPts val="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4" name="Tekstin paikkamerkki 2">
            <a:extLst>
              <a:ext uri="{FF2B5EF4-FFF2-40B4-BE49-F238E27FC236}">
                <a16:creationId xmlns:a16="http://schemas.microsoft.com/office/drawing/2014/main" id="{AD0C20ED-879F-4492-91EA-2218BB4422C0}"/>
              </a:ext>
            </a:extLst>
          </p:cNvPr>
          <p:cNvSpPr>
            <a:spLocks noGrp="1"/>
          </p:cNvSpPr>
          <p:nvPr>
            <p:ph type="body" sz="quarter" idx="19" hasCustomPrompt="1"/>
          </p:nvPr>
        </p:nvSpPr>
        <p:spPr>
          <a:xfrm>
            <a:off x="10596722" y="6381986"/>
            <a:ext cx="1378431" cy="256852"/>
          </a:xfrm>
          <a:solidFill>
            <a:schemeClr val="tx1"/>
          </a:solidFill>
        </p:spPr>
        <p:txBody>
          <a:bodyPr wrap="none" lIns="61200" tIns="54000" rIns="72000" bIns="54000" anchor="ctr" anchorCtr="0">
            <a:spAutoFit/>
          </a:bodyPr>
          <a:lstStyle>
            <a:lvl1pPr marL="0" indent="0" algn="r">
              <a:lnSpc>
                <a:spcPct val="90000"/>
              </a:lnSpc>
              <a:spcAft>
                <a:spcPts val="0"/>
              </a:spcAft>
              <a:buNone/>
              <a:defRPr sz="1067">
                <a:solidFill>
                  <a:schemeClr val="bg1"/>
                </a:solidFill>
              </a:defRPr>
            </a:lvl1pPr>
          </a:lstStyle>
          <a:p>
            <a:pPr lvl="0"/>
            <a:r>
              <a:rPr lang="fi-FI"/>
              <a:t>Kuva: Kuvaajan nimi</a:t>
            </a:r>
          </a:p>
        </p:txBody>
      </p:sp>
    </p:spTree>
    <p:extLst>
      <p:ext uri="{BB962C8B-B14F-4D97-AF65-F5344CB8AC3E}">
        <p14:creationId xmlns:p14="http://schemas.microsoft.com/office/powerpoint/2010/main" val="2493512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ogan">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879501" y="1200006"/>
            <a:ext cx="10433001" cy="4457989"/>
          </a:xfrm>
        </p:spPr>
        <p:txBody>
          <a:bodyPr anchor="ctr" anchorCtr="0">
            <a:noAutofit/>
          </a:bodyPr>
          <a:lstStyle>
            <a:lvl1pPr algn="ctr">
              <a:lnSpc>
                <a:spcPct val="90000"/>
              </a:lnSpc>
              <a:defRPr sz="8000">
                <a:solidFill>
                  <a:schemeClr val="bg1"/>
                </a:solidFill>
              </a:defRPr>
            </a:lvl1pPr>
          </a:lstStyle>
          <a:p>
            <a:r>
              <a:rPr lang="fi-FI"/>
              <a:t>Muokkaa slogania napsauttamalla</a:t>
            </a:r>
            <a:endParaRPr lang="en-US"/>
          </a:p>
        </p:txBody>
      </p:sp>
    </p:spTree>
    <p:extLst>
      <p:ext uri="{BB962C8B-B14F-4D97-AF65-F5344CB8AC3E}">
        <p14:creationId xmlns:p14="http://schemas.microsoft.com/office/powerpoint/2010/main" val="18782061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iitos">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FC3A0389-86EC-4472-829C-009BEE20910D}"/>
              </a:ext>
            </a:extLst>
          </p:cNvPr>
          <p:cNvSpPr>
            <a:spLocks noGrp="1"/>
          </p:cNvSpPr>
          <p:nvPr>
            <p:ph type="title" hasCustomPrompt="1"/>
          </p:nvPr>
        </p:nvSpPr>
        <p:spPr>
          <a:xfrm>
            <a:off x="1154562" y="3503826"/>
            <a:ext cx="9882879" cy="1296087"/>
          </a:xfrm>
        </p:spPr>
        <p:txBody>
          <a:bodyPr anchor="t" anchorCtr="0"/>
          <a:lstStyle>
            <a:lvl1pPr algn="ctr">
              <a:lnSpc>
                <a:spcPct val="90000"/>
              </a:lnSpc>
              <a:defRPr sz="8800">
                <a:solidFill>
                  <a:schemeClr val="bg1"/>
                </a:solidFill>
              </a:defRPr>
            </a:lvl1pPr>
          </a:lstStyle>
          <a:p>
            <a:r>
              <a:rPr lang="fi-FI"/>
              <a:t>Kiitos!</a:t>
            </a:r>
          </a:p>
        </p:txBody>
      </p:sp>
    </p:spTree>
    <p:extLst>
      <p:ext uri="{BB962C8B-B14F-4D97-AF65-F5344CB8AC3E}">
        <p14:creationId xmlns:p14="http://schemas.microsoft.com/office/powerpoint/2010/main" val="2409157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Aloitusdi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B5157AC6-5DAA-D449-B9CE-7E25A021AA0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9347" y="1061075"/>
            <a:ext cx="5562151" cy="957077"/>
          </a:xfrm>
          <a:prstGeom prst="rect">
            <a:avLst/>
          </a:prstGeom>
        </p:spPr>
      </p:pic>
      <p:sp>
        <p:nvSpPr>
          <p:cNvPr id="9" name="Title 1"/>
          <p:cNvSpPr>
            <a:spLocks noGrp="1"/>
          </p:cNvSpPr>
          <p:nvPr>
            <p:ph type="ctrTitle" hasCustomPrompt="1"/>
          </p:nvPr>
        </p:nvSpPr>
        <p:spPr>
          <a:xfrm>
            <a:off x="978449" y="2947809"/>
            <a:ext cx="10311633" cy="1838535"/>
          </a:xfrm>
        </p:spPr>
        <p:txBody>
          <a:bodyPr anchor="t" anchorCtr="0">
            <a:noAutofit/>
          </a:bodyPr>
          <a:lstStyle>
            <a:lvl1pPr>
              <a:lnSpc>
                <a:spcPct val="85000"/>
              </a:lnSpc>
              <a:defRPr sz="7466">
                <a:solidFill>
                  <a:schemeClr val="bg1"/>
                </a:solidFill>
              </a:defRPr>
            </a:lvl1pPr>
          </a:lstStyle>
          <a:p>
            <a:r>
              <a:rPr lang="fi-FI"/>
              <a:t>Muokkaa pääotsikkoa napsauttamalla</a:t>
            </a:r>
            <a:endParaRPr lang="en-US"/>
          </a:p>
        </p:txBody>
      </p:sp>
      <p:sp>
        <p:nvSpPr>
          <p:cNvPr id="8" name="Subtitle 2"/>
          <p:cNvSpPr>
            <a:spLocks noGrp="1"/>
          </p:cNvSpPr>
          <p:nvPr>
            <p:ph type="subTitle" idx="1" hasCustomPrompt="1"/>
          </p:nvPr>
        </p:nvSpPr>
        <p:spPr>
          <a:xfrm>
            <a:off x="979347" y="4873524"/>
            <a:ext cx="10310736" cy="585081"/>
          </a:xfrm>
          <a:prstGeom prst="rect">
            <a:avLst/>
          </a:prstGeom>
        </p:spPr>
        <p:txBody>
          <a:bodyPr lIns="0" rIns="0" anchor="t" anchorCtr="0">
            <a:noAutofit/>
          </a:bodyPr>
          <a:lstStyle>
            <a:lvl1pPr marL="0" indent="0" algn="l">
              <a:lnSpc>
                <a:spcPct val="100000"/>
              </a:lnSpc>
              <a:spcAft>
                <a:spcPts val="0"/>
              </a:spcAft>
              <a:buNone/>
              <a:defRPr sz="3200" b="1">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Alaotsikko</a:t>
            </a:r>
            <a:endParaRPr lang="en-US"/>
          </a:p>
        </p:txBody>
      </p:sp>
      <p:sp>
        <p:nvSpPr>
          <p:cNvPr id="3" name="Tekstin paikkamerkki 2">
            <a:extLst>
              <a:ext uri="{FF2B5EF4-FFF2-40B4-BE49-F238E27FC236}">
                <a16:creationId xmlns:a16="http://schemas.microsoft.com/office/drawing/2014/main" id="{CA645D20-53F6-47A9-A67B-C5C4E0AD1E40}"/>
              </a:ext>
            </a:extLst>
          </p:cNvPr>
          <p:cNvSpPr>
            <a:spLocks noGrp="1"/>
          </p:cNvSpPr>
          <p:nvPr>
            <p:ph type="body" sz="quarter" idx="10" hasCustomPrompt="1"/>
          </p:nvPr>
        </p:nvSpPr>
        <p:spPr>
          <a:xfrm>
            <a:off x="978449" y="5883965"/>
            <a:ext cx="7548033" cy="342187"/>
          </a:xfrm>
        </p:spPr>
        <p:txBody>
          <a:bodyPr lIns="0" tIns="0" rIns="0" bIns="0">
            <a:noAutofit/>
          </a:bodyPr>
          <a:lstStyle>
            <a:lvl1pPr marL="0" indent="0">
              <a:lnSpc>
                <a:spcPct val="100000"/>
              </a:lnSpc>
              <a:spcAft>
                <a:spcPts val="0"/>
              </a:spcAft>
              <a:buNone/>
              <a:defRPr sz="2133" b="1">
                <a:solidFill>
                  <a:schemeClr val="bg1"/>
                </a:solidFill>
              </a:defRPr>
            </a:lvl1pPr>
          </a:lstStyle>
          <a:p>
            <a:pPr lvl="0"/>
            <a:r>
              <a:rPr lang="fi-FI"/>
              <a:t>Nimi / pvm</a:t>
            </a:r>
          </a:p>
        </p:txBody>
      </p:sp>
    </p:spTree>
    <p:extLst>
      <p:ext uri="{BB962C8B-B14F-4D97-AF65-F5344CB8AC3E}">
        <p14:creationId xmlns:p14="http://schemas.microsoft.com/office/powerpoint/2010/main" val="3024931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Aloitusdia + kuva">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647139" y="2633662"/>
            <a:ext cx="6159076" cy="2349157"/>
          </a:xfrm>
        </p:spPr>
        <p:txBody>
          <a:bodyPr anchor="b" anchorCtr="0">
            <a:noAutofit/>
          </a:bodyPr>
          <a:lstStyle>
            <a:lvl1pPr>
              <a:lnSpc>
                <a:spcPct val="85000"/>
              </a:lnSpc>
              <a:defRPr sz="6400">
                <a:solidFill>
                  <a:schemeClr val="bg1"/>
                </a:solidFill>
              </a:defRPr>
            </a:lvl1pPr>
          </a:lstStyle>
          <a:p>
            <a:r>
              <a:rPr lang="fi-FI"/>
              <a:t>Muokkaa pääotsikkoa napsauttamalla</a:t>
            </a:r>
            <a:endParaRPr lang="en-US"/>
          </a:p>
        </p:txBody>
      </p:sp>
      <p:sp>
        <p:nvSpPr>
          <p:cNvPr id="8" name="Subtitle 2"/>
          <p:cNvSpPr>
            <a:spLocks noGrp="1"/>
          </p:cNvSpPr>
          <p:nvPr>
            <p:ph type="subTitle" idx="1" hasCustomPrompt="1"/>
          </p:nvPr>
        </p:nvSpPr>
        <p:spPr>
          <a:xfrm>
            <a:off x="647141" y="5077812"/>
            <a:ext cx="6159076" cy="453657"/>
          </a:xfrm>
          <a:prstGeom prst="rect">
            <a:avLst/>
          </a:prstGeom>
        </p:spPr>
        <p:txBody>
          <a:bodyPr lIns="0" tIns="0" rIns="0" bIns="0" anchor="t" anchorCtr="0">
            <a:noAutofit/>
          </a:bodyPr>
          <a:lstStyle>
            <a:lvl1pPr marL="0" indent="0" algn="l">
              <a:lnSpc>
                <a:spcPct val="100000"/>
              </a:lnSpc>
              <a:spcAft>
                <a:spcPts val="0"/>
              </a:spcAft>
              <a:buNone/>
              <a:defRPr sz="2933" b="1">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Alaotsikko</a:t>
            </a:r>
            <a:endParaRPr lang="en-US"/>
          </a:p>
        </p:txBody>
      </p:sp>
      <p:sp>
        <p:nvSpPr>
          <p:cNvPr id="11" name="Tekstin paikkamerkki 2">
            <a:extLst>
              <a:ext uri="{FF2B5EF4-FFF2-40B4-BE49-F238E27FC236}">
                <a16:creationId xmlns:a16="http://schemas.microsoft.com/office/drawing/2014/main" id="{7A0D5E0D-E612-44B1-8381-4EC8265D2D4A}"/>
              </a:ext>
            </a:extLst>
          </p:cNvPr>
          <p:cNvSpPr>
            <a:spLocks noGrp="1"/>
          </p:cNvSpPr>
          <p:nvPr>
            <p:ph type="body" sz="quarter" idx="10" hasCustomPrompt="1"/>
          </p:nvPr>
        </p:nvSpPr>
        <p:spPr>
          <a:xfrm>
            <a:off x="647141" y="5934744"/>
            <a:ext cx="6159076" cy="315840"/>
          </a:xfrm>
        </p:spPr>
        <p:txBody>
          <a:bodyPr lIns="0" tIns="0" rIns="0" bIns="0">
            <a:noAutofit/>
          </a:bodyPr>
          <a:lstStyle>
            <a:lvl1pPr marL="0" indent="0">
              <a:lnSpc>
                <a:spcPct val="100000"/>
              </a:lnSpc>
              <a:spcAft>
                <a:spcPts val="0"/>
              </a:spcAft>
              <a:buNone/>
              <a:defRPr sz="2133" b="1">
                <a:solidFill>
                  <a:schemeClr val="bg1"/>
                </a:solidFill>
              </a:defRPr>
            </a:lvl1pPr>
          </a:lstStyle>
          <a:p>
            <a:pPr lvl="0"/>
            <a:r>
              <a:rPr lang="fi-FI"/>
              <a:t>Nimi / pvm</a:t>
            </a:r>
          </a:p>
        </p:txBody>
      </p:sp>
      <p:sp>
        <p:nvSpPr>
          <p:cNvPr id="10" name="Kuvan paikkamerkki 2">
            <a:extLst>
              <a:ext uri="{FF2B5EF4-FFF2-40B4-BE49-F238E27FC236}">
                <a16:creationId xmlns:a16="http://schemas.microsoft.com/office/drawing/2014/main" id="{32ED3686-A12F-4190-89FF-0112BD6168F8}"/>
              </a:ext>
            </a:extLst>
          </p:cNvPr>
          <p:cNvSpPr>
            <a:spLocks noGrp="1"/>
          </p:cNvSpPr>
          <p:nvPr>
            <p:ph type="pic" sz="quarter" idx="15" hasCustomPrompt="1"/>
          </p:nvPr>
        </p:nvSpPr>
        <p:spPr>
          <a:xfrm>
            <a:off x="7285567" y="0"/>
            <a:ext cx="4906435" cy="6858000"/>
          </a:xfrm>
        </p:spPr>
        <p:txBody>
          <a:bodyPr lIns="180000" tIns="180000" rIns="180000">
            <a:noAutofit/>
          </a:bodyPr>
          <a:lstStyle>
            <a:lvl1pPr marL="0" marR="0" indent="0" algn="l" defTabSz="609585" rtl="0" eaLnBrk="1" fontAlgn="auto" latinLnBrk="0" hangingPunct="1">
              <a:lnSpc>
                <a:spcPct val="114000"/>
              </a:lnSpc>
              <a:spcBef>
                <a:spcPts val="0"/>
              </a:spcBef>
              <a:spcAft>
                <a:spcPts val="0"/>
              </a:spcAft>
              <a:buClrTx/>
              <a:buSzTx/>
              <a:buFont typeface="Arial"/>
              <a:buNone/>
              <a:tabLst/>
              <a:defRPr lang="fi-FI" sz="1333" b="0" i="0" smtClean="0">
                <a:solidFill>
                  <a:schemeClr val="bg1"/>
                </a:solidFill>
                <a:effectLst/>
              </a:defRPr>
            </a:lvl1pPr>
          </a:lstStyle>
          <a:p>
            <a:pPr marL="0" marR="0" lvl="0" indent="0" algn="l" defTabSz="609585" rtl="0" eaLnBrk="1" fontAlgn="auto" latinLnBrk="0" hangingPunct="1">
              <a:lnSpc>
                <a:spcPct val="114000"/>
              </a:lnSpc>
              <a:spcBef>
                <a:spcPts val="0"/>
              </a:spcBef>
              <a:spcAft>
                <a:spcPts val="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12" name="Tekstin paikkamerkki 2">
            <a:extLst>
              <a:ext uri="{FF2B5EF4-FFF2-40B4-BE49-F238E27FC236}">
                <a16:creationId xmlns:a16="http://schemas.microsoft.com/office/drawing/2014/main" id="{7B75B78D-FF90-4001-8307-6C1B603FD8B2}"/>
              </a:ext>
            </a:extLst>
          </p:cNvPr>
          <p:cNvSpPr>
            <a:spLocks noGrp="1"/>
          </p:cNvSpPr>
          <p:nvPr>
            <p:ph type="body" sz="quarter" idx="17" hasCustomPrompt="1"/>
          </p:nvPr>
        </p:nvSpPr>
        <p:spPr>
          <a:xfrm>
            <a:off x="10596638" y="6371282"/>
            <a:ext cx="1378431" cy="256852"/>
          </a:xfrm>
          <a:solidFill>
            <a:schemeClr val="tx1"/>
          </a:solidFill>
        </p:spPr>
        <p:txBody>
          <a:bodyPr wrap="none" lIns="61200" tIns="54000" rIns="72000" bIns="54000" anchor="ctr" anchorCtr="0">
            <a:spAutoFit/>
          </a:bodyPr>
          <a:lstStyle>
            <a:lvl1pPr marL="0" indent="0" algn="r">
              <a:lnSpc>
                <a:spcPct val="90000"/>
              </a:lnSpc>
              <a:spcAft>
                <a:spcPts val="0"/>
              </a:spcAft>
              <a:buNone/>
              <a:defRPr sz="1067">
                <a:solidFill>
                  <a:schemeClr val="bg1"/>
                </a:solidFill>
              </a:defRPr>
            </a:lvl1pPr>
          </a:lstStyle>
          <a:p>
            <a:pPr lvl="0"/>
            <a:r>
              <a:rPr lang="fi-FI"/>
              <a:t>Kuva: Kuvaajan nimi</a:t>
            </a:r>
          </a:p>
        </p:txBody>
      </p:sp>
      <p:pic>
        <p:nvPicPr>
          <p:cNvPr id="2" name="Kuva 1">
            <a:extLst>
              <a:ext uri="{FF2B5EF4-FFF2-40B4-BE49-F238E27FC236}">
                <a16:creationId xmlns:a16="http://schemas.microsoft.com/office/drawing/2014/main" id="{57DAB0F0-3DC7-7F4F-9FB8-8DBDFD36A5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7140" y="1061075"/>
            <a:ext cx="5562151" cy="957077"/>
          </a:xfrm>
          <a:prstGeom prst="rect">
            <a:avLst/>
          </a:prstGeom>
        </p:spPr>
      </p:pic>
    </p:spTree>
    <p:extLst>
      <p:ext uri="{BB962C8B-B14F-4D97-AF65-F5344CB8AC3E}">
        <p14:creationId xmlns:p14="http://schemas.microsoft.com/office/powerpoint/2010/main" val="3695632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Iso väliotsikko väritaustalla">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879501" y="1200006"/>
            <a:ext cx="10433001" cy="4457989"/>
          </a:xfrm>
        </p:spPr>
        <p:txBody>
          <a:bodyPr anchor="ctr" anchorCtr="0">
            <a:noAutofit/>
          </a:bodyPr>
          <a:lstStyle>
            <a:lvl1pPr algn="ctr">
              <a:lnSpc>
                <a:spcPct val="90000"/>
              </a:lnSpc>
              <a:defRPr sz="7466">
                <a:solidFill>
                  <a:schemeClr val="bg1"/>
                </a:solidFill>
              </a:defRPr>
            </a:lvl1pPr>
          </a:lstStyle>
          <a:p>
            <a:r>
              <a:rPr lang="fi-FI"/>
              <a:t>Muokkaa väliotsikkoa napsauttamalla</a:t>
            </a:r>
            <a:endParaRPr lang="en-US"/>
          </a:p>
        </p:txBody>
      </p:sp>
      <p:pic>
        <p:nvPicPr>
          <p:cNvPr id="2" name="Kuva 1">
            <a:extLst>
              <a:ext uri="{FF2B5EF4-FFF2-40B4-BE49-F238E27FC236}">
                <a16:creationId xmlns:a16="http://schemas.microsoft.com/office/drawing/2014/main" id="{4B0ADB28-6491-DBBA-2EAF-11858C543D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5803" y="6057822"/>
            <a:ext cx="3505263" cy="603149"/>
          </a:xfrm>
          <a:prstGeom prst="rect">
            <a:avLst/>
          </a:prstGeom>
        </p:spPr>
      </p:pic>
    </p:spTree>
    <p:extLst>
      <p:ext uri="{BB962C8B-B14F-4D97-AF65-F5344CB8AC3E}">
        <p14:creationId xmlns:p14="http://schemas.microsoft.com/office/powerpoint/2010/main" val="38802988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Otsikko + teksti">
    <p:bg>
      <p:bgPr>
        <a:solidFill>
          <a:schemeClr val="bg1"/>
        </a:solidFill>
        <a:effectLst/>
      </p:bgPr>
    </p:bg>
    <p:spTree>
      <p:nvGrpSpPr>
        <p:cNvPr id="1" name=""/>
        <p:cNvGrpSpPr/>
        <p:nvPr/>
      </p:nvGrpSpPr>
      <p:grpSpPr>
        <a:xfrm>
          <a:off x="0" y="0"/>
          <a:ext cx="0" cy="0"/>
          <a:chOff x="0" y="0"/>
          <a:chExt cx="0" cy="0"/>
        </a:xfrm>
      </p:grpSpPr>
      <p:sp>
        <p:nvSpPr>
          <p:cNvPr id="5" name="Title Placeholder 1"/>
          <p:cNvSpPr>
            <a:spLocks noGrp="1"/>
          </p:cNvSpPr>
          <p:nvPr>
            <p:ph type="title" hasCustomPrompt="1"/>
          </p:nvPr>
        </p:nvSpPr>
        <p:spPr>
          <a:xfrm>
            <a:off x="904424" y="746064"/>
            <a:ext cx="10435091" cy="715331"/>
          </a:xfrm>
          <a:prstGeom prst="rect">
            <a:avLst/>
          </a:prstGeom>
        </p:spPr>
        <p:txBody>
          <a:bodyPr vert="horz" lIns="0" tIns="0" rIns="0" bIns="0" rtlCol="0" anchor="ctr" anchorCtr="0">
            <a:noAutofit/>
          </a:bodyPr>
          <a:lstStyle>
            <a:lvl1pPr>
              <a:lnSpc>
                <a:spcPct val="85000"/>
              </a:lnSpc>
              <a:defRPr sz="4800">
                <a:solidFill>
                  <a:schemeClr val="tx2"/>
                </a:solidFill>
              </a:defRPr>
            </a:lvl1pPr>
          </a:lstStyle>
          <a:p>
            <a:r>
              <a:rPr lang="fi-FI"/>
              <a:t>Muokkaa otsikkoa napsauttamalla</a:t>
            </a:r>
            <a:endParaRPr lang="en-US"/>
          </a:p>
        </p:txBody>
      </p:sp>
      <p:sp>
        <p:nvSpPr>
          <p:cNvPr id="4" name="Text Placeholder 2"/>
          <p:cNvSpPr>
            <a:spLocks noGrp="1"/>
          </p:cNvSpPr>
          <p:nvPr>
            <p:ph type="body" idx="1" hasCustomPrompt="1"/>
          </p:nvPr>
        </p:nvSpPr>
        <p:spPr>
          <a:xfrm>
            <a:off x="904423" y="1677090"/>
            <a:ext cx="10435092" cy="4217885"/>
          </a:xfrm>
          <a:prstGeom prst="rect">
            <a:avLst/>
          </a:prstGeom>
        </p:spPr>
        <p:txBody>
          <a:bodyPr vert="horz" lIns="0" tIns="45720" rIns="0" bIns="45720" rtlCol="0">
            <a:noAutofit/>
          </a:bodyPr>
          <a:lstStyle>
            <a:lvl1pPr marL="239178" indent="-239178">
              <a:lnSpc>
                <a:spcPct val="107000"/>
              </a:lnSpc>
              <a:spcAft>
                <a:spcPts val="1067"/>
              </a:spcAft>
              <a:buFont typeface="Arial"/>
              <a:buChar char="•"/>
              <a:defRPr sz="2400"/>
            </a:lvl1pPr>
            <a:lvl2pPr marL="719982" indent="-239994">
              <a:lnSpc>
                <a:spcPct val="107000"/>
              </a:lnSpc>
              <a:spcAft>
                <a:spcPts val="1067"/>
              </a:spcAft>
              <a:buFont typeface="Lucida Grande"/>
              <a:buChar char="–"/>
              <a:defRPr sz="2000"/>
            </a:lvl2pPr>
            <a:lvl3pPr marL="1199970" indent="-239994">
              <a:lnSpc>
                <a:spcPct val="107000"/>
              </a:lnSpc>
              <a:spcAft>
                <a:spcPts val="1067"/>
              </a:spcAft>
              <a:buSzPct val="60000"/>
              <a:buFont typeface="Courier New"/>
              <a:buChar char="o"/>
              <a:defRPr sz="1600"/>
            </a:lvl3pPr>
            <a:lvl4pPr marL="1679958" indent="-239994">
              <a:lnSpc>
                <a:spcPct val="107000"/>
              </a:lnSpc>
              <a:spcAft>
                <a:spcPts val="1067"/>
              </a:spcAft>
              <a:buSzPct val="100000"/>
              <a:buFont typeface="Lucida Grande"/>
              <a:buChar char="–"/>
              <a:defRPr sz="1600"/>
            </a:lvl4pPr>
            <a:lvl5pPr marL="2159946">
              <a:lnSpc>
                <a:spcPct val="107000"/>
              </a:lnSpc>
              <a:spcAft>
                <a:spcPts val="1067"/>
              </a:spcAft>
              <a:defRPr sz="1333"/>
            </a:lvl5pPr>
          </a:lstStyle>
          <a:p>
            <a:pPr lvl="0"/>
            <a:r>
              <a:rPr lang="fi-FI"/>
              <a:t>Muokkaa tekstiä napsauttamalla. Voit siirtää tekstilaatikoita ylemmäs tai alemmas otsikon pituuden ja sisältötekstin määrän mukaan. </a:t>
            </a:r>
          </a:p>
          <a:p>
            <a:pPr lvl="1"/>
            <a:r>
              <a:rPr lang="fi-FI"/>
              <a:t>toinen taso</a:t>
            </a:r>
          </a:p>
          <a:p>
            <a:pPr lvl="2"/>
            <a:r>
              <a:rPr lang="fi-FI"/>
              <a:t>kolmas taso</a:t>
            </a:r>
          </a:p>
          <a:p>
            <a:pPr lvl="3"/>
            <a:r>
              <a:rPr lang="fi-FI"/>
              <a:t>neljäs taso</a:t>
            </a:r>
          </a:p>
          <a:p>
            <a:pPr lvl="4"/>
            <a:r>
              <a:rPr lang="fi-FI"/>
              <a:t>viides taso</a:t>
            </a:r>
            <a:endParaRPr lang="en-US"/>
          </a:p>
        </p:txBody>
      </p:sp>
      <p:pic>
        <p:nvPicPr>
          <p:cNvPr id="3" name="Kuva 2">
            <a:extLst>
              <a:ext uri="{FF2B5EF4-FFF2-40B4-BE49-F238E27FC236}">
                <a16:creationId xmlns:a16="http://schemas.microsoft.com/office/drawing/2014/main" id="{549D5EB4-A372-8E48-84D9-57844248C00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5803" y="6057822"/>
            <a:ext cx="3505263" cy="603149"/>
          </a:xfrm>
          <a:prstGeom prst="rect">
            <a:avLst/>
          </a:prstGeom>
        </p:spPr>
      </p:pic>
    </p:spTree>
    <p:extLst>
      <p:ext uri="{BB962C8B-B14F-4D97-AF65-F5344CB8AC3E}">
        <p14:creationId xmlns:p14="http://schemas.microsoft.com/office/powerpoint/2010/main" val="39176913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Otsikko + teksti + kuva">
    <p:bg>
      <p:bgPr>
        <a:solidFill>
          <a:schemeClr val="bg1"/>
        </a:solidFill>
        <a:effectLst/>
      </p:bgPr>
    </p:bg>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a:xfrm>
            <a:off x="872755" y="714560"/>
            <a:ext cx="5714699" cy="1443296"/>
          </a:xfrm>
          <a:prstGeom prst="rect">
            <a:avLst/>
          </a:prstGeom>
        </p:spPr>
        <p:txBody>
          <a:bodyPr vert="horz" lIns="0" tIns="0" rIns="0" bIns="0" rtlCol="0" anchor="b" anchorCtr="0">
            <a:noAutofit/>
          </a:bodyPr>
          <a:lstStyle>
            <a:lvl1pPr>
              <a:lnSpc>
                <a:spcPct val="85000"/>
              </a:lnSpc>
              <a:defRPr sz="4800">
                <a:solidFill>
                  <a:schemeClr val="tx2"/>
                </a:solidFill>
              </a:defRPr>
            </a:lvl1pPr>
          </a:lstStyle>
          <a:p>
            <a:r>
              <a:rPr lang="fi-FI"/>
              <a:t>Muokkaa otsikkoa napsauttamalla</a:t>
            </a:r>
            <a:endParaRPr lang="en-US"/>
          </a:p>
        </p:txBody>
      </p:sp>
      <p:sp>
        <p:nvSpPr>
          <p:cNvPr id="10" name="Text Placeholder 9">
            <a:extLst>
              <a:ext uri="{FF2B5EF4-FFF2-40B4-BE49-F238E27FC236}">
                <a16:creationId xmlns:a16="http://schemas.microsoft.com/office/drawing/2014/main" id="{56F31A14-407D-4A10-A184-2212C79BACC1}"/>
              </a:ext>
            </a:extLst>
          </p:cNvPr>
          <p:cNvSpPr>
            <a:spLocks noGrp="1"/>
          </p:cNvSpPr>
          <p:nvPr>
            <p:ph type="body" sz="quarter" idx="12" hasCustomPrompt="1"/>
          </p:nvPr>
        </p:nvSpPr>
        <p:spPr>
          <a:xfrm>
            <a:off x="872754" y="2331307"/>
            <a:ext cx="5714700" cy="3479115"/>
          </a:xfrm>
          <a:noFill/>
        </p:spPr>
        <p:txBody>
          <a:bodyPr lIns="0" tIns="0" rIns="0" bIns="0">
            <a:noAutofit/>
          </a:bodyPr>
          <a:lstStyle>
            <a:lvl1pPr marL="239994" indent="-239994">
              <a:lnSpc>
                <a:spcPct val="107000"/>
              </a:lnSpc>
              <a:spcAft>
                <a:spcPts val="800"/>
              </a:spcAft>
              <a:buFont typeface="Arial" panose="020B0604020202020204" pitchFamily="34" charset="0"/>
              <a:buChar char="•"/>
              <a:defRPr sz="2133" baseline="0">
                <a:solidFill>
                  <a:schemeClr val="tx1"/>
                </a:solidFill>
              </a:defRPr>
            </a:lvl1pPr>
            <a:lvl2pPr marL="719982" indent="-239994">
              <a:lnSpc>
                <a:spcPct val="107000"/>
              </a:lnSpc>
              <a:spcAft>
                <a:spcPts val="800"/>
              </a:spcAft>
              <a:buFont typeface="Arial" panose="020B0604020202020204" pitchFamily="34" charset="0"/>
              <a:buChar char="–"/>
              <a:defRPr sz="1867" baseline="0">
                <a:solidFill>
                  <a:schemeClr val="tx1"/>
                </a:solidFill>
              </a:defRPr>
            </a:lvl2pPr>
            <a:lvl3pPr marL="479988" indent="-239994">
              <a:lnSpc>
                <a:spcPts val="2933"/>
              </a:lnSpc>
              <a:buSzPct val="90000"/>
              <a:buFont typeface="Lucida Grande"/>
              <a:buChar char="-"/>
              <a:defRPr sz="2400" baseline="0"/>
            </a:lvl3pPr>
            <a:lvl4pPr>
              <a:lnSpc>
                <a:spcPts val="2533"/>
              </a:lnSpc>
              <a:defRPr sz="2133"/>
            </a:lvl4pPr>
            <a:lvl5pPr>
              <a:lnSpc>
                <a:spcPts val="2533"/>
              </a:lnSpc>
              <a:defRPr sz="2133"/>
            </a:lvl5pPr>
          </a:lstStyle>
          <a:p>
            <a:pPr lvl="0"/>
            <a:r>
              <a:rPr lang="fi-FI"/>
              <a:t>Muokkaa tekstiä napsauttamalla. Voit siirtää tekstilaatikoita ylemmäs tai alemmas otsikon pituuden ja sisältötekstin määrän mukaan.</a:t>
            </a:r>
          </a:p>
          <a:p>
            <a:pPr lvl="1"/>
            <a:r>
              <a:rPr lang="fi-FI"/>
              <a:t>Toinen taso</a:t>
            </a:r>
          </a:p>
        </p:txBody>
      </p:sp>
      <p:sp>
        <p:nvSpPr>
          <p:cNvPr id="6" name="Kuvan paikkamerkki 2">
            <a:extLst>
              <a:ext uri="{FF2B5EF4-FFF2-40B4-BE49-F238E27FC236}">
                <a16:creationId xmlns:a16="http://schemas.microsoft.com/office/drawing/2014/main" id="{94FC3E8E-0DC2-45F2-96A6-E8B0DA7542AB}"/>
              </a:ext>
            </a:extLst>
          </p:cNvPr>
          <p:cNvSpPr>
            <a:spLocks noGrp="1"/>
          </p:cNvSpPr>
          <p:nvPr>
            <p:ph type="pic" sz="quarter" idx="13" hasCustomPrompt="1"/>
          </p:nvPr>
        </p:nvSpPr>
        <p:spPr>
          <a:xfrm>
            <a:off x="6952232" y="0"/>
            <a:ext cx="5239769" cy="6858000"/>
          </a:xfrm>
        </p:spPr>
        <p:txBody>
          <a:bodyPr lIns="216000" tIns="216000" rIns="180000">
            <a:normAutofit/>
          </a:bodyPr>
          <a:lstStyle>
            <a:lvl1pPr marL="0" marR="0" indent="0" algn="l" defTabSz="609585" rtl="0" eaLnBrk="1" fontAlgn="auto" latinLnBrk="0" hangingPunct="1">
              <a:lnSpc>
                <a:spcPct val="114000"/>
              </a:lnSpc>
              <a:spcBef>
                <a:spcPts val="0"/>
              </a:spcBef>
              <a:spcAft>
                <a:spcPts val="0"/>
              </a:spcAft>
              <a:buClrTx/>
              <a:buSzTx/>
              <a:buFont typeface="Arial"/>
              <a:buNone/>
              <a:tabLst/>
              <a:defRPr sz="1333"/>
            </a:lvl1pPr>
          </a:lstStyle>
          <a:p>
            <a:pPr marL="0" marR="0" lvl="0" indent="0" algn="l" defTabSz="609585" rtl="0" eaLnBrk="1" fontAlgn="auto" latinLnBrk="0" hangingPunct="1">
              <a:lnSpc>
                <a:spcPct val="114000"/>
              </a:lnSpc>
              <a:spcBef>
                <a:spcPts val="0"/>
              </a:spcBef>
              <a:spcAft>
                <a:spcPts val="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a:t>
            </a:r>
            <a:br>
              <a:rPr lang="fi-FI"/>
            </a:br>
            <a:r>
              <a:rPr lang="fi-FI"/>
              <a:t>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a:t>
            </a:r>
          </a:p>
        </p:txBody>
      </p:sp>
      <p:sp>
        <p:nvSpPr>
          <p:cNvPr id="8" name="Tekstin paikkamerkki 2">
            <a:extLst>
              <a:ext uri="{FF2B5EF4-FFF2-40B4-BE49-F238E27FC236}">
                <a16:creationId xmlns:a16="http://schemas.microsoft.com/office/drawing/2014/main" id="{5DBEC439-60DC-4E06-AF8F-66E0FE2BDB55}"/>
              </a:ext>
            </a:extLst>
          </p:cNvPr>
          <p:cNvSpPr>
            <a:spLocks noGrp="1"/>
          </p:cNvSpPr>
          <p:nvPr>
            <p:ph type="body" sz="quarter" idx="17" hasCustomPrompt="1"/>
          </p:nvPr>
        </p:nvSpPr>
        <p:spPr>
          <a:xfrm>
            <a:off x="10587540" y="6371282"/>
            <a:ext cx="1378431" cy="256852"/>
          </a:xfrm>
          <a:solidFill>
            <a:schemeClr val="tx1"/>
          </a:solidFill>
        </p:spPr>
        <p:txBody>
          <a:bodyPr wrap="none" lIns="61200" tIns="54000" rIns="72000" bIns="54000" anchor="ctr" anchorCtr="0">
            <a:spAutoFit/>
          </a:bodyPr>
          <a:lstStyle>
            <a:lvl1pPr marL="0" indent="0" algn="r">
              <a:lnSpc>
                <a:spcPct val="90000"/>
              </a:lnSpc>
              <a:spcAft>
                <a:spcPts val="0"/>
              </a:spcAft>
              <a:buNone/>
              <a:defRPr sz="1067">
                <a:solidFill>
                  <a:schemeClr val="bg1"/>
                </a:solidFill>
              </a:defRPr>
            </a:lvl1pPr>
          </a:lstStyle>
          <a:p>
            <a:pPr lvl="0"/>
            <a:r>
              <a:rPr lang="fi-FI"/>
              <a:t>Kuva: Kuvaajan nimi</a:t>
            </a:r>
          </a:p>
        </p:txBody>
      </p:sp>
      <p:pic>
        <p:nvPicPr>
          <p:cNvPr id="3" name="Kuva 2">
            <a:extLst>
              <a:ext uri="{FF2B5EF4-FFF2-40B4-BE49-F238E27FC236}">
                <a16:creationId xmlns:a16="http://schemas.microsoft.com/office/drawing/2014/main" id="{03C35716-DAD5-00E9-EF73-A30B1C378A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5803" y="6057822"/>
            <a:ext cx="3505263" cy="603149"/>
          </a:xfrm>
          <a:prstGeom prst="rect">
            <a:avLst/>
          </a:prstGeom>
        </p:spPr>
      </p:pic>
    </p:spTree>
    <p:extLst>
      <p:ext uri="{BB962C8B-B14F-4D97-AF65-F5344CB8AC3E}">
        <p14:creationId xmlns:p14="http://schemas.microsoft.com/office/powerpoint/2010/main" val="26688100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Otsikko + teksti + 2 kuvaa">
    <p:bg>
      <p:bgPr>
        <a:solidFill>
          <a:schemeClr val="bg1"/>
        </a:solidFill>
        <a:effectLst/>
      </p:bgPr>
    </p:bg>
    <p:spTree>
      <p:nvGrpSpPr>
        <p:cNvPr id="1" name=""/>
        <p:cNvGrpSpPr/>
        <p:nvPr/>
      </p:nvGrpSpPr>
      <p:grpSpPr>
        <a:xfrm>
          <a:off x="0" y="0"/>
          <a:ext cx="0" cy="0"/>
          <a:chOff x="0" y="0"/>
          <a:chExt cx="0" cy="0"/>
        </a:xfrm>
      </p:grpSpPr>
      <p:sp>
        <p:nvSpPr>
          <p:cNvPr id="13" name="Title Placeholder 1"/>
          <p:cNvSpPr>
            <a:spLocks noGrp="1"/>
          </p:cNvSpPr>
          <p:nvPr>
            <p:ph type="title" hasCustomPrompt="1"/>
          </p:nvPr>
        </p:nvSpPr>
        <p:spPr>
          <a:xfrm>
            <a:off x="872755" y="714560"/>
            <a:ext cx="5714699" cy="1443296"/>
          </a:xfrm>
          <a:prstGeom prst="rect">
            <a:avLst/>
          </a:prstGeom>
        </p:spPr>
        <p:txBody>
          <a:bodyPr vert="horz" lIns="0" tIns="0" rIns="0" bIns="0" rtlCol="0" anchor="b" anchorCtr="0">
            <a:noAutofit/>
          </a:bodyPr>
          <a:lstStyle>
            <a:lvl1pPr>
              <a:lnSpc>
                <a:spcPct val="85000"/>
              </a:lnSpc>
              <a:defRPr sz="4800">
                <a:solidFill>
                  <a:schemeClr val="tx2"/>
                </a:solidFill>
              </a:defRPr>
            </a:lvl1pPr>
          </a:lstStyle>
          <a:p>
            <a:r>
              <a:rPr lang="fi-FI"/>
              <a:t>Muokkaa otsikkoa napsauttamalla</a:t>
            </a:r>
            <a:endParaRPr lang="en-US"/>
          </a:p>
        </p:txBody>
      </p:sp>
      <p:sp>
        <p:nvSpPr>
          <p:cNvPr id="10" name="Text Placeholder 9">
            <a:extLst>
              <a:ext uri="{FF2B5EF4-FFF2-40B4-BE49-F238E27FC236}">
                <a16:creationId xmlns:a16="http://schemas.microsoft.com/office/drawing/2014/main" id="{56F31A14-407D-4A10-A184-2212C79BACC1}"/>
              </a:ext>
            </a:extLst>
          </p:cNvPr>
          <p:cNvSpPr>
            <a:spLocks noGrp="1"/>
          </p:cNvSpPr>
          <p:nvPr>
            <p:ph type="body" sz="quarter" idx="12" hasCustomPrompt="1"/>
          </p:nvPr>
        </p:nvSpPr>
        <p:spPr>
          <a:xfrm>
            <a:off x="872754" y="2331307"/>
            <a:ext cx="5714700" cy="3479115"/>
          </a:xfrm>
          <a:noFill/>
        </p:spPr>
        <p:txBody>
          <a:bodyPr lIns="0" tIns="0" rIns="0" bIns="0">
            <a:noAutofit/>
          </a:bodyPr>
          <a:lstStyle>
            <a:lvl1pPr marL="239994" indent="-239994">
              <a:lnSpc>
                <a:spcPct val="107000"/>
              </a:lnSpc>
              <a:spcAft>
                <a:spcPts val="800"/>
              </a:spcAft>
              <a:buFont typeface="Arial" panose="020B0604020202020204" pitchFamily="34" charset="0"/>
              <a:buChar char="•"/>
              <a:defRPr sz="2133" baseline="0">
                <a:solidFill>
                  <a:schemeClr val="tx1"/>
                </a:solidFill>
              </a:defRPr>
            </a:lvl1pPr>
            <a:lvl2pPr marL="719982" indent="-239994">
              <a:lnSpc>
                <a:spcPct val="107000"/>
              </a:lnSpc>
              <a:spcAft>
                <a:spcPts val="800"/>
              </a:spcAft>
              <a:buFont typeface="Arial" panose="020B0604020202020204" pitchFamily="34" charset="0"/>
              <a:buChar char="–"/>
              <a:defRPr sz="1867" baseline="0">
                <a:solidFill>
                  <a:schemeClr val="tx1"/>
                </a:solidFill>
              </a:defRPr>
            </a:lvl2pPr>
            <a:lvl3pPr marL="479988" indent="-239994">
              <a:lnSpc>
                <a:spcPts val="2933"/>
              </a:lnSpc>
              <a:buSzPct val="90000"/>
              <a:buFont typeface="Lucida Grande"/>
              <a:buChar char="-"/>
              <a:defRPr sz="2400" baseline="0"/>
            </a:lvl3pPr>
            <a:lvl4pPr>
              <a:lnSpc>
                <a:spcPts val="2533"/>
              </a:lnSpc>
              <a:defRPr sz="2133"/>
            </a:lvl4pPr>
            <a:lvl5pPr>
              <a:lnSpc>
                <a:spcPts val="2533"/>
              </a:lnSpc>
              <a:defRPr sz="2133"/>
            </a:lvl5pPr>
          </a:lstStyle>
          <a:p>
            <a:pPr lvl="0"/>
            <a:r>
              <a:rPr lang="fi-FI"/>
              <a:t>Muokkaa tekstiä napsauttamalla. Voit siirtää tekstilaatikoita ylemmäs tai alemmas otsikon pituuden ja sisältötekstin määrän mukaan.</a:t>
            </a:r>
          </a:p>
          <a:p>
            <a:pPr lvl="1"/>
            <a:r>
              <a:rPr lang="fi-FI"/>
              <a:t>Toinen taso</a:t>
            </a:r>
          </a:p>
        </p:txBody>
      </p:sp>
      <p:sp>
        <p:nvSpPr>
          <p:cNvPr id="9" name="Kuvan paikkamerkki 2">
            <a:extLst>
              <a:ext uri="{FF2B5EF4-FFF2-40B4-BE49-F238E27FC236}">
                <a16:creationId xmlns:a16="http://schemas.microsoft.com/office/drawing/2014/main" id="{5D08F5D4-B30E-481D-8F0A-A67744EE110B}"/>
              </a:ext>
            </a:extLst>
          </p:cNvPr>
          <p:cNvSpPr>
            <a:spLocks noGrp="1"/>
          </p:cNvSpPr>
          <p:nvPr>
            <p:ph type="pic" sz="quarter" idx="13" hasCustomPrompt="1"/>
          </p:nvPr>
        </p:nvSpPr>
        <p:spPr>
          <a:xfrm>
            <a:off x="6858656" y="446781"/>
            <a:ext cx="5040000" cy="2784000"/>
          </a:xfrm>
        </p:spPr>
        <p:txBody>
          <a:bodyPr lIns="144000" tIns="0" rIns="144000" anchor="ctr" anchorCtr="0">
            <a:noAutofit/>
          </a:bodyPr>
          <a:lstStyle>
            <a:lvl1pPr marL="0" marR="0" indent="0" algn="l" defTabSz="609585" rtl="0" eaLnBrk="1" fontAlgn="auto" latinLnBrk="0" hangingPunct="1">
              <a:lnSpc>
                <a:spcPct val="100000"/>
              </a:lnSpc>
              <a:spcBef>
                <a:spcPts val="0"/>
              </a:spcBef>
              <a:spcAft>
                <a:spcPts val="0"/>
              </a:spcAft>
              <a:buClrTx/>
              <a:buSzTx/>
              <a:buFont typeface="Arial"/>
              <a:buNone/>
              <a:tabLst/>
              <a:defRPr sz="1133"/>
            </a:lvl1pPr>
          </a:lstStyle>
          <a:p>
            <a:pPr marL="0" marR="0" lvl="0" indent="0" algn="l" defTabSz="609585" rtl="0" eaLnBrk="1" fontAlgn="auto" latinLnBrk="0" hangingPunct="1">
              <a:lnSpc>
                <a:spcPct val="100000"/>
              </a:lnSpc>
              <a:spcBef>
                <a:spcPts val="0"/>
              </a:spcBef>
              <a:spcAft>
                <a:spcPts val="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11" name="Tekstin paikkamerkki 2">
            <a:extLst>
              <a:ext uri="{FF2B5EF4-FFF2-40B4-BE49-F238E27FC236}">
                <a16:creationId xmlns:a16="http://schemas.microsoft.com/office/drawing/2014/main" id="{9EDF4FB6-C203-4B5B-B8C6-D2C927FAEDE6}"/>
              </a:ext>
            </a:extLst>
          </p:cNvPr>
          <p:cNvSpPr>
            <a:spLocks noGrp="1"/>
          </p:cNvSpPr>
          <p:nvPr>
            <p:ph type="body" sz="quarter" idx="16" hasCustomPrompt="1"/>
          </p:nvPr>
        </p:nvSpPr>
        <p:spPr>
          <a:xfrm>
            <a:off x="9163664" y="3270046"/>
            <a:ext cx="2734992" cy="205965"/>
          </a:xfrm>
        </p:spPr>
        <p:txBody>
          <a:bodyPr lIns="0" tIns="0" rIns="0" bIns="0" anchor="b" anchorCtr="0">
            <a:noAutofit/>
          </a:bodyPr>
          <a:lstStyle>
            <a:lvl1pPr marL="0" indent="0" algn="r">
              <a:lnSpc>
                <a:spcPct val="90000"/>
              </a:lnSpc>
              <a:spcAft>
                <a:spcPts val="0"/>
              </a:spcAft>
              <a:buNone/>
              <a:defRPr sz="1067"/>
            </a:lvl1pPr>
          </a:lstStyle>
          <a:p>
            <a:pPr lvl="0"/>
            <a:r>
              <a:rPr lang="fi-FI"/>
              <a:t>Kuva: Kuvaajan nimi </a:t>
            </a:r>
          </a:p>
        </p:txBody>
      </p:sp>
      <p:sp>
        <p:nvSpPr>
          <p:cNvPr id="12" name="Kuvan paikkamerkki 2">
            <a:extLst>
              <a:ext uri="{FF2B5EF4-FFF2-40B4-BE49-F238E27FC236}">
                <a16:creationId xmlns:a16="http://schemas.microsoft.com/office/drawing/2014/main" id="{1747F73E-808D-4F4D-B519-9D3F19B14171}"/>
              </a:ext>
            </a:extLst>
          </p:cNvPr>
          <p:cNvSpPr>
            <a:spLocks noGrp="1"/>
          </p:cNvSpPr>
          <p:nvPr>
            <p:ph type="pic" sz="quarter" idx="17" hasCustomPrompt="1"/>
          </p:nvPr>
        </p:nvSpPr>
        <p:spPr>
          <a:xfrm>
            <a:off x="6858656" y="3614597"/>
            <a:ext cx="5040000" cy="2784000"/>
          </a:xfrm>
        </p:spPr>
        <p:txBody>
          <a:bodyPr lIns="144000" tIns="0" rIns="144000" anchor="ctr" anchorCtr="0">
            <a:normAutofit/>
          </a:bodyPr>
          <a:lstStyle>
            <a:lvl1pPr marL="0" marR="0" indent="0" algn="l" defTabSz="609585" rtl="0" eaLnBrk="1" fontAlgn="auto" latinLnBrk="0" hangingPunct="1">
              <a:lnSpc>
                <a:spcPct val="100000"/>
              </a:lnSpc>
              <a:spcBef>
                <a:spcPts val="0"/>
              </a:spcBef>
              <a:spcAft>
                <a:spcPts val="0"/>
              </a:spcAft>
              <a:buClrTx/>
              <a:buSzTx/>
              <a:buFont typeface="Arial"/>
              <a:buNone/>
              <a:tabLst/>
              <a:defRPr sz="1133"/>
            </a:lvl1pPr>
          </a:lstStyle>
          <a:p>
            <a:pPr marL="0" marR="0" lvl="0" indent="0" algn="l" defTabSz="609585" rtl="0" eaLnBrk="1" fontAlgn="auto" latinLnBrk="0" hangingPunct="1">
              <a:lnSpc>
                <a:spcPct val="100000"/>
              </a:lnSpc>
              <a:spcBef>
                <a:spcPts val="0"/>
              </a:spcBef>
              <a:spcAft>
                <a:spcPts val="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14" name="Tekstin paikkamerkki 2">
            <a:extLst>
              <a:ext uri="{FF2B5EF4-FFF2-40B4-BE49-F238E27FC236}">
                <a16:creationId xmlns:a16="http://schemas.microsoft.com/office/drawing/2014/main" id="{C3FFB981-5C4F-420D-A592-673A569A8858}"/>
              </a:ext>
            </a:extLst>
          </p:cNvPr>
          <p:cNvSpPr>
            <a:spLocks noGrp="1"/>
          </p:cNvSpPr>
          <p:nvPr>
            <p:ph type="body" sz="quarter" idx="18" hasCustomPrompt="1"/>
          </p:nvPr>
        </p:nvSpPr>
        <p:spPr>
          <a:xfrm>
            <a:off x="9163664" y="6437862"/>
            <a:ext cx="2734992" cy="205965"/>
          </a:xfrm>
        </p:spPr>
        <p:txBody>
          <a:bodyPr lIns="0" tIns="0" rIns="0" bIns="0" anchor="b" anchorCtr="0">
            <a:noAutofit/>
          </a:bodyPr>
          <a:lstStyle>
            <a:lvl1pPr marL="0" indent="0" algn="r">
              <a:lnSpc>
                <a:spcPct val="90000"/>
              </a:lnSpc>
              <a:spcAft>
                <a:spcPts val="0"/>
              </a:spcAft>
              <a:buNone/>
              <a:defRPr sz="1067"/>
            </a:lvl1pPr>
          </a:lstStyle>
          <a:p>
            <a:pPr lvl="0"/>
            <a:r>
              <a:rPr lang="fi-FI"/>
              <a:t>Kuva: Kuvaajan nimi </a:t>
            </a:r>
          </a:p>
        </p:txBody>
      </p:sp>
      <p:pic>
        <p:nvPicPr>
          <p:cNvPr id="2" name="Kuva 1">
            <a:extLst>
              <a:ext uri="{FF2B5EF4-FFF2-40B4-BE49-F238E27FC236}">
                <a16:creationId xmlns:a16="http://schemas.microsoft.com/office/drawing/2014/main" id="{C8042016-F998-7E4B-A928-3633C798CE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5803" y="6057822"/>
            <a:ext cx="3505263" cy="603149"/>
          </a:xfrm>
          <a:prstGeom prst="rect">
            <a:avLst/>
          </a:prstGeom>
        </p:spPr>
      </p:pic>
    </p:spTree>
    <p:extLst>
      <p:ext uri="{BB962C8B-B14F-4D97-AF65-F5344CB8AC3E}">
        <p14:creationId xmlns:p14="http://schemas.microsoft.com/office/powerpoint/2010/main" val="15340283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Kuvakollaasi (3 kuvaa)">
    <p:bg>
      <p:bgPr>
        <a:solidFill>
          <a:schemeClr val="bg1"/>
        </a:solidFill>
        <a:effectLst/>
      </p:bgPr>
    </p:bg>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5EEDD00B-46CD-4983-8E22-87F37B6FDDDB}"/>
              </a:ext>
            </a:extLst>
          </p:cNvPr>
          <p:cNvSpPr>
            <a:spLocks noGrp="1"/>
          </p:cNvSpPr>
          <p:nvPr>
            <p:ph type="pic" sz="quarter" idx="11" hasCustomPrompt="1"/>
          </p:nvPr>
        </p:nvSpPr>
        <p:spPr>
          <a:xfrm>
            <a:off x="140262" y="151051"/>
            <a:ext cx="5813037" cy="6543165"/>
          </a:xfrm>
        </p:spPr>
        <p:txBody>
          <a:bodyPr lIns="144000" tIns="144000" rIns="144000" anchor="t" anchorCtr="1">
            <a:normAutofit/>
          </a:bodyPr>
          <a:lstStyle>
            <a:lvl1pPr marL="0" marR="0" indent="0" algn="l" defTabSz="609585" rtl="0" eaLnBrk="1" fontAlgn="auto" latinLnBrk="0" hangingPunct="1">
              <a:lnSpc>
                <a:spcPct val="100000"/>
              </a:lnSpc>
              <a:spcBef>
                <a:spcPts val="0"/>
              </a:spcBef>
              <a:spcAft>
                <a:spcPts val="1600"/>
              </a:spcAft>
              <a:buClrTx/>
              <a:buSzTx/>
              <a:buFont typeface="Arial"/>
              <a:buNone/>
              <a:tabLst/>
              <a:defRPr sz="1200"/>
            </a:lvl1pPr>
          </a:lstStyle>
          <a:p>
            <a:pPr marL="0" marR="0" lvl="0" indent="0" algn="l" defTabSz="609585" rtl="0" eaLnBrk="1" fontAlgn="auto" latinLnBrk="0" hangingPunct="1">
              <a:lnSpc>
                <a:spcPct val="100000"/>
              </a:lnSpc>
              <a:spcBef>
                <a:spcPts val="0"/>
              </a:spcBef>
              <a:spcAft>
                <a:spcPts val="160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a:t>
            </a: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14" name="Tekstin paikkamerkki 2">
            <a:extLst>
              <a:ext uri="{FF2B5EF4-FFF2-40B4-BE49-F238E27FC236}">
                <a16:creationId xmlns:a16="http://schemas.microsoft.com/office/drawing/2014/main" id="{FFA53543-86C7-4C7E-A6AB-7B6F2098B992}"/>
              </a:ext>
            </a:extLst>
          </p:cNvPr>
          <p:cNvSpPr>
            <a:spLocks noGrp="1"/>
          </p:cNvSpPr>
          <p:nvPr>
            <p:ph type="body" sz="quarter" idx="21" hasCustomPrompt="1"/>
          </p:nvPr>
        </p:nvSpPr>
        <p:spPr>
          <a:xfrm>
            <a:off x="266849" y="6322016"/>
            <a:ext cx="1378431" cy="256852"/>
          </a:xfrm>
          <a:solidFill>
            <a:schemeClr val="tx1"/>
          </a:solidFill>
        </p:spPr>
        <p:txBody>
          <a:bodyPr wrap="none" lIns="72000" tIns="54000" rIns="61200" bIns="54000" anchor="ctr" anchorCtr="0">
            <a:spAutoFit/>
          </a:bodyPr>
          <a:lstStyle>
            <a:lvl1pPr marL="0" indent="0" algn="l">
              <a:lnSpc>
                <a:spcPct val="90000"/>
              </a:lnSpc>
              <a:spcAft>
                <a:spcPts val="0"/>
              </a:spcAft>
              <a:buNone/>
              <a:defRPr sz="1067">
                <a:solidFill>
                  <a:schemeClr val="bg1"/>
                </a:solidFill>
              </a:defRPr>
            </a:lvl1pPr>
          </a:lstStyle>
          <a:p>
            <a:pPr lvl="0"/>
            <a:r>
              <a:rPr lang="fi-FI"/>
              <a:t>Kuva: Kuvaajan nimi</a:t>
            </a:r>
          </a:p>
        </p:txBody>
      </p:sp>
      <p:sp>
        <p:nvSpPr>
          <p:cNvPr id="6" name="Kuvan paikkamerkki 8">
            <a:extLst>
              <a:ext uri="{FF2B5EF4-FFF2-40B4-BE49-F238E27FC236}">
                <a16:creationId xmlns:a16="http://schemas.microsoft.com/office/drawing/2014/main" id="{F04BCD48-6335-43D6-87AA-F4DBB59CA9F4}"/>
              </a:ext>
            </a:extLst>
          </p:cNvPr>
          <p:cNvSpPr>
            <a:spLocks noGrp="1"/>
          </p:cNvSpPr>
          <p:nvPr>
            <p:ph type="pic" sz="quarter" idx="13" hasCustomPrompt="1"/>
          </p:nvPr>
        </p:nvSpPr>
        <p:spPr>
          <a:xfrm>
            <a:off x="6109261" y="151051"/>
            <a:ext cx="5918400" cy="3196800"/>
          </a:xfrm>
        </p:spPr>
        <p:txBody>
          <a:bodyPr lIns="144000" tIns="126000" rIns="108000">
            <a:normAutofit/>
          </a:bodyPr>
          <a:lstStyle>
            <a:lvl1pPr marL="0" marR="0" indent="0" algn="l" defTabSz="609585" rtl="0" eaLnBrk="1" fontAlgn="auto" latinLnBrk="0" hangingPunct="1">
              <a:lnSpc>
                <a:spcPct val="100000"/>
              </a:lnSpc>
              <a:spcBef>
                <a:spcPts val="0"/>
              </a:spcBef>
              <a:spcAft>
                <a:spcPts val="1600"/>
              </a:spcAft>
              <a:buClrTx/>
              <a:buSzTx/>
              <a:buFont typeface="Arial"/>
              <a:buNone/>
              <a:tabLst/>
              <a:defRPr sz="1200"/>
            </a:lvl1pPr>
          </a:lstStyle>
          <a:p>
            <a:pPr marL="0" marR="0" lvl="0" indent="0" algn="l" defTabSz="609585" rtl="0" eaLnBrk="1" fontAlgn="auto" latinLnBrk="0" hangingPunct="1">
              <a:lnSpc>
                <a:spcPct val="100000"/>
              </a:lnSpc>
              <a:spcBef>
                <a:spcPts val="0"/>
              </a:spcBef>
              <a:spcAft>
                <a:spcPts val="160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13" name="Tekstin paikkamerkki 2">
            <a:extLst>
              <a:ext uri="{FF2B5EF4-FFF2-40B4-BE49-F238E27FC236}">
                <a16:creationId xmlns:a16="http://schemas.microsoft.com/office/drawing/2014/main" id="{D3404D98-E1C1-42E5-BFB0-40ED50A240DE}"/>
              </a:ext>
            </a:extLst>
          </p:cNvPr>
          <p:cNvSpPr>
            <a:spLocks noGrp="1"/>
          </p:cNvSpPr>
          <p:nvPr>
            <p:ph type="body" sz="quarter" idx="20" hasCustomPrompt="1"/>
          </p:nvPr>
        </p:nvSpPr>
        <p:spPr>
          <a:xfrm>
            <a:off x="10536886" y="2969724"/>
            <a:ext cx="1378431" cy="256852"/>
          </a:xfrm>
          <a:solidFill>
            <a:schemeClr val="tx1"/>
          </a:solidFill>
        </p:spPr>
        <p:txBody>
          <a:bodyPr wrap="none" lIns="61200" tIns="54000" rIns="72000" bIns="54000" anchor="ctr" anchorCtr="0">
            <a:spAutoFit/>
          </a:bodyPr>
          <a:lstStyle>
            <a:lvl1pPr marL="0" indent="0" algn="r">
              <a:lnSpc>
                <a:spcPct val="90000"/>
              </a:lnSpc>
              <a:spcAft>
                <a:spcPts val="0"/>
              </a:spcAft>
              <a:buNone/>
              <a:defRPr sz="1067">
                <a:solidFill>
                  <a:schemeClr val="bg1"/>
                </a:solidFill>
              </a:defRPr>
            </a:lvl1pPr>
          </a:lstStyle>
          <a:p>
            <a:pPr lvl="0"/>
            <a:r>
              <a:rPr lang="fi-FI"/>
              <a:t>Kuva: Kuvaajan nimi</a:t>
            </a:r>
          </a:p>
        </p:txBody>
      </p:sp>
      <p:sp>
        <p:nvSpPr>
          <p:cNvPr id="8" name="Kuvan paikkamerkki 8">
            <a:extLst>
              <a:ext uri="{FF2B5EF4-FFF2-40B4-BE49-F238E27FC236}">
                <a16:creationId xmlns:a16="http://schemas.microsoft.com/office/drawing/2014/main" id="{B2961B63-BCE8-420E-B85A-9561A8D30056}"/>
              </a:ext>
            </a:extLst>
          </p:cNvPr>
          <p:cNvSpPr>
            <a:spLocks noGrp="1"/>
          </p:cNvSpPr>
          <p:nvPr>
            <p:ph type="pic" sz="quarter" idx="15" hasCustomPrompt="1"/>
          </p:nvPr>
        </p:nvSpPr>
        <p:spPr>
          <a:xfrm>
            <a:off x="6109263" y="3497416"/>
            <a:ext cx="5918400" cy="3196800"/>
          </a:xfrm>
        </p:spPr>
        <p:txBody>
          <a:bodyPr lIns="144000" tIns="126000" rIns="108000">
            <a:normAutofit/>
          </a:bodyPr>
          <a:lstStyle>
            <a:lvl1pPr marL="0" marR="0" indent="0" algn="l" defTabSz="609585" rtl="0" eaLnBrk="1" fontAlgn="auto" latinLnBrk="0" hangingPunct="1">
              <a:lnSpc>
                <a:spcPct val="100000"/>
              </a:lnSpc>
              <a:spcBef>
                <a:spcPts val="0"/>
              </a:spcBef>
              <a:spcAft>
                <a:spcPts val="1600"/>
              </a:spcAft>
              <a:buClrTx/>
              <a:buSzTx/>
              <a:buFont typeface="Arial"/>
              <a:buNone/>
              <a:tabLst/>
              <a:defRPr sz="1200"/>
            </a:lvl1pPr>
          </a:lstStyle>
          <a:p>
            <a:pPr marL="0" marR="0" lvl="0" indent="0" algn="l" defTabSz="609585" rtl="0" eaLnBrk="1" fontAlgn="auto" latinLnBrk="0" hangingPunct="1">
              <a:lnSpc>
                <a:spcPct val="100000"/>
              </a:lnSpc>
              <a:spcBef>
                <a:spcPts val="0"/>
              </a:spcBef>
              <a:spcAft>
                <a:spcPts val="160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12" name="Tekstin paikkamerkki 2">
            <a:extLst>
              <a:ext uri="{FF2B5EF4-FFF2-40B4-BE49-F238E27FC236}">
                <a16:creationId xmlns:a16="http://schemas.microsoft.com/office/drawing/2014/main" id="{E85BA919-9FE2-4B09-8654-3A39277A4559}"/>
              </a:ext>
            </a:extLst>
          </p:cNvPr>
          <p:cNvSpPr>
            <a:spLocks noGrp="1"/>
          </p:cNvSpPr>
          <p:nvPr>
            <p:ph type="body" sz="quarter" idx="19" hasCustomPrompt="1"/>
          </p:nvPr>
        </p:nvSpPr>
        <p:spPr>
          <a:xfrm>
            <a:off x="10546720" y="6322016"/>
            <a:ext cx="1378431" cy="256852"/>
          </a:xfrm>
          <a:solidFill>
            <a:schemeClr val="tx1"/>
          </a:solidFill>
        </p:spPr>
        <p:txBody>
          <a:bodyPr wrap="none" lIns="61200" tIns="54000" rIns="72000" bIns="54000" anchor="ctr" anchorCtr="0">
            <a:spAutoFit/>
          </a:bodyPr>
          <a:lstStyle>
            <a:lvl1pPr marL="0" indent="0" algn="r">
              <a:lnSpc>
                <a:spcPct val="90000"/>
              </a:lnSpc>
              <a:spcAft>
                <a:spcPts val="0"/>
              </a:spcAft>
              <a:buNone/>
              <a:defRPr sz="1067">
                <a:solidFill>
                  <a:schemeClr val="bg1"/>
                </a:solidFill>
              </a:defRPr>
            </a:lvl1pPr>
          </a:lstStyle>
          <a:p>
            <a:pPr lvl="0"/>
            <a:r>
              <a:rPr lang="fi-FI"/>
              <a:t>Kuva: Kuvaajan nimi</a:t>
            </a:r>
          </a:p>
        </p:txBody>
      </p:sp>
    </p:spTree>
    <p:extLst>
      <p:ext uri="{BB962C8B-B14F-4D97-AF65-F5344CB8AC3E}">
        <p14:creationId xmlns:p14="http://schemas.microsoft.com/office/powerpoint/2010/main" val="457503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so kuva + kuvateksti väritaustalla">
    <p:spTree>
      <p:nvGrpSpPr>
        <p:cNvPr id="1" name=""/>
        <p:cNvGrpSpPr/>
        <p:nvPr/>
      </p:nvGrpSpPr>
      <p:grpSpPr>
        <a:xfrm>
          <a:off x="0" y="0"/>
          <a:ext cx="0" cy="0"/>
          <a:chOff x="0" y="0"/>
          <a:chExt cx="0" cy="0"/>
        </a:xfrm>
      </p:grpSpPr>
      <p:sp>
        <p:nvSpPr>
          <p:cNvPr id="7" name="Tekstin paikkamerkki 2">
            <a:extLst>
              <a:ext uri="{FF2B5EF4-FFF2-40B4-BE49-F238E27FC236}">
                <a16:creationId xmlns:a16="http://schemas.microsoft.com/office/drawing/2014/main" id="{5310E2D3-C2DC-45C6-BB68-45C753318F56}"/>
              </a:ext>
            </a:extLst>
          </p:cNvPr>
          <p:cNvSpPr>
            <a:spLocks noGrp="1"/>
          </p:cNvSpPr>
          <p:nvPr>
            <p:ph type="body" sz="quarter" idx="12" hasCustomPrompt="1"/>
          </p:nvPr>
        </p:nvSpPr>
        <p:spPr>
          <a:xfrm>
            <a:off x="1528549" y="5388677"/>
            <a:ext cx="10193552" cy="1469323"/>
          </a:xfrm>
          <a:noFill/>
        </p:spPr>
        <p:txBody>
          <a:bodyPr wrap="square" lIns="0" tIns="144000" rIns="0" bIns="144000" anchor="ctr" anchorCtr="0">
            <a:noAutofit/>
          </a:bodyPr>
          <a:lstStyle>
            <a:lvl1pPr marL="0" indent="0" algn="r">
              <a:lnSpc>
                <a:spcPct val="100000"/>
              </a:lnSpc>
              <a:spcAft>
                <a:spcPts val="0"/>
              </a:spcAft>
              <a:buFont typeface="Arial" panose="020B0604020202020204" pitchFamily="34" charset="0"/>
              <a:buNone/>
              <a:defRPr sz="1467" b="1">
                <a:solidFill>
                  <a:schemeClr val="bg1"/>
                </a:solidFill>
              </a:defRPr>
            </a:lvl1pPr>
            <a:lvl2pPr>
              <a:lnSpc>
                <a:spcPct val="90000"/>
              </a:lnSpc>
              <a:defRPr sz="1867">
                <a:solidFill>
                  <a:schemeClr val="bg1"/>
                </a:solidFill>
              </a:defRPr>
            </a:lvl2pPr>
            <a:lvl3pPr>
              <a:lnSpc>
                <a:spcPct val="90000"/>
              </a:lnSpc>
              <a:spcAft>
                <a:spcPts val="1067"/>
              </a:spcAft>
              <a:defRPr sz="1467">
                <a:solidFill>
                  <a:schemeClr val="bg1"/>
                </a:solidFill>
              </a:defRPr>
            </a:lvl3pPr>
            <a:lvl4pPr>
              <a:lnSpc>
                <a:spcPct val="90000"/>
              </a:lnSpc>
              <a:spcAft>
                <a:spcPts val="1067"/>
              </a:spcAft>
              <a:defRPr sz="1600">
                <a:solidFill>
                  <a:schemeClr val="bg1"/>
                </a:solidFill>
              </a:defRPr>
            </a:lvl4pPr>
            <a:lvl5pPr>
              <a:lnSpc>
                <a:spcPct val="90000"/>
              </a:lnSpc>
              <a:defRPr sz="1867">
                <a:solidFill>
                  <a:schemeClr val="bg1"/>
                </a:solidFill>
              </a:defRPr>
            </a:lvl5pPr>
          </a:lstStyle>
          <a:p>
            <a:pPr lvl="0"/>
            <a:r>
              <a:rPr lang="fi-FI"/>
              <a:t>Kuvateksti väritaustalla. </a:t>
            </a:r>
            <a:br>
              <a:rPr lang="fi-FI"/>
            </a:br>
            <a:r>
              <a:rPr lang="fi-FI"/>
              <a:t>Voit rajata kuvan korkeutta jos kuvateksti on pitkä. (Kuvan muotoilu &gt; Rajaa) </a:t>
            </a:r>
            <a:br>
              <a:rPr lang="fi-FI"/>
            </a:br>
            <a:r>
              <a:rPr lang="fi-FI"/>
              <a:t>Kuvatekstin oletuskorkeuteen mahtuu korkeintaan kolme riviä tekstiä.</a:t>
            </a:r>
          </a:p>
        </p:txBody>
      </p:sp>
      <p:sp>
        <p:nvSpPr>
          <p:cNvPr id="6" name="Kuvan paikkamerkki 2">
            <a:extLst>
              <a:ext uri="{FF2B5EF4-FFF2-40B4-BE49-F238E27FC236}">
                <a16:creationId xmlns:a16="http://schemas.microsoft.com/office/drawing/2014/main" id="{94FC3E8E-0DC2-45F2-96A6-E8B0DA7542AB}"/>
              </a:ext>
            </a:extLst>
          </p:cNvPr>
          <p:cNvSpPr>
            <a:spLocks noGrp="1"/>
          </p:cNvSpPr>
          <p:nvPr>
            <p:ph type="pic" sz="quarter" idx="13" hasCustomPrompt="1"/>
          </p:nvPr>
        </p:nvSpPr>
        <p:spPr>
          <a:xfrm>
            <a:off x="1" y="0"/>
            <a:ext cx="12192001" cy="5388677"/>
          </a:xfrm>
        </p:spPr>
        <p:txBody>
          <a:bodyPr lIns="252000" tIns="216000" rIns="252000" bIns="252000" anchor="t">
            <a:normAutofit/>
          </a:bodyPr>
          <a:lstStyle>
            <a:lvl1pPr marL="0" marR="0" indent="0" algn="l" defTabSz="609585" rtl="0" eaLnBrk="1" fontAlgn="auto" latinLnBrk="0" hangingPunct="1">
              <a:lnSpc>
                <a:spcPct val="114000"/>
              </a:lnSpc>
              <a:spcBef>
                <a:spcPts val="0"/>
              </a:spcBef>
              <a:spcAft>
                <a:spcPts val="0"/>
              </a:spcAft>
              <a:buClrTx/>
              <a:buSzTx/>
              <a:buFont typeface="Arial"/>
              <a:buNone/>
              <a:tabLst/>
              <a:defRPr sz="1467">
                <a:solidFill>
                  <a:schemeClr val="bg1"/>
                </a:solidFill>
              </a:defRPr>
            </a:lvl1pPr>
          </a:lstStyle>
          <a:p>
            <a:pPr marL="0" marR="0" lvl="0" indent="0" algn="l" defTabSz="609585" rtl="0" eaLnBrk="1" fontAlgn="auto" latinLnBrk="0" hangingPunct="1">
              <a:lnSpc>
                <a:spcPct val="114000"/>
              </a:lnSpc>
              <a:spcBef>
                <a:spcPts val="0"/>
              </a:spcBef>
              <a:spcAft>
                <a:spcPts val="0"/>
              </a:spcAft>
              <a:buClrTx/>
              <a:buSzTx/>
              <a:buFont typeface="Arial"/>
              <a:buNone/>
              <a:tabLst/>
              <a:defRPr/>
            </a:pPr>
            <a:r>
              <a:rPr lang="fi-FI"/>
              <a:t>Klikkaa keskellä olevaa ikonia lisätäksesi kuvan. Kun vaihdat kuvan toiseen, poista ensin alkuperäinen kuva ja lisää uusi kuva jälleen ikonista. Näin diapohjan rajaustoiminto säilyy käytössä. Voit muuttaa kuvan rajausta valitsemalla kuva aktiiviseksi &gt; Muotoile-välilehti &gt; Rajaa. </a:t>
            </a:r>
            <a:br>
              <a:rPr lang="fi-FI"/>
            </a:br>
            <a:br>
              <a:rPr lang="fi-FI"/>
            </a:br>
            <a:r>
              <a:rPr lang="fi-FI"/>
              <a:t>HUOM. Jos kokeilet useampaa kuin yhtä kuvavaihtoehtoa, diapohjaan määritetty lukujärjestys muuttuu. Tämä vaikuttaa </a:t>
            </a:r>
            <a:r>
              <a:rPr lang="fi-FI" b="0" i="0">
                <a:effectLst/>
                <a:latin typeface="Arial" panose="020B0604020202020204" pitchFamily="34" charset="0"/>
              </a:rPr>
              <a:t>ruudunlukijan käyttäjien mahdollisuuteen ymmärtää dian sisältöjä</a:t>
            </a:r>
            <a:r>
              <a:rPr lang="fi-FI"/>
              <a:t>. Palauta alkuperäinen lukujärjestys: 1. Valitse dia aktiiviseksi PowerPointin vasemman laidan esikatselukuvista. 2. Paina dian päällä hiiren oikealla &gt; Asettelu &gt; Valitse dialuettelosta uudelleen käyttöön dian alkuperäinen perustyyli. Perustyylin uudelleenvalinta päivittää dian lukujärjestyksen ja muotoilun vastaamaan alkuperäistä. </a:t>
            </a:r>
          </a:p>
        </p:txBody>
      </p:sp>
      <p:sp>
        <p:nvSpPr>
          <p:cNvPr id="9" name="Tekstin paikkamerkki 2">
            <a:extLst>
              <a:ext uri="{FF2B5EF4-FFF2-40B4-BE49-F238E27FC236}">
                <a16:creationId xmlns:a16="http://schemas.microsoft.com/office/drawing/2014/main" id="{73E1C6AB-D5BB-4613-9A4D-55DA83F18F93}"/>
              </a:ext>
            </a:extLst>
          </p:cNvPr>
          <p:cNvSpPr>
            <a:spLocks noGrp="1"/>
          </p:cNvSpPr>
          <p:nvPr>
            <p:ph type="body" sz="quarter" idx="17" hasCustomPrompt="1"/>
          </p:nvPr>
        </p:nvSpPr>
        <p:spPr>
          <a:xfrm>
            <a:off x="134823" y="4981479"/>
            <a:ext cx="1378431" cy="256852"/>
          </a:xfrm>
          <a:solidFill>
            <a:schemeClr val="tx1"/>
          </a:solidFill>
        </p:spPr>
        <p:txBody>
          <a:bodyPr wrap="none" lIns="72000" tIns="54000" rIns="61200" bIns="54000" anchor="ctr" anchorCtr="0">
            <a:spAutoFit/>
          </a:bodyPr>
          <a:lstStyle>
            <a:lvl1pPr marL="0" indent="0" algn="l">
              <a:lnSpc>
                <a:spcPct val="90000"/>
              </a:lnSpc>
              <a:spcAft>
                <a:spcPts val="0"/>
              </a:spcAft>
              <a:buNone/>
              <a:defRPr sz="1067">
                <a:solidFill>
                  <a:schemeClr val="bg1"/>
                </a:solidFill>
              </a:defRPr>
            </a:lvl1pPr>
          </a:lstStyle>
          <a:p>
            <a:pPr lvl="0"/>
            <a:r>
              <a:rPr lang="fi-FI"/>
              <a:t>Kuva: Kuvaajan nimi</a:t>
            </a:r>
          </a:p>
        </p:txBody>
      </p:sp>
      <p:pic>
        <p:nvPicPr>
          <p:cNvPr id="2" name="Kuva 1">
            <a:extLst>
              <a:ext uri="{FF2B5EF4-FFF2-40B4-BE49-F238E27FC236}">
                <a16:creationId xmlns:a16="http://schemas.microsoft.com/office/drawing/2014/main" id="{F0E7ADC4-8138-B1B6-990A-18B567E4B53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5803" y="6057822"/>
            <a:ext cx="3505263" cy="603149"/>
          </a:xfrm>
          <a:prstGeom prst="rect">
            <a:avLst/>
          </a:prstGeom>
        </p:spPr>
      </p:pic>
    </p:spTree>
    <p:extLst>
      <p:ext uri="{BB962C8B-B14F-4D97-AF65-F5344CB8AC3E}">
        <p14:creationId xmlns:p14="http://schemas.microsoft.com/office/powerpoint/2010/main" val="22069581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Kysymykset">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703231" y="4105699"/>
            <a:ext cx="10788284" cy="2269508"/>
          </a:xfrm>
        </p:spPr>
        <p:txBody>
          <a:bodyPr anchor="t">
            <a:noAutofit/>
          </a:bodyPr>
          <a:lstStyle>
            <a:lvl1pPr algn="ctr">
              <a:lnSpc>
                <a:spcPct val="90000"/>
              </a:lnSpc>
              <a:defRPr sz="7466">
                <a:solidFill>
                  <a:schemeClr val="bg1"/>
                </a:solidFill>
              </a:defRPr>
            </a:lvl1pPr>
          </a:lstStyle>
          <a:p>
            <a:r>
              <a:rPr lang="fi-FI" noProof="0"/>
              <a:t>Muokkaa otsikkoa napsauttamalla</a:t>
            </a:r>
          </a:p>
        </p:txBody>
      </p:sp>
      <p:pic>
        <p:nvPicPr>
          <p:cNvPr id="2" name="Kuva 1">
            <a:extLst>
              <a:ext uri="{FF2B5EF4-FFF2-40B4-BE49-F238E27FC236}">
                <a16:creationId xmlns:a16="http://schemas.microsoft.com/office/drawing/2014/main" id="{2F94EDCB-DCBB-A1A9-52F8-66176FA841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5803" y="6057822"/>
            <a:ext cx="3505263" cy="603149"/>
          </a:xfrm>
          <a:prstGeom prst="rect">
            <a:avLst/>
          </a:prstGeom>
        </p:spPr>
      </p:pic>
    </p:spTree>
    <p:extLst>
      <p:ext uri="{BB962C8B-B14F-4D97-AF65-F5344CB8AC3E}">
        <p14:creationId xmlns:p14="http://schemas.microsoft.com/office/powerpoint/2010/main" val="42838201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logan">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4072EE1-1323-6C7C-2D7B-0B5FA101E14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321" r="2321" b="64264"/>
          <a:stretch/>
        </p:blipFill>
        <p:spPr>
          <a:xfrm>
            <a:off x="0" y="3934935"/>
            <a:ext cx="12192000" cy="2923067"/>
          </a:xfrm>
          <a:prstGeom prst="rect">
            <a:avLst/>
          </a:prstGeom>
        </p:spPr>
      </p:pic>
      <p:sp>
        <p:nvSpPr>
          <p:cNvPr id="8" name="Title 1"/>
          <p:cNvSpPr>
            <a:spLocks noGrp="1"/>
          </p:cNvSpPr>
          <p:nvPr>
            <p:ph type="ctrTitle" hasCustomPrompt="1"/>
          </p:nvPr>
        </p:nvSpPr>
        <p:spPr>
          <a:xfrm>
            <a:off x="879501" y="1200006"/>
            <a:ext cx="10433001" cy="4457989"/>
          </a:xfrm>
        </p:spPr>
        <p:txBody>
          <a:bodyPr anchor="t" anchorCtr="0">
            <a:noAutofit/>
          </a:bodyPr>
          <a:lstStyle>
            <a:lvl1pPr algn="ctr">
              <a:lnSpc>
                <a:spcPct val="90000"/>
              </a:lnSpc>
              <a:defRPr sz="8000">
                <a:solidFill>
                  <a:schemeClr val="bg1"/>
                </a:solidFill>
              </a:defRPr>
            </a:lvl1pPr>
          </a:lstStyle>
          <a:p>
            <a:r>
              <a:rPr lang="fi-FI"/>
              <a:t>Muokkaa slogania napsauttamalla</a:t>
            </a:r>
            <a:endParaRPr lang="en-US"/>
          </a:p>
        </p:txBody>
      </p:sp>
      <p:pic>
        <p:nvPicPr>
          <p:cNvPr id="4" name="Kuva 3">
            <a:extLst>
              <a:ext uri="{FF2B5EF4-FFF2-40B4-BE49-F238E27FC236}">
                <a16:creationId xmlns:a16="http://schemas.microsoft.com/office/drawing/2014/main" id="{57BF68CF-6DBC-C85C-8945-01D06067E5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05803" y="6057822"/>
            <a:ext cx="3505263" cy="603149"/>
          </a:xfrm>
          <a:prstGeom prst="rect">
            <a:avLst/>
          </a:prstGeom>
        </p:spPr>
      </p:pic>
    </p:spTree>
    <p:extLst>
      <p:ext uri="{BB962C8B-B14F-4D97-AF65-F5344CB8AC3E}">
        <p14:creationId xmlns:p14="http://schemas.microsoft.com/office/powerpoint/2010/main" val="30303406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Kiitos">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FC3A0389-86EC-4472-829C-009BEE20910D}"/>
              </a:ext>
            </a:extLst>
          </p:cNvPr>
          <p:cNvSpPr>
            <a:spLocks noGrp="1"/>
          </p:cNvSpPr>
          <p:nvPr>
            <p:ph type="title" hasCustomPrompt="1"/>
          </p:nvPr>
        </p:nvSpPr>
        <p:spPr>
          <a:xfrm>
            <a:off x="1154562" y="2033341"/>
            <a:ext cx="9882879" cy="1296087"/>
          </a:xfrm>
        </p:spPr>
        <p:txBody>
          <a:bodyPr anchor="t" anchorCtr="0"/>
          <a:lstStyle>
            <a:lvl1pPr algn="ctr">
              <a:lnSpc>
                <a:spcPct val="90000"/>
              </a:lnSpc>
              <a:defRPr sz="8800">
                <a:solidFill>
                  <a:schemeClr val="bg1"/>
                </a:solidFill>
              </a:defRPr>
            </a:lvl1pPr>
          </a:lstStyle>
          <a:p>
            <a:r>
              <a:rPr lang="fi-FI"/>
              <a:t>Kiitos!</a:t>
            </a:r>
          </a:p>
        </p:txBody>
      </p:sp>
      <p:pic>
        <p:nvPicPr>
          <p:cNvPr id="7" name="Kuva 6">
            <a:extLst>
              <a:ext uri="{FF2B5EF4-FFF2-40B4-BE49-F238E27FC236}">
                <a16:creationId xmlns:a16="http://schemas.microsoft.com/office/drawing/2014/main" id="{4A2B3459-0EFB-2E59-B0A6-683122FC9B4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321" r="2321" b="64264"/>
          <a:stretch/>
        </p:blipFill>
        <p:spPr>
          <a:xfrm>
            <a:off x="0" y="3934935"/>
            <a:ext cx="12192000" cy="2923067"/>
          </a:xfrm>
          <a:prstGeom prst="rect">
            <a:avLst/>
          </a:prstGeom>
        </p:spPr>
      </p:pic>
      <p:pic>
        <p:nvPicPr>
          <p:cNvPr id="8" name="Kuva 7">
            <a:extLst>
              <a:ext uri="{FF2B5EF4-FFF2-40B4-BE49-F238E27FC236}">
                <a16:creationId xmlns:a16="http://schemas.microsoft.com/office/drawing/2014/main" id="{5C898ECD-A759-0639-5DD2-D7510CF911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05803" y="6057822"/>
            <a:ext cx="3505263" cy="603149"/>
          </a:xfrm>
          <a:prstGeom prst="rect">
            <a:avLst/>
          </a:prstGeom>
        </p:spPr>
      </p:pic>
    </p:spTree>
    <p:extLst>
      <p:ext uri="{BB962C8B-B14F-4D97-AF65-F5344CB8AC3E}">
        <p14:creationId xmlns:p14="http://schemas.microsoft.com/office/powerpoint/2010/main" val="30341644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03606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084917" y="1839185"/>
            <a:ext cx="8977843" cy="4055791"/>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2" name="Title Placeholder 1"/>
          <p:cNvSpPr>
            <a:spLocks noGrp="1"/>
          </p:cNvSpPr>
          <p:nvPr>
            <p:ph type="title"/>
          </p:nvPr>
        </p:nvSpPr>
        <p:spPr>
          <a:xfrm>
            <a:off x="1179880" y="515211"/>
            <a:ext cx="9882879" cy="988756"/>
          </a:xfrm>
          <a:prstGeom prst="rect">
            <a:avLst/>
          </a:prstGeom>
        </p:spPr>
        <p:txBody>
          <a:bodyPr vert="horz" wrap="square" lIns="0" tIns="0" rIns="0" bIns="0" rtlCol="0" anchor="b">
            <a:noAutofit/>
          </a:bodyPr>
          <a:lstStyle/>
          <a:p>
            <a:r>
              <a:rPr lang="fi-FI"/>
              <a:t>Muokkaa </a:t>
            </a:r>
            <a:r>
              <a:rPr lang="fi-FI" err="1"/>
              <a:t>ots</a:t>
            </a:r>
            <a:r>
              <a:rPr lang="fi-FI"/>
              <a:t>. </a:t>
            </a:r>
            <a:r>
              <a:rPr lang="fi-FI" err="1"/>
              <a:t>perustyyl</a:t>
            </a:r>
            <a:r>
              <a:rPr lang="fi-FI"/>
              <a:t>. </a:t>
            </a:r>
            <a:r>
              <a:rPr lang="fi-FI" err="1"/>
              <a:t>napsautt</a:t>
            </a:r>
            <a:r>
              <a:rPr lang="fi-FI"/>
              <a:t>.</a:t>
            </a:r>
            <a:endParaRPr lang="en-US"/>
          </a:p>
        </p:txBody>
      </p:sp>
    </p:spTree>
    <p:extLst>
      <p:ext uri="{BB962C8B-B14F-4D97-AF65-F5344CB8AC3E}">
        <p14:creationId xmlns:p14="http://schemas.microsoft.com/office/powerpoint/2010/main" val="332700948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Lst>
  <p:txStyles>
    <p:titleStyle>
      <a:lvl1pPr algn="l" defTabSz="609585" rtl="0" eaLnBrk="1" latinLnBrk="0" hangingPunct="1">
        <a:lnSpc>
          <a:spcPts val="4400"/>
        </a:lnSpc>
        <a:spcBef>
          <a:spcPct val="0"/>
        </a:spcBef>
        <a:buNone/>
        <a:defRPr sz="4267" b="1" kern="1200">
          <a:solidFill>
            <a:schemeClr val="tx1"/>
          </a:solidFill>
          <a:latin typeface="Arial"/>
          <a:ea typeface="+mj-ea"/>
          <a:cs typeface="Arial"/>
        </a:defRPr>
      </a:lvl1pPr>
    </p:titleStyle>
    <p:bodyStyle>
      <a:lvl1pPr marL="237061" indent="-237061" algn="l" defTabSz="609585" rtl="0" eaLnBrk="1" latinLnBrk="0" hangingPunct="1">
        <a:lnSpc>
          <a:spcPts val="2800"/>
        </a:lnSpc>
        <a:spcBef>
          <a:spcPts val="0"/>
        </a:spcBef>
        <a:spcAft>
          <a:spcPts val="1600"/>
        </a:spcAft>
        <a:buFont typeface="Arial"/>
        <a:buChar char="•"/>
        <a:defRPr sz="2267" kern="1200">
          <a:solidFill>
            <a:schemeClr val="tx1"/>
          </a:solidFill>
          <a:latin typeface="Arial"/>
          <a:ea typeface="+mn-ea"/>
          <a:cs typeface="Arial"/>
        </a:defRPr>
      </a:lvl1pPr>
      <a:lvl2pPr marL="767981" indent="-239994" algn="l" defTabSz="609585" rtl="0" eaLnBrk="1" latinLnBrk="0" hangingPunct="1">
        <a:lnSpc>
          <a:spcPts val="2800"/>
        </a:lnSpc>
        <a:spcBef>
          <a:spcPts val="0"/>
        </a:spcBef>
        <a:spcAft>
          <a:spcPts val="1600"/>
        </a:spcAft>
        <a:buFont typeface="Lucida Grande"/>
        <a:buChar char="–"/>
        <a:defRPr sz="2267" kern="1200">
          <a:solidFill>
            <a:schemeClr val="tx1"/>
          </a:solidFill>
          <a:latin typeface="Arial"/>
          <a:ea typeface="+mn-ea"/>
          <a:cs typeface="Arial"/>
        </a:defRPr>
      </a:lvl2pPr>
      <a:lvl3pPr marL="1247969" indent="-239994" algn="l" defTabSz="609585" rtl="0" eaLnBrk="1" latinLnBrk="0" hangingPunct="1">
        <a:lnSpc>
          <a:spcPts val="2800"/>
        </a:lnSpc>
        <a:spcBef>
          <a:spcPts val="0"/>
        </a:spcBef>
        <a:spcAft>
          <a:spcPts val="1600"/>
        </a:spcAft>
        <a:buSzPct val="60000"/>
        <a:buFont typeface="Courier New"/>
        <a:buChar char="o"/>
        <a:defRPr sz="2267" kern="1200">
          <a:solidFill>
            <a:schemeClr val="tx1"/>
          </a:solidFill>
          <a:latin typeface="Arial"/>
          <a:ea typeface="+mn-ea"/>
          <a:cs typeface="Arial"/>
        </a:defRPr>
      </a:lvl3pPr>
      <a:lvl4pPr marL="1727957" indent="-239994" algn="l" defTabSz="609585" rtl="0" eaLnBrk="1" latinLnBrk="0" hangingPunct="1">
        <a:lnSpc>
          <a:spcPts val="2800"/>
        </a:lnSpc>
        <a:spcBef>
          <a:spcPts val="0"/>
        </a:spcBef>
        <a:spcAft>
          <a:spcPts val="1600"/>
        </a:spcAft>
        <a:buSzPct val="100000"/>
        <a:buFont typeface="Lucida Grande"/>
        <a:buChar char="–"/>
        <a:defRPr sz="2267" kern="1200">
          <a:solidFill>
            <a:schemeClr val="tx1"/>
          </a:solidFill>
          <a:latin typeface="Arial"/>
          <a:ea typeface="+mn-ea"/>
          <a:cs typeface="Arial"/>
        </a:defRPr>
      </a:lvl4pPr>
      <a:lvl5pPr marL="2207945" indent="-239994" algn="l" defTabSz="609585" rtl="0" eaLnBrk="1" latinLnBrk="0" hangingPunct="1">
        <a:lnSpc>
          <a:spcPts val="2800"/>
        </a:lnSpc>
        <a:spcBef>
          <a:spcPts val="0"/>
        </a:spcBef>
        <a:spcAft>
          <a:spcPts val="1600"/>
        </a:spcAft>
        <a:buFont typeface="Arial"/>
        <a:buChar char="–"/>
        <a:defRPr sz="22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mailto:anne.ma.heino@turku.fi" TargetMode="External"/><Relationship Id="rId2" Type="http://schemas.openxmlformats.org/officeDocument/2006/relationships/hyperlink" Target="mailto:AKE-kirjasto@turku.fi"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hyperlink" Target="https://www.samk.fi/palvelut/laboratoriot-ja-simulaatiot/peliselli/"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dvv.fi/suomi.fi-palvelut" TargetMode="External"/><Relationship Id="rId2" Type="http://schemas.openxmlformats.org/officeDocument/2006/relationships/hyperlink" Target="https://dvv.fi/digituki"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mediakasvatus.fi/" TargetMode="External"/><Relationship Id="rId2" Type="http://schemas.openxmlformats.org/officeDocument/2006/relationships/hyperlink" Target="https://mediataitoviikko.fi/" TargetMode="External"/><Relationship Id="rId1" Type="http://schemas.openxmlformats.org/officeDocument/2006/relationships/slideLayout" Target="../slideLayouts/slideLayout5.xml"/><Relationship Id="rId4" Type="http://schemas.openxmlformats.org/officeDocument/2006/relationships/hyperlink" Target="https://yle.fi/a/20-10007755"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mailto:kasperi.elkki@ouka.fi" TargetMode="External"/><Relationship Id="rId2" Type="http://schemas.openxmlformats.org/officeDocument/2006/relationships/hyperlink" Target="https://eur04.safelinks.protection.outlook.com/?url=https%3A%2F%2Fforms.office.com%2Fe%2FF3sErA6r6c&amp;data=05%7C02%7C%7C125f8aa01db54a8ba83908ddeabc754f%7C6c5e2c8ad3f04a0b965842502c73e17b%7C0%7C0%7C638924817333047611%7CUnknown%7CTWFpbGZsb3d8eyJFbXB0eU1hcGkiOnRydWUsIlYiOiIwLjAuMDAwMCIsIlAiOiJXaW4zMiIsIkFOIjoiTWFpbCIsIldUIjoyfQ%3D%3D%7C0%7C%7C%7C&amp;sdata=0%2FQTJlpF1Gol0JmAmiEfr167tljhtSjBv8vPUvtnwCc%3D&amp;reserved=0"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seniorsurf.fi/seniorsurf-paiva-tekoaly-tutuksi/" TargetMode="External"/><Relationship Id="rId2" Type="http://schemas.openxmlformats.org/officeDocument/2006/relationships/hyperlink" Target="https://seniorsurf.fi/" TargetMode="Externa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hyperlink" Target="https://www.kuntaliitto.fi/tapahtumat/digiviikko"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7A4CB1-58EB-5B39-BDAC-07C127F3D175}"/>
              </a:ext>
            </a:extLst>
          </p:cNvPr>
          <p:cNvSpPr>
            <a:spLocks noGrp="1"/>
          </p:cNvSpPr>
          <p:nvPr>
            <p:ph type="ctrTitle"/>
          </p:nvPr>
        </p:nvSpPr>
        <p:spPr/>
        <p:txBody>
          <a:bodyPr/>
          <a:lstStyle/>
          <a:p>
            <a:r>
              <a:rPr lang="fi-FI" dirty="0"/>
              <a:t>Digitukikahvit</a:t>
            </a:r>
          </a:p>
        </p:txBody>
      </p:sp>
      <p:sp>
        <p:nvSpPr>
          <p:cNvPr id="3" name="Alaotsikko 2">
            <a:extLst>
              <a:ext uri="{FF2B5EF4-FFF2-40B4-BE49-F238E27FC236}">
                <a16:creationId xmlns:a16="http://schemas.microsoft.com/office/drawing/2014/main" id="{97436374-E393-ADD6-74CB-6315C9BD99BC}"/>
              </a:ext>
            </a:extLst>
          </p:cNvPr>
          <p:cNvSpPr>
            <a:spLocks noGrp="1"/>
          </p:cNvSpPr>
          <p:nvPr>
            <p:ph type="subTitle" idx="1"/>
          </p:nvPr>
        </p:nvSpPr>
        <p:spPr/>
        <p:txBody>
          <a:bodyPr/>
          <a:lstStyle/>
          <a:p>
            <a:r>
              <a:rPr lang="fi-FI" dirty="0"/>
              <a:t>26.9.2025</a:t>
            </a:r>
          </a:p>
        </p:txBody>
      </p:sp>
      <p:pic>
        <p:nvPicPr>
          <p:cNvPr id="10" name="Kuvan paikkamerkki 9" descr="Kuva, joka sisältää kohteen kahvikuppi, kannettava tietokone, muki, pöytä&#10;&#10;Tekoälyllä luotu sisältö voi olla virheellistä.">
            <a:extLst>
              <a:ext uri="{FF2B5EF4-FFF2-40B4-BE49-F238E27FC236}">
                <a16:creationId xmlns:a16="http://schemas.microsoft.com/office/drawing/2014/main" id="{6F94EA4C-988B-92D8-4E5E-3D91B42FAE7D}"/>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6500" r="35818"/>
          <a:stretch>
            <a:fillRect/>
          </a:stretch>
        </p:blipFill>
        <p:spPr>
          <a:xfrm>
            <a:off x="7285565" y="0"/>
            <a:ext cx="4906435" cy="6858000"/>
          </a:xfrm>
        </p:spPr>
      </p:pic>
    </p:spTree>
    <p:extLst>
      <p:ext uri="{BB962C8B-B14F-4D97-AF65-F5344CB8AC3E}">
        <p14:creationId xmlns:p14="http://schemas.microsoft.com/office/powerpoint/2010/main" val="1615504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2B82620-58B0-1F4C-205A-593B73B5F647}"/>
              </a:ext>
            </a:extLst>
          </p:cNvPr>
          <p:cNvSpPr>
            <a:spLocks noGrp="1"/>
          </p:cNvSpPr>
          <p:nvPr>
            <p:ph type="ctrTitle"/>
          </p:nvPr>
        </p:nvSpPr>
        <p:spPr>
          <a:xfrm>
            <a:off x="829593" y="2509732"/>
            <a:ext cx="10311633" cy="1838535"/>
          </a:xfrm>
        </p:spPr>
        <p:txBody>
          <a:bodyPr/>
          <a:lstStyle/>
          <a:p>
            <a:r>
              <a:rPr lang="fi-FI" dirty="0"/>
              <a:t>Mistä tukea digitukeen?</a:t>
            </a:r>
          </a:p>
        </p:txBody>
      </p:sp>
      <p:sp>
        <p:nvSpPr>
          <p:cNvPr id="4" name="Tekstin paikkamerkki 3">
            <a:extLst>
              <a:ext uri="{FF2B5EF4-FFF2-40B4-BE49-F238E27FC236}">
                <a16:creationId xmlns:a16="http://schemas.microsoft.com/office/drawing/2014/main" id="{D6C14B2E-08AD-C987-2B95-B23E7DB46F3D}"/>
              </a:ext>
            </a:extLst>
          </p:cNvPr>
          <p:cNvSpPr>
            <a:spLocks noGrp="1"/>
          </p:cNvSpPr>
          <p:nvPr>
            <p:ph type="body" sz="quarter" idx="10"/>
          </p:nvPr>
        </p:nvSpPr>
        <p:spPr>
          <a:xfrm>
            <a:off x="965922" y="5260701"/>
            <a:ext cx="9403225" cy="342187"/>
          </a:xfrm>
        </p:spPr>
        <p:txBody>
          <a:bodyPr/>
          <a:lstStyle/>
          <a:p>
            <a:r>
              <a:rPr lang="fi-FI" dirty="0"/>
              <a:t>Pe 26.9.2025 Anne Heino</a:t>
            </a:r>
          </a:p>
        </p:txBody>
      </p:sp>
    </p:spTree>
    <p:extLst>
      <p:ext uri="{BB962C8B-B14F-4D97-AF65-F5344CB8AC3E}">
        <p14:creationId xmlns:p14="http://schemas.microsoft.com/office/powerpoint/2010/main" val="3153431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6673A6-C883-0FA2-E494-FD121183A49C}"/>
              </a:ext>
            </a:extLst>
          </p:cNvPr>
          <p:cNvSpPr>
            <a:spLocks noGrp="1"/>
          </p:cNvSpPr>
          <p:nvPr>
            <p:ph type="title"/>
          </p:nvPr>
        </p:nvSpPr>
        <p:spPr>
          <a:xfrm>
            <a:off x="904424" y="200416"/>
            <a:ext cx="10435091" cy="775135"/>
          </a:xfrm>
        </p:spPr>
        <p:txBody>
          <a:bodyPr/>
          <a:lstStyle/>
          <a:p>
            <a:r>
              <a:rPr lang="fi-FI" dirty="0"/>
              <a:t>Tervetuloa digiverkostoon!</a:t>
            </a:r>
          </a:p>
        </p:txBody>
      </p:sp>
      <p:sp>
        <p:nvSpPr>
          <p:cNvPr id="3" name="Tekstin paikkamerkki 2">
            <a:extLst>
              <a:ext uri="{FF2B5EF4-FFF2-40B4-BE49-F238E27FC236}">
                <a16:creationId xmlns:a16="http://schemas.microsoft.com/office/drawing/2014/main" id="{0F4D051B-0300-E59C-04A3-68C71D946D05}"/>
              </a:ext>
            </a:extLst>
          </p:cNvPr>
          <p:cNvSpPr>
            <a:spLocks noGrp="1"/>
          </p:cNvSpPr>
          <p:nvPr>
            <p:ph type="body" idx="1"/>
          </p:nvPr>
        </p:nvSpPr>
        <p:spPr>
          <a:xfrm>
            <a:off x="878454" y="1215026"/>
            <a:ext cx="10435092" cy="4667424"/>
          </a:xfrm>
        </p:spPr>
        <p:txBody>
          <a:bodyPr/>
          <a:lstStyle/>
          <a:p>
            <a:r>
              <a:rPr lang="fi-FI" dirty="0"/>
              <a:t>Digiverkosto on avoin kaikille digiuteliaille alueen kirjastojen työntekijöille. Toiminta-ajatuksena on olla verkosto, jonka jäsenet voivat jakaa hyviä käytäntöjä asiakkaille annettavasta digituesta, toimia omissa kirjastoissa tutoreina muulle henkilökunnalle digiasioissa sekä tutustua uusiin sovelluksiin ja ilmiöihin. Verkostolla on oma </a:t>
            </a:r>
            <a:r>
              <a:rPr lang="fi-FI" dirty="0" err="1"/>
              <a:t>Teams</a:t>
            </a:r>
            <a:r>
              <a:rPr lang="fi-FI" dirty="0"/>
              <a:t>-työtila ja sähköpostilista.</a:t>
            </a:r>
          </a:p>
          <a:p>
            <a:r>
              <a:rPr lang="fi-FI" dirty="0"/>
              <a:t>Voit olla mukana vain kuuntelemassa kuulumisia.</a:t>
            </a:r>
          </a:p>
          <a:p>
            <a:r>
              <a:rPr lang="fi-FI" dirty="0">
                <a:hlinkClick r:id="rId2"/>
              </a:rPr>
              <a:t>AKE-kirjasto@turku.fi</a:t>
            </a:r>
            <a:r>
              <a:rPr lang="fi-FI" dirty="0"/>
              <a:t>, </a:t>
            </a:r>
            <a:r>
              <a:rPr lang="fi-FI" dirty="0">
                <a:hlinkClick r:id="rId3"/>
              </a:rPr>
              <a:t>anne.ma.heino@turku.fi</a:t>
            </a:r>
            <a:r>
              <a:rPr lang="fi-FI" dirty="0"/>
              <a:t> </a:t>
            </a:r>
          </a:p>
          <a:p>
            <a:r>
              <a:rPr lang="fi-FI" dirty="0"/>
              <a:t>Asiat (ja jäsenet) osin päällekkäisiä muiden alueen yhteistyöverkostojen kanssa (</a:t>
            </a:r>
            <a:r>
              <a:rPr lang="fi-FI" dirty="0" err="1"/>
              <a:t>VarSat</a:t>
            </a:r>
            <a:r>
              <a:rPr lang="fi-FI" dirty="0"/>
              <a:t> ja Moninainen verkosto)</a:t>
            </a:r>
          </a:p>
          <a:p>
            <a:pPr>
              <a:lnSpc>
                <a:spcPct val="100000"/>
              </a:lnSpc>
              <a:spcAft>
                <a:spcPts val="600"/>
              </a:spcAft>
            </a:pPr>
            <a:endParaRPr lang="fi-FI" b="0" i="0" dirty="0">
              <a:solidFill>
                <a:srgbClr val="292929"/>
              </a:solidFill>
              <a:effectLst/>
              <a:latin typeface="+mn-lt"/>
            </a:endParaRPr>
          </a:p>
        </p:txBody>
      </p:sp>
    </p:spTree>
    <p:extLst>
      <p:ext uri="{BB962C8B-B14F-4D97-AF65-F5344CB8AC3E}">
        <p14:creationId xmlns:p14="http://schemas.microsoft.com/office/powerpoint/2010/main" val="3068175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C9DD6-1E52-76AA-E7FC-9BD70199514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B0C28AE-091B-2200-1797-CC6875B9E64B}"/>
              </a:ext>
            </a:extLst>
          </p:cNvPr>
          <p:cNvSpPr>
            <a:spLocks noGrp="1"/>
          </p:cNvSpPr>
          <p:nvPr>
            <p:ph type="title"/>
          </p:nvPr>
        </p:nvSpPr>
        <p:spPr>
          <a:xfrm>
            <a:off x="766201" y="682268"/>
            <a:ext cx="10435091" cy="715331"/>
          </a:xfrm>
        </p:spPr>
        <p:txBody>
          <a:bodyPr/>
          <a:lstStyle/>
          <a:p>
            <a:r>
              <a:rPr lang="fi-FI" dirty="0"/>
              <a:t>Tulevia AKE-tapahtumia livenä</a:t>
            </a:r>
          </a:p>
        </p:txBody>
      </p:sp>
      <p:sp>
        <p:nvSpPr>
          <p:cNvPr id="3" name="Tekstin paikkamerkki 2">
            <a:extLst>
              <a:ext uri="{FF2B5EF4-FFF2-40B4-BE49-F238E27FC236}">
                <a16:creationId xmlns:a16="http://schemas.microsoft.com/office/drawing/2014/main" id="{5C99B03C-537B-C365-A6DF-B62813C0F5C5}"/>
              </a:ext>
            </a:extLst>
          </p:cNvPr>
          <p:cNvSpPr>
            <a:spLocks noGrp="1"/>
          </p:cNvSpPr>
          <p:nvPr>
            <p:ph type="body" idx="1"/>
          </p:nvPr>
        </p:nvSpPr>
        <p:spPr>
          <a:xfrm>
            <a:off x="766201" y="1605516"/>
            <a:ext cx="10870478" cy="3818254"/>
          </a:xfrm>
        </p:spPr>
        <p:txBody>
          <a:bodyPr/>
          <a:lstStyle/>
          <a:p>
            <a:pPr>
              <a:lnSpc>
                <a:spcPct val="100000"/>
              </a:lnSpc>
              <a:spcAft>
                <a:spcPts val="600"/>
              </a:spcAft>
            </a:pPr>
            <a:r>
              <a:rPr lang="fi-FI" b="1" dirty="0">
                <a:solidFill>
                  <a:srgbClr val="292929"/>
                </a:solidFill>
                <a:latin typeface="+mn-lt"/>
              </a:rPr>
              <a:t>Toimintapäivä ti 25.11. Porissa, koko päivän livetapahtuma</a:t>
            </a:r>
          </a:p>
          <a:p>
            <a:pPr lvl="1">
              <a:lnSpc>
                <a:spcPct val="100000"/>
              </a:lnSpc>
              <a:spcAft>
                <a:spcPts val="600"/>
              </a:spcAft>
            </a:pPr>
            <a:r>
              <a:rPr lang="fi-FI" sz="2400" b="1" dirty="0">
                <a:solidFill>
                  <a:srgbClr val="292929"/>
                </a:solidFill>
                <a:latin typeface="+mn-lt"/>
              </a:rPr>
              <a:t>Samkin kampuksella Porissa</a:t>
            </a:r>
          </a:p>
          <a:p>
            <a:pPr lvl="1">
              <a:lnSpc>
                <a:spcPct val="100000"/>
              </a:lnSpc>
              <a:spcAft>
                <a:spcPts val="600"/>
              </a:spcAft>
            </a:pPr>
            <a:r>
              <a:rPr lang="fi-FI" sz="2400" b="1" dirty="0">
                <a:solidFill>
                  <a:srgbClr val="292929"/>
                </a:solidFill>
                <a:latin typeface="+mn-lt"/>
              </a:rPr>
              <a:t>Tutustuminen Peliselliin: </a:t>
            </a:r>
            <a:r>
              <a:rPr lang="fi-FI" sz="2400" b="1" dirty="0">
                <a:solidFill>
                  <a:srgbClr val="292929"/>
                </a:solidFill>
                <a:latin typeface="+mn-lt"/>
                <a:hlinkClick r:id="rId2"/>
              </a:rPr>
              <a:t>https://www.samk.fi/palvelut/laboratoriot-ja-simulaatiot/peliselli/</a:t>
            </a:r>
            <a:endParaRPr lang="fi-FI" sz="2400" b="1" dirty="0">
              <a:solidFill>
                <a:srgbClr val="292929"/>
              </a:solidFill>
              <a:latin typeface="+mn-lt"/>
            </a:endParaRPr>
          </a:p>
          <a:p>
            <a:pPr lvl="1">
              <a:lnSpc>
                <a:spcPct val="100000"/>
              </a:lnSpc>
              <a:spcAft>
                <a:spcPts val="600"/>
              </a:spcAft>
            </a:pPr>
            <a:r>
              <a:rPr lang="fi-FI" sz="2400" b="1" dirty="0">
                <a:solidFill>
                  <a:srgbClr val="292929"/>
                </a:solidFill>
                <a:latin typeface="+mn-lt"/>
              </a:rPr>
              <a:t>Asiaa tekoälylukutaidosta</a:t>
            </a:r>
          </a:p>
          <a:p>
            <a:pPr lvl="1">
              <a:lnSpc>
                <a:spcPct val="100000"/>
              </a:lnSpc>
              <a:spcAft>
                <a:spcPts val="600"/>
              </a:spcAft>
            </a:pPr>
            <a:r>
              <a:rPr lang="fi-FI" sz="2400" b="1" dirty="0">
                <a:solidFill>
                  <a:srgbClr val="292929"/>
                </a:solidFill>
                <a:latin typeface="+mn-lt"/>
              </a:rPr>
              <a:t>AKE tarjoaa aamu- ja iltapäiväkahvit </a:t>
            </a:r>
          </a:p>
          <a:p>
            <a:pPr lvl="1">
              <a:lnSpc>
                <a:spcPct val="100000"/>
              </a:lnSpc>
              <a:spcAft>
                <a:spcPts val="600"/>
              </a:spcAft>
            </a:pPr>
            <a:r>
              <a:rPr lang="fi-FI" sz="2400" b="1" dirty="0">
                <a:solidFill>
                  <a:srgbClr val="292929"/>
                </a:solidFill>
                <a:latin typeface="+mn-lt"/>
              </a:rPr>
              <a:t>Yhteiskuljetus Turun suunnasta</a:t>
            </a:r>
          </a:p>
          <a:p>
            <a:pPr>
              <a:lnSpc>
                <a:spcPct val="100000"/>
              </a:lnSpc>
              <a:spcAft>
                <a:spcPts val="600"/>
              </a:spcAft>
            </a:pPr>
            <a:r>
              <a:rPr lang="fi-FI" dirty="0"/>
              <a:t>Huhtikuussa 2025 oli yhteinen verkostopäivä Lahden alueen kanssa, ja vastaava on mietinnässä keväälle 2026 – paikkana Tampere!</a:t>
            </a:r>
          </a:p>
          <a:p>
            <a:pPr>
              <a:lnSpc>
                <a:spcPct val="100000"/>
              </a:lnSpc>
              <a:spcAft>
                <a:spcPts val="600"/>
              </a:spcAft>
            </a:pPr>
            <a:endParaRPr lang="fi-FI" dirty="0"/>
          </a:p>
          <a:p>
            <a:pPr>
              <a:lnSpc>
                <a:spcPct val="100000"/>
              </a:lnSpc>
              <a:spcAft>
                <a:spcPts val="600"/>
              </a:spcAft>
            </a:pPr>
            <a:endParaRPr lang="fi-FI" dirty="0">
              <a:solidFill>
                <a:srgbClr val="292929"/>
              </a:solidFill>
              <a:latin typeface="+mn-lt"/>
            </a:endParaRPr>
          </a:p>
          <a:p>
            <a:pPr lvl="1">
              <a:lnSpc>
                <a:spcPct val="100000"/>
              </a:lnSpc>
              <a:spcAft>
                <a:spcPts val="600"/>
              </a:spcAft>
            </a:pPr>
            <a:endParaRPr lang="fi-FI" b="0" i="0" dirty="0">
              <a:solidFill>
                <a:srgbClr val="292929"/>
              </a:solidFill>
              <a:effectLst/>
              <a:latin typeface="+mn-lt"/>
            </a:endParaRPr>
          </a:p>
        </p:txBody>
      </p:sp>
    </p:spTree>
    <p:extLst>
      <p:ext uri="{BB962C8B-B14F-4D97-AF65-F5344CB8AC3E}">
        <p14:creationId xmlns:p14="http://schemas.microsoft.com/office/powerpoint/2010/main" val="428789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37C747B-7E10-772F-412E-65060154FBF7}"/>
              </a:ext>
            </a:extLst>
          </p:cNvPr>
          <p:cNvSpPr>
            <a:spLocks noGrp="1"/>
          </p:cNvSpPr>
          <p:nvPr>
            <p:ph type="title"/>
          </p:nvPr>
        </p:nvSpPr>
        <p:spPr>
          <a:xfrm>
            <a:off x="904423" y="453964"/>
            <a:ext cx="10435091" cy="715331"/>
          </a:xfrm>
        </p:spPr>
        <p:txBody>
          <a:bodyPr/>
          <a:lstStyle/>
          <a:p>
            <a:r>
              <a:rPr lang="fi-FI" dirty="0"/>
              <a:t>DVV:n materiaalit</a:t>
            </a:r>
          </a:p>
        </p:txBody>
      </p:sp>
      <p:sp>
        <p:nvSpPr>
          <p:cNvPr id="3" name="Tekstin paikkamerkki 2">
            <a:extLst>
              <a:ext uri="{FF2B5EF4-FFF2-40B4-BE49-F238E27FC236}">
                <a16:creationId xmlns:a16="http://schemas.microsoft.com/office/drawing/2014/main" id="{97B3CF0B-BB0E-713C-9AD7-6E03E40A0557}"/>
              </a:ext>
            </a:extLst>
          </p:cNvPr>
          <p:cNvSpPr>
            <a:spLocks noGrp="1"/>
          </p:cNvSpPr>
          <p:nvPr>
            <p:ph type="body" idx="1"/>
          </p:nvPr>
        </p:nvSpPr>
        <p:spPr>
          <a:xfrm>
            <a:off x="904423" y="1169296"/>
            <a:ext cx="10435092" cy="4725680"/>
          </a:xfrm>
        </p:spPr>
        <p:txBody>
          <a:bodyPr/>
          <a:lstStyle/>
          <a:p>
            <a:r>
              <a:rPr lang="fi-FI" dirty="0"/>
              <a:t>Digituen sivuilta löydät oppi- ja tukimateriaaleja digituen kehittämiseksi sekä tutkittua tietoa digituen tarpeista, toimintaympäristöstä ja digiosaamisesta.</a:t>
            </a:r>
            <a:endParaRPr lang="fi-FI" dirty="0">
              <a:hlinkClick r:id="rId2"/>
            </a:endParaRPr>
          </a:p>
          <a:p>
            <a:pPr lvl="1"/>
            <a:r>
              <a:rPr lang="fi-FI" dirty="0">
                <a:hlinkClick r:id="rId2"/>
              </a:rPr>
              <a:t>https://dvv.fi/digituki</a:t>
            </a:r>
            <a:r>
              <a:rPr lang="fi-FI" dirty="0"/>
              <a:t> </a:t>
            </a:r>
          </a:p>
          <a:p>
            <a:r>
              <a:rPr lang="fi-FI" dirty="0"/>
              <a:t>Suomi.fi – palvelut</a:t>
            </a:r>
          </a:p>
          <a:p>
            <a:pPr lvl="1"/>
            <a:r>
              <a:rPr lang="fi-FI" dirty="0">
                <a:hlinkClick r:id="rId3"/>
              </a:rPr>
              <a:t>https://dvv.fi/suomi.fi-palvelut</a:t>
            </a:r>
            <a:endParaRPr lang="fi-FI" dirty="0"/>
          </a:p>
          <a:p>
            <a:r>
              <a:rPr lang="fi-FI" dirty="0"/>
              <a:t>Digi- ja väestötietovirasto järjestää lokakuussa, 6.-19.10.2025 (viikot 41 ja 42) Suomi.fi-viestien digitukiviikot. Viikkojen tarkoituksena on nostaa esille digin ensisijaisuuteen liittyvää muutosta ja tarjota tehostetusti tukea Suomi.fi-viestien käytössä.</a:t>
            </a:r>
          </a:p>
        </p:txBody>
      </p:sp>
    </p:spTree>
    <p:extLst>
      <p:ext uri="{BB962C8B-B14F-4D97-AF65-F5344CB8AC3E}">
        <p14:creationId xmlns:p14="http://schemas.microsoft.com/office/powerpoint/2010/main" val="464853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91B220-C5EF-BFFA-86D0-58B8A647597C}"/>
              </a:ext>
            </a:extLst>
          </p:cNvPr>
          <p:cNvSpPr>
            <a:spLocks noGrp="1"/>
          </p:cNvSpPr>
          <p:nvPr>
            <p:ph type="title"/>
          </p:nvPr>
        </p:nvSpPr>
        <p:spPr/>
        <p:txBody>
          <a:bodyPr/>
          <a:lstStyle/>
          <a:p>
            <a:r>
              <a:rPr lang="fi-FI" dirty="0"/>
              <a:t>DVV:n palvelut</a:t>
            </a:r>
            <a:br>
              <a:rPr lang="fi-FI" dirty="0"/>
            </a:br>
            <a:endParaRPr lang="fi-FI" dirty="0"/>
          </a:p>
        </p:txBody>
      </p:sp>
      <p:pic>
        <p:nvPicPr>
          <p:cNvPr id="5" name="Kuva 4">
            <a:extLst>
              <a:ext uri="{FF2B5EF4-FFF2-40B4-BE49-F238E27FC236}">
                <a16:creationId xmlns:a16="http://schemas.microsoft.com/office/drawing/2014/main" id="{17D5A991-002F-3348-6DFD-EF2B00DC2E6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674674" y="1291236"/>
            <a:ext cx="6842651" cy="5134963"/>
          </a:xfrm>
          <a:prstGeom prst="rect">
            <a:avLst/>
          </a:prstGeom>
        </p:spPr>
      </p:pic>
    </p:spTree>
    <p:extLst>
      <p:ext uri="{BB962C8B-B14F-4D97-AF65-F5344CB8AC3E}">
        <p14:creationId xmlns:p14="http://schemas.microsoft.com/office/powerpoint/2010/main" val="804662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3218991-5CA6-DDDF-2D41-4203D8AD8638}"/>
              </a:ext>
            </a:extLst>
          </p:cNvPr>
          <p:cNvSpPr>
            <a:spLocks noGrp="1"/>
          </p:cNvSpPr>
          <p:nvPr>
            <p:ph type="title"/>
          </p:nvPr>
        </p:nvSpPr>
        <p:spPr/>
        <p:txBody>
          <a:bodyPr/>
          <a:lstStyle/>
          <a:p>
            <a:r>
              <a:rPr lang="fi-FI" dirty="0"/>
              <a:t>Mediataidoista paljon materiaalia</a:t>
            </a:r>
          </a:p>
        </p:txBody>
      </p:sp>
      <p:sp>
        <p:nvSpPr>
          <p:cNvPr id="3" name="Tekstin paikkamerkki 2">
            <a:extLst>
              <a:ext uri="{FF2B5EF4-FFF2-40B4-BE49-F238E27FC236}">
                <a16:creationId xmlns:a16="http://schemas.microsoft.com/office/drawing/2014/main" id="{C6003727-6C40-638F-54DC-8B8326039601}"/>
              </a:ext>
            </a:extLst>
          </p:cNvPr>
          <p:cNvSpPr>
            <a:spLocks noGrp="1"/>
          </p:cNvSpPr>
          <p:nvPr>
            <p:ph type="body" idx="1"/>
          </p:nvPr>
        </p:nvSpPr>
        <p:spPr/>
        <p:txBody>
          <a:bodyPr/>
          <a:lstStyle/>
          <a:p>
            <a:r>
              <a:rPr lang="fi-FI" dirty="0"/>
              <a:t>Mediataitoviikko helmikuussa, materiaaleja voi käyttää ympäri vuoden:</a:t>
            </a:r>
          </a:p>
          <a:p>
            <a:pPr lvl="1"/>
            <a:r>
              <a:rPr lang="fi-FI" dirty="0">
                <a:hlinkClick r:id="rId2"/>
              </a:rPr>
              <a:t>https://mediataitoviikko.fi/</a:t>
            </a:r>
            <a:endParaRPr lang="fi-FI" dirty="0"/>
          </a:p>
          <a:p>
            <a:r>
              <a:rPr lang="fi-FI" dirty="0"/>
              <a:t>Mediakasvatusseura</a:t>
            </a:r>
          </a:p>
          <a:p>
            <a:pPr lvl="1"/>
            <a:r>
              <a:rPr lang="fi-FI" dirty="0">
                <a:hlinkClick r:id="rId3"/>
              </a:rPr>
              <a:t>https://mediakasvatus.fi/</a:t>
            </a:r>
            <a:endParaRPr lang="fi-FI" dirty="0"/>
          </a:p>
          <a:p>
            <a:r>
              <a:rPr lang="fi-FI" dirty="0" err="1"/>
              <a:t>YLEn</a:t>
            </a:r>
            <a:r>
              <a:rPr lang="fi-FI" dirty="0"/>
              <a:t> sivuilla materiaalia, mm. mediataidoista</a:t>
            </a:r>
          </a:p>
          <a:p>
            <a:pPr lvl="1"/>
            <a:r>
              <a:rPr lang="fi-FI" dirty="0">
                <a:hlinkClick r:id="rId4"/>
              </a:rPr>
              <a:t>https://yle.fi/a/20-10007755</a:t>
            </a:r>
            <a:endParaRPr lang="fi-FI" dirty="0"/>
          </a:p>
          <a:p>
            <a:r>
              <a:rPr lang="fi-FI" dirty="0"/>
              <a:t>Kirjastot tehneet itse, </a:t>
            </a:r>
            <a:r>
              <a:rPr lang="fi-FI" dirty="0" err="1"/>
              <a:t>Libopissa</a:t>
            </a:r>
            <a:r>
              <a:rPr lang="fi-FI" dirty="0"/>
              <a:t> kurssi yms.</a:t>
            </a:r>
          </a:p>
          <a:p>
            <a:endParaRPr lang="fi-FI" dirty="0"/>
          </a:p>
        </p:txBody>
      </p:sp>
    </p:spTree>
    <p:extLst>
      <p:ext uri="{BB962C8B-B14F-4D97-AF65-F5344CB8AC3E}">
        <p14:creationId xmlns:p14="http://schemas.microsoft.com/office/powerpoint/2010/main" val="3874430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3CF93B-D818-B954-3AF2-F5BBB6657782}"/>
              </a:ext>
            </a:extLst>
          </p:cNvPr>
          <p:cNvSpPr>
            <a:spLocks noGrp="1"/>
          </p:cNvSpPr>
          <p:nvPr>
            <p:ph type="title"/>
          </p:nvPr>
        </p:nvSpPr>
        <p:spPr/>
        <p:txBody>
          <a:bodyPr/>
          <a:lstStyle/>
          <a:p>
            <a:r>
              <a:rPr lang="fi-FI" sz="4000" dirty="0"/>
              <a:t>Tervetuloa osaksi (epävirallista) kirjastojen medialukutaitoverkostoa!</a:t>
            </a:r>
            <a:br>
              <a:rPr lang="fi-FI" dirty="0"/>
            </a:br>
            <a:endParaRPr lang="fi-FI" dirty="0"/>
          </a:p>
        </p:txBody>
      </p:sp>
      <p:sp>
        <p:nvSpPr>
          <p:cNvPr id="3" name="Tekstin paikkamerkki 2">
            <a:extLst>
              <a:ext uri="{FF2B5EF4-FFF2-40B4-BE49-F238E27FC236}">
                <a16:creationId xmlns:a16="http://schemas.microsoft.com/office/drawing/2014/main" id="{B8792C98-DA5B-1D81-37D9-280A5311121C}"/>
              </a:ext>
            </a:extLst>
          </p:cNvPr>
          <p:cNvSpPr>
            <a:spLocks noGrp="1"/>
          </p:cNvSpPr>
          <p:nvPr>
            <p:ph type="body" idx="1"/>
          </p:nvPr>
        </p:nvSpPr>
        <p:spPr>
          <a:xfrm>
            <a:off x="904423" y="1315234"/>
            <a:ext cx="10435092" cy="4579742"/>
          </a:xfrm>
        </p:spPr>
        <p:txBody>
          <a:bodyPr/>
          <a:lstStyle/>
          <a:p>
            <a:r>
              <a:rPr lang="fi-FI" dirty="0"/>
              <a:t>On aika koota yhteen kirjastolaiset, jotka tekevät työtä medialukutaidon, mediataitojen ja digitaitojen parissa. </a:t>
            </a:r>
          </a:p>
          <a:p>
            <a:r>
              <a:rPr lang="fi-FI" dirty="0"/>
              <a:t>Verkoston on tarkoitus järjestäytyä ja tavata etäyhteydellä muutaman kerran vuodessa. Alkuun suunnitellaan toimintaa; miten tuetaan, millaista ohjelmaa, millä raameilla toimitaan, ja sitten asetetaan katse tulevaisuuteen. </a:t>
            </a:r>
          </a:p>
          <a:p>
            <a:r>
              <a:rPr lang="fi-FI" dirty="0"/>
              <a:t>Jätä nimesi, sähköpostisi, kuntasi ja kirjastosi lomakkeen kautta: </a:t>
            </a:r>
            <a:r>
              <a:rPr lang="fi-FI" i="1" dirty="0">
                <a:hlinkClick r:id="rId2"/>
              </a:rPr>
              <a:t>Kirjastojen medialukutaitoverkostoon ilmoittautuminen</a:t>
            </a:r>
            <a:endParaRPr lang="fi-FI" dirty="0"/>
          </a:p>
          <a:p>
            <a:r>
              <a:rPr lang="fi-FI" dirty="0"/>
              <a:t>Ensimmäinen etäkokous pidetään joulukuussa </a:t>
            </a:r>
            <a:r>
              <a:rPr lang="fi-FI" dirty="0" err="1"/>
              <a:t>Teamsin</a:t>
            </a:r>
            <a:r>
              <a:rPr lang="fi-FI" dirty="0"/>
              <a:t> välityksellä.</a:t>
            </a:r>
          </a:p>
          <a:p>
            <a:r>
              <a:rPr lang="fi-FI" i="1" dirty="0"/>
              <a:t>Koollekutsuja: </a:t>
            </a:r>
            <a:r>
              <a:rPr lang="fi-FI" dirty="0"/>
              <a:t>Kasperi </a:t>
            </a:r>
            <a:r>
              <a:rPr lang="fi-FI" dirty="0" err="1"/>
              <a:t>Elkki</a:t>
            </a:r>
            <a:r>
              <a:rPr lang="fi-FI" dirty="0"/>
              <a:t>, Oulun AKE: </a:t>
            </a:r>
            <a:r>
              <a:rPr lang="fi-FI" dirty="0" err="1">
                <a:hlinkClick r:id="rId3"/>
              </a:rPr>
              <a:t>kasperi</a:t>
            </a:r>
            <a:r>
              <a:rPr lang="fi-FI" err="1">
                <a:hlinkClick r:id="rId3"/>
              </a:rPr>
              <a:t>.</a:t>
            </a:r>
            <a:r>
              <a:rPr lang="fi-FI">
                <a:hlinkClick r:id="rId3"/>
              </a:rPr>
              <a:t>elkki@ouka.fi</a:t>
            </a:r>
            <a:r>
              <a:rPr lang="fi-FI"/>
              <a:t> </a:t>
            </a:r>
            <a:endParaRPr lang="fi-FI" dirty="0"/>
          </a:p>
          <a:p>
            <a:endParaRPr lang="fi-FI" dirty="0"/>
          </a:p>
        </p:txBody>
      </p:sp>
    </p:spTree>
    <p:extLst>
      <p:ext uri="{BB962C8B-B14F-4D97-AF65-F5344CB8AC3E}">
        <p14:creationId xmlns:p14="http://schemas.microsoft.com/office/powerpoint/2010/main" val="2563364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3D0A366-C63C-C852-1D35-D1ED06035602}"/>
              </a:ext>
            </a:extLst>
          </p:cNvPr>
          <p:cNvSpPr>
            <a:spLocks noGrp="1"/>
          </p:cNvSpPr>
          <p:nvPr>
            <p:ph type="title"/>
          </p:nvPr>
        </p:nvSpPr>
        <p:spPr>
          <a:xfrm>
            <a:off x="904424" y="137786"/>
            <a:ext cx="10435091" cy="1323609"/>
          </a:xfrm>
        </p:spPr>
        <p:txBody>
          <a:bodyPr/>
          <a:lstStyle/>
          <a:p>
            <a:r>
              <a:rPr lang="fi-FI" dirty="0" err="1"/>
              <a:t>SeniorSurf</a:t>
            </a:r>
            <a:endParaRPr lang="fi-FI" dirty="0"/>
          </a:p>
        </p:txBody>
      </p:sp>
      <p:sp>
        <p:nvSpPr>
          <p:cNvPr id="3" name="Tekstin paikkamerkki 2">
            <a:extLst>
              <a:ext uri="{FF2B5EF4-FFF2-40B4-BE49-F238E27FC236}">
                <a16:creationId xmlns:a16="http://schemas.microsoft.com/office/drawing/2014/main" id="{A6CBFF73-B7EF-0FE0-1679-8715010A522C}"/>
              </a:ext>
            </a:extLst>
          </p:cNvPr>
          <p:cNvSpPr>
            <a:spLocks noGrp="1"/>
          </p:cNvSpPr>
          <p:nvPr>
            <p:ph type="body" idx="1"/>
          </p:nvPr>
        </p:nvSpPr>
        <p:spPr>
          <a:xfrm>
            <a:off x="904423" y="1215026"/>
            <a:ext cx="10435092" cy="4679950"/>
          </a:xfrm>
        </p:spPr>
        <p:txBody>
          <a:bodyPr/>
          <a:lstStyle/>
          <a:p>
            <a:r>
              <a:rPr lang="fi-FI" dirty="0">
                <a:hlinkClick r:id="rId2"/>
              </a:rPr>
              <a:t>https://seniorsurf.fi/</a:t>
            </a:r>
            <a:endParaRPr lang="fi-FI" dirty="0"/>
          </a:p>
          <a:p>
            <a:r>
              <a:rPr lang="fi-FI" dirty="0"/>
              <a:t>Osa vanhustyön keskusliiton toimintaa</a:t>
            </a:r>
          </a:p>
          <a:p>
            <a:r>
              <a:rPr lang="fi-FI" dirty="0"/>
              <a:t>Tarjoamme asiantuntijuutta, verkostoja sekä monipuolisia aineistoja valtakunnallisesti, organisaatioiden, vapaaehtoisten sekä seniorien digitaitojen tueksi. Koordinoimme maksutonta etäopastuspalvelua, jotta jokaisella seniorilla olisi mahdollisuus saada apua digilaitteiden ja -palveluiden käyttöön. </a:t>
            </a:r>
          </a:p>
          <a:p>
            <a:r>
              <a:rPr lang="fi-FI" dirty="0" err="1"/>
              <a:t>SeniorSurf</a:t>
            </a:r>
            <a:r>
              <a:rPr lang="fi-FI" dirty="0"/>
              <a:t> järjestää kaikille avoimia webinaareja ja kutsuu pitämään etäkatsomoita:</a:t>
            </a:r>
          </a:p>
          <a:p>
            <a:pPr lvl="1"/>
            <a:r>
              <a:rPr lang="fi-FI" sz="2400" dirty="0" err="1"/>
              <a:t>SeniorSurf</a:t>
            </a:r>
            <a:r>
              <a:rPr lang="fi-FI" sz="2400" dirty="0"/>
              <a:t>-päivä: 7.10. Tekoäly tutuksi: </a:t>
            </a:r>
            <a:r>
              <a:rPr lang="fi-FI" sz="2400" u="sng" dirty="0">
                <a:hlinkClick r:id="rId3"/>
              </a:rPr>
              <a:t>https://seniorsurf.fi/seniorsurf-paiva-tekoaly-tutuksi/</a:t>
            </a:r>
            <a:endParaRPr lang="fi-FI" sz="2400" dirty="0"/>
          </a:p>
          <a:p>
            <a:endParaRPr lang="fi-FI" dirty="0"/>
          </a:p>
        </p:txBody>
      </p:sp>
    </p:spTree>
    <p:extLst>
      <p:ext uri="{BB962C8B-B14F-4D97-AF65-F5344CB8AC3E}">
        <p14:creationId xmlns:p14="http://schemas.microsoft.com/office/powerpoint/2010/main" val="2618272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EF2D8DC-09DB-5ADC-8604-1E6F9290AFD9}"/>
              </a:ext>
            </a:extLst>
          </p:cNvPr>
          <p:cNvSpPr>
            <a:spLocks noGrp="1"/>
          </p:cNvSpPr>
          <p:nvPr>
            <p:ph type="title"/>
          </p:nvPr>
        </p:nvSpPr>
        <p:spPr>
          <a:xfrm>
            <a:off x="852486" y="470908"/>
            <a:ext cx="10435091" cy="715331"/>
          </a:xfrm>
        </p:spPr>
        <p:txBody>
          <a:bodyPr/>
          <a:lstStyle/>
          <a:p>
            <a:r>
              <a:rPr lang="fi-FI" dirty="0"/>
              <a:t>Digiaiheiset teemaviikot</a:t>
            </a:r>
          </a:p>
        </p:txBody>
      </p:sp>
      <p:sp>
        <p:nvSpPr>
          <p:cNvPr id="3" name="Tekstin paikkamerkki 2">
            <a:extLst>
              <a:ext uri="{FF2B5EF4-FFF2-40B4-BE49-F238E27FC236}">
                <a16:creationId xmlns:a16="http://schemas.microsoft.com/office/drawing/2014/main" id="{71A0E81C-9C1C-E713-1FA1-C698ECBFA421}"/>
              </a:ext>
            </a:extLst>
          </p:cNvPr>
          <p:cNvSpPr>
            <a:spLocks noGrp="1"/>
          </p:cNvSpPr>
          <p:nvPr>
            <p:ph type="body" idx="1"/>
          </p:nvPr>
        </p:nvSpPr>
        <p:spPr>
          <a:xfrm>
            <a:off x="852487" y="1446028"/>
            <a:ext cx="10487028" cy="3700130"/>
          </a:xfrm>
        </p:spPr>
        <p:txBody>
          <a:bodyPr/>
          <a:lstStyle/>
          <a:p>
            <a:pPr lvl="1"/>
            <a:r>
              <a:rPr lang="fi-FI" dirty="0"/>
              <a:t>Helmikuussa mediataitoviikko</a:t>
            </a:r>
          </a:p>
          <a:p>
            <a:pPr lvl="1"/>
            <a:r>
              <a:rPr lang="fi-FI" dirty="0"/>
              <a:t>Toukokuussa ei ollut perinteistä Digitaitoviikkoa – tuleekohan vielä?</a:t>
            </a:r>
          </a:p>
          <a:p>
            <a:pPr lvl="1"/>
            <a:r>
              <a:rPr lang="fi-FI" dirty="0"/>
              <a:t>Kuntien digiviikko kesäkuun ensimmäinen viikko: </a:t>
            </a:r>
            <a:r>
              <a:rPr lang="fi-FI" dirty="0">
                <a:hlinkClick r:id="rId2"/>
              </a:rPr>
              <a:t>https://www.kuntaliitto.fi/tapahtumat/digiviikko</a:t>
            </a:r>
            <a:r>
              <a:rPr lang="fi-FI" dirty="0"/>
              <a:t> </a:t>
            </a:r>
          </a:p>
          <a:p>
            <a:pPr lvl="1"/>
            <a:r>
              <a:rPr lang="fi-FI" dirty="0"/>
              <a:t>Syksyllä lupailtu Digiturvaviikkoa (DVV). Syksyllä myös vanhusten viikko, </a:t>
            </a:r>
            <a:r>
              <a:rPr lang="fi-FI" dirty="0" err="1"/>
              <a:t>SeniorSurf</a:t>
            </a:r>
            <a:r>
              <a:rPr lang="fi-FI" dirty="0"/>
              <a:t>, </a:t>
            </a:r>
          </a:p>
          <a:p>
            <a:pPr lvl="1"/>
            <a:r>
              <a:rPr lang="fi-FI" dirty="0"/>
              <a:t>Marraskuussa peliviikko. </a:t>
            </a:r>
            <a:endParaRPr lang="fi-FI" sz="2000" dirty="0"/>
          </a:p>
          <a:p>
            <a:endParaRPr lang="fi-FI" dirty="0"/>
          </a:p>
        </p:txBody>
      </p:sp>
    </p:spTree>
    <p:extLst>
      <p:ext uri="{BB962C8B-B14F-4D97-AF65-F5344CB8AC3E}">
        <p14:creationId xmlns:p14="http://schemas.microsoft.com/office/powerpoint/2010/main" val="3982307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6B7E030-8ED6-644E-5F6E-398C4A0EC2CF}"/>
              </a:ext>
            </a:extLst>
          </p:cNvPr>
          <p:cNvSpPr>
            <a:spLocks noGrp="1"/>
          </p:cNvSpPr>
          <p:nvPr>
            <p:ph type="title"/>
          </p:nvPr>
        </p:nvSpPr>
        <p:spPr>
          <a:xfrm>
            <a:off x="1154562" y="1102291"/>
            <a:ext cx="9882879" cy="2227138"/>
          </a:xfrm>
        </p:spPr>
        <p:txBody>
          <a:bodyPr/>
          <a:lstStyle/>
          <a:p>
            <a:r>
              <a:rPr lang="fi-FI" dirty="0"/>
              <a:t>Keskustelua, kysymyksiä, kommentteja!</a:t>
            </a:r>
          </a:p>
        </p:txBody>
      </p:sp>
    </p:spTree>
    <p:extLst>
      <p:ext uri="{BB962C8B-B14F-4D97-AF65-F5344CB8AC3E}">
        <p14:creationId xmlns:p14="http://schemas.microsoft.com/office/powerpoint/2010/main" val="1728640058"/>
      </p:ext>
    </p:extLst>
  </p:cSld>
  <p:clrMapOvr>
    <a:masterClrMapping/>
  </p:clrMapOvr>
</p:sld>
</file>

<file path=ppt/theme/theme1.xml><?xml version="1.0" encoding="utf-8"?>
<a:theme xmlns:a="http://schemas.openxmlformats.org/drawingml/2006/main" name="AKE">
  <a:themeElements>
    <a:clrScheme name="AKE">
      <a:dk1>
        <a:srgbClr val="292929"/>
      </a:dk1>
      <a:lt1>
        <a:sysClr val="window" lastClr="FFFFFF"/>
      </a:lt1>
      <a:dk2>
        <a:srgbClr val="006BB6"/>
      </a:dk2>
      <a:lt2>
        <a:srgbClr val="E5E5E5"/>
      </a:lt2>
      <a:accent1>
        <a:srgbClr val="009BD8"/>
      </a:accent1>
      <a:accent2>
        <a:srgbClr val="69B8E8"/>
      </a:accent2>
      <a:accent3>
        <a:srgbClr val="00855F"/>
      </a:accent3>
      <a:accent4>
        <a:srgbClr val="292929"/>
      </a:accent4>
      <a:accent5>
        <a:srgbClr val="CFE9E7"/>
      </a:accent5>
      <a:accent6>
        <a:srgbClr val="FFD239"/>
      </a:accent6>
      <a:hlink>
        <a:srgbClr val="006BB6"/>
      </a:hlink>
      <a:folHlink>
        <a:srgbClr val="535353"/>
      </a:folHlink>
    </a:clrScheme>
    <a:fontScheme name="Turun kaupunk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KE" id="{354C88C5-3E98-4D7C-A09F-B6AC08F19E3A}" vid="{595E28E2-78A1-440A-B881-B2FFC93C1A9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8F92CE87B33D384898ED05B836C426D5" ma:contentTypeVersion="18" ma:contentTypeDescription="Luo uusi asiakirja." ma:contentTypeScope="" ma:versionID="4545a3b3132284f7cba24401e93ef600">
  <xsd:schema xmlns:xsd="http://www.w3.org/2001/XMLSchema" xmlns:xs="http://www.w3.org/2001/XMLSchema" xmlns:p="http://schemas.microsoft.com/office/2006/metadata/properties" xmlns:ns2="d54335ee-452e-4385-9b9c-270f8dade7fd" xmlns:ns3="4a88f5c8-b6f6-434c-a1fc-b31be11cc9aa" targetNamespace="http://schemas.microsoft.com/office/2006/metadata/properties" ma:root="true" ma:fieldsID="1339fcfc6506667c9675b8264a35a731" ns2:_="" ns3:_="">
    <xsd:import namespace="d54335ee-452e-4385-9b9c-270f8dade7fd"/>
    <xsd:import namespace="4a88f5c8-b6f6-434c-a1fc-b31be11cc9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Location"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335ee-452e-4385-9b9c-270f8dade7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Kuvien tunnisteet" ma:readOnly="false" ma:fieldId="{5cf76f15-5ced-4ddc-b409-7134ff3c332f}" ma:taxonomyMulti="true" ma:sspId="5fb9b281-25f8-4ed3-b6e8-f02703d6e012"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a88f5c8-b6f6-434c-a1fc-b31be11cc9aa" elementFormDefault="qualified">
    <xsd:import namespace="http://schemas.microsoft.com/office/2006/documentManagement/types"/>
    <xsd:import namespace="http://schemas.microsoft.com/office/infopath/2007/PartnerControls"/>
    <xsd:element name="SharedWithUsers" ma:index="15"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Jakamisen tiedot" ma:internalName="SharedWithDetails" ma:readOnly="true">
      <xsd:simpleType>
        <xsd:restriction base="dms:Note">
          <xsd:maxLength value="255"/>
        </xsd:restriction>
      </xsd:simpleType>
    </xsd:element>
    <xsd:element name="TaxCatchAll" ma:index="22" nillable="true" ma:displayName="Taxonomy Catch All Column" ma:hidden="true" ma:list="{af0e4a00-0757-42d6-903b-0c3f4412f91d}" ma:internalName="TaxCatchAll" ma:showField="CatchAllData" ma:web="4a88f5c8-b6f6-434c-a1fc-b31be11cc9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54335ee-452e-4385-9b9c-270f8dade7fd">
      <Terms xmlns="http://schemas.microsoft.com/office/infopath/2007/PartnerControls"/>
    </lcf76f155ced4ddcb4097134ff3c332f>
    <TaxCatchAll xmlns="4a88f5c8-b6f6-434c-a1fc-b31be11cc9aa" xsi:nil="true"/>
  </documentManagement>
</p:properties>
</file>

<file path=customXml/itemProps1.xml><?xml version="1.0" encoding="utf-8"?>
<ds:datastoreItem xmlns:ds="http://schemas.openxmlformats.org/officeDocument/2006/customXml" ds:itemID="{9DC15016-B71D-488D-ADD8-C79B873E5F7C}">
  <ds:schemaRefs>
    <ds:schemaRef ds:uri="http://schemas.microsoft.com/sharepoint/v3/contenttype/forms"/>
  </ds:schemaRefs>
</ds:datastoreItem>
</file>

<file path=customXml/itemProps2.xml><?xml version="1.0" encoding="utf-8"?>
<ds:datastoreItem xmlns:ds="http://schemas.openxmlformats.org/officeDocument/2006/customXml" ds:itemID="{9619E299-C983-4F6A-81B5-30F53DCE3F91}">
  <ds:schemaRefs>
    <ds:schemaRef ds:uri="4a88f5c8-b6f6-434c-a1fc-b31be11cc9aa"/>
    <ds:schemaRef ds:uri="d54335ee-452e-4385-9b9c-270f8dade7f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4036B76-3D7E-43F9-BED6-4C0301D1B3E6}">
  <ds:schemaRefs>
    <ds:schemaRef ds:uri="http://purl.org/dc/dcmitype/"/>
    <ds:schemaRef ds:uri="http://schemas.microsoft.com/office/2006/documentManagement/types"/>
    <ds:schemaRef ds:uri="http://schemas.openxmlformats.org/package/2006/metadata/core-properties"/>
    <ds:schemaRef ds:uri="http://purl.org/dc/elements/1.1/"/>
    <ds:schemaRef ds:uri="d54335ee-452e-4385-9b9c-270f8dade7fd"/>
    <ds:schemaRef ds:uri="http://schemas.microsoft.com/office/infopath/2007/PartnerControls"/>
    <ds:schemaRef ds:uri="4a88f5c8-b6f6-434c-a1fc-b31be11cc9aa"/>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737</TotalTime>
  <Words>507</Words>
  <Application>Microsoft Office PowerPoint</Application>
  <PresentationFormat>Laajakuva</PresentationFormat>
  <Paragraphs>52</Paragraphs>
  <Slides>11</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11</vt:i4>
      </vt:variant>
    </vt:vector>
  </HeadingPairs>
  <TitlesOfParts>
    <vt:vector size="15" baseType="lpstr">
      <vt:lpstr>Arial</vt:lpstr>
      <vt:lpstr>Courier New</vt:lpstr>
      <vt:lpstr>Lucida Grande</vt:lpstr>
      <vt:lpstr>AKE</vt:lpstr>
      <vt:lpstr>Digitukikahvit</vt:lpstr>
      <vt:lpstr>Mistä tukea digitukeen?</vt:lpstr>
      <vt:lpstr>Tervetuloa digiverkostoon!</vt:lpstr>
      <vt:lpstr>Tulevia AKE-tapahtumia livenä</vt:lpstr>
      <vt:lpstr>DVV:n materiaalit</vt:lpstr>
      <vt:lpstr>DVV:n palvelut </vt:lpstr>
      <vt:lpstr>Mediataidoista paljon materiaalia</vt:lpstr>
      <vt:lpstr>Tervetuloa osaksi (epävirallista) kirjastojen medialukutaitoverkostoa! </vt:lpstr>
      <vt:lpstr>SeniorSurf</vt:lpstr>
      <vt:lpstr>Digiaiheiset teemaviikot</vt:lpstr>
      <vt:lpstr>Keskustelua, kysymyksiä, kommentteja!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Heino Anne</dc:creator>
  <cp:lastModifiedBy>Heino Anne</cp:lastModifiedBy>
  <cp:revision>8</cp:revision>
  <dcterms:created xsi:type="dcterms:W3CDTF">2025-02-20T11:20:49Z</dcterms:created>
  <dcterms:modified xsi:type="dcterms:W3CDTF">2025-09-26T09:34:18Z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0x0101008F92CE87B33D384898ED05B836C426D5</vt:lpwstr>
  </property>
  <property fmtid="{D5CDD505-2E9C-101B-9397-08002B2CF9AE}" pid="3" name="MediaServiceImageTags">
    <vt:lpwstr/>
  </property>
</Properties>
</file>