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78" r:id="rId5"/>
    <p:sldMasterId id="214748369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711">
          <p15:clr>
            <a:srgbClr val="A4A3A4"/>
          </p15:clr>
        </p15:guide>
        <p15:guide id="2" orient="horz" pos="239">
          <p15:clr>
            <a:srgbClr val="A4A3A4"/>
          </p15:clr>
        </p15:guide>
        <p15:guide id="3" orient="horz" pos="2783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pos="865">
          <p15:clr>
            <a:srgbClr val="A4A3A4"/>
          </p15:clr>
        </p15:guide>
        <p15:guide id="6" pos="5291">
          <p15:clr>
            <a:srgbClr val="A4A3A4"/>
          </p15:clr>
        </p15:guide>
        <p15:guide id="7" pos="2879">
          <p15:clr>
            <a:srgbClr val="A4A3A4"/>
          </p15:clr>
        </p15:guide>
        <p15:guide id="8" pos="557">
          <p15:clr>
            <a:srgbClr val="A4A3A4"/>
          </p15:clr>
        </p15:guide>
      </p15:sldGuideLst>
    </p:ext>
    <p:ext uri="GoogleSlidesCustomDataVersion2">
      <go:slidesCustomData xmlns:go="http://customooxmlschemas.google.com/" r:id="rId14" roundtripDataSignature="AMtx7mhp36jwn3UAWjvnwARjfnVGhk9C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711" orient="horz"/>
        <p:guide pos="239" orient="horz"/>
        <p:guide pos="2783" orient="horz"/>
        <p:guide pos="1026" orient="horz"/>
        <p:guide pos="865"/>
        <p:guide pos="5291"/>
        <p:guide pos="2879"/>
        <p:guide pos="55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4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fi-FI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347ce868d44_0_15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8" name="Google Shape;368;g347ce868d44_0_15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347ce868d44_0_4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5" name="Google Shape;375;g347ce868d44_0_44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g347ce868d44_0_44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347ce868d44_0_59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3" name="Google Shape;383;g347ce868d44_0_59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g347ce868d44_0_59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33cbf30fb56_0_7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4" name="Google Shape;394;g33cbf30fb56_0_7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33cbf30fb56_0_14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8" name="Google Shape;468;g33cbf30fb56_0_1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33cbf30fb56_0_2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42" name="Google Shape;542;g33cbf30fb56_0_2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oitusdia" showMasterSp="0">
  <p:cSld name="Aloitusdia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3836" y="795806"/>
            <a:ext cx="152360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7"/>
          <p:cNvSpPr txBox="1"/>
          <p:nvPr>
            <p:ph type="ctrTitle"/>
          </p:nvPr>
        </p:nvSpPr>
        <p:spPr>
          <a:xfrm>
            <a:off x="733836" y="2210856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7"/>
          <p:cNvSpPr txBox="1"/>
          <p:nvPr>
            <p:ph idx="1" type="subTitle"/>
          </p:nvPr>
        </p:nvSpPr>
        <p:spPr>
          <a:xfrm>
            <a:off x="734510" y="3655142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16" name="Google Shape;16;p27"/>
          <p:cNvSpPr txBox="1"/>
          <p:nvPr>
            <p:ph idx="2" type="body"/>
          </p:nvPr>
        </p:nvSpPr>
        <p:spPr>
          <a:xfrm>
            <a:off x="733836" y="4412974"/>
            <a:ext cx="5661025" cy="256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7" name="Google Shape;17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6493" y="90104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+ teksti + 2 kuvaa">
  <p:cSld name="Otsikko + teksti + 2 kuvaa">
    <p:bg>
      <p:bgPr>
        <a:solidFill>
          <a:schemeClr val="lt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8"/>
          <p:cNvSpPr txBox="1"/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8"/>
          <p:cNvSpPr txBox="1"/>
          <p:nvPr>
            <p:ph idx="1" type="body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38"/>
          <p:cNvSpPr/>
          <p:nvPr>
            <p:ph idx="2" type="pic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38"/>
          <p:cNvSpPr txBox="1"/>
          <p:nvPr>
            <p:ph idx="3" type="body"/>
          </p:nvPr>
        </p:nvSpPr>
        <p:spPr>
          <a:xfrm>
            <a:off x="6872748" y="2452534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38"/>
          <p:cNvSpPr/>
          <p:nvPr>
            <p:ph idx="4" type="pic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38"/>
          <p:cNvSpPr txBox="1"/>
          <p:nvPr>
            <p:ph idx="5" type="body"/>
          </p:nvPr>
        </p:nvSpPr>
        <p:spPr>
          <a:xfrm>
            <a:off x="6872748" y="4828396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uvakollaasi (3 kuvaa)">
  <p:cSld name="Kuvakollaasi (3 kuvaa)"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9"/>
          <p:cNvSpPr/>
          <p:nvPr>
            <p:ph idx="2" type="pic"/>
          </p:nvPr>
        </p:nvSpPr>
        <p:spPr>
          <a:xfrm>
            <a:off x="105196" y="113288"/>
            <a:ext cx="4359778" cy="4907374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39"/>
          <p:cNvSpPr txBox="1"/>
          <p:nvPr>
            <p:ph idx="1" type="body"/>
          </p:nvPr>
        </p:nvSpPr>
        <p:spPr>
          <a:xfrm>
            <a:off x="200137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39"/>
          <p:cNvSpPr/>
          <p:nvPr>
            <p:ph idx="3" type="pic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39"/>
          <p:cNvSpPr txBox="1"/>
          <p:nvPr>
            <p:ph idx="4" type="body"/>
          </p:nvPr>
        </p:nvSpPr>
        <p:spPr>
          <a:xfrm>
            <a:off x="7861024" y="2213686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39"/>
          <p:cNvSpPr/>
          <p:nvPr>
            <p:ph idx="5" type="pic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9"/>
          <p:cNvSpPr txBox="1"/>
          <p:nvPr>
            <p:ph idx="6" type="body"/>
          </p:nvPr>
        </p:nvSpPr>
        <p:spPr>
          <a:xfrm>
            <a:off x="7868399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so kuva + kuvateksti väritaustalla">
  <p:cSld name="Iso kuva + kuvateksti väritaustalla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0"/>
          <p:cNvSpPr txBox="1"/>
          <p:nvPr>
            <p:ph idx="1" type="body"/>
          </p:nvPr>
        </p:nvSpPr>
        <p:spPr>
          <a:xfrm>
            <a:off x="1146412" y="4041508"/>
            <a:ext cx="7645164" cy="1101992"/>
          </a:xfrm>
          <a:prstGeom prst="rect">
            <a:avLst/>
          </a:prstGeom>
          <a:noFill/>
          <a:ln>
            <a:noFill/>
          </a:ln>
        </p:spPr>
        <p:txBody>
          <a:bodyPr anchorCtr="0" anchor="ctr" bIns="144000" lIns="0" spcFirstLastPara="1" rIns="0" wrap="square" tIns="1440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b="1" sz="1100"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27051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40"/>
          <p:cNvSpPr/>
          <p:nvPr>
            <p:ph idx="2" type="pic"/>
          </p:nvPr>
        </p:nvSpPr>
        <p:spPr>
          <a:xfrm>
            <a:off x="0" y="0"/>
            <a:ext cx="9144001" cy="4041508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40"/>
          <p:cNvSpPr txBox="1"/>
          <p:nvPr>
            <p:ph idx="3" type="body"/>
          </p:nvPr>
        </p:nvSpPr>
        <p:spPr>
          <a:xfrm>
            <a:off x="101117" y="3722502"/>
            <a:ext cx="106819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ysymykset">
  <p:cSld name="Kysymykse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1"/>
          <p:cNvSpPr txBox="1"/>
          <p:nvPr>
            <p:ph type="ctrTitle"/>
          </p:nvPr>
        </p:nvSpPr>
        <p:spPr>
          <a:xfrm>
            <a:off x="527423" y="3079274"/>
            <a:ext cx="8091213" cy="1702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petusdia kuva" showMasterSp="0">
  <p:cSld name="Lopetusdia kuva">
    <p:bg>
      <p:bgPr>
        <a:solidFill>
          <a:schemeClr val="lt1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2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42"/>
          <p:cNvSpPr txBox="1"/>
          <p:nvPr>
            <p:ph idx="1" type="body"/>
          </p:nvPr>
        </p:nvSpPr>
        <p:spPr>
          <a:xfrm>
            <a:off x="7909535" y="4772882"/>
            <a:ext cx="1071829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ogan">
  <p:cSld name="Sloga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3"/>
          <p:cNvSpPr txBox="1"/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iitos">
  <p:cSld name="Kiitos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4"/>
          <p:cNvSpPr txBox="1"/>
          <p:nvPr>
            <p:ph type="title"/>
          </p:nvPr>
        </p:nvSpPr>
        <p:spPr>
          <a:xfrm>
            <a:off x="865921" y="2627869"/>
            <a:ext cx="7412159" cy="972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Aloitusdia" showMasterSp="0">
  <p:cSld name="1_Aloitusdia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3836" y="795806"/>
            <a:ext cx="166253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45"/>
          <p:cNvSpPr txBox="1"/>
          <p:nvPr>
            <p:ph type="ctrTitle"/>
          </p:nvPr>
        </p:nvSpPr>
        <p:spPr>
          <a:xfrm>
            <a:off x="733836" y="2210856"/>
            <a:ext cx="7733725" cy="13789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45"/>
          <p:cNvSpPr txBox="1"/>
          <p:nvPr>
            <p:ph idx="1" type="subTitle"/>
          </p:nvPr>
        </p:nvSpPr>
        <p:spPr>
          <a:xfrm>
            <a:off x="734510" y="3655142"/>
            <a:ext cx="7733052" cy="438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87" name="Google Shape;87;p45"/>
          <p:cNvSpPr txBox="1"/>
          <p:nvPr>
            <p:ph idx="2" type="body"/>
          </p:nvPr>
        </p:nvSpPr>
        <p:spPr>
          <a:xfrm>
            <a:off x="733836" y="4412974"/>
            <a:ext cx="5661025" cy="256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8" name="Google Shape;88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29693" y="89370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Aloitusdia + kuva" showMasterSp="0">
  <p:cSld name="1_Aloitusdia + kuva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6"/>
          <p:cNvSpPr txBox="1"/>
          <p:nvPr>
            <p:ph type="ctrTitle"/>
          </p:nvPr>
        </p:nvSpPr>
        <p:spPr>
          <a:xfrm>
            <a:off x="485354" y="1975246"/>
            <a:ext cx="4619307" cy="17618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6"/>
          <p:cNvSpPr txBox="1"/>
          <p:nvPr>
            <p:ph idx="1" type="subTitle"/>
          </p:nvPr>
        </p:nvSpPr>
        <p:spPr>
          <a:xfrm>
            <a:off x="485355" y="3808358"/>
            <a:ext cx="4619307" cy="3402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92" name="Google Shape;92;p46"/>
          <p:cNvSpPr txBox="1"/>
          <p:nvPr>
            <p:ph idx="2" type="body"/>
          </p:nvPr>
        </p:nvSpPr>
        <p:spPr>
          <a:xfrm>
            <a:off x="485355" y="4451058"/>
            <a:ext cx="4619307" cy="236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46"/>
          <p:cNvSpPr/>
          <p:nvPr>
            <p:ph idx="3" type="pic"/>
          </p:nvPr>
        </p:nvSpPr>
        <p:spPr>
          <a:xfrm>
            <a:off x="5464175" y="0"/>
            <a:ext cx="3679826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46"/>
          <p:cNvSpPr txBox="1"/>
          <p:nvPr>
            <p:ph idx="4" type="body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5" name="Google Shape;95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85355" y="608696"/>
            <a:ext cx="1808361" cy="851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4443" y="751602"/>
            <a:ext cx="1961146" cy="5628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so väliotsikko väritaustalla">
  <p:cSld name="1_Iso väliotsikko väritaustalla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7"/>
          <p:cNvSpPr txBox="1"/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99" name="Google Shape;99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6412" y="4458467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+ teksti">
  <p:cSld name="Otsikko + teksti"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8"/>
          <p:cNvSpPr txBox="1"/>
          <p:nvPr>
            <p:ph type="title"/>
          </p:nvPr>
        </p:nvSpPr>
        <p:spPr>
          <a:xfrm>
            <a:off x="678318" y="559548"/>
            <a:ext cx="7826318" cy="5364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8"/>
          <p:cNvSpPr txBox="1"/>
          <p:nvPr>
            <p:ph idx="1" type="body"/>
          </p:nvPr>
        </p:nvSpPr>
        <p:spPr>
          <a:xfrm>
            <a:off x="678317" y="1257817"/>
            <a:ext cx="7826319" cy="3163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3429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indent="-323850" lvl="1" marL="9144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indent="-274319" lvl="2" marL="13716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indent="-304800" lvl="3" marL="1828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indent="-292100" lvl="4" marL="22860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indent="-3429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 Iso väliotsikko kuvan päällä">
  <p:cSld name="1_ Iso väliotsikko kuvan päällä"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8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48"/>
          <p:cNvSpPr txBox="1"/>
          <p:nvPr>
            <p:ph idx="1" type="body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48"/>
          <p:cNvSpPr txBox="1"/>
          <p:nvPr>
            <p:ph type="title"/>
          </p:nvPr>
        </p:nvSpPr>
        <p:spPr>
          <a:xfrm>
            <a:off x="417442" y="406249"/>
            <a:ext cx="4587327" cy="158730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80000" lIns="252000" spcFirstLastPara="1" rIns="72000" wrap="square" tIns="25200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tsikko + teksti + kuva">
  <p:cSld name="1_Otsikko + teksti + kuva"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9"/>
          <p:cNvSpPr txBox="1"/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49"/>
          <p:cNvSpPr txBox="1"/>
          <p:nvPr>
            <p:ph idx="1" type="body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49"/>
          <p:cNvSpPr/>
          <p:nvPr>
            <p:ph idx="2" type="pic"/>
          </p:nvPr>
        </p:nvSpPr>
        <p:spPr>
          <a:xfrm>
            <a:off x="5214173" y="0"/>
            <a:ext cx="392982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49"/>
          <p:cNvSpPr txBox="1"/>
          <p:nvPr>
            <p:ph idx="3" type="body"/>
          </p:nvPr>
        </p:nvSpPr>
        <p:spPr>
          <a:xfrm>
            <a:off x="7899014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tsikko + teksti + 2 kuvaa">
  <p:cSld name="1_Otsikko + teksti + 2 kuvaa">
    <p:bg>
      <p:bgPr>
        <a:solidFill>
          <a:schemeClr val="lt1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0"/>
          <p:cNvSpPr txBox="1"/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50"/>
          <p:cNvSpPr txBox="1"/>
          <p:nvPr>
            <p:ph idx="1" type="body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50"/>
          <p:cNvSpPr/>
          <p:nvPr>
            <p:ph idx="2" type="pic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50"/>
          <p:cNvSpPr txBox="1"/>
          <p:nvPr>
            <p:ph idx="3" type="body"/>
          </p:nvPr>
        </p:nvSpPr>
        <p:spPr>
          <a:xfrm>
            <a:off x="6872748" y="2452534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50"/>
          <p:cNvSpPr/>
          <p:nvPr>
            <p:ph idx="4" type="pic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6" name="Google Shape;116;p50"/>
          <p:cNvSpPr txBox="1"/>
          <p:nvPr>
            <p:ph idx="5" type="body"/>
          </p:nvPr>
        </p:nvSpPr>
        <p:spPr>
          <a:xfrm>
            <a:off x="6872748" y="4828396"/>
            <a:ext cx="2051244" cy="1544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Kuvakollaasi (3 kuvaa)">
  <p:cSld name="1_Kuvakollaasi (3 kuvaa)">
    <p:bg>
      <p:bgPr>
        <a:solidFill>
          <a:schemeClr val="l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1"/>
          <p:cNvSpPr/>
          <p:nvPr>
            <p:ph idx="2" type="pic"/>
          </p:nvPr>
        </p:nvSpPr>
        <p:spPr>
          <a:xfrm>
            <a:off x="105196" y="113288"/>
            <a:ext cx="4359778" cy="4907374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51"/>
          <p:cNvSpPr txBox="1"/>
          <p:nvPr>
            <p:ph idx="1" type="body"/>
          </p:nvPr>
        </p:nvSpPr>
        <p:spPr>
          <a:xfrm>
            <a:off x="200137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51"/>
          <p:cNvSpPr/>
          <p:nvPr>
            <p:ph idx="3" type="pic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51"/>
          <p:cNvSpPr txBox="1"/>
          <p:nvPr>
            <p:ph idx="4" type="body"/>
          </p:nvPr>
        </p:nvSpPr>
        <p:spPr>
          <a:xfrm>
            <a:off x="7861024" y="2213686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51"/>
          <p:cNvSpPr/>
          <p:nvPr>
            <p:ph idx="5" type="pic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51"/>
          <p:cNvSpPr txBox="1"/>
          <p:nvPr>
            <p:ph idx="6" type="body"/>
          </p:nvPr>
        </p:nvSpPr>
        <p:spPr>
          <a:xfrm>
            <a:off x="7868399" y="4727905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so kuva + kuvateksti väritaustalla">
  <p:cSld name="1_Iso kuva + kuvateksti väritaustalla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2"/>
          <p:cNvSpPr txBox="1"/>
          <p:nvPr>
            <p:ph idx="1" type="body"/>
          </p:nvPr>
        </p:nvSpPr>
        <p:spPr>
          <a:xfrm>
            <a:off x="1146412" y="4041508"/>
            <a:ext cx="7645164" cy="1101992"/>
          </a:xfrm>
          <a:prstGeom prst="rect">
            <a:avLst/>
          </a:prstGeom>
          <a:noFill/>
          <a:ln>
            <a:noFill/>
          </a:ln>
        </p:spPr>
        <p:txBody>
          <a:bodyPr anchorCtr="0" anchor="ctr" bIns="144000" lIns="0" spcFirstLastPara="1" rIns="0" wrap="square" tIns="1440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b="1" sz="1100"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27051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52"/>
          <p:cNvSpPr/>
          <p:nvPr>
            <p:ph idx="2" type="pic"/>
          </p:nvPr>
        </p:nvSpPr>
        <p:spPr>
          <a:xfrm>
            <a:off x="0" y="0"/>
            <a:ext cx="9144001" cy="4041508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52"/>
          <p:cNvSpPr txBox="1"/>
          <p:nvPr>
            <p:ph idx="3" type="body"/>
          </p:nvPr>
        </p:nvSpPr>
        <p:spPr>
          <a:xfrm>
            <a:off x="101117" y="3722502"/>
            <a:ext cx="106819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28" name="Google Shape;128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Kysymykset">
  <p:cSld name="1_Kysymykse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/>
          <p:cNvSpPr txBox="1"/>
          <p:nvPr>
            <p:ph type="ctrTitle"/>
          </p:nvPr>
        </p:nvSpPr>
        <p:spPr>
          <a:xfrm>
            <a:off x="527423" y="1720684"/>
            <a:ext cx="8091213" cy="1702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2" name="Google Shape;13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Lopetusdia kuva" showMasterSp="0">
  <p:cSld name="1_Lopetusdia kuva">
    <p:bg>
      <p:bgPr>
        <a:solidFill>
          <a:schemeClr val="lt1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4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54"/>
          <p:cNvSpPr txBox="1"/>
          <p:nvPr>
            <p:ph idx="1" type="body"/>
          </p:nvPr>
        </p:nvSpPr>
        <p:spPr>
          <a:xfrm>
            <a:off x="7909535" y="4772882"/>
            <a:ext cx="1071829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logan">
  <p:cSld name="1_Slogan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55"/>
          <p:cNvPicPr preferRelativeResize="0"/>
          <p:nvPr/>
        </p:nvPicPr>
        <p:blipFill rotWithShape="1">
          <a:blip r:embed="rId2">
            <a:alphaModFix/>
          </a:blip>
          <a:srcRect b="64264" l="2320" r="2319" t="0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55"/>
          <p:cNvSpPr txBox="1"/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40" name="Google Shape;140;p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kautettu asettelu">
  <p:cSld name="Mukautettu asettelu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6"/>
          <p:cNvSpPr txBox="1"/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44" name="Google Shape;144;p56"/>
          <p:cNvPicPr preferRelativeResize="0"/>
          <p:nvPr/>
        </p:nvPicPr>
        <p:blipFill rotWithShape="1">
          <a:blip r:embed="rId2">
            <a:alphaModFix/>
          </a:blip>
          <a:srcRect b="64264" l="2320" r="2319" t="0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7"/>
          <p:cNvSpPr txBox="1"/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57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57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Google Shape;149;p57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so väliotsikko väritaustalla">
  <p:cSld name="Iso väliotsikko väritaustalla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6"/>
          <p:cNvSpPr txBox="1"/>
          <p:nvPr>
            <p:ph type="ctrTitle"/>
          </p:nvPr>
        </p:nvSpPr>
        <p:spPr>
          <a:xfrm>
            <a:off x="659625" y="900004"/>
            <a:ext cx="7824751" cy="33434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3" name="Google Shape;23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3651" y="4543366"/>
            <a:ext cx="960174" cy="452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7643" y="4543366"/>
            <a:ext cx="1365779" cy="3919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3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8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58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64" name="Google Shape;164;p5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5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5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59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0" name="Google Shape;170;p5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5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5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0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60"/>
          <p:cNvSpPr txBox="1"/>
          <p:nvPr>
            <p:ph idx="1" type="body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76" name="Google Shape;176;p6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6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6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61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2" name="Google Shape;182;p61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3" name="Google Shape;183;p6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6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6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2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62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89" name="Google Shape;189;p62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0" name="Google Shape;190;p62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91" name="Google Shape;191;p62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2" name="Google Shape;192;p6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6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6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6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6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4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64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202" name="Google Shape;202;p64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203" name="Google Shape;203;p6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6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6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5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65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209" name="Google Shape;209;p65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210" name="Google Shape;210;p6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6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6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66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6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6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6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 Iso väliotsikko kuvan päällä">
  <p:cSld name=" Iso väliotsikko kuvan päällä">
    <p:bg>
      <p:bgPr>
        <a:solidFill>
          <a:schemeClr val="lt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7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7" name="Google Shape;27;p37"/>
          <p:cNvSpPr txBox="1"/>
          <p:nvPr>
            <p:ph idx="1" type="body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37"/>
          <p:cNvSpPr txBox="1"/>
          <p:nvPr>
            <p:ph type="title"/>
          </p:nvPr>
        </p:nvSpPr>
        <p:spPr>
          <a:xfrm>
            <a:off x="417442" y="406249"/>
            <a:ext cx="4587327" cy="158730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80000" lIns="252000" spcFirstLastPara="1" rIns="72000" wrap="square" tIns="25200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67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67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2" name="Google Shape;222;p6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6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6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oitusdia" showMasterSp="0">
  <p:cSld name="Aloitusdia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g347ce868d44_0_1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3836" y="795806"/>
            <a:ext cx="152360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g347ce868d44_0_160"/>
          <p:cNvSpPr txBox="1"/>
          <p:nvPr>
            <p:ph type="ctrTitle"/>
          </p:nvPr>
        </p:nvSpPr>
        <p:spPr>
          <a:xfrm>
            <a:off x="733836" y="2210856"/>
            <a:ext cx="7733700" cy="13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g347ce868d44_0_160"/>
          <p:cNvSpPr txBox="1"/>
          <p:nvPr>
            <p:ph idx="1" type="subTitle"/>
          </p:nvPr>
        </p:nvSpPr>
        <p:spPr>
          <a:xfrm>
            <a:off x="734510" y="3655142"/>
            <a:ext cx="7733100" cy="4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232" name="Google Shape;232;g347ce868d44_0_160"/>
          <p:cNvSpPr txBox="1"/>
          <p:nvPr>
            <p:ph idx="2" type="body"/>
          </p:nvPr>
        </p:nvSpPr>
        <p:spPr>
          <a:xfrm>
            <a:off x="733836" y="4412974"/>
            <a:ext cx="56610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33" name="Google Shape;233;g347ce868d44_0_1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6493" y="901045"/>
            <a:ext cx="1695450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+ teksti">
  <p:cSld name="Otsikko + teksti">
    <p:bg>
      <p:bgPr>
        <a:solidFill>
          <a:schemeClr val="lt1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47ce868d44_0_166"/>
          <p:cNvSpPr txBox="1"/>
          <p:nvPr>
            <p:ph type="title"/>
          </p:nvPr>
        </p:nvSpPr>
        <p:spPr>
          <a:xfrm>
            <a:off x="678318" y="559548"/>
            <a:ext cx="7826400" cy="53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6" name="Google Shape;236;g347ce868d44_0_166"/>
          <p:cNvSpPr txBox="1"/>
          <p:nvPr>
            <p:ph idx="1" type="body"/>
          </p:nvPr>
        </p:nvSpPr>
        <p:spPr>
          <a:xfrm>
            <a:off x="678317" y="1257817"/>
            <a:ext cx="78264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3429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indent="-323850" lvl="1" marL="9144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indent="-274319" lvl="2" marL="13716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indent="-304800" lvl="3" marL="1828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indent="-292100" lvl="4" marL="22860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indent="-3429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+ teksti + kuva">
  <p:cSld name="Otsikko + teksti + kuva">
    <p:bg>
      <p:bgPr>
        <a:solidFill>
          <a:schemeClr val="lt1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47ce868d44_0_169"/>
          <p:cNvSpPr txBox="1"/>
          <p:nvPr>
            <p:ph type="title"/>
          </p:nvPr>
        </p:nvSpPr>
        <p:spPr>
          <a:xfrm>
            <a:off x="654566" y="535920"/>
            <a:ext cx="4286100" cy="1082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9" name="Google Shape;239;g347ce868d44_0_169"/>
          <p:cNvSpPr txBox="1"/>
          <p:nvPr>
            <p:ph idx="1" type="body"/>
          </p:nvPr>
        </p:nvSpPr>
        <p:spPr>
          <a:xfrm>
            <a:off x="654565" y="1748480"/>
            <a:ext cx="4286100" cy="26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0" name="Google Shape;240;g347ce868d44_0_169"/>
          <p:cNvSpPr/>
          <p:nvPr>
            <p:ph idx="2" type="pic"/>
          </p:nvPr>
        </p:nvSpPr>
        <p:spPr>
          <a:xfrm>
            <a:off x="5214173" y="0"/>
            <a:ext cx="39297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41" name="Google Shape;241;g347ce868d44_0_169"/>
          <p:cNvSpPr txBox="1"/>
          <p:nvPr>
            <p:ph idx="3" type="body"/>
          </p:nvPr>
        </p:nvSpPr>
        <p:spPr>
          <a:xfrm>
            <a:off x="7899014" y="4764854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47ce868d44_0_174"/>
          <p:cNvSpPr txBox="1"/>
          <p:nvPr>
            <p:ph type="title"/>
          </p:nvPr>
        </p:nvSpPr>
        <p:spPr>
          <a:xfrm>
            <a:off x="884910" y="386408"/>
            <a:ext cx="7412100" cy="74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g347ce868d44_0_174"/>
          <p:cNvSpPr txBox="1"/>
          <p:nvPr>
            <p:ph idx="1" type="body"/>
          </p:nvPr>
        </p:nvSpPr>
        <p:spPr>
          <a:xfrm>
            <a:off x="1563688" y="1379388"/>
            <a:ext cx="6733500" cy="30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5" name="Google Shape;245;g347ce868d44_0_174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6" name="Google Shape;246;g347ce868d44_0_174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7" name="Google Shape;247;g347ce868d44_0_174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tsikko + teksti">
  <p:cSld name="1_Otsikko + teksti">
    <p:bg>
      <p:bgPr>
        <a:solidFill>
          <a:schemeClr val="lt1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347ce868d44_0_180"/>
          <p:cNvSpPr txBox="1"/>
          <p:nvPr>
            <p:ph type="title"/>
          </p:nvPr>
        </p:nvSpPr>
        <p:spPr>
          <a:xfrm>
            <a:off x="678318" y="559548"/>
            <a:ext cx="7826400" cy="53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g347ce868d44_0_180"/>
          <p:cNvSpPr txBox="1"/>
          <p:nvPr>
            <p:ph idx="1" type="body"/>
          </p:nvPr>
        </p:nvSpPr>
        <p:spPr>
          <a:xfrm>
            <a:off x="678317" y="1257817"/>
            <a:ext cx="78264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3429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indent="-323850" lvl="1" marL="9144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indent="-274319" lvl="2" marL="13716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indent="-304800" lvl="3" marL="1828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indent="-292100" lvl="4" marL="22860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indent="-3429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Kiitos">
  <p:cSld name="1_Kiitos"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47ce868d44_0_183"/>
          <p:cNvSpPr txBox="1"/>
          <p:nvPr>
            <p:ph type="title"/>
          </p:nvPr>
        </p:nvSpPr>
        <p:spPr>
          <a:xfrm>
            <a:off x="865921" y="1525005"/>
            <a:ext cx="7412100" cy="9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53" name="Google Shape;253;g347ce868d44_0_183"/>
          <p:cNvPicPr preferRelativeResize="0"/>
          <p:nvPr/>
        </p:nvPicPr>
        <p:blipFill rotWithShape="1">
          <a:blip r:embed="rId2">
            <a:alphaModFix/>
          </a:blip>
          <a:srcRect b="64264" l="2317" r="2326" t="0"/>
          <a:stretch/>
        </p:blipFill>
        <p:spPr>
          <a:xfrm>
            <a:off x="0" y="2951201"/>
            <a:ext cx="9144000" cy="2192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347ce868d44_0_18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347ce868d44_0_18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76412" y="4450201"/>
            <a:ext cx="1695450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oitusdia + kuva" showMasterSp="0">
  <p:cSld name="Aloitusdia + kuva"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347ce868d44_0_188"/>
          <p:cNvSpPr txBox="1"/>
          <p:nvPr>
            <p:ph type="ctrTitle"/>
          </p:nvPr>
        </p:nvSpPr>
        <p:spPr>
          <a:xfrm>
            <a:off x="485354" y="1975246"/>
            <a:ext cx="4619400" cy="17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8" name="Google Shape;258;g347ce868d44_0_188"/>
          <p:cNvSpPr txBox="1"/>
          <p:nvPr>
            <p:ph idx="1" type="subTitle"/>
          </p:nvPr>
        </p:nvSpPr>
        <p:spPr>
          <a:xfrm>
            <a:off x="485355" y="3808358"/>
            <a:ext cx="4619400" cy="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259" name="Google Shape;259;g347ce868d44_0_188"/>
          <p:cNvSpPr txBox="1"/>
          <p:nvPr>
            <p:ph idx="2" type="body"/>
          </p:nvPr>
        </p:nvSpPr>
        <p:spPr>
          <a:xfrm>
            <a:off x="485355" y="4451058"/>
            <a:ext cx="4619400" cy="2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0" name="Google Shape;260;g347ce868d44_0_188"/>
          <p:cNvSpPr/>
          <p:nvPr>
            <p:ph idx="3" type="pic"/>
          </p:nvPr>
        </p:nvSpPr>
        <p:spPr>
          <a:xfrm>
            <a:off x="5464175" y="0"/>
            <a:ext cx="36798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61" name="Google Shape;261;g347ce868d44_0_188"/>
          <p:cNvSpPr txBox="1"/>
          <p:nvPr>
            <p:ph idx="4" type="body"/>
          </p:nvPr>
        </p:nvSpPr>
        <p:spPr>
          <a:xfrm>
            <a:off x="7905838" y="4764854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62" name="Google Shape;262;g347ce868d44_0_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0045" y="754481"/>
            <a:ext cx="1611320" cy="759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347ce868d44_0_1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6493" y="901045"/>
            <a:ext cx="1695450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so väliotsikko väritaustalla">
  <p:cSld name="Iso väliotsikko väritaustalla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47ce868d44_0_196"/>
          <p:cNvSpPr txBox="1"/>
          <p:nvPr>
            <p:ph type="ctrTitle"/>
          </p:nvPr>
        </p:nvSpPr>
        <p:spPr>
          <a:xfrm>
            <a:off x="659625" y="900004"/>
            <a:ext cx="7824900" cy="33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66" name="Google Shape;266;g347ce868d44_0_1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3651" y="4543366"/>
            <a:ext cx="960174" cy="452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347ce868d44_0_1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7643" y="4543366"/>
            <a:ext cx="1365780" cy="391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 Iso väliotsikko kuvan päällä">
  <p:cSld name=" Iso väliotsikko kuvan päällä">
    <p:bg>
      <p:bgPr>
        <a:solidFill>
          <a:schemeClr val="lt1"/>
        </a:solidFill>
      </p:bgPr>
    </p:bg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347ce868d44_0_200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70" name="Google Shape;270;g347ce868d44_0_200"/>
          <p:cNvSpPr txBox="1"/>
          <p:nvPr>
            <p:ph idx="1" type="body"/>
          </p:nvPr>
        </p:nvSpPr>
        <p:spPr>
          <a:xfrm>
            <a:off x="7905838" y="4764854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1" name="Google Shape;271;g347ce868d44_0_200"/>
          <p:cNvSpPr txBox="1"/>
          <p:nvPr>
            <p:ph type="title"/>
          </p:nvPr>
        </p:nvSpPr>
        <p:spPr>
          <a:xfrm>
            <a:off x="417442" y="406249"/>
            <a:ext cx="4587300" cy="1587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80000" lIns="252000" spcFirstLastPara="1" rIns="72000" wrap="square" tIns="25200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0"/>
          <p:cNvSpPr txBox="1"/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0"/>
          <p:cNvSpPr txBox="1"/>
          <p:nvPr>
            <p:ph idx="1" type="body"/>
          </p:nvPr>
        </p:nvSpPr>
        <p:spPr>
          <a:xfrm>
            <a:off x="1563688" y="1379388"/>
            <a:ext cx="6733382" cy="3041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0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30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30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+ teksti + 2 kuvaa">
  <p:cSld name="Otsikko + teksti + 2 kuvaa">
    <p:bg>
      <p:bgPr>
        <a:solidFill>
          <a:schemeClr val="lt1"/>
        </a:solidFill>
      </p:bgPr>
    </p:bg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347ce868d44_0_204"/>
          <p:cNvSpPr txBox="1"/>
          <p:nvPr>
            <p:ph type="title"/>
          </p:nvPr>
        </p:nvSpPr>
        <p:spPr>
          <a:xfrm>
            <a:off x="654566" y="535920"/>
            <a:ext cx="4286100" cy="1082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4" name="Google Shape;274;g347ce868d44_0_204"/>
          <p:cNvSpPr txBox="1"/>
          <p:nvPr>
            <p:ph idx="1" type="body"/>
          </p:nvPr>
        </p:nvSpPr>
        <p:spPr>
          <a:xfrm>
            <a:off x="654565" y="1748480"/>
            <a:ext cx="4286100" cy="26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5" name="Google Shape;275;g347ce868d44_0_204"/>
          <p:cNvSpPr/>
          <p:nvPr>
            <p:ph idx="2" type="pic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276" name="Google Shape;276;g347ce868d44_0_204"/>
          <p:cNvSpPr txBox="1"/>
          <p:nvPr>
            <p:ph idx="3" type="body"/>
          </p:nvPr>
        </p:nvSpPr>
        <p:spPr>
          <a:xfrm>
            <a:off x="6872748" y="2452534"/>
            <a:ext cx="20511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7" name="Google Shape;277;g347ce868d44_0_204"/>
          <p:cNvSpPr/>
          <p:nvPr>
            <p:ph idx="4" type="pic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278" name="Google Shape;278;g347ce868d44_0_204"/>
          <p:cNvSpPr txBox="1"/>
          <p:nvPr>
            <p:ph idx="5" type="body"/>
          </p:nvPr>
        </p:nvSpPr>
        <p:spPr>
          <a:xfrm>
            <a:off x="6872748" y="4828396"/>
            <a:ext cx="20511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uvakollaasi (3 kuvaa)">
  <p:cSld name="Kuvakollaasi (3 kuvaa)">
    <p:bg>
      <p:bgPr>
        <a:solidFill>
          <a:schemeClr val="lt1"/>
        </a:solid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47ce868d44_0_211"/>
          <p:cNvSpPr/>
          <p:nvPr>
            <p:ph idx="2" type="pic"/>
          </p:nvPr>
        </p:nvSpPr>
        <p:spPr>
          <a:xfrm>
            <a:off x="105196" y="113288"/>
            <a:ext cx="4359900" cy="4907400"/>
          </a:xfrm>
          <a:prstGeom prst="rect">
            <a:avLst/>
          </a:prstGeom>
          <a:noFill/>
          <a:ln>
            <a:noFill/>
          </a:ln>
        </p:spPr>
      </p:sp>
      <p:sp>
        <p:nvSpPr>
          <p:cNvPr id="281" name="Google Shape;281;g347ce868d44_0_211"/>
          <p:cNvSpPr txBox="1"/>
          <p:nvPr>
            <p:ph idx="1" type="body"/>
          </p:nvPr>
        </p:nvSpPr>
        <p:spPr>
          <a:xfrm>
            <a:off x="200137" y="4727905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2" name="Google Shape;282;g347ce868d44_0_211"/>
          <p:cNvSpPr/>
          <p:nvPr>
            <p:ph idx="3" type="pic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283" name="Google Shape;283;g347ce868d44_0_211"/>
          <p:cNvSpPr txBox="1"/>
          <p:nvPr>
            <p:ph idx="4" type="body"/>
          </p:nvPr>
        </p:nvSpPr>
        <p:spPr>
          <a:xfrm>
            <a:off x="7861024" y="2213686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4" name="Google Shape;284;g347ce868d44_0_211"/>
          <p:cNvSpPr/>
          <p:nvPr>
            <p:ph idx="5" type="pic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285" name="Google Shape;285;g347ce868d44_0_211"/>
          <p:cNvSpPr txBox="1"/>
          <p:nvPr>
            <p:ph idx="6" type="body"/>
          </p:nvPr>
        </p:nvSpPr>
        <p:spPr>
          <a:xfrm>
            <a:off x="7868399" y="4727905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so kuva + kuvateksti väritaustalla">
  <p:cSld name="Iso kuva + kuvateksti väritaustalla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47ce868d44_0_218"/>
          <p:cNvSpPr txBox="1"/>
          <p:nvPr>
            <p:ph idx="1" type="body"/>
          </p:nvPr>
        </p:nvSpPr>
        <p:spPr>
          <a:xfrm>
            <a:off x="1146412" y="4041508"/>
            <a:ext cx="7645200" cy="110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4000" lIns="0" spcFirstLastPara="1" rIns="0" wrap="square" tIns="1440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b="1" sz="1100"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27051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8" name="Google Shape;288;g347ce868d44_0_218"/>
          <p:cNvSpPr/>
          <p:nvPr>
            <p:ph idx="2" type="pic"/>
          </p:nvPr>
        </p:nvSpPr>
        <p:spPr>
          <a:xfrm>
            <a:off x="0" y="0"/>
            <a:ext cx="9144000" cy="4041600"/>
          </a:xfrm>
          <a:prstGeom prst="rect">
            <a:avLst/>
          </a:prstGeom>
          <a:noFill/>
          <a:ln>
            <a:noFill/>
          </a:ln>
        </p:spPr>
      </p:sp>
      <p:sp>
        <p:nvSpPr>
          <p:cNvPr id="289" name="Google Shape;289;g347ce868d44_0_218"/>
          <p:cNvSpPr txBox="1"/>
          <p:nvPr>
            <p:ph idx="3" type="body"/>
          </p:nvPr>
        </p:nvSpPr>
        <p:spPr>
          <a:xfrm>
            <a:off x="101117" y="3722502"/>
            <a:ext cx="10683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ysymykset">
  <p:cSld name="Kysymykset"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47ce868d44_0_222"/>
          <p:cNvSpPr txBox="1"/>
          <p:nvPr>
            <p:ph type="ctrTitle"/>
          </p:nvPr>
        </p:nvSpPr>
        <p:spPr>
          <a:xfrm>
            <a:off x="527423" y="3079274"/>
            <a:ext cx="8091300" cy="17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petusdia kuva" showMasterSp="0">
  <p:cSld name="Lopetusdia kuva">
    <p:bg>
      <p:bgPr>
        <a:solidFill>
          <a:schemeClr val="lt1"/>
        </a:solidFill>
      </p:bgPr>
    </p:bg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347ce868d44_0_224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94" name="Google Shape;294;g347ce868d44_0_224"/>
          <p:cNvSpPr txBox="1"/>
          <p:nvPr>
            <p:ph idx="1" type="body"/>
          </p:nvPr>
        </p:nvSpPr>
        <p:spPr>
          <a:xfrm>
            <a:off x="7909535" y="4772882"/>
            <a:ext cx="10719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ogan">
  <p:cSld name="Slogan"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347ce868d44_0_227"/>
          <p:cNvSpPr txBox="1"/>
          <p:nvPr>
            <p:ph type="ctrTitle"/>
          </p:nvPr>
        </p:nvSpPr>
        <p:spPr>
          <a:xfrm>
            <a:off x="659625" y="900004"/>
            <a:ext cx="7824900" cy="33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iitos">
  <p:cSld name="Kiitos"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347ce868d44_0_229"/>
          <p:cNvSpPr txBox="1"/>
          <p:nvPr>
            <p:ph type="title"/>
          </p:nvPr>
        </p:nvSpPr>
        <p:spPr>
          <a:xfrm>
            <a:off x="865921" y="2627869"/>
            <a:ext cx="7412100" cy="9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Aloitusdia" showMasterSp="0">
  <p:cSld name="1_Aloitusdia"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Google Shape;300;g347ce868d44_0_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3836" y="795806"/>
            <a:ext cx="1662535" cy="717808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g347ce868d44_0_231"/>
          <p:cNvSpPr txBox="1"/>
          <p:nvPr>
            <p:ph type="ctrTitle"/>
          </p:nvPr>
        </p:nvSpPr>
        <p:spPr>
          <a:xfrm>
            <a:off x="733836" y="2210856"/>
            <a:ext cx="7733700" cy="13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g347ce868d44_0_231"/>
          <p:cNvSpPr txBox="1"/>
          <p:nvPr>
            <p:ph idx="1" type="subTitle"/>
          </p:nvPr>
        </p:nvSpPr>
        <p:spPr>
          <a:xfrm>
            <a:off x="734510" y="3655142"/>
            <a:ext cx="7733100" cy="4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303" name="Google Shape;303;g347ce868d44_0_231"/>
          <p:cNvSpPr txBox="1"/>
          <p:nvPr>
            <p:ph idx="2" type="body"/>
          </p:nvPr>
        </p:nvSpPr>
        <p:spPr>
          <a:xfrm>
            <a:off x="733836" y="4412974"/>
            <a:ext cx="56610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04" name="Google Shape;304;g347ce868d44_0_2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29693" y="893705"/>
            <a:ext cx="1695450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Aloitusdia + kuva" showMasterSp="0">
  <p:cSld name="1_Aloitusdia + kuva"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47ce868d44_0_237"/>
          <p:cNvSpPr txBox="1"/>
          <p:nvPr>
            <p:ph type="ctrTitle"/>
          </p:nvPr>
        </p:nvSpPr>
        <p:spPr>
          <a:xfrm>
            <a:off x="485354" y="1975246"/>
            <a:ext cx="4619400" cy="17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7" name="Google Shape;307;g347ce868d44_0_237"/>
          <p:cNvSpPr txBox="1"/>
          <p:nvPr>
            <p:ph idx="1" type="subTitle"/>
          </p:nvPr>
        </p:nvSpPr>
        <p:spPr>
          <a:xfrm>
            <a:off x="485355" y="3808358"/>
            <a:ext cx="4619400" cy="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308" name="Google Shape;308;g347ce868d44_0_237"/>
          <p:cNvSpPr txBox="1"/>
          <p:nvPr>
            <p:ph idx="2" type="body"/>
          </p:nvPr>
        </p:nvSpPr>
        <p:spPr>
          <a:xfrm>
            <a:off x="485355" y="4451058"/>
            <a:ext cx="4619400" cy="2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9" name="Google Shape;309;g347ce868d44_0_237"/>
          <p:cNvSpPr/>
          <p:nvPr>
            <p:ph idx="3" type="pic"/>
          </p:nvPr>
        </p:nvSpPr>
        <p:spPr>
          <a:xfrm>
            <a:off x="5464175" y="0"/>
            <a:ext cx="36798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10" name="Google Shape;310;g347ce868d44_0_237"/>
          <p:cNvSpPr txBox="1"/>
          <p:nvPr>
            <p:ph idx="4" type="body"/>
          </p:nvPr>
        </p:nvSpPr>
        <p:spPr>
          <a:xfrm>
            <a:off x="7905838" y="4764854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11" name="Google Shape;311;g347ce868d44_0_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85355" y="608696"/>
            <a:ext cx="1808361" cy="851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347ce868d44_0_2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4443" y="751602"/>
            <a:ext cx="1961145" cy="562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so väliotsikko väritaustalla">
  <p:cSld name="1_Iso väliotsikko väritaustalla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347ce868d44_0_245"/>
          <p:cNvSpPr txBox="1"/>
          <p:nvPr>
            <p:ph type="ctrTitle"/>
          </p:nvPr>
        </p:nvSpPr>
        <p:spPr>
          <a:xfrm>
            <a:off x="659625" y="900004"/>
            <a:ext cx="7824900" cy="33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15" name="Google Shape;315;g347ce868d44_0_2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347ce868d44_0_2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6412" y="4458467"/>
            <a:ext cx="1695450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+ teksti + kuva">
  <p:cSld name="Otsikko + teksti + kuva"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9"/>
          <p:cNvSpPr txBox="1"/>
          <p:nvPr>
            <p:ph type="title"/>
          </p:nvPr>
        </p:nvSpPr>
        <p:spPr>
          <a:xfrm>
            <a:off x="654566" y="535920"/>
            <a:ext cx="4286024" cy="10824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9"/>
          <p:cNvSpPr txBox="1"/>
          <p:nvPr>
            <p:ph idx="1" type="body"/>
          </p:nvPr>
        </p:nvSpPr>
        <p:spPr>
          <a:xfrm>
            <a:off x="654565" y="1748480"/>
            <a:ext cx="4286025" cy="26093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9"/>
          <p:cNvSpPr/>
          <p:nvPr>
            <p:ph idx="2" type="pic"/>
          </p:nvPr>
        </p:nvSpPr>
        <p:spPr>
          <a:xfrm>
            <a:off x="5214173" y="0"/>
            <a:ext cx="3929827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29"/>
          <p:cNvSpPr txBox="1"/>
          <p:nvPr>
            <p:ph idx="3" type="body"/>
          </p:nvPr>
        </p:nvSpPr>
        <p:spPr>
          <a:xfrm>
            <a:off x="7899014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 Iso väliotsikko kuvan päällä">
  <p:cSld name="1_ Iso väliotsikko kuvan päällä">
    <p:bg>
      <p:bgPr>
        <a:solidFill>
          <a:schemeClr val="lt1"/>
        </a:solidFill>
      </p:bgPr>
    </p:bg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47ce868d44_0_249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19" name="Google Shape;319;g347ce868d44_0_249"/>
          <p:cNvSpPr txBox="1"/>
          <p:nvPr>
            <p:ph idx="1" type="body"/>
          </p:nvPr>
        </p:nvSpPr>
        <p:spPr>
          <a:xfrm>
            <a:off x="7905838" y="4764854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0" name="Google Shape;320;g347ce868d44_0_249"/>
          <p:cNvSpPr txBox="1"/>
          <p:nvPr>
            <p:ph type="title"/>
          </p:nvPr>
        </p:nvSpPr>
        <p:spPr>
          <a:xfrm>
            <a:off x="417442" y="406249"/>
            <a:ext cx="4587300" cy="1587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80000" lIns="252000" spcFirstLastPara="1" rIns="72000" wrap="square" tIns="252000">
            <a:sp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tsikko + teksti + kuva">
  <p:cSld name="1_Otsikko + teksti + kuva">
    <p:bg>
      <p:bgPr>
        <a:solidFill>
          <a:schemeClr val="lt1"/>
        </a:solidFill>
      </p:bgPr>
    </p:bg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347ce868d44_0_253"/>
          <p:cNvSpPr txBox="1"/>
          <p:nvPr>
            <p:ph type="title"/>
          </p:nvPr>
        </p:nvSpPr>
        <p:spPr>
          <a:xfrm>
            <a:off x="654566" y="535920"/>
            <a:ext cx="4286100" cy="1082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g347ce868d44_0_253"/>
          <p:cNvSpPr txBox="1"/>
          <p:nvPr>
            <p:ph idx="1" type="body"/>
          </p:nvPr>
        </p:nvSpPr>
        <p:spPr>
          <a:xfrm>
            <a:off x="654565" y="1748480"/>
            <a:ext cx="4286100" cy="26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g347ce868d44_0_253"/>
          <p:cNvSpPr/>
          <p:nvPr>
            <p:ph idx="2" type="pic"/>
          </p:nvPr>
        </p:nvSpPr>
        <p:spPr>
          <a:xfrm>
            <a:off x="5214173" y="0"/>
            <a:ext cx="39297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25" name="Google Shape;325;g347ce868d44_0_253"/>
          <p:cNvSpPr txBox="1"/>
          <p:nvPr>
            <p:ph idx="3" type="body"/>
          </p:nvPr>
        </p:nvSpPr>
        <p:spPr>
          <a:xfrm>
            <a:off x="7899014" y="4764854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tsikko + teksti + 2 kuvaa">
  <p:cSld name="1_Otsikko + teksti + 2 kuvaa">
    <p:bg>
      <p:bgPr>
        <a:solidFill>
          <a:schemeClr val="lt1"/>
        </a:solid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47ce868d44_0_258"/>
          <p:cNvSpPr txBox="1"/>
          <p:nvPr>
            <p:ph type="title"/>
          </p:nvPr>
        </p:nvSpPr>
        <p:spPr>
          <a:xfrm>
            <a:off x="654566" y="535920"/>
            <a:ext cx="4286100" cy="1082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8" name="Google Shape;328;g347ce868d44_0_258"/>
          <p:cNvSpPr txBox="1"/>
          <p:nvPr>
            <p:ph idx="1" type="body"/>
          </p:nvPr>
        </p:nvSpPr>
        <p:spPr>
          <a:xfrm>
            <a:off x="654565" y="1748480"/>
            <a:ext cx="4286100" cy="26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>
                <a:solidFill>
                  <a:schemeClr val="dk1"/>
                </a:solidFill>
              </a:defRPr>
            </a:lvl2pPr>
            <a:lvl3pPr indent="-331469" lvl="2" marL="1371600" algn="l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Merriweather Sans"/>
              <a:buChar char="-"/>
              <a:defRPr sz="1800"/>
            </a:lvl3pPr>
            <a:lvl4pPr indent="-330200" lvl="3" marL="18288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9" name="Google Shape;329;g347ce868d44_0_258"/>
          <p:cNvSpPr/>
          <p:nvPr>
            <p:ph idx="2" type="pic"/>
          </p:nvPr>
        </p:nvSpPr>
        <p:spPr>
          <a:xfrm>
            <a:off x="5143992" y="335086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0" name="Google Shape;330;g347ce868d44_0_258"/>
          <p:cNvSpPr txBox="1"/>
          <p:nvPr>
            <p:ph idx="3" type="body"/>
          </p:nvPr>
        </p:nvSpPr>
        <p:spPr>
          <a:xfrm>
            <a:off x="6872748" y="2452534"/>
            <a:ext cx="20511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g347ce868d44_0_258"/>
          <p:cNvSpPr/>
          <p:nvPr>
            <p:ph idx="4" type="pic"/>
          </p:nvPr>
        </p:nvSpPr>
        <p:spPr>
          <a:xfrm>
            <a:off x="5143992" y="2710948"/>
            <a:ext cx="3780000" cy="208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2" name="Google Shape;332;g347ce868d44_0_258"/>
          <p:cNvSpPr txBox="1"/>
          <p:nvPr>
            <p:ph idx="5" type="body"/>
          </p:nvPr>
        </p:nvSpPr>
        <p:spPr>
          <a:xfrm>
            <a:off x="6872748" y="4828396"/>
            <a:ext cx="20511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Kuvakollaasi (3 kuvaa)">
  <p:cSld name="1_Kuvakollaasi (3 kuvaa)">
    <p:bg>
      <p:bgPr>
        <a:solidFill>
          <a:schemeClr val="lt1"/>
        </a:solidFill>
      </p:bgPr>
    </p:bg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47ce868d44_0_265"/>
          <p:cNvSpPr/>
          <p:nvPr>
            <p:ph idx="2" type="pic"/>
          </p:nvPr>
        </p:nvSpPr>
        <p:spPr>
          <a:xfrm>
            <a:off x="105196" y="113288"/>
            <a:ext cx="4359900" cy="4907400"/>
          </a:xfrm>
          <a:prstGeom prst="rect">
            <a:avLst/>
          </a:prstGeom>
          <a:noFill/>
          <a:ln>
            <a:noFill/>
          </a:ln>
        </p:spPr>
      </p:sp>
      <p:sp>
        <p:nvSpPr>
          <p:cNvPr id="335" name="Google Shape;335;g347ce868d44_0_265"/>
          <p:cNvSpPr txBox="1"/>
          <p:nvPr>
            <p:ph idx="1" type="body"/>
          </p:nvPr>
        </p:nvSpPr>
        <p:spPr>
          <a:xfrm>
            <a:off x="200137" y="4727905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6" name="Google Shape;336;g347ce868d44_0_265"/>
          <p:cNvSpPr/>
          <p:nvPr>
            <p:ph idx="3" type="pic"/>
          </p:nvPr>
        </p:nvSpPr>
        <p:spPr>
          <a:xfrm>
            <a:off x="4581946" y="113288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337" name="Google Shape;337;g347ce868d44_0_265"/>
          <p:cNvSpPr txBox="1"/>
          <p:nvPr>
            <p:ph idx="4" type="body"/>
          </p:nvPr>
        </p:nvSpPr>
        <p:spPr>
          <a:xfrm>
            <a:off x="7861024" y="2213686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g347ce868d44_0_265"/>
          <p:cNvSpPr/>
          <p:nvPr>
            <p:ph idx="5" type="pic"/>
          </p:nvPr>
        </p:nvSpPr>
        <p:spPr>
          <a:xfrm>
            <a:off x="4581947" y="2623062"/>
            <a:ext cx="4438800" cy="2397600"/>
          </a:xfrm>
          <a:prstGeom prst="rect">
            <a:avLst/>
          </a:prstGeom>
          <a:noFill/>
          <a:ln>
            <a:noFill/>
          </a:ln>
        </p:spPr>
      </p:sp>
      <p:sp>
        <p:nvSpPr>
          <p:cNvPr id="339" name="Google Shape;339;g347ce868d44_0_265"/>
          <p:cNvSpPr txBox="1"/>
          <p:nvPr>
            <p:ph idx="6" type="body"/>
          </p:nvPr>
        </p:nvSpPr>
        <p:spPr>
          <a:xfrm>
            <a:off x="7868399" y="4727905"/>
            <a:ext cx="10755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so kuva + kuvateksti väritaustalla">
  <p:cSld name="1_Iso kuva + kuvateksti väritaustalla"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347ce868d44_0_272"/>
          <p:cNvSpPr txBox="1"/>
          <p:nvPr>
            <p:ph idx="1" type="body"/>
          </p:nvPr>
        </p:nvSpPr>
        <p:spPr>
          <a:xfrm>
            <a:off x="1146412" y="4041508"/>
            <a:ext cx="7645200" cy="110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4000" lIns="0" spcFirstLastPara="1" rIns="0" wrap="square" tIns="1440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b="1" sz="1100"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27051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60"/>
              <a:buChar char="o"/>
              <a:defRPr sz="11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 sz="12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2" name="Google Shape;342;g347ce868d44_0_272"/>
          <p:cNvSpPr/>
          <p:nvPr>
            <p:ph idx="2" type="pic"/>
          </p:nvPr>
        </p:nvSpPr>
        <p:spPr>
          <a:xfrm>
            <a:off x="0" y="0"/>
            <a:ext cx="9144000" cy="4041600"/>
          </a:xfrm>
          <a:prstGeom prst="rect">
            <a:avLst/>
          </a:prstGeom>
          <a:noFill/>
          <a:ln>
            <a:noFill/>
          </a:ln>
        </p:spPr>
      </p:sp>
      <p:sp>
        <p:nvSpPr>
          <p:cNvPr id="343" name="Google Shape;343;g347ce868d44_0_272"/>
          <p:cNvSpPr txBox="1"/>
          <p:nvPr>
            <p:ph idx="3" type="body"/>
          </p:nvPr>
        </p:nvSpPr>
        <p:spPr>
          <a:xfrm>
            <a:off x="101117" y="3722502"/>
            <a:ext cx="10683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72000" spcFirstLastPara="1" rIns="61200" wrap="square" tIns="54000">
            <a:sp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4" name="Google Shape;344;g347ce868d44_0_2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347ce868d44_0_2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6412" y="4450201"/>
            <a:ext cx="1695450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Kysymykset">
  <p:cSld name="1_Kysymykset"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347ce868d44_0_278"/>
          <p:cNvSpPr txBox="1"/>
          <p:nvPr>
            <p:ph type="ctrTitle"/>
          </p:nvPr>
        </p:nvSpPr>
        <p:spPr>
          <a:xfrm>
            <a:off x="527423" y="1720684"/>
            <a:ext cx="8091300" cy="17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Font typeface="Arial"/>
              <a:buNone/>
              <a:defRPr sz="5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48" name="Google Shape;348;g347ce868d44_0_2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g347ce868d44_0_2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6412" y="4450201"/>
            <a:ext cx="1695450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Lopetusdia kuva" showMasterSp="0">
  <p:cSld name="1_Lopetusdia kuva">
    <p:bg>
      <p:bgPr>
        <a:solidFill>
          <a:schemeClr val="lt1"/>
        </a:solidFill>
      </p:bgPr>
    </p:bg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347ce868d44_0_282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52" name="Google Shape;352;g347ce868d44_0_282"/>
          <p:cNvSpPr txBox="1"/>
          <p:nvPr>
            <p:ph idx="1" type="body"/>
          </p:nvPr>
        </p:nvSpPr>
        <p:spPr>
          <a:xfrm>
            <a:off x="7909535" y="4772882"/>
            <a:ext cx="1071900" cy="21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logan">
  <p:cSld name="1_Slogan"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" name="Google Shape;354;g347ce868d44_0_285"/>
          <p:cNvPicPr preferRelativeResize="0"/>
          <p:nvPr/>
        </p:nvPicPr>
        <p:blipFill rotWithShape="1">
          <a:blip r:embed="rId2">
            <a:alphaModFix/>
          </a:blip>
          <a:srcRect b="64264" l="2317" r="2326" t="0"/>
          <a:stretch/>
        </p:blipFill>
        <p:spPr>
          <a:xfrm>
            <a:off x="0" y="2951201"/>
            <a:ext cx="9144000" cy="2192301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g347ce868d44_0_285"/>
          <p:cNvSpPr txBox="1"/>
          <p:nvPr>
            <p:ph type="ctrTitle"/>
          </p:nvPr>
        </p:nvSpPr>
        <p:spPr>
          <a:xfrm>
            <a:off x="659625" y="900004"/>
            <a:ext cx="7824900" cy="33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56" name="Google Shape;356;g347ce868d44_0_2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g347ce868d44_0_28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76412" y="4450201"/>
            <a:ext cx="1695450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kautettu asettelu">
  <p:cSld name="Mukautettu asettelu"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347ce868d44_0_290"/>
          <p:cNvSpPr txBox="1"/>
          <p:nvPr>
            <p:ph type="title"/>
          </p:nvPr>
        </p:nvSpPr>
        <p:spPr>
          <a:xfrm>
            <a:off x="884910" y="386408"/>
            <a:ext cx="7412100" cy="74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60" name="Google Shape;360;g347ce868d44_0_290"/>
          <p:cNvPicPr preferRelativeResize="0"/>
          <p:nvPr/>
        </p:nvPicPr>
        <p:blipFill rotWithShape="1">
          <a:blip r:embed="rId2">
            <a:alphaModFix/>
          </a:blip>
          <a:srcRect b="64264" l="2317" r="2326" t="0"/>
          <a:stretch/>
        </p:blipFill>
        <p:spPr>
          <a:xfrm>
            <a:off x="0" y="2951201"/>
            <a:ext cx="9144000" cy="2192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347ce868d44_0_293"/>
          <p:cNvSpPr txBox="1"/>
          <p:nvPr>
            <p:ph type="title"/>
          </p:nvPr>
        </p:nvSpPr>
        <p:spPr>
          <a:xfrm>
            <a:off x="884910" y="386408"/>
            <a:ext cx="7412100" cy="74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3" name="Google Shape;363;g347ce868d44_0_293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4" name="Google Shape;364;g347ce868d44_0_293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5" name="Google Shape;365;g347ce868d44_0_293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Kiitos">
  <p:cSld name="1_Kiito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4"/>
          <p:cNvSpPr txBox="1"/>
          <p:nvPr>
            <p:ph type="title"/>
          </p:nvPr>
        </p:nvSpPr>
        <p:spPr>
          <a:xfrm>
            <a:off x="865921" y="1525005"/>
            <a:ext cx="7412159" cy="972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2" name="Google Shape;42;p34"/>
          <p:cNvPicPr preferRelativeResize="0"/>
          <p:nvPr/>
        </p:nvPicPr>
        <p:blipFill rotWithShape="1">
          <a:blip r:embed="rId2">
            <a:alphaModFix/>
          </a:blip>
          <a:srcRect b="64264" l="2320" r="2319" t="0"/>
          <a:stretch/>
        </p:blipFill>
        <p:spPr>
          <a:xfrm>
            <a:off x="0" y="2951201"/>
            <a:ext cx="9144000" cy="219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656" y="4458466"/>
            <a:ext cx="1181100" cy="55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76412" y="4450201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tsikko + teksti">
  <p:cSld name="1_Otsikko + teksti">
    <p:bg>
      <p:bgPr>
        <a:solidFill>
          <a:schemeClr val="lt1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/>
          <p:nvPr>
            <p:ph type="title"/>
          </p:nvPr>
        </p:nvSpPr>
        <p:spPr>
          <a:xfrm>
            <a:off x="678318" y="559548"/>
            <a:ext cx="7826318" cy="5364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" type="body"/>
          </p:nvPr>
        </p:nvSpPr>
        <p:spPr>
          <a:xfrm>
            <a:off x="678317" y="1257817"/>
            <a:ext cx="7826319" cy="3163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342900" lvl="0" marL="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1pPr>
            <a:lvl2pPr indent="-323850" lvl="1" marL="9144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 Sans"/>
              <a:buChar char="–"/>
              <a:defRPr sz="1500"/>
            </a:lvl2pPr>
            <a:lvl3pPr indent="-274319" lvl="2" marL="13716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Courier New"/>
              <a:buChar char="o"/>
              <a:defRPr sz="1200"/>
            </a:lvl3pPr>
            <a:lvl4pPr indent="-304800" lvl="3" marL="18288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rriweather Sans"/>
              <a:buChar char="–"/>
              <a:defRPr sz="1200"/>
            </a:lvl4pPr>
            <a:lvl5pPr indent="-292100" lvl="4" marL="228600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5pPr>
            <a:lvl6pPr indent="-3429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oitusdia + kuva" showMasterSp="0">
  <p:cSld name="Aloitusdia + kuva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5"/>
          <p:cNvSpPr txBox="1"/>
          <p:nvPr>
            <p:ph type="ctrTitle"/>
          </p:nvPr>
        </p:nvSpPr>
        <p:spPr>
          <a:xfrm>
            <a:off x="485354" y="1975246"/>
            <a:ext cx="4619307" cy="17618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5"/>
          <p:cNvSpPr txBox="1"/>
          <p:nvPr>
            <p:ph idx="1" type="subTitle"/>
          </p:nvPr>
        </p:nvSpPr>
        <p:spPr>
          <a:xfrm>
            <a:off x="485355" y="3808358"/>
            <a:ext cx="4619307" cy="3402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solidFill>
                  <a:schemeClr val="lt1"/>
                </a:solidFill>
              </a:defRPr>
            </a:lvl1pPr>
            <a:lvl2pPr lvl="1" algn="ctr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2pPr>
            <a:lvl3pPr lvl="2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020"/>
              <a:buNone/>
              <a:defRPr>
                <a:solidFill>
                  <a:srgbClr val="8B8B8B"/>
                </a:solidFill>
              </a:defRPr>
            </a:lvl3pPr>
            <a:lvl4pPr lvl="3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4pPr>
            <a:lvl5pPr lvl="4" algn="ctr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1700"/>
              <a:buNone/>
              <a:defRPr>
                <a:solidFill>
                  <a:srgbClr val="8B8B8B"/>
                </a:solidFill>
              </a:defRPr>
            </a:lvl5pPr>
            <a:lvl6pPr lvl="5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>
                <a:solidFill>
                  <a:srgbClr val="8B8B8B"/>
                </a:solidFill>
              </a:defRPr>
            </a:lvl9pPr>
          </a:lstStyle>
          <a:p/>
        </p:txBody>
      </p:sp>
      <p:sp>
        <p:nvSpPr>
          <p:cNvPr id="51" name="Google Shape;51;p35"/>
          <p:cNvSpPr txBox="1"/>
          <p:nvPr>
            <p:ph idx="2" type="body"/>
          </p:nvPr>
        </p:nvSpPr>
        <p:spPr>
          <a:xfrm>
            <a:off x="485355" y="4451058"/>
            <a:ext cx="4619307" cy="236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35"/>
          <p:cNvSpPr/>
          <p:nvPr>
            <p:ph idx="3" type="pic"/>
          </p:nvPr>
        </p:nvSpPr>
        <p:spPr>
          <a:xfrm>
            <a:off x="5464175" y="0"/>
            <a:ext cx="3679826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35"/>
          <p:cNvSpPr txBox="1"/>
          <p:nvPr>
            <p:ph idx="4" type="body"/>
          </p:nvPr>
        </p:nvSpPr>
        <p:spPr>
          <a:xfrm>
            <a:off x="7905838" y="4764854"/>
            <a:ext cx="1075464" cy="21985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000" lIns="61200" spcFirstLastPara="1" rIns="72000" wrap="square" tIns="54000">
            <a:spAutoFit/>
          </a:bodyPr>
          <a:lstStyle>
            <a:lvl1pPr indent="-228600" lvl="0" marL="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297180" lvl="2" marL="13716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80"/>
              <a:buChar char="o"/>
              <a:defRPr/>
            </a:lvl3pPr>
            <a:lvl4pPr indent="-342900" lvl="3" marL="18288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666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4" name="Google Shape;54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0045" y="754481"/>
            <a:ext cx="1611320" cy="759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6493" y="901045"/>
            <a:ext cx="1695452" cy="486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0" Type="http://schemas.openxmlformats.org/officeDocument/2006/relationships/theme" Target="../theme/theme3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slideLayout" Target="../slideLayouts/slideLayout31.xml"/><Relationship Id="rId3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6.xml"/><Relationship Id="rId8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9.xml"/><Relationship Id="rId12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60.xml"/><Relationship Id="rId22" Type="http://schemas.openxmlformats.org/officeDocument/2006/relationships/slideLayout" Target="../slideLayouts/slideLayout62.xml"/><Relationship Id="rId2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64.xml"/><Relationship Id="rId23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2.xml"/><Relationship Id="rId3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26" Type="http://schemas.openxmlformats.org/officeDocument/2006/relationships/slideLayout" Target="../slideLayouts/slideLayout66.xml"/><Relationship Id="rId25" Type="http://schemas.openxmlformats.org/officeDocument/2006/relationships/slideLayout" Target="../slideLayouts/slideLayout65.xml"/><Relationship Id="rId28" Type="http://schemas.openxmlformats.org/officeDocument/2006/relationships/slideLayout" Target="../slideLayouts/slideLayout68.xml"/><Relationship Id="rId27" Type="http://schemas.openxmlformats.org/officeDocument/2006/relationships/slideLayout" Target="../slideLayouts/slideLayout67.xml"/><Relationship Id="rId5" Type="http://schemas.openxmlformats.org/officeDocument/2006/relationships/slideLayout" Target="../slideLayouts/slideLayout45.xml"/><Relationship Id="rId6" Type="http://schemas.openxmlformats.org/officeDocument/2006/relationships/slideLayout" Target="../slideLayouts/slideLayout46.xml"/><Relationship Id="rId29" Type="http://schemas.openxmlformats.org/officeDocument/2006/relationships/slideLayout" Target="../slideLayouts/slideLayout69.xml"/><Relationship Id="rId7" Type="http://schemas.openxmlformats.org/officeDocument/2006/relationships/slideLayout" Target="../slideLayouts/slideLayout47.xml"/><Relationship Id="rId8" Type="http://schemas.openxmlformats.org/officeDocument/2006/relationships/slideLayout" Target="../slideLayouts/slideLayout48.xml"/><Relationship Id="rId30" Type="http://schemas.openxmlformats.org/officeDocument/2006/relationships/theme" Target="../theme/theme1.xml"/><Relationship Id="rId11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56.xml"/><Relationship Id="rId19" Type="http://schemas.openxmlformats.org/officeDocument/2006/relationships/slideLayout" Target="../slideLayouts/slideLayout59.xml"/><Relationship Id="rId18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>
            <p:ph idx="1" type="body"/>
          </p:nvPr>
        </p:nvSpPr>
        <p:spPr>
          <a:xfrm>
            <a:off x="1563688" y="1379388"/>
            <a:ext cx="6733382" cy="3041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6550" lvl="0" marL="457200" marR="0" rtl="0" algn="l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3369" lvl="2" marL="1371600" marR="0" rtl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20"/>
              <a:buFont typeface="Courier New"/>
              <a:buChar char="o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6550" lvl="3" marL="1828800" marR="0" rtl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6550" lvl="4" marL="2286000" marR="0" rtl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6"/>
          <p:cNvSpPr txBox="1"/>
          <p:nvPr>
            <p:ph type="title"/>
          </p:nvPr>
        </p:nvSpPr>
        <p:spPr>
          <a:xfrm>
            <a:off x="884910" y="386408"/>
            <a:ext cx="7412159" cy="74156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2" name="Google Shape;152;p32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3" name="Google Shape;153;p3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3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5" name="Google Shape;155;p3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47ce868d44_0_157"/>
          <p:cNvSpPr txBox="1"/>
          <p:nvPr>
            <p:ph idx="1" type="body"/>
          </p:nvPr>
        </p:nvSpPr>
        <p:spPr>
          <a:xfrm>
            <a:off x="1563688" y="1379388"/>
            <a:ext cx="6733500" cy="30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6550" lvl="0" marL="457200" marR="0" algn="l">
              <a:lnSpc>
                <a:spcPct val="12352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3369" lvl="2" marL="1371600" marR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20"/>
              <a:buFont typeface="Courier New"/>
              <a:buChar char="o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6550" lvl="3" marL="1828800" marR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erriweather Sans"/>
              <a:buChar char="–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6550" lvl="4" marL="2286000" marR="0" algn="l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  <a:def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7" name="Google Shape;227;g347ce868d44_0_157"/>
          <p:cNvSpPr txBox="1"/>
          <p:nvPr>
            <p:ph type="title"/>
          </p:nvPr>
        </p:nvSpPr>
        <p:spPr>
          <a:xfrm>
            <a:off x="884910" y="386408"/>
            <a:ext cx="7412100" cy="74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algn="l">
              <a:lnSpc>
                <a:spcPct val="1031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  <p:sldLayoutId id="2147483708" r:id="rId18"/>
    <p:sldLayoutId id="2147483709" r:id="rId19"/>
    <p:sldLayoutId id="2147483710" r:id="rId20"/>
    <p:sldLayoutId id="2147483711" r:id="rId21"/>
    <p:sldLayoutId id="2147483712" r:id="rId22"/>
    <p:sldLayoutId id="2147483713" r:id="rId23"/>
    <p:sldLayoutId id="2147483714" r:id="rId24"/>
    <p:sldLayoutId id="2147483715" r:id="rId25"/>
    <p:sldLayoutId id="2147483716" r:id="rId26"/>
    <p:sldLayoutId id="2147483717" r:id="rId27"/>
    <p:sldLayoutId id="2147483718" r:id="rId28"/>
    <p:sldLayoutId id="2147483719" r:id="rId2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9" Type="http://schemas.openxmlformats.org/officeDocument/2006/relationships/image" Target="../media/image22.png"/><Relationship Id="rId5" Type="http://schemas.openxmlformats.org/officeDocument/2006/relationships/image" Target="../media/image24.png"/><Relationship Id="rId6" Type="http://schemas.openxmlformats.org/officeDocument/2006/relationships/image" Target="../media/image20.png"/><Relationship Id="rId7" Type="http://schemas.openxmlformats.org/officeDocument/2006/relationships/image" Target="../media/image25.png"/><Relationship Id="rId8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9" Type="http://schemas.openxmlformats.org/officeDocument/2006/relationships/image" Target="../media/image22.png"/><Relationship Id="rId5" Type="http://schemas.openxmlformats.org/officeDocument/2006/relationships/image" Target="../media/image24.png"/><Relationship Id="rId6" Type="http://schemas.openxmlformats.org/officeDocument/2006/relationships/image" Target="../media/image20.png"/><Relationship Id="rId7" Type="http://schemas.openxmlformats.org/officeDocument/2006/relationships/image" Target="../media/image25.png"/><Relationship Id="rId8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9" Type="http://schemas.openxmlformats.org/officeDocument/2006/relationships/image" Target="../media/image22.png"/><Relationship Id="rId5" Type="http://schemas.openxmlformats.org/officeDocument/2006/relationships/image" Target="../media/image24.png"/><Relationship Id="rId6" Type="http://schemas.openxmlformats.org/officeDocument/2006/relationships/image" Target="../media/image20.png"/><Relationship Id="rId7" Type="http://schemas.openxmlformats.org/officeDocument/2006/relationships/image" Target="../media/image25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347ce868d44_0_152"/>
          <p:cNvSpPr txBox="1"/>
          <p:nvPr>
            <p:ph type="ctrTitle"/>
          </p:nvPr>
        </p:nvSpPr>
        <p:spPr>
          <a:xfrm>
            <a:off x="675765" y="1956473"/>
            <a:ext cx="7733700" cy="13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fi-FI" sz="4800"/>
              <a:t>Lounais-Suomen kirjastojen kestävän kehityksen tiekartta</a:t>
            </a:r>
            <a:endParaRPr/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t/>
            </a:r>
            <a:endParaRPr sz="4800"/>
          </a:p>
        </p:txBody>
      </p:sp>
      <p:sp>
        <p:nvSpPr>
          <p:cNvPr id="371" name="Google Shape;371;g347ce868d44_0_152"/>
          <p:cNvSpPr txBox="1"/>
          <p:nvPr>
            <p:ph idx="1" type="subTitle"/>
          </p:nvPr>
        </p:nvSpPr>
        <p:spPr>
          <a:xfrm>
            <a:off x="673278" y="4090571"/>
            <a:ext cx="7733100" cy="4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fi-FI"/>
              <a:t>Raision kirjaston toimenpidesuunnitelma</a:t>
            </a:r>
            <a:endParaRPr/>
          </a:p>
        </p:txBody>
      </p:sp>
      <p:pic>
        <p:nvPicPr>
          <p:cNvPr id="372" name="Google Shape;372;g347ce868d44_0_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2800" y="241313"/>
            <a:ext cx="3057525" cy="27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347ce868d44_0_445"/>
          <p:cNvSpPr txBox="1"/>
          <p:nvPr>
            <p:ph type="title"/>
          </p:nvPr>
        </p:nvSpPr>
        <p:spPr>
          <a:xfrm>
            <a:off x="444700" y="514925"/>
            <a:ext cx="7826400" cy="7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fi-FI" sz="2500"/>
              <a:t>Kestävyystyömme pohjautuu </a:t>
            </a:r>
            <a:r>
              <a:rPr lang="fi-FI" sz="2500"/>
              <a:t>Lounais-Suomen kirjastojen kestävän kehityksen tiekartan painopisteisiin</a:t>
            </a:r>
            <a:endParaRPr sz="3300"/>
          </a:p>
        </p:txBody>
      </p:sp>
      <p:sp>
        <p:nvSpPr>
          <p:cNvPr id="379" name="Google Shape;379;g347ce868d44_0_445"/>
          <p:cNvSpPr txBox="1"/>
          <p:nvPr/>
        </p:nvSpPr>
        <p:spPr>
          <a:xfrm>
            <a:off x="1277877" y="1516826"/>
            <a:ext cx="6237900" cy="342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228600" lvl="0" marL="2286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tukee monilukutaitoa ja ohjaa oikean tiedon äärelle. </a:t>
            </a:r>
            <a:b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Kirjastot tunnistetaan helposti lähestyttävänä tahona, joka opastaa oikean tiedon äärelle sekä neuvoo ja tukee lähdekriittisyydessä ja media- ja monilukutaidossa.</a:t>
            </a:r>
            <a:endParaRPr/>
          </a:p>
          <a:p>
            <a:pPr indent="-228600" lvl="0" marL="2286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toimii kestävyyden ja kiertotalouden esimerkkinä.</a:t>
            </a:r>
            <a:b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Kirjastotoiminta tuottaa monenlaista positiivista kädenjälkeä ja toimii kiertotalouden esimerkkinä. Kiertotalouden merkitys tulee tulevaisuudessa vahvistumaan.</a:t>
            </a:r>
            <a:endParaRPr b="1"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on merkittävä kulttuurisen kestävyyden tekijä.</a:t>
            </a:r>
            <a:b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Kirjaston keskeinen tehtävä on kulttuurin, sivistyksen, kirjallisuuden ja lukutaidon vaaliminen.</a:t>
            </a:r>
            <a:endParaRPr/>
          </a:p>
          <a:p>
            <a:pPr indent="-228600" lvl="0" marL="2286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Kirjastossa on tilaa rauhoittua. </a:t>
            </a:r>
            <a:br>
              <a:rPr b="1"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toimii rauhoittumisen ja keskittymisen paikkana. Kirjastosta saa tukea näiden taitojen opetteluun ja aivohyvinvoinnin edistämiseen.</a:t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AutoNum type="arabicPeriod"/>
            </a:pPr>
            <a:r>
              <a:rPr b="1" lang="fi-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on yhdenvertaisuuden turvasatama - nyt ja tulevaisuudessa. </a:t>
            </a:r>
            <a:br>
              <a:rPr b="1"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Kuka vain voi tulla kirjastoon milloin vain ja löytää kirjastosta itselleen sopivaa sisältöä.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Kuva, joka sisältää kohteen piirros, luonnos, clipart, Piirrokset&#10;&#10;Kuvaus luotu automaattisesti" id="380" name="Google Shape;380;g347ce868d44_0_445"/>
          <p:cNvPicPr preferRelativeResize="0"/>
          <p:nvPr/>
        </p:nvPicPr>
        <p:blipFill rotWithShape="1">
          <a:blip r:embed="rId3">
            <a:alphaModFix/>
          </a:blip>
          <a:srcRect b="4968" l="4657" r="41926" t="5345"/>
          <a:stretch/>
        </p:blipFill>
        <p:spPr>
          <a:xfrm>
            <a:off x="401965" y="1481743"/>
            <a:ext cx="751955" cy="35293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DFD5"/>
        </a:solidFill>
      </p:bgPr>
    </p:bg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47ce868d44_0_594"/>
          <p:cNvSpPr txBox="1"/>
          <p:nvPr/>
        </p:nvSpPr>
        <p:spPr>
          <a:xfrm>
            <a:off x="1558000" y="1669225"/>
            <a:ext cx="6713100" cy="30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7" name="Google Shape;387;g347ce868d44_0_5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550" y="379425"/>
            <a:ext cx="775335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347ce868d44_0_5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400" y="1455750"/>
            <a:ext cx="666750" cy="3390900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g347ce868d44_0_594"/>
          <p:cNvSpPr txBox="1"/>
          <p:nvPr/>
        </p:nvSpPr>
        <p:spPr>
          <a:xfrm>
            <a:off x="1547775" y="1669225"/>
            <a:ext cx="67131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>
                <a:solidFill>
                  <a:schemeClr val="dk2"/>
                </a:solidFill>
              </a:rPr>
              <a:t>Kirjasto tukee monilukutaitoa ja ohjaa oikean tiedon äärelle. </a:t>
            </a:r>
            <a:endParaRPr sz="2000">
              <a:solidFill>
                <a:schemeClr val="dk2"/>
              </a:solidFill>
            </a:endParaRPr>
          </a:p>
        </p:txBody>
      </p:sp>
      <p:sp>
        <p:nvSpPr>
          <p:cNvPr id="390" name="Google Shape;390;g347ce868d44_0_594"/>
          <p:cNvSpPr txBox="1"/>
          <p:nvPr/>
        </p:nvSpPr>
        <p:spPr>
          <a:xfrm>
            <a:off x="1558000" y="2673025"/>
            <a:ext cx="67131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>
                <a:solidFill>
                  <a:schemeClr val="dk2"/>
                </a:solidFill>
              </a:rPr>
              <a:t>Kirjasto on merkittävä kulttuurisen kestävyyden tekijä</a:t>
            </a:r>
            <a:endParaRPr sz="20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2"/>
              </a:solidFill>
            </a:endParaRPr>
          </a:p>
        </p:txBody>
      </p:sp>
      <p:sp>
        <p:nvSpPr>
          <p:cNvPr id="391" name="Google Shape;391;g347ce868d44_0_594"/>
          <p:cNvSpPr txBox="1"/>
          <p:nvPr/>
        </p:nvSpPr>
        <p:spPr>
          <a:xfrm>
            <a:off x="1558000" y="3676825"/>
            <a:ext cx="67131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>
                <a:solidFill>
                  <a:schemeClr val="dk2"/>
                </a:solidFill>
              </a:rPr>
              <a:t>Kirjastossa on tilaa rauhoittua.</a:t>
            </a:r>
            <a:endParaRPr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33cbf30fb56_0_75"/>
          <p:cNvSpPr txBox="1"/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b="1" lang="fi-FI" sz="1800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b="1" sz="1800"/>
          </a:p>
        </p:txBody>
      </p:sp>
      <p:cxnSp>
        <p:nvCxnSpPr>
          <p:cNvPr id="397" name="Google Shape;397;g33cbf30fb56_0_75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8" name="Google Shape;398;g33cbf30fb56_0_75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9" name="Google Shape;399;g33cbf30fb56_0_75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00" name="Google Shape;400;g33cbf30fb56_0_75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 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g33cbf30fb56_0_75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i-FI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 tukee monilukutaitoa ja ohjaa oikean tiedon äärelle.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g33cbf30fb56_0_75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fi-FI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g33cbf30fb56_0_75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g33cbf30fb56_0_75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33cbf30fb56_0_75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g33cbf30fb56_0_75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g33cbf30fb56_0_75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8" name="Google Shape;408;g33cbf30fb56_0_75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9" name="Google Shape;409;g33cbf30fb56_0_75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410" name="Google Shape;410;g33cbf30fb56_0_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16" name="Google Shape;416;g33cbf30fb56_0_75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g33cbf30fb56_0_75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8" name="Google Shape;418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2" name="Google Shape;422;g33cbf30fb56_0_75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23" name="Google Shape;423;g33cbf30fb56_0_75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g33cbf30fb56_0_75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cap="flat" cmpd="sng" w="9525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fi-FI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050" u="none" cap="none" strike="noStrik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g33cbf30fb56_0_75"/>
          <p:cNvSpPr txBox="1"/>
          <p:nvPr/>
        </p:nvSpPr>
        <p:spPr>
          <a:xfrm>
            <a:off x="7268443" y="352945"/>
            <a:ext cx="1775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Raisio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g33cbf30fb56_0_75"/>
          <p:cNvSpPr txBox="1"/>
          <p:nvPr/>
        </p:nvSpPr>
        <p:spPr>
          <a:xfrm>
            <a:off x="109425" y="1775652"/>
            <a:ext cx="4377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Aikuisille suunnattuja monilukutaitoa tukevia tapahtumia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g33cbf30fb56_0_75"/>
          <p:cNvSpPr txBox="1"/>
          <p:nvPr/>
        </p:nvSpPr>
        <p:spPr>
          <a:xfrm>
            <a:off x="4572001" y="1681657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3995" lvl="0" marL="213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Tapahtumien määrä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g33cbf30fb56_0_75"/>
          <p:cNvSpPr txBox="1"/>
          <p:nvPr/>
        </p:nvSpPr>
        <p:spPr>
          <a:xfrm>
            <a:off x="100936" y="2576502"/>
            <a:ext cx="4377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b="0" i="0" lang="fi-FI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Demokratian edistämistä tukevia tapahtumia (esim. keskustelutilaisuudet, tapaa viranhaltija yms.)</a:t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g33cbf30fb56_0_75"/>
          <p:cNvSpPr txBox="1"/>
          <p:nvPr/>
        </p:nvSpPr>
        <p:spPr>
          <a:xfrm>
            <a:off x="4563511" y="2533686"/>
            <a:ext cx="140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Tapahtumien määrä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g33cbf30fb56_0_75"/>
          <p:cNvSpPr txBox="1"/>
          <p:nvPr/>
        </p:nvSpPr>
        <p:spPr>
          <a:xfrm>
            <a:off x="114134" y="3447108"/>
            <a:ext cx="4377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Luonto lainassa -viikko näkyväksi kirjastossa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g33cbf30fb56_0_75"/>
          <p:cNvSpPr txBox="1"/>
          <p:nvPr/>
        </p:nvSpPr>
        <p:spPr>
          <a:xfrm>
            <a:off x="4576710" y="3412822"/>
            <a:ext cx="14091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8256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Tapahtuman järjestäminen vuosittain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g33cbf30fb56_0_75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3" name="Google Shape;433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34" name="Google Shape;434;g33cbf30fb56_0_75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g33cbf30fb56_0_75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g33cbf30fb56_0_75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7" name="Google Shape;437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Google Shape;440;g33cbf30fb56_0_75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1" name="Google Shape;441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42" name="Google Shape;442;g33cbf30fb56_0_75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g33cbf30fb56_0_75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g33cbf30fb56_0_75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5" name="Google Shape;445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48" name="Google Shape;448;g33cbf30fb56_0_75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9" name="Google Shape;449;g33cbf30fb56_0_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450" name="Google Shape;450;g33cbf30fb56_0_7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01720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g33cbf30fb56_0_7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g33cbf30fb56_0_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g33cbf30fb56_0_7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g33cbf30fb56_0_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g33cbf30fb56_0_7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musta, pimeys&#10;&#10;Kuvaus luotu automaattisesti" id="456" name="Google Shape;456;g33cbf30fb56_0_7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Grafiikka, Fontti, graafinen suunnittelu, logo&#10;&#10;Kuvaus luotu automaattisesti" id="457" name="Google Shape;457;g33cbf30fb56_0_7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g33cbf30fb56_0_75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459" name="Google Shape;459;g33cbf30fb56_0_7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76908" y="16465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460" name="Google Shape;460;g33cbf30fb56_0_7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8320" y="2490335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461" name="Google Shape;461;g33cbf30fb56_0_7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2883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462" name="Google Shape;462;g33cbf30fb56_0_7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719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sp>
        <p:nvSpPr>
          <p:cNvPr id="463" name="Google Shape;463;g33cbf30fb56_0_75"/>
          <p:cNvSpPr txBox="1"/>
          <p:nvPr/>
        </p:nvSpPr>
        <p:spPr>
          <a:xfrm>
            <a:off x="4916950" y="285675"/>
            <a:ext cx="21429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464" name="Google Shape;464;g33cbf30fb56_0_7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6258" y="339352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g33cbf30fb56_0_7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432849" y="4686300"/>
            <a:ext cx="1446300" cy="2824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33cbf30fb56_0_149"/>
          <p:cNvSpPr txBox="1"/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b="1" lang="fi-FI" sz="1800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b="1" sz="1800"/>
          </a:p>
        </p:txBody>
      </p:sp>
      <p:cxnSp>
        <p:nvCxnSpPr>
          <p:cNvPr id="471" name="Google Shape;471;g33cbf30fb56_0_149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72" name="Google Shape;472;g33cbf30fb56_0_149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73" name="Google Shape;473;g33cbf30fb56_0_149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74" name="Google Shape;474;g33cbf30fb56_0_149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 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g33cbf30fb56_0_149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b="1" i="0" lang="fi-FI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 on merkittävä kulttuurisen kestävyyden tekijä.</a:t>
            </a:r>
            <a:endParaRPr b="1" i="0" sz="12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g33cbf30fb56_0_149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fi-FI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g33cbf30fb56_0_149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g33cbf30fb56_0_149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g33cbf30fb56_0_149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g33cbf30fb56_0_149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g33cbf30fb56_0_149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82" name="Google Shape;482;g33cbf30fb56_0_149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83" name="Google Shape;483;g33cbf30fb56_0_149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484" name="Google Shape;484;g33cbf30fb56_0_1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490" name="Google Shape;490;g33cbf30fb56_0_149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g33cbf30fb56_0_149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2" name="Google Shape;492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Google Shape;495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6" name="Google Shape;496;g33cbf30fb56_0_149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7" name="Google Shape;497;g33cbf30fb56_0_149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g33cbf30fb56_0_149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cap="flat" cmpd="sng" w="9525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fi-FI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050" u="none" cap="none" strike="noStrik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g33cbf30fb56_0_149"/>
          <p:cNvSpPr txBox="1"/>
          <p:nvPr/>
        </p:nvSpPr>
        <p:spPr>
          <a:xfrm>
            <a:off x="7268443" y="352945"/>
            <a:ext cx="1775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Raisio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g33cbf30fb56_0_149"/>
          <p:cNvSpPr txBox="1"/>
          <p:nvPr/>
        </p:nvSpPr>
        <p:spPr>
          <a:xfrm>
            <a:off x="109425" y="1775652"/>
            <a:ext cx="4377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Monikielinen kokoelma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g33cbf30fb56_0_149"/>
          <p:cNvSpPr txBox="1"/>
          <p:nvPr/>
        </p:nvSpPr>
        <p:spPr>
          <a:xfrm>
            <a:off x="4572001" y="1681657"/>
            <a:ext cx="1409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3995" lvl="0" marL="213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Lainaustilastot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3995" lvl="0" marL="213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Ryhmäkäyntien, opastusten ja esittelyjen tilastointi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g33cbf30fb56_0_149"/>
          <p:cNvSpPr txBox="1"/>
          <p:nvPr/>
        </p:nvSpPr>
        <p:spPr>
          <a:xfrm>
            <a:off x="100936" y="2576502"/>
            <a:ext cx="4377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b="0" i="0" lang="fi-FI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E-aineistojen nostaminen</a:t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g33cbf30fb56_0_149"/>
          <p:cNvSpPr txBox="1"/>
          <p:nvPr/>
        </p:nvSpPr>
        <p:spPr>
          <a:xfrm>
            <a:off x="4563511" y="2533686"/>
            <a:ext cx="1409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AIheeseen liittyvien tapahtumien ja opastusten tilastointi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Kuntakohtaiset lainaustilastot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g33cbf30fb56_0_149"/>
          <p:cNvSpPr txBox="1"/>
          <p:nvPr/>
        </p:nvSpPr>
        <p:spPr>
          <a:xfrm>
            <a:off x="114134" y="3447108"/>
            <a:ext cx="43779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Pitkäjänteinen viestintä kirjaston palveluista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g33cbf30fb56_0_149"/>
          <p:cNvSpPr txBox="1"/>
          <p:nvPr/>
        </p:nvSpPr>
        <p:spPr>
          <a:xfrm>
            <a:off x="4576710" y="3412822"/>
            <a:ext cx="14091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8256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Tiedotteiden ja somepostausten määrä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g33cbf30fb56_0_149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7" name="Google Shape;507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08" name="Google Shape;508;g33cbf30fb56_0_149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g33cbf30fb56_0_149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g33cbf30fb56_0_149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1" name="Google Shape;511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14" name="Google Shape;514;g33cbf30fb56_0_149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5" name="Google Shape;515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16" name="Google Shape;516;g33cbf30fb56_0_149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g33cbf30fb56_0_149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g33cbf30fb56_0_149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9" name="Google Shape;519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22" name="Google Shape;522;g33cbf30fb56_0_149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3" name="Google Shape;523;g33cbf30fb56_0_1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524" name="Google Shape;524;g33cbf30fb56_0_14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01720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g33cbf30fb56_0_14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g33cbf30fb56_0_1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g33cbf30fb56_0_14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g33cbf30fb56_0_1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g33cbf30fb56_0_14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musta, pimeys&#10;&#10;Kuvaus luotu automaattisesti" id="530" name="Google Shape;530;g33cbf30fb56_0_14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Grafiikka, Fontti, graafinen suunnittelu, logo&#10;&#10;Kuvaus luotu automaattisesti" id="531" name="Google Shape;531;g33cbf30fb56_0_14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532" name="Google Shape;532;g33cbf30fb56_0_149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533" name="Google Shape;533;g33cbf30fb56_0_14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76908" y="16465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534" name="Google Shape;534;g33cbf30fb56_0_14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8320" y="2490335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535" name="Google Shape;535;g33cbf30fb56_0_14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2883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536" name="Google Shape;536;g33cbf30fb56_0_14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719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sp>
        <p:nvSpPr>
          <p:cNvPr id="537" name="Google Shape;537;g33cbf30fb56_0_149"/>
          <p:cNvSpPr txBox="1"/>
          <p:nvPr/>
        </p:nvSpPr>
        <p:spPr>
          <a:xfrm>
            <a:off x="4916950" y="285675"/>
            <a:ext cx="21429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538" name="Google Shape;538;g33cbf30fb56_0_14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6258" y="339352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g33cbf30fb56_0_14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432849" y="4686300"/>
            <a:ext cx="1446300" cy="2824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33cbf30fb56_0_222"/>
          <p:cNvSpPr txBox="1"/>
          <p:nvPr>
            <p:ph type="title"/>
          </p:nvPr>
        </p:nvSpPr>
        <p:spPr>
          <a:xfrm>
            <a:off x="125549" y="4663103"/>
            <a:ext cx="4926900" cy="3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800"/>
              <a:buFont typeface="Arial"/>
              <a:buNone/>
            </a:pPr>
            <a:r>
              <a:rPr b="1" lang="fi-FI" sz="1800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Kirjaston kestävyyslupaus ja toimenpiteet</a:t>
            </a:r>
            <a:endParaRPr b="1" sz="1800"/>
          </a:p>
        </p:txBody>
      </p:sp>
      <p:cxnSp>
        <p:nvCxnSpPr>
          <p:cNvPr id="545" name="Google Shape;545;g33cbf30fb56_0_222"/>
          <p:cNvCxnSpPr/>
          <p:nvPr/>
        </p:nvCxnSpPr>
        <p:spPr>
          <a:xfrm>
            <a:off x="69324" y="1635614"/>
            <a:ext cx="87843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46" name="Google Shape;546;g33cbf30fb56_0_222"/>
          <p:cNvCxnSpPr/>
          <p:nvPr/>
        </p:nvCxnSpPr>
        <p:spPr>
          <a:xfrm rot="10800000">
            <a:off x="4550070" y="1352260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47" name="Google Shape;547;g33cbf30fb56_0_222"/>
          <p:cNvCxnSpPr/>
          <p:nvPr/>
        </p:nvCxnSpPr>
        <p:spPr>
          <a:xfrm rot="10800000">
            <a:off x="6047217" y="1354341"/>
            <a:ext cx="0" cy="31530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48" name="Google Shape;548;g33cbf30fb56_0_222"/>
          <p:cNvSpPr txBox="1"/>
          <p:nvPr/>
        </p:nvSpPr>
        <p:spPr>
          <a:xfrm>
            <a:off x="33705" y="87210"/>
            <a:ext cx="1592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KESTÄVYYSLUPAUS 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g33cbf30fb56_0_222"/>
          <p:cNvSpPr/>
          <p:nvPr/>
        </p:nvSpPr>
        <p:spPr>
          <a:xfrm>
            <a:off x="69324" y="327371"/>
            <a:ext cx="4707600" cy="8532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Calibri"/>
              <a:buNone/>
            </a:pPr>
            <a:r>
              <a:rPr b="1" i="0" lang="fi-FI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Kirjastossa on tilaa rauhoittua.</a:t>
            </a:r>
            <a:endParaRPr b="1" i="0" sz="12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g33cbf30fb56_0_222"/>
          <p:cNvSpPr/>
          <p:nvPr/>
        </p:nvSpPr>
        <p:spPr>
          <a:xfrm>
            <a:off x="7199868" y="127004"/>
            <a:ext cx="18399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fi-FI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KIRJASTO JA VASTUUHENKILÖT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g33cbf30fb56_0_222"/>
          <p:cNvSpPr txBox="1"/>
          <p:nvPr/>
        </p:nvSpPr>
        <p:spPr>
          <a:xfrm>
            <a:off x="4895465" y="327826"/>
            <a:ext cx="2261700" cy="831600"/>
          </a:xfrm>
          <a:prstGeom prst="rect">
            <a:avLst/>
          </a:prstGeom>
          <a:noFill/>
          <a:ln cap="flat" cmpd="sng" w="38100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g33cbf30fb56_0_222"/>
          <p:cNvSpPr txBox="1"/>
          <p:nvPr/>
        </p:nvSpPr>
        <p:spPr>
          <a:xfrm>
            <a:off x="7366963" y="1863133"/>
            <a:ext cx="1552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g33cbf30fb56_0_222"/>
          <p:cNvSpPr txBox="1"/>
          <p:nvPr/>
        </p:nvSpPr>
        <p:spPr>
          <a:xfrm>
            <a:off x="7366962" y="2258145"/>
            <a:ext cx="14463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g33cbf30fb56_0_222"/>
          <p:cNvSpPr txBox="1"/>
          <p:nvPr/>
        </p:nvSpPr>
        <p:spPr>
          <a:xfrm>
            <a:off x="7366963" y="2070241"/>
            <a:ext cx="150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g33cbf30fb56_0_222"/>
          <p:cNvSpPr txBox="1"/>
          <p:nvPr/>
        </p:nvSpPr>
        <p:spPr>
          <a:xfrm>
            <a:off x="92365" y="1370813"/>
            <a:ext cx="1962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TOIMENPIDE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56" name="Google Shape;556;g33cbf30fb56_0_222"/>
          <p:cNvCxnSpPr/>
          <p:nvPr/>
        </p:nvCxnSpPr>
        <p:spPr>
          <a:xfrm>
            <a:off x="69324" y="2493073"/>
            <a:ext cx="87432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57" name="Google Shape;557;g33cbf30fb56_0_222"/>
          <p:cNvCxnSpPr/>
          <p:nvPr/>
        </p:nvCxnSpPr>
        <p:spPr>
          <a:xfrm>
            <a:off x="109425" y="3365936"/>
            <a:ext cx="8703000" cy="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558" name="Google Shape;558;g33cbf30fb56_0_2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1076" y="1741719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18371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3589" y="2159593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92868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11603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6309" y="232704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64" name="Google Shape;564;g33cbf30fb56_0_222"/>
          <p:cNvSpPr txBox="1"/>
          <p:nvPr/>
        </p:nvSpPr>
        <p:spPr>
          <a:xfrm>
            <a:off x="6085381" y="1378428"/>
            <a:ext cx="998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VAIKUTUS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g33cbf30fb56_0_222"/>
          <p:cNvSpPr txBox="1"/>
          <p:nvPr/>
        </p:nvSpPr>
        <p:spPr>
          <a:xfrm>
            <a:off x="7186680" y="1366885"/>
            <a:ext cx="13179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AJOITUS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6" name="Google Shape;566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2692284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7" name="Google Shape;567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5751" y="30147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540769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3092" y="3863222"/>
            <a:ext cx="123455" cy="1280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0" name="Google Shape;570;g33cbf30fb56_0_222"/>
          <p:cNvCxnSpPr/>
          <p:nvPr/>
        </p:nvCxnSpPr>
        <p:spPr>
          <a:xfrm rot="10800000">
            <a:off x="7158747" y="1350057"/>
            <a:ext cx="600" cy="3124500"/>
          </a:xfrm>
          <a:prstGeom prst="straightConnector1">
            <a:avLst/>
          </a:prstGeom>
          <a:noFill/>
          <a:ln cap="flat" cmpd="sng" w="38100">
            <a:solidFill>
              <a:srgbClr val="00855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71" name="Google Shape;571;g33cbf30fb56_0_222"/>
          <p:cNvSpPr txBox="1"/>
          <p:nvPr/>
        </p:nvSpPr>
        <p:spPr>
          <a:xfrm>
            <a:off x="4579444" y="1365189"/>
            <a:ext cx="1288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MITTARI</a:t>
            </a:r>
            <a:endParaRPr b="1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33cbf30fb56_0_222"/>
          <p:cNvSpPr txBox="1"/>
          <p:nvPr/>
        </p:nvSpPr>
        <p:spPr>
          <a:xfrm>
            <a:off x="7275689" y="327081"/>
            <a:ext cx="1747500" cy="831600"/>
          </a:xfrm>
          <a:prstGeom prst="rect">
            <a:avLst/>
          </a:prstGeom>
          <a:noFill/>
          <a:ln cap="flat" cmpd="sng" w="9525">
            <a:solidFill>
              <a:srgbClr val="0085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fi-FI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050" u="none" cap="none" strike="noStrike">
              <a:solidFill>
                <a:srgbClr val="34B9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g33cbf30fb56_0_222"/>
          <p:cNvSpPr txBox="1"/>
          <p:nvPr/>
        </p:nvSpPr>
        <p:spPr>
          <a:xfrm>
            <a:off x="7268443" y="352945"/>
            <a:ext cx="1775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Raisio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g33cbf30fb56_0_222"/>
          <p:cNvSpPr txBox="1"/>
          <p:nvPr/>
        </p:nvSpPr>
        <p:spPr>
          <a:xfrm>
            <a:off x="109425" y="1775652"/>
            <a:ext cx="4377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Hidastamista tukevat tapahtumat (lukuretriitti, äänimaljarentoutukset jne.)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g33cbf30fb56_0_222"/>
          <p:cNvSpPr txBox="1"/>
          <p:nvPr/>
        </p:nvSpPr>
        <p:spPr>
          <a:xfrm>
            <a:off x="4572001" y="1681657"/>
            <a:ext cx="1409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3995" lvl="0" marL="213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Tapahtumien määrä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g33cbf30fb56_0_222"/>
          <p:cNvSpPr txBox="1"/>
          <p:nvPr/>
        </p:nvSpPr>
        <p:spPr>
          <a:xfrm>
            <a:off x="100936" y="2576502"/>
            <a:ext cx="4377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b="0" i="0" lang="fi-FI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Tilojen parempi hyödyntäminen: Tilavarausjärjestelmä, tiloista parempi viestiminen asiakkaille</a:t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g33cbf30fb56_0_222"/>
          <p:cNvSpPr txBox="1"/>
          <p:nvPr/>
        </p:nvSpPr>
        <p:spPr>
          <a:xfrm>
            <a:off x="4563511" y="2533686"/>
            <a:ext cx="14091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Tilavarausjärjestelmän käyttöönsaanti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Char char="•"/>
            </a:pPr>
            <a:r>
              <a:rPr b="0" i="0" lang="fi-FI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Tilojen käyttöaste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g33cbf30fb56_0_222"/>
          <p:cNvSpPr txBox="1"/>
          <p:nvPr/>
        </p:nvSpPr>
        <p:spPr>
          <a:xfrm>
            <a:off x="114134" y="3447108"/>
            <a:ext cx="43779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t/>
            </a:r>
            <a:endParaRPr b="1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g33cbf30fb56_0_222"/>
          <p:cNvSpPr txBox="1"/>
          <p:nvPr/>
        </p:nvSpPr>
        <p:spPr>
          <a:xfrm>
            <a:off x="7353216" y="1660924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0" name="Google Shape;580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43267" y="1727237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81" name="Google Shape;581;g33cbf30fb56_0_222"/>
          <p:cNvSpPr txBox="1"/>
          <p:nvPr/>
        </p:nvSpPr>
        <p:spPr>
          <a:xfrm>
            <a:off x="7376373" y="2716239"/>
            <a:ext cx="15354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g33cbf30fb56_0_222"/>
          <p:cNvSpPr txBox="1"/>
          <p:nvPr/>
        </p:nvSpPr>
        <p:spPr>
          <a:xfrm>
            <a:off x="7376372" y="3119779"/>
            <a:ext cx="1455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g33cbf30fb56_0_222"/>
          <p:cNvSpPr txBox="1"/>
          <p:nvPr/>
        </p:nvSpPr>
        <p:spPr>
          <a:xfrm>
            <a:off x="7376373" y="2927611"/>
            <a:ext cx="14736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4" name="Google Shape;584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781787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5" name="Google Shape;585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2969136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6" name="Google Shape;586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5719" y="3180154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87" name="Google Shape;587;g33cbf30fb56_0_222"/>
          <p:cNvSpPr txBox="1"/>
          <p:nvPr/>
        </p:nvSpPr>
        <p:spPr>
          <a:xfrm>
            <a:off x="7354098" y="2522559"/>
            <a:ext cx="15141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8" name="Google Shape;588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2677" y="2580343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89" name="Google Shape;589;g33cbf30fb56_0_222"/>
          <p:cNvSpPr txBox="1"/>
          <p:nvPr/>
        </p:nvSpPr>
        <p:spPr>
          <a:xfrm>
            <a:off x="7383273" y="3604093"/>
            <a:ext cx="1531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LYHYT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HETI, VUODEN SISÄLLÄ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g33cbf30fb56_0_222"/>
          <p:cNvSpPr txBox="1"/>
          <p:nvPr/>
        </p:nvSpPr>
        <p:spPr>
          <a:xfrm>
            <a:off x="7383272" y="3994841"/>
            <a:ext cx="1459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4-10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g33cbf30fb56_0_222"/>
          <p:cNvSpPr txBox="1"/>
          <p:nvPr/>
        </p:nvSpPr>
        <p:spPr>
          <a:xfrm>
            <a:off x="7383273" y="3806938"/>
            <a:ext cx="14652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KESKIPITKÄ </a:t>
            </a:r>
            <a:r>
              <a:rPr b="0" i="1" lang="fi-FI" sz="60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1-3 VUOTTA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2" name="Google Shape;592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669641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Google Shape;593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3856990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4" name="Google Shape;594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2619" y="4068008"/>
            <a:ext cx="123455" cy="128027"/>
          </a:xfrm>
          <a:prstGeom prst="rect">
            <a:avLst/>
          </a:prstGeom>
          <a:noFill/>
          <a:ln>
            <a:noFill/>
          </a:ln>
        </p:spPr>
      </p:pic>
      <p:sp>
        <p:nvSpPr>
          <p:cNvPr id="595" name="Google Shape;595;g33cbf30fb56_0_222"/>
          <p:cNvSpPr txBox="1"/>
          <p:nvPr/>
        </p:nvSpPr>
        <p:spPr>
          <a:xfrm>
            <a:off x="7369526" y="3401885"/>
            <a:ext cx="13605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55F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JATKUVA</a:t>
            </a:r>
            <a:endParaRPr b="0" i="0" sz="60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6" name="Google Shape;596;g33cbf30fb56_0_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9577" y="3468198"/>
            <a:ext cx="123455" cy="1280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597" name="Google Shape;597;g33cbf30fb56_0_2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01720" y="210103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8" name="Google Shape;598;g33cbf30fb56_0_2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12408" y="2073606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9" name="Google Shape;599;g33cbf30fb56_0_2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82009" y="2587481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0" name="Google Shape;600;g33cbf30fb56_0_2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43342" y="2919369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01" name="Google Shape;601;g33cbf30fb56_0_2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73394" y="3459946"/>
            <a:ext cx="203511" cy="34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2" name="Google Shape;602;g33cbf30fb56_0_2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34727" y="3791834"/>
            <a:ext cx="359408" cy="3536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musta, pimeys&#10;&#10;Kuvaus luotu automaattisesti" id="603" name="Google Shape;603;g33cbf30fb56_0_2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940506" y="4662803"/>
            <a:ext cx="895400" cy="385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uva, joka sisältää kohteen Grafiikka, Fontti, graafinen suunnittelu, logo&#10;&#10;Kuvaus luotu automaattisesti" id="604" name="Google Shape;604;g33cbf30fb56_0_22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909877" y="4672137"/>
            <a:ext cx="1213765" cy="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605" name="Google Shape;605;g33cbf30fb56_0_222"/>
          <p:cNvSpPr txBox="1"/>
          <p:nvPr/>
        </p:nvSpPr>
        <p:spPr>
          <a:xfrm>
            <a:off x="4818951" y="95739"/>
            <a:ext cx="954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fi-FI" sz="1050" u="none" cap="none" strike="noStrike">
                <a:solidFill>
                  <a:srgbClr val="00855F"/>
                </a:solidFill>
                <a:latin typeface="Arial"/>
                <a:ea typeface="Arial"/>
                <a:cs typeface="Arial"/>
                <a:sym typeface="Arial"/>
              </a:rPr>
              <a:t>HUOMIOITA</a:t>
            </a:r>
            <a:endParaRPr b="1" i="0" sz="1050" u="none" cap="none" strike="noStrike">
              <a:solidFill>
                <a:srgbClr val="0085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606" name="Google Shape;606;g33cbf30fb56_0_2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76908" y="1646584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607" name="Google Shape;607;g33cbf30fb56_0_2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8320" y="2490335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608" name="Google Shape;608;g33cbf30fb56_0_2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2883" y="3779359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ckmark with solid fill" id="609" name="Google Shape;609;g33cbf30fb56_0_2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7195" y="2965022"/>
            <a:ext cx="256190" cy="256190"/>
          </a:xfrm>
          <a:prstGeom prst="rect">
            <a:avLst/>
          </a:prstGeom>
          <a:noFill/>
          <a:ln>
            <a:noFill/>
          </a:ln>
        </p:spPr>
      </p:pic>
      <p:sp>
        <p:nvSpPr>
          <p:cNvPr id="610" name="Google Shape;610;g33cbf30fb56_0_222"/>
          <p:cNvSpPr txBox="1"/>
          <p:nvPr/>
        </p:nvSpPr>
        <p:spPr>
          <a:xfrm>
            <a:off x="4916950" y="285675"/>
            <a:ext cx="21429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fi-FI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eckmark with solid fill" id="611" name="Google Shape;611;g33cbf30fb56_0_2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6258" y="3393522"/>
            <a:ext cx="256190" cy="25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g33cbf30fb56_0_22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432849" y="4686300"/>
            <a:ext cx="1446300" cy="2824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KE">
  <a:themeElements>
    <a:clrScheme name="Mukautettu 24">
      <a:dk1>
        <a:srgbClr val="292929"/>
      </a:dk1>
      <a:lt1>
        <a:srgbClr val="FFFFFF"/>
      </a:lt1>
      <a:dk2>
        <a:srgbClr val="00855F"/>
      </a:dk2>
      <a:lt2>
        <a:srgbClr val="E5E5E5"/>
      </a:lt2>
      <a:accent1>
        <a:srgbClr val="00D084"/>
      </a:accent1>
      <a:accent2>
        <a:srgbClr val="FFF0CD"/>
      </a:accent2>
      <a:accent3>
        <a:srgbClr val="7BDCB5"/>
      </a:accent3>
      <a:accent4>
        <a:srgbClr val="292929"/>
      </a:accent4>
      <a:accent5>
        <a:srgbClr val="CFE9E7"/>
      </a:accent5>
      <a:accent6>
        <a:srgbClr val="FFA578"/>
      </a:accent6>
      <a:hlink>
        <a:srgbClr val="006BB6"/>
      </a:hlink>
      <a:folHlink>
        <a:srgbClr val="53535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AKE">
  <a:themeElements>
    <a:clrScheme name="Mukautettu 24">
      <a:dk1>
        <a:srgbClr val="292929"/>
      </a:dk1>
      <a:lt1>
        <a:srgbClr val="FFFFFF"/>
      </a:lt1>
      <a:dk2>
        <a:srgbClr val="00855F"/>
      </a:dk2>
      <a:lt2>
        <a:srgbClr val="E5E5E5"/>
      </a:lt2>
      <a:accent1>
        <a:srgbClr val="00D084"/>
      </a:accent1>
      <a:accent2>
        <a:srgbClr val="FFF0CD"/>
      </a:accent2>
      <a:accent3>
        <a:srgbClr val="7BDCB5"/>
      </a:accent3>
      <a:accent4>
        <a:srgbClr val="292929"/>
      </a:accent4>
      <a:accent5>
        <a:srgbClr val="CFE9E7"/>
      </a:accent5>
      <a:accent6>
        <a:srgbClr val="FFA578"/>
      </a:accent6>
      <a:hlink>
        <a:srgbClr val="006BB6"/>
      </a:hlink>
      <a:folHlink>
        <a:srgbClr val="53535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2023-08-21T08:02:30Z</dcterms:created>
  <dc:creator>Mia Thon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0x0101008F92CE87B33D384898ED05B836C426D5</vt:lpwstr>
  </property>
  <property fmtid="{D5CDD505-2E9C-101B-9397-08002B2CF9AE}" pid="3" name="MediaServiceImageTags">
    <vt:lpwstr/>
  </property>
</Properties>
</file>