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7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711">
          <p15:clr>
            <a:srgbClr val="A4A3A4"/>
          </p15:clr>
        </p15:guide>
        <p15:guide id="2" orient="horz" pos="239">
          <p15:clr>
            <a:srgbClr val="A4A3A4"/>
          </p15:clr>
        </p15:guide>
        <p15:guide id="3" orient="horz" pos="2783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pos="865">
          <p15:clr>
            <a:srgbClr val="A4A3A4"/>
          </p15:clr>
        </p15:guide>
        <p15:guide id="6" pos="5291">
          <p15:clr>
            <a:srgbClr val="A4A3A4"/>
          </p15:clr>
        </p15:guide>
        <p15:guide id="7" pos="2879">
          <p15:clr>
            <a:srgbClr val="A4A3A4"/>
          </p15:clr>
        </p15:guide>
        <p15:guide id="8" pos="557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jtkGfv+hYhLGd8eUhDfljWeTx6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711" orient="horz"/>
        <p:guide pos="239" orient="horz"/>
        <p:guide pos="2783" orient="horz"/>
        <p:guide pos="1026" orient="horz"/>
        <p:guide pos="865"/>
        <p:guide pos="5291"/>
        <p:guide pos="2879"/>
        <p:guide pos="55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customschemas.google.com/relationships/presentationmetadata" Target="metadata"/><Relationship Id="rId12" Type="http://schemas.openxmlformats.org/officeDocument/2006/relationships/slide" Target="slides/slide6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fi-FI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7" name="Google Shape;22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47cf785fd5_0_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4" name="Google Shape;234;g347cf785fd5_0_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g347cf785fd5_0_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47cf785fd5_0_15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g347cf785fd5_0_15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g347cf785fd5_0_15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d3fffa2161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3" name="Google Shape;253;g2d3fffa2161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33cbf30fb56_0_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7" name="Google Shape;327;g33cbf30fb56_0_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3ce042788b_16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1" name="Google Shape;401;g33ce042788b_16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oitusdia" showMasterSp="0">
  <p:cSld name="Aloitusdia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3836" y="795806"/>
            <a:ext cx="152360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7"/>
          <p:cNvSpPr txBox="1"/>
          <p:nvPr>
            <p:ph type="ctrTitle"/>
          </p:nvPr>
        </p:nvSpPr>
        <p:spPr>
          <a:xfrm>
            <a:off x="733836" y="2210856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7"/>
          <p:cNvSpPr txBox="1"/>
          <p:nvPr>
            <p:ph idx="1" type="subTitle"/>
          </p:nvPr>
        </p:nvSpPr>
        <p:spPr>
          <a:xfrm>
            <a:off x="734510" y="3655142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16" name="Google Shape;16;p27"/>
          <p:cNvSpPr txBox="1"/>
          <p:nvPr>
            <p:ph idx="2" type="body"/>
          </p:nvPr>
        </p:nvSpPr>
        <p:spPr>
          <a:xfrm>
            <a:off x="733836" y="4412974"/>
            <a:ext cx="5661025" cy="256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7" name="Google Shape;17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6493" y="90104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+ teksti + 2 kuvaa">
  <p:cSld name="Otsikko + teksti + 2 kuvaa">
    <p:bg>
      <p:bgPr>
        <a:solidFill>
          <a:schemeClr val="lt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8"/>
          <p:cNvSpPr txBox="1"/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8"/>
          <p:cNvSpPr txBox="1"/>
          <p:nvPr>
            <p:ph idx="1" type="body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38"/>
          <p:cNvSpPr/>
          <p:nvPr>
            <p:ph idx="2" type="pic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38"/>
          <p:cNvSpPr txBox="1"/>
          <p:nvPr>
            <p:ph idx="3" type="body"/>
          </p:nvPr>
        </p:nvSpPr>
        <p:spPr>
          <a:xfrm>
            <a:off x="6872748" y="2452534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38"/>
          <p:cNvSpPr/>
          <p:nvPr>
            <p:ph idx="4" type="pic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38"/>
          <p:cNvSpPr txBox="1"/>
          <p:nvPr>
            <p:ph idx="5" type="body"/>
          </p:nvPr>
        </p:nvSpPr>
        <p:spPr>
          <a:xfrm>
            <a:off x="6872748" y="4828396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uvakollaasi (3 kuvaa)">
  <p:cSld name="Kuvakollaasi (3 kuvaa)"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9"/>
          <p:cNvSpPr/>
          <p:nvPr>
            <p:ph idx="2" type="pic"/>
          </p:nvPr>
        </p:nvSpPr>
        <p:spPr>
          <a:xfrm>
            <a:off x="105196" y="113288"/>
            <a:ext cx="4359778" cy="4907374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39"/>
          <p:cNvSpPr txBox="1"/>
          <p:nvPr>
            <p:ph idx="1" type="body"/>
          </p:nvPr>
        </p:nvSpPr>
        <p:spPr>
          <a:xfrm>
            <a:off x="200137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39"/>
          <p:cNvSpPr/>
          <p:nvPr>
            <p:ph idx="3" type="pic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39"/>
          <p:cNvSpPr txBox="1"/>
          <p:nvPr>
            <p:ph idx="4" type="body"/>
          </p:nvPr>
        </p:nvSpPr>
        <p:spPr>
          <a:xfrm>
            <a:off x="7861024" y="2213686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39"/>
          <p:cNvSpPr/>
          <p:nvPr>
            <p:ph idx="5" type="pic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9"/>
          <p:cNvSpPr txBox="1"/>
          <p:nvPr>
            <p:ph idx="6" type="body"/>
          </p:nvPr>
        </p:nvSpPr>
        <p:spPr>
          <a:xfrm>
            <a:off x="7868399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so kuva + kuvateksti väritaustalla">
  <p:cSld name="Iso kuva + kuvateksti väritaustalla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0"/>
          <p:cNvSpPr txBox="1"/>
          <p:nvPr>
            <p:ph idx="1" type="body"/>
          </p:nvPr>
        </p:nvSpPr>
        <p:spPr>
          <a:xfrm>
            <a:off x="1146412" y="4041508"/>
            <a:ext cx="7645164" cy="1101992"/>
          </a:xfrm>
          <a:prstGeom prst="rect">
            <a:avLst/>
          </a:prstGeom>
          <a:noFill/>
          <a:ln>
            <a:noFill/>
          </a:ln>
        </p:spPr>
        <p:txBody>
          <a:bodyPr anchorCtr="0" anchor="ctr" bIns="144000" lIns="0" spcFirstLastPara="1" rIns="0" wrap="square" tIns="1440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b="1" sz="1100"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27051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40"/>
          <p:cNvSpPr/>
          <p:nvPr>
            <p:ph idx="2" type="pic"/>
          </p:nvPr>
        </p:nvSpPr>
        <p:spPr>
          <a:xfrm>
            <a:off x="0" y="0"/>
            <a:ext cx="9144001" cy="4041508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40"/>
          <p:cNvSpPr txBox="1"/>
          <p:nvPr>
            <p:ph idx="3" type="body"/>
          </p:nvPr>
        </p:nvSpPr>
        <p:spPr>
          <a:xfrm>
            <a:off x="101117" y="3722502"/>
            <a:ext cx="106819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ysymykset">
  <p:cSld name="Kysymykse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1"/>
          <p:cNvSpPr txBox="1"/>
          <p:nvPr>
            <p:ph type="ctrTitle"/>
          </p:nvPr>
        </p:nvSpPr>
        <p:spPr>
          <a:xfrm>
            <a:off x="527423" y="3079274"/>
            <a:ext cx="8091213" cy="1702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petusdia kuva" showMasterSp="0">
  <p:cSld name="Lopetusdia kuva">
    <p:bg>
      <p:bgPr>
        <a:solidFill>
          <a:schemeClr val="lt1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2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42"/>
          <p:cNvSpPr txBox="1"/>
          <p:nvPr>
            <p:ph idx="1" type="body"/>
          </p:nvPr>
        </p:nvSpPr>
        <p:spPr>
          <a:xfrm>
            <a:off x="7909535" y="4772882"/>
            <a:ext cx="1071829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ogan">
  <p:cSld name="Sloga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3"/>
          <p:cNvSpPr txBox="1"/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iitos">
  <p:cSld name="Kiitos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4"/>
          <p:cNvSpPr txBox="1"/>
          <p:nvPr>
            <p:ph type="title"/>
          </p:nvPr>
        </p:nvSpPr>
        <p:spPr>
          <a:xfrm>
            <a:off x="865921" y="2627869"/>
            <a:ext cx="7412159" cy="972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Aloitusdia" showMasterSp="0">
  <p:cSld name="1_Aloitusdia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3836" y="795806"/>
            <a:ext cx="166253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45"/>
          <p:cNvSpPr txBox="1"/>
          <p:nvPr>
            <p:ph type="ctrTitle"/>
          </p:nvPr>
        </p:nvSpPr>
        <p:spPr>
          <a:xfrm>
            <a:off x="733836" y="2210856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45"/>
          <p:cNvSpPr txBox="1"/>
          <p:nvPr>
            <p:ph idx="1" type="subTitle"/>
          </p:nvPr>
        </p:nvSpPr>
        <p:spPr>
          <a:xfrm>
            <a:off x="734510" y="3655142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87" name="Google Shape;87;p45"/>
          <p:cNvSpPr txBox="1"/>
          <p:nvPr>
            <p:ph idx="2" type="body"/>
          </p:nvPr>
        </p:nvSpPr>
        <p:spPr>
          <a:xfrm>
            <a:off x="733836" y="4412974"/>
            <a:ext cx="5661025" cy="256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8" name="Google Shape;88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29693" y="89370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Aloitusdia + kuva" showMasterSp="0">
  <p:cSld name="1_Aloitusdia + kuva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6"/>
          <p:cNvSpPr txBox="1"/>
          <p:nvPr>
            <p:ph type="ctrTitle"/>
          </p:nvPr>
        </p:nvSpPr>
        <p:spPr>
          <a:xfrm>
            <a:off x="485354" y="1975246"/>
            <a:ext cx="4619307" cy="17618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6"/>
          <p:cNvSpPr txBox="1"/>
          <p:nvPr>
            <p:ph idx="1" type="subTitle"/>
          </p:nvPr>
        </p:nvSpPr>
        <p:spPr>
          <a:xfrm>
            <a:off x="485355" y="3808358"/>
            <a:ext cx="4619307" cy="3402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92" name="Google Shape;92;p46"/>
          <p:cNvSpPr txBox="1"/>
          <p:nvPr>
            <p:ph idx="2" type="body"/>
          </p:nvPr>
        </p:nvSpPr>
        <p:spPr>
          <a:xfrm>
            <a:off x="485355" y="4451058"/>
            <a:ext cx="4619307" cy="236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46"/>
          <p:cNvSpPr/>
          <p:nvPr>
            <p:ph idx="3" type="pic"/>
          </p:nvPr>
        </p:nvSpPr>
        <p:spPr>
          <a:xfrm>
            <a:off x="5464175" y="0"/>
            <a:ext cx="3679826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46"/>
          <p:cNvSpPr txBox="1"/>
          <p:nvPr>
            <p:ph idx="4" type="body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5" name="Google Shape;95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85355" y="608696"/>
            <a:ext cx="1808361" cy="851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4443" y="751602"/>
            <a:ext cx="1961146" cy="5628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so väliotsikko väritaustalla">
  <p:cSld name="1_Iso väliotsikko väritaustalla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7"/>
          <p:cNvSpPr txBox="1"/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99" name="Google Shape;99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6412" y="4458467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+ teksti">
  <p:cSld name="Otsikko + teksti"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8"/>
          <p:cNvSpPr txBox="1"/>
          <p:nvPr>
            <p:ph type="title"/>
          </p:nvPr>
        </p:nvSpPr>
        <p:spPr>
          <a:xfrm>
            <a:off x="678318" y="559548"/>
            <a:ext cx="7826318" cy="5364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8"/>
          <p:cNvSpPr txBox="1"/>
          <p:nvPr>
            <p:ph idx="1" type="body"/>
          </p:nvPr>
        </p:nvSpPr>
        <p:spPr>
          <a:xfrm>
            <a:off x="678317" y="1257817"/>
            <a:ext cx="7826319" cy="3163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3429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indent="-323850" lvl="1" marL="9144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indent="-274319" lvl="2" marL="13716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indent="-304800" lvl="3" marL="1828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indent="-292100" lvl="4" marL="22860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indent="-3429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 Iso väliotsikko kuvan päällä">
  <p:cSld name="1_ Iso väliotsikko kuvan päällä"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8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48"/>
          <p:cNvSpPr txBox="1"/>
          <p:nvPr>
            <p:ph idx="1" type="body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48"/>
          <p:cNvSpPr txBox="1"/>
          <p:nvPr>
            <p:ph type="title"/>
          </p:nvPr>
        </p:nvSpPr>
        <p:spPr>
          <a:xfrm>
            <a:off x="417442" y="406249"/>
            <a:ext cx="4587327" cy="158730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80000" lIns="252000" spcFirstLastPara="1" rIns="72000" wrap="square" tIns="25200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tsikko + teksti + kuva">
  <p:cSld name="1_Otsikko + teksti + kuva"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9"/>
          <p:cNvSpPr txBox="1"/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49"/>
          <p:cNvSpPr txBox="1"/>
          <p:nvPr>
            <p:ph idx="1" type="body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49"/>
          <p:cNvSpPr/>
          <p:nvPr>
            <p:ph idx="2" type="pic"/>
          </p:nvPr>
        </p:nvSpPr>
        <p:spPr>
          <a:xfrm>
            <a:off x="5214173" y="0"/>
            <a:ext cx="392982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49"/>
          <p:cNvSpPr txBox="1"/>
          <p:nvPr>
            <p:ph idx="3" type="body"/>
          </p:nvPr>
        </p:nvSpPr>
        <p:spPr>
          <a:xfrm>
            <a:off x="7899014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tsikko + teksti + 2 kuvaa">
  <p:cSld name="1_Otsikko + teksti + 2 kuvaa">
    <p:bg>
      <p:bgPr>
        <a:solidFill>
          <a:schemeClr val="lt1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0"/>
          <p:cNvSpPr txBox="1"/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50"/>
          <p:cNvSpPr txBox="1"/>
          <p:nvPr>
            <p:ph idx="1" type="body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50"/>
          <p:cNvSpPr/>
          <p:nvPr>
            <p:ph idx="2" type="pic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50"/>
          <p:cNvSpPr txBox="1"/>
          <p:nvPr>
            <p:ph idx="3" type="body"/>
          </p:nvPr>
        </p:nvSpPr>
        <p:spPr>
          <a:xfrm>
            <a:off x="6872748" y="2452534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50"/>
          <p:cNvSpPr/>
          <p:nvPr>
            <p:ph idx="4" type="pic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6" name="Google Shape;116;p50"/>
          <p:cNvSpPr txBox="1"/>
          <p:nvPr>
            <p:ph idx="5" type="body"/>
          </p:nvPr>
        </p:nvSpPr>
        <p:spPr>
          <a:xfrm>
            <a:off x="6872748" y="4828396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Kuvakollaasi (3 kuvaa)">
  <p:cSld name="1_Kuvakollaasi (3 kuvaa)">
    <p:bg>
      <p:bgPr>
        <a:solidFill>
          <a:schemeClr val="l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1"/>
          <p:cNvSpPr/>
          <p:nvPr>
            <p:ph idx="2" type="pic"/>
          </p:nvPr>
        </p:nvSpPr>
        <p:spPr>
          <a:xfrm>
            <a:off x="105196" y="113288"/>
            <a:ext cx="4359778" cy="4907374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51"/>
          <p:cNvSpPr txBox="1"/>
          <p:nvPr>
            <p:ph idx="1" type="body"/>
          </p:nvPr>
        </p:nvSpPr>
        <p:spPr>
          <a:xfrm>
            <a:off x="200137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51"/>
          <p:cNvSpPr/>
          <p:nvPr>
            <p:ph idx="3" type="pic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51"/>
          <p:cNvSpPr txBox="1"/>
          <p:nvPr>
            <p:ph idx="4" type="body"/>
          </p:nvPr>
        </p:nvSpPr>
        <p:spPr>
          <a:xfrm>
            <a:off x="7861024" y="2213686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51"/>
          <p:cNvSpPr/>
          <p:nvPr>
            <p:ph idx="5" type="pic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51"/>
          <p:cNvSpPr txBox="1"/>
          <p:nvPr>
            <p:ph idx="6" type="body"/>
          </p:nvPr>
        </p:nvSpPr>
        <p:spPr>
          <a:xfrm>
            <a:off x="7868399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so kuva + kuvateksti väritaustalla">
  <p:cSld name="1_Iso kuva + kuvateksti väritaustalla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2"/>
          <p:cNvSpPr txBox="1"/>
          <p:nvPr>
            <p:ph idx="1" type="body"/>
          </p:nvPr>
        </p:nvSpPr>
        <p:spPr>
          <a:xfrm>
            <a:off x="1146412" y="4041508"/>
            <a:ext cx="7645164" cy="1101992"/>
          </a:xfrm>
          <a:prstGeom prst="rect">
            <a:avLst/>
          </a:prstGeom>
          <a:noFill/>
          <a:ln>
            <a:noFill/>
          </a:ln>
        </p:spPr>
        <p:txBody>
          <a:bodyPr anchorCtr="0" anchor="ctr" bIns="144000" lIns="0" spcFirstLastPara="1" rIns="0" wrap="square" tIns="1440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b="1" sz="1100"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27051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52"/>
          <p:cNvSpPr/>
          <p:nvPr>
            <p:ph idx="2" type="pic"/>
          </p:nvPr>
        </p:nvSpPr>
        <p:spPr>
          <a:xfrm>
            <a:off x="0" y="0"/>
            <a:ext cx="9144001" cy="4041508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52"/>
          <p:cNvSpPr txBox="1"/>
          <p:nvPr>
            <p:ph idx="3" type="body"/>
          </p:nvPr>
        </p:nvSpPr>
        <p:spPr>
          <a:xfrm>
            <a:off x="101117" y="3722502"/>
            <a:ext cx="106819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28" name="Google Shape;128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Kysymykset">
  <p:cSld name="1_Kysymykse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/>
          <p:cNvSpPr txBox="1"/>
          <p:nvPr>
            <p:ph type="ctrTitle"/>
          </p:nvPr>
        </p:nvSpPr>
        <p:spPr>
          <a:xfrm>
            <a:off x="527423" y="1720684"/>
            <a:ext cx="8091213" cy="1702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2" name="Google Shape;13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Lopetusdia kuva" showMasterSp="0">
  <p:cSld name="1_Lopetusdia kuva">
    <p:bg>
      <p:bgPr>
        <a:solidFill>
          <a:schemeClr val="lt1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4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54"/>
          <p:cNvSpPr txBox="1"/>
          <p:nvPr>
            <p:ph idx="1" type="body"/>
          </p:nvPr>
        </p:nvSpPr>
        <p:spPr>
          <a:xfrm>
            <a:off x="7909535" y="4772882"/>
            <a:ext cx="1071829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logan">
  <p:cSld name="1_Slogan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55"/>
          <p:cNvPicPr preferRelativeResize="0"/>
          <p:nvPr/>
        </p:nvPicPr>
        <p:blipFill rotWithShape="1">
          <a:blip r:embed="rId2">
            <a:alphaModFix/>
          </a:blip>
          <a:srcRect b="64264" l="2320" r="2319" t="0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55"/>
          <p:cNvSpPr txBox="1"/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40" name="Google Shape;140;p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kautettu asettelu">
  <p:cSld name="Mukautettu asettelu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6"/>
          <p:cNvSpPr txBox="1"/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44" name="Google Shape;144;p56"/>
          <p:cNvPicPr preferRelativeResize="0"/>
          <p:nvPr/>
        </p:nvPicPr>
        <p:blipFill rotWithShape="1">
          <a:blip r:embed="rId2">
            <a:alphaModFix/>
          </a:blip>
          <a:srcRect b="64264" l="2320" r="2319" t="0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7"/>
          <p:cNvSpPr txBox="1"/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57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57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Google Shape;149;p57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so väliotsikko väritaustalla">
  <p:cSld name="Iso väliotsikko väritaustalla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6"/>
          <p:cNvSpPr txBox="1"/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3" name="Google Shape;23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3651" y="4543366"/>
            <a:ext cx="960174" cy="452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7643" y="4543366"/>
            <a:ext cx="1365779" cy="3919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3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8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58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64" name="Google Shape;164;p5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5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5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59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0" name="Google Shape;170;p5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5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5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0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60"/>
          <p:cNvSpPr txBox="1"/>
          <p:nvPr>
            <p:ph idx="1" type="body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76" name="Google Shape;176;p6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6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6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61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2" name="Google Shape;182;p61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3" name="Google Shape;183;p6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6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6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2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62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89" name="Google Shape;189;p62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0" name="Google Shape;190;p62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91" name="Google Shape;191;p62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2" name="Google Shape;192;p6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6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6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6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6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4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64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202" name="Google Shape;202;p64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203" name="Google Shape;203;p6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6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6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5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65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209" name="Google Shape;209;p65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210" name="Google Shape;210;p6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6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6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66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6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6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6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 Iso väliotsikko kuvan päällä">
  <p:cSld name=" Iso väliotsikko kuvan päällä">
    <p:bg>
      <p:bgPr>
        <a:solidFill>
          <a:schemeClr val="lt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7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7" name="Google Shape;27;p37"/>
          <p:cNvSpPr txBox="1"/>
          <p:nvPr>
            <p:ph idx="1" type="body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37"/>
          <p:cNvSpPr txBox="1"/>
          <p:nvPr>
            <p:ph type="title"/>
          </p:nvPr>
        </p:nvSpPr>
        <p:spPr>
          <a:xfrm>
            <a:off x="417442" y="406249"/>
            <a:ext cx="4587327" cy="158730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80000" lIns="252000" spcFirstLastPara="1" rIns="72000" wrap="square" tIns="25200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67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67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2" name="Google Shape;222;p6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6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6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0"/>
          <p:cNvSpPr txBox="1"/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0"/>
          <p:cNvSpPr txBox="1"/>
          <p:nvPr>
            <p:ph idx="1" type="body"/>
          </p:nvPr>
        </p:nvSpPr>
        <p:spPr>
          <a:xfrm>
            <a:off x="1563688" y="1379388"/>
            <a:ext cx="6733382" cy="3041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0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30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30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+ teksti + kuva">
  <p:cSld name="Otsikko + teksti + kuva"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9"/>
          <p:cNvSpPr txBox="1"/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9"/>
          <p:cNvSpPr txBox="1"/>
          <p:nvPr>
            <p:ph idx="1" type="body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9"/>
          <p:cNvSpPr/>
          <p:nvPr>
            <p:ph idx="2" type="pic"/>
          </p:nvPr>
        </p:nvSpPr>
        <p:spPr>
          <a:xfrm>
            <a:off x="5214173" y="0"/>
            <a:ext cx="392982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29"/>
          <p:cNvSpPr txBox="1"/>
          <p:nvPr>
            <p:ph idx="3" type="body"/>
          </p:nvPr>
        </p:nvSpPr>
        <p:spPr>
          <a:xfrm>
            <a:off x="7899014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Kiitos">
  <p:cSld name="1_Kiito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4"/>
          <p:cNvSpPr txBox="1"/>
          <p:nvPr>
            <p:ph type="title"/>
          </p:nvPr>
        </p:nvSpPr>
        <p:spPr>
          <a:xfrm>
            <a:off x="865921" y="1525005"/>
            <a:ext cx="7412159" cy="972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2" name="Google Shape;42;p34"/>
          <p:cNvPicPr preferRelativeResize="0"/>
          <p:nvPr/>
        </p:nvPicPr>
        <p:blipFill rotWithShape="1">
          <a:blip r:embed="rId2">
            <a:alphaModFix/>
          </a:blip>
          <a:srcRect b="64264" l="2320" r="2319" t="0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tsikko + teksti">
  <p:cSld name="1_Otsikko + teksti">
    <p:bg>
      <p:bgPr>
        <a:solidFill>
          <a:schemeClr val="lt1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/>
          <p:nvPr>
            <p:ph type="title"/>
          </p:nvPr>
        </p:nvSpPr>
        <p:spPr>
          <a:xfrm>
            <a:off x="678318" y="559548"/>
            <a:ext cx="7826318" cy="5364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" type="body"/>
          </p:nvPr>
        </p:nvSpPr>
        <p:spPr>
          <a:xfrm>
            <a:off x="678317" y="1257817"/>
            <a:ext cx="7826319" cy="3163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3429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indent="-323850" lvl="1" marL="9144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indent="-274319" lvl="2" marL="13716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indent="-304800" lvl="3" marL="1828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indent="-292100" lvl="4" marL="22860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indent="-3429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oitusdia + kuva" showMasterSp="0">
  <p:cSld name="Aloitusdia + kuva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5"/>
          <p:cNvSpPr txBox="1"/>
          <p:nvPr>
            <p:ph type="ctrTitle"/>
          </p:nvPr>
        </p:nvSpPr>
        <p:spPr>
          <a:xfrm>
            <a:off x="485354" y="1975246"/>
            <a:ext cx="4619307" cy="17618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5"/>
          <p:cNvSpPr txBox="1"/>
          <p:nvPr>
            <p:ph idx="1" type="subTitle"/>
          </p:nvPr>
        </p:nvSpPr>
        <p:spPr>
          <a:xfrm>
            <a:off x="485355" y="3808358"/>
            <a:ext cx="4619307" cy="3402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51" name="Google Shape;51;p35"/>
          <p:cNvSpPr txBox="1"/>
          <p:nvPr>
            <p:ph idx="2" type="body"/>
          </p:nvPr>
        </p:nvSpPr>
        <p:spPr>
          <a:xfrm>
            <a:off x="485355" y="4451058"/>
            <a:ext cx="4619307" cy="236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35"/>
          <p:cNvSpPr/>
          <p:nvPr>
            <p:ph idx="3" type="pic"/>
          </p:nvPr>
        </p:nvSpPr>
        <p:spPr>
          <a:xfrm>
            <a:off x="5464175" y="0"/>
            <a:ext cx="3679826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35"/>
          <p:cNvSpPr txBox="1"/>
          <p:nvPr>
            <p:ph idx="4" type="body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4" name="Google Shape;54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0045" y="754481"/>
            <a:ext cx="1611320" cy="759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6493" y="90104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0" Type="http://schemas.openxmlformats.org/officeDocument/2006/relationships/theme" Target="../theme/theme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slideLayout" Target="../slideLayouts/slideLayout31.xml"/><Relationship Id="rId3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6.xml"/><Relationship Id="rId8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9.xml"/><Relationship Id="rId1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>
            <p:ph idx="1" type="body"/>
          </p:nvPr>
        </p:nvSpPr>
        <p:spPr>
          <a:xfrm>
            <a:off x="1563688" y="1379388"/>
            <a:ext cx="6733382" cy="3041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6550" lvl="0" marL="457200" marR="0" rtl="0" algn="l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3369" lvl="2" marL="1371600" marR="0" rtl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20"/>
              <a:buFont typeface="Courier New"/>
              <a:buChar char="o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6550" lvl="3" marL="1828800" marR="0" rtl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6550" lvl="4" marL="2286000" marR="0" rtl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6"/>
          <p:cNvSpPr txBox="1"/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2" name="Google Shape;152;p32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3" name="Google Shape;153;p3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3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5" name="Google Shape;155;p3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21.png"/><Relationship Id="rId5" Type="http://schemas.openxmlformats.org/officeDocument/2006/relationships/image" Target="../media/image18.png"/><Relationship Id="rId6" Type="http://schemas.openxmlformats.org/officeDocument/2006/relationships/image" Target="../media/image17.png"/><Relationship Id="rId7" Type="http://schemas.openxmlformats.org/officeDocument/2006/relationships/image" Target="../media/image19.png"/><Relationship Id="rId8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21.png"/><Relationship Id="rId5" Type="http://schemas.openxmlformats.org/officeDocument/2006/relationships/image" Target="../media/image18.png"/><Relationship Id="rId6" Type="http://schemas.openxmlformats.org/officeDocument/2006/relationships/image" Target="../media/image17.png"/><Relationship Id="rId7" Type="http://schemas.openxmlformats.org/officeDocument/2006/relationships/image" Target="../media/image19.png"/><Relationship Id="rId8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21.png"/><Relationship Id="rId5" Type="http://schemas.openxmlformats.org/officeDocument/2006/relationships/image" Target="../media/image18.png"/><Relationship Id="rId6" Type="http://schemas.openxmlformats.org/officeDocument/2006/relationships/image" Target="../media/image17.png"/><Relationship Id="rId7" Type="http://schemas.openxmlformats.org/officeDocument/2006/relationships/image" Target="../media/image19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"/>
          <p:cNvSpPr txBox="1"/>
          <p:nvPr>
            <p:ph type="ctrTitle"/>
          </p:nvPr>
        </p:nvSpPr>
        <p:spPr>
          <a:xfrm>
            <a:off x="675765" y="1956473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fi-FI" sz="4800"/>
              <a:t>Lounais-Suomen kirjastojen kestävän kehityksen tiekartta</a:t>
            </a:r>
            <a:endParaRPr/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t/>
            </a:r>
            <a:endParaRPr sz="4800"/>
          </a:p>
        </p:txBody>
      </p:sp>
      <p:sp>
        <p:nvSpPr>
          <p:cNvPr id="230" name="Google Shape;230;p1"/>
          <p:cNvSpPr txBox="1"/>
          <p:nvPr>
            <p:ph idx="1" type="subTitle"/>
          </p:nvPr>
        </p:nvSpPr>
        <p:spPr>
          <a:xfrm>
            <a:off x="673278" y="4090571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fi-FI"/>
              <a:t>Eurajoen kirjaston toimenpidesuunnitelma</a:t>
            </a:r>
            <a:endParaRPr/>
          </a:p>
        </p:txBody>
      </p:sp>
      <p:pic>
        <p:nvPicPr>
          <p:cNvPr id="231" name="Google Shape;231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2800" y="241313"/>
            <a:ext cx="3057525" cy="27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47cf785fd5_0_3"/>
          <p:cNvSpPr txBox="1"/>
          <p:nvPr>
            <p:ph type="title"/>
          </p:nvPr>
        </p:nvSpPr>
        <p:spPr>
          <a:xfrm>
            <a:off x="444700" y="514925"/>
            <a:ext cx="7826400" cy="7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fi-FI" sz="2500"/>
              <a:t>Kestävyystyömme pohjautuu Lounais-Suomen kirjastojen kestävän kehityksen tiekartan painopisteisiin</a:t>
            </a:r>
            <a:endParaRPr sz="3300"/>
          </a:p>
        </p:txBody>
      </p:sp>
      <p:sp>
        <p:nvSpPr>
          <p:cNvPr id="238" name="Google Shape;238;g347cf785fd5_0_3"/>
          <p:cNvSpPr txBox="1"/>
          <p:nvPr/>
        </p:nvSpPr>
        <p:spPr>
          <a:xfrm>
            <a:off x="1277877" y="1516826"/>
            <a:ext cx="6237900" cy="342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228600" lvl="0" marL="2286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tukee monilukutaitoa ja ohjaa oikean tiedon äärelle. </a:t>
            </a:r>
            <a:b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Kirjastot tunnistetaan helposti lähestyttävänä tahona, joka opastaa oikean tiedon äärelle sekä neuvoo ja tukee lähdekriittisyydessä ja media- ja monilukutaidossa.</a:t>
            </a:r>
            <a:endParaRPr/>
          </a:p>
          <a:p>
            <a:pPr indent="-228600" lvl="0" marL="2286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toimii kestävyyden ja kiertotalouden esimerkkinä.</a:t>
            </a:r>
            <a:b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Kirjastotoiminta tuottaa monenlaista positiivista kädenjälkeä ja toimii kiertotalouden esimerkkinä. Kiertotalouden merkitys tulee tulevaisuudessa vahvistumaan.</a:t>
            </a:r>
            <a:endParaRPr b="1"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on merkittävä kulttuurisen kestävyyden tekijä.</a:t>
            </a:r>
            <a:b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Kirjaston keskeinen tehtävä on kulttuurin, sivistyksen, kirjallisuuden ja lukutaidon vaaliminen.</a:t>
            </a:r>
            <a:endParaRPr/>
          </a:p>
          <a:p>
            <a:pPr indent="-228600" lvl="0" marL="2286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Kirjastossa on tilaa rauhoittua. </a:t>
            </a:r>
            <a:br>
              <a:rPr b="1"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toimii rauhoittumisen ja keskittymisen paikkana. Kirjastosta saa tukea näiden taitojen opetteluun ja aivohyvinvoinnin edistämiseen.</a:t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on yhdenvertaisuuden turvasatama - nyt ja tulevaisuudessa. </a:t>
            </a:r>
            <a:br>
              <a:rPr b="1"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Kuka vain voi tulla kirjastoon milloin vain ja löytää kirjastosta itselleen sopivaa sisältöä.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Kuva, joka sisältää kohteen piirros, luonnos, clipart, Piirrokset&#10;&#10;Kuvaus luotu automaattisesti" id="239" name="Google Shape;239;g347cf785fd5_0_3"/>
          <p:cNvPicPr preferRelativeResize="0"/>
          <p:nvPr/>
        </p:nvPicPr>
        <p:blipFill rotWithShape="1">
          <a:blip r:embed="rId3">
            <a:alphaModFix/>
          </a:blip>
          <a:srcRect b="4968" l="4657" r="41926" t="5345"/>
          <a:stretch/>
        </p:blipFill>
        <p:spPr>
          <a:xfrm>
            <a:off x="401965" y="1481743"/>
            <a:ext cx="751955" cy="35293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DFD5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47cf785fd5_0_151"/>
          <p:cNvSpPr txBox="1"/>
          <p:nvPr/>
        </p:nvSpPr>
        <p:spPr>
          <a:xfrm>
            <a:off x="1558000" y="1669225"/>
            <a:ext cx="6713100" cy="30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6" name="Google Shape;246;g347cf785fd5_0_1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550" y="379425"/>
            <a:ext cx="775335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347cf785fd5_0_15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400" y="1455750"/>
            <a:ext cx="666750" cy="3390900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g347cf785fd5_0_151"/>
          <p:cNvSpPr txBox="1"/>
          <p:nvPr/>
        </p:nvSpPr>
        <p:spPr>
          <a:xfrm>
            <a:off x="1558000" y="3673225"/>
            <a:ext cx="67131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>
                <a:solidFill>
                  <a:schemeClr val="dk2"/>
                </a:solidFill>
              </a:rPr>
              <a:t>Kirjasto tukee monilukutaitoa ja ohjaa oikean tiedon äärelle. </a:t>
            </a:r>
            <a:endParaRPr sz="2000">
              <a:solidFill>
                <a:schemeClr val="dk2"/>
              </a:solidFill>
            </a:endParaRPr>
          </a:p>
        </p:txBody>
      </p:sp>
      <p:sp>
        <p:nvSpPr>
          <p:cNvPr id="249" name="Google Shape;249;g347cf785fd5_0_151"/>
          <p:cNvSpPr txBox="1"/>
          <p:nvPr/>
        </p:nvSpPr>
        <p:spPr>
          <a:xfrm>
            <a:off x="1558000" y="2673025"/>
            <a:ext cx="67131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>
                <a:solidFill>
                  <a:schemeClr val="dk2"/>
                </a:solidFill>
              </a:rPr>
              <a:t>Kirjasto toimii kestävyyden ja kiertotalouden esimerkkinä</a:t>
            </a:r>
            <a:endParaRPr sz="20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2"/>
              </a:solidFill>
            </a:endParaRPr>
          </a:p>
        </p:txBody>
      </p:sp>
      <p:sp>
        <p:nvSpPr>
          <p:cNvPr id="250" name="Google Shape;250;g347cf785fd5_0_151"/>
          <p:cNvSpPr txBox="1"/>
          <p:nvPr/>
        </p:nvSpPr>
        <p:spPr>
          <a:xfrm>
            <a:off x="1558000" y="1669225"/>
            <a:ext cx="67131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>
                <a:solidFill>
                  <a:schemeClr val="dk2"/>
                </a:solidFill>
              </a:rPr>
              <a:t>Kirjastossa on tilaa rauhoittua.</a:t>
            </a:r>
            <a:endParaRPr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d3fffa2161_0_0"/>
          <p:cNvSpPr txBox="1"/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b="1" lang="fi-FI" sz="1800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b="1" sz="1800"/>
          </a:p>
        </p:txBody>
      </p:sp>
      <p:cxnSp>
        <p:nvCxnSpPr>
          <p:cNvPr id="256" name="Google Shape;256;g2d3fffa2161_0_0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7" name="Google Shape;257;g2d3fffa2161_0_0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8" name="Google Shape;258;g2d3fffa2161_0_0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59" name="Google Shape;259;g2d3fffa2161_0_0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 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g2d3fffa2161_0_0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b="1" i="0" lang="fi-FI" sz="1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Kirjastossa on tilaa rauhoittua</a:t>
            </a:r>
            <a:endParaRPr b="1" i="0" sz="1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g2d3fffa2161_0_0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fi-FI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2d3fffa2161_0_0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g2d3fffa2161_0_0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g2d3fffa2161_0_0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g2d3fffa2161_0_0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g2d3fffa2161_0_0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7" name="Google Shape;267;g2d3fffa2161_0_0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8" name="Google Shape;268;g2d3fffa2161_0_0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69" name="Google Shape;269;g2d3fffa2161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g2d3fffa2161_0_0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g2d3fffa2161_0_0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7" name="Google Shape;277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1" name="Google Shape;281;g2d3fffa2161_0_0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2" name="Google Shape;282;g2d3fffa2161_0_0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g2d3fffa2161_0_0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cap="flat" cmpd="sng" w="9525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fi-FI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050" u="none" cap="none" strike="noStrik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g2d3fffa2161_0_0"/>
          <p:cNvSpPr txBox="1"/>
          <p:nvPr/>
        </p:nvSpPr>
        <p:spPr>
          <a:xfrm>
            <a:off x="7268443" y="352945"/>
            <a:ext cx="17751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Eurajoen kirjastot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Heidi Helkiö-Mäkelä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g2d3fffa2161_0_0"/>
          <p:cNvSpPr txBox="1"/>
          <p:nvPr/>
        </p:nvSpPr>
        <p:spPr>
          <a:xfrm>
            <a:off x="109425" y="1775652"/>
            <a:ext cx="4377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Nepsy-nurkan suunnittelu ja toteutus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g2d3fffa2161_0_0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3995" lvl="0" marL="213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Asiakaskysely/asiakaspalaute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g2d3fffa2161_0_0"/>
          <p:cNvSpPr txBox="1"/>
          <p:nvPr/>
        </p:nvSpPr>
        <p:spPr>
          <a:xfrm>
            <a:off x="100936" y="2576502"/>
            <a:ext cx="4377900" cy="11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Nepsy-nurkan lainattavan aineiston (kirjallisuus ja esineet) valinta ja lainauskuntoon saattaminen</a:t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g2d3fffa2161_0_0"/>
          <p:cNvSpPr txBox="1"/>
          <p:nvPr/>
        </p:nvSpPr>
        <p:spPr>
          <a:xfrm>
            <a:off x="4563511" y="2533686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Lainatilastot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2d3fffa2161_0_0"/>
          <p:cNvSpPr txBox="1"/>
          <p:nvPr/>
        </p:nvSpPr>
        <p:spPr>
          <a:xfrm>
            <a:off x="114134" y="3447108"/>
            <a:ext cx="4377900" cy="8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Tiedottaminen nepsy-nurkan käyttömahdollisuudesta sidosryhmille (koulut, päiväkodit)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g2d3fffa2161_0_0"/>
          <p:cNvSpPr txBox="1"/>
          <p:nvPr/>
        </p:nvSpPr>
        <p:spPr>
          <a:xfrm>
            <a:off x="4576710" y="3412822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8256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Palaute sidosryhmiltä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2d3fffa2161_0_0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2d3fffa2161_0_0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g2d3fffa2161_0_0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g2d3fffa2161_0_0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6" name="Google Shape;296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g2d3fffa2161_0_0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0" name="Google Shape;300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g2d3fffa2161_0_0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g2d3fffa2161_0_0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g2d3fffa2161_0_0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4" name="Google Shape;304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g2d3fffa2161_0_0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8" name="Google Shape;308;g2d3fffa216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309" name="Google Shape;309;g2d3fffa2161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01720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d3fffa2161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d3fffa2161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d3fffa2161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d3fffa2161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d3fffa2161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musta, pimeys&#10;&#10;Kuvaus luotu automaattisesti" id="315" name="Google Shape;315;g2d3fffa2161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Grafiikka, Fontti, graafinen suunnittelu, logo&#10;&#10;Kuvaus luotu automaattisesti" id="316" name="Google Shape;316;g2d3fffa2161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g2d3fffa2161_0_0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318" name="Google Shape;318;g2d3fffa2161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8758" y="184577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319" name="Google Shape;319;g2d3fffa2161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8320" y="2678335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320" name="Google Shape;320;g2d3fffa2161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2883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321" name="Google Shape;321;g2d3fffa2161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719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g2d3fffa2161_0_0"/>
          <p:cNvSpPr txBox="1"/>
          <p:nvPr/>
        </p:nvSpPr>
        <p:spPr>
          <a:xfrm>
            <a:off x="4916950" y="285675"/>
            <a:ext cx="21429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323" name="Google Shape;323;g2d3fffa2161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6258" y="3552297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d3fffa2161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288050" y="4481492"/>
            <a:ext cx="1473600" cy="596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33cbf30fb56_0_2"/>
          <p:cNvSpPr txBox="1"/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b="1" lang="fi-FI" sz="1800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b="1" sz="1800"/>
          </a:p>
        </p:txBody>
      </p:sp>
      <p:cxnSp>
        <p:nvCxnSpPr>
          <p:cNvPr id="330" name="Google Shape;330;g33cbf30fb56_0_2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1" name="Google Shape;331;g33cbf30fb56_0_2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2" name="Google Shape;332;g33cbf30fb56_0_2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33" name="Google Shape;333;g33cbf30fb56_0_2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 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g33cbf30fb56_0_2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b="1" i="0" lang="fi-FI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Kirjasto toimii kestävyyden ja kiertotalouden esimerkkinä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g33cbf30fb56_0_2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fi-FI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g33cbf30fb56_0_2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g33cbf30fb56_0_2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g33cbf30fb56_0_2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g33cbf30fb56_0_2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33cbf30fb56_0_2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1" name="Google Shape;341;g33cbf30fb56_0_2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2" name="Google Shape;342;g33cbf30fb56_0_2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343" name="Google Shape;343;g33cbf30fb56_0_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g33cbf30fb56_0_2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g33cbf30fb56_0_2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1" name="Google Shape;351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5" name="Google Shape;355;g33cbf30fb56_0_2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6" name="Google Shape;356;g33cbf30fb56_0_2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g33cbf30fb56_0_2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cap="flat" cmpd="sng" w="9525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fi-FI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050" u="none" cap="none" strike="noStrik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g33cbf30fb56_0_2"/>
          <p:cNvSpPr txBox="1"/>
          <p:nvPr/>
        </p:nvSpPr>
        <p:spPr>
          <a:xfrm>
            <a:off x="7268443" y="352945"/>
            <a:ext cx="17751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Eurajoen kirjastot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Heidi Helkiö-Mäkelä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33cbf30fb56_0_2"/>
          <p:cNvSpPr txBox="1"/>
          <p:nvPr/>
        </p:nvSpPr>
        <p:spPr>
          <a:xfrm>
            <a:off x="109425" y="1775652"/>
            <a:ext cx="437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Kiertotaloudesta tiedottaminen (hyödynnetään valmista somemateriaalia) Mietitään julkaisujen ajankohtaa (esim. kuukausittain)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g33cbf30fb56_0_2"/>
          <p:cNvSpPr txBox="1"/>
          <p:nvPr/>
        </p:nvSpPr>
        <p:spPr>
          <a:xfrm>
            <a:off x="4572001" y="1681657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3995" lvl="0" marL="213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Julkaisujen lkm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g33cbf30fb56_0_2"/>
          <p:cNvSpPr txBox="1"/>
          <p:nvPr/>
        </p:nvSpPr>
        <p:spPr>
          <a:xfrm>
            <a:off x="100936" y="2576502"/>
            <a:ext cx="43779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Kiertotalouteen liittyvät aineistonäyttelyt</a:t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33cbf30fb56_0_2"/>
          <p:cNvSpPr txBox="1"/>
          <p:nvPr/>
        </p:nvSpPr>
        <p:spPr>
          <a:xfrm>
            <a:off x="4563511" y="2533686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Näyttelyiden tilastointi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g33cbf30fb56_0_2"/>
          <p:cNvSpPr txBox="1"/>
          <p:nvPr/>
        </p:nvSpPr>
        <p:spPr>
          <a:xfrm>
            <a:off x="109434" y="3419346"/>
            <a:ext cx="4377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Lainattavat liikuntavälineet, lainattavat sähkönkulutusmittarit, jätehuoltolaitoksen tiedotuskansio. Mahdollinen yhteistyö jätehuoltolaitoksen kanssa.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g33cbf30fb56_0_2"/>
          <p:cNvSpPr txBox="1"/>
          <p:nvPr/>
        </p:nvSpPr>
        <p:spPr>
          <a:xfrm>
            <a:off x="4576710" y="3412822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8256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Lainatilastot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g33cbf30fb56_0_2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6" name="Google Shape;366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g33cbf30fb56_0_2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g33cbf30fb56_0_2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g33cbf30fb56_0_2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0" name="Google Shape;370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73" name="Google Shape;373;g33cbf30fb56_0_2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4" name="Google Shape;374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Google Shape;375;g33cbf30fb56_0_2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g33cbf30fb56_0_2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g33cbf30fb56_0_2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8" name="Google Shape;378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381" name="Google Shape;381;g33cbf30fb56_0_2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2" name="Google Shape;382;g33cbf30fb56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383" name="Google Shape;383;g33cbf30fb56_0_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01720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g33cbf30fb56_0_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g33cbf30fb56_0_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g33cbf30fb56_0_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g33cbf30fb56_0_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33cbf30fb56_0_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musta, pimeys&#10;&#10;Kuvaus luotu automaattisesti" id="389" name="Google Shape;389;g33cbf30fb56_0_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Grafiikka, Fontti, graafinen suunnittelu, logo&#10;&#10;Kuvaus luotu automaattisesti" id="390" name="Google Shape;390;g33cbf30fb56_0_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391" name="Google Shape;391;g33cbf30fb56_0_2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392" name="Google Shape;392;g33cbf30fb56_0_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76908" y="16465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393" name="Google Shape;393;g33cbf30fb56_0_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8320" y="2490335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394" name="Google Shape;394;g33cbf30fb56_0_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2883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395" name="Google Shape;395;g33cbf30fb56_0_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719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g33cbf30fb56_0_2"/>
          <p:cNvSpPr txBox="1"/>
          <p:nvPr/>
        </p:nvSpPr>
        <p:spPr>
          <a:xfrm>
            <a:off x="4916950" y="285675"/>
            <a:ext cx="21429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397" name="Google Shape;397;g33cbf30fb56_0_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6258" y="339352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g33cbf30fb56_0_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288050" y="4481492"/>
            <a:ext cx="1473600" cy="596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33ce042788b_16_0"/>
          <p:cNvSpPr txBox="1"/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b="1" lang="fi-FI" sz="1800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b="1" sz="1800"/>
          </a:p>
        </p:txBody>
      </p:sp>
      <p:cxnSp>
        <p:nvCxnSpPr>
          <p:cNvPr id="404" name="Google Shape;404;g33ce042788b_16_0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5" name="Google Shape;405;g33ce042788b_16_0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6" name="Google Shape;406;g33ce042788b_16_0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07" name="Google Shape;407;g33ce042788b_16_0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 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g33ce042788b_16_0"/>
          <p:cNvSpPr/>
          <p:nvPr/>
        </p:nvSpPr>
        <p:spPr>
          <a:xfrm>
            <a:off x="109424" y="312696"/>
            <a:ext cx="4707600" cy="8532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b="1" i="0" lang="fi-FI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Kirjasto tukee monilukutaitoa ja ohjaa oikean tiedon äärelle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g33ce042788b_16_0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fi-FI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g33ce042788b_16_0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g33ce042788b_16_0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g33ce042788b_16_0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g33ce042788b_16_0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g33ce042788b_16_0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5" name="Google Shape;415;g33ce042788b_16_0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16" name="Google Shape;416;g33ce042788b_16_0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417" name="Google Shape;417;g33ce042788b_16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g33ce042788b_16_0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g33ce042788b_16_0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5" name="Google Shape;425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9" name="Google Shape;429;g33ce042788b_16_0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30" name="Google Shape;430;g33ce042788b_16_0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g33ce042788b_16_0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cap="flat" cmpd="sng" w="9525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fi-FI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050" u="none" cap="none" strike="noStrik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g33ce042788b_16_0"/>
          <p:cNvSpPr txBox="1"/>
          <p:nvPr/>
        </p:nvSpPr>
        <p:spPr>
          <a:xfrm>
            <a:off x="7268443" y="352945"/>
            <a:ext cx="17751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Eurajoen kirjastot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Heidi Helkiö-Mäkelä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g33ce042788b_16_0"/>
          <p:cNvSpPr txBox="1"/>
          <p:nvPr/>
        </p:nvSpPr>
        <p:spPr>
          <a:xfrm>
            <a:off x="109425" y="1775652"/>
            <a:ext cx="437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Kirjavinkkaukset koululaisille ja lukuneuvojan vierailut kohteena aikuisväestö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g33ce042788b_16_0"/>
          <p:cNvSpPr txBox="1"/>
          <p:nvPr/>
        </p:nvSpPr>
        <p:spPr>
          <a:xfrm>
            <a:off x="4572001" y="1681657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3995" lvl="0" marL="213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Kirjavinkkausten ja osallistujien lkm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g33ce042788b_16_0"/>
          <p:cNvSpPr txBox="1"/>
          <p:nvPr/>
        </p:nvSpPr>
        <p:spPr>
          <a:xfrm>
            <a:off x="100936" y="2576502"/>
            <a:ext cx="4377900" cy="11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Asiakkaiden lähdekriittisyyden edistäminen. Kirjasto voi hyödyntää AKEn aikuisten mediakasvatuspakettia.</a:t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g33ce042788b_16_0"/>
          <p:cNvSpPr txBox="1"/>
          <p:nvPr/>
        </p:nvSpPr>
        <p:spPr>
          <a:xfrm>
            <a:off x="4563511" y="2533686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2" lvl="0" marL="21431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Asiakaskysely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g33ce042788b_16_0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8" name="Google Shape;438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g33ce042788b_16_0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g33ce042788b_16_0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g33ce042788b_16_0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2" name="Google Shape;442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g33ce042788b_16_0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6" name="Google Shape;446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47" name="Google Shape;447;g33ce042788b_16_0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g33ce042788b_16_0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g33ce042788b_16_0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0" name="Google Shape;450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53" name="Google Shape;453;g33ce042788b_16_0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4" name="Google Shape;454;g33ce042788b_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455" name="Google Shape;455;g33ce042788b_16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01720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g33ce042788b_16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g33ce042788b_16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g33ce042788b_16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g33ce042788b_16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g33ce042788b_16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musta, pimeys&#10;&#10;Kuvaus luotu automaattisesti" id="461" name="Google Shape;461;g33ce042788b_16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Grafiikka, Fontti, graafinen suunnittelu, logo&#10;&#10;Kuvaus luotu automaattisesti" id="462" name="Google Shape;462;g33ce042788b_16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463" name="Google Shape;463;g33ce042788b_16_0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464" name="Google Shape;464;g33ce042788b_16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76908" y="16465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465" name="Google Shape;465;g33ce042788b_16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8320" y="2490335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466" name="Google Shape;466;g33ce042788b_16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2883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467" name="Google Shape;467;g33ce042788b_16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719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sp>
        <p:nvSpPr>
          <p:cNvPr id="468" name="Google Shape;468;g33ce042788b_16_0"/>
          <p:cNvSpPr txBox="1"/>
          <p:nvPr/>
        </p:nvSpPr>
        <p:spPr>
          <a:xfrm>
            <a:off x="4916950" y="285675"/>
            <a:ext cx="21429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469" name="Google Shape;469;g33ce042788b_16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6258" y="339352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g33ce042788b_16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288050" y="4481492"/>
            <a:ext cx="1473600" cy="596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KE">
  <a:themeElements>
    <a:clrScheme name="Mukautettu 24">
      <a:dk1>
        <a:srgbClr val="292929"/>
      </a:dk1>
      <a:lt1>
        <a:srgbClr val="FFFFFF"/>
      </a:lt1>
      <a:dk2>
        <a:srgbClr val="00855F"/>
      </a:dk2>
      <a:lt2>
        <a:srgbClr val="E5E5E5"/>
      </a:lt2>
      <a:accent1>
        <a:srgbClr val="00D084"/>
      </a:accent1>
      <a:accent2>
        <a:srgbClr val="FFF0CD"/>
      </a:accent2>
      <a:accent3>
        <a:srgbClr val="7BDCB5"/>
      </a:accent3>
      <a:accent4>
        <a:srgbClr val="292929"/>
      </a:accent4>
      <a:accent5>
        <a:srgbClr val="CFE9E7"/>
      </a:accent5>
      <a:accent6>
        <a:srgbClr val="FFA578"/>
      </a:accent6>
      <a:hlink>
        <a:srgbClr val="006BB6"/>
      </a:hlink>
      <a:folHlink>
        <a:srgbClr val="53535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2023-08-21T08:02:30Z</dcterms:created>
  <dc:creator>Mia Thon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0x0101008F92CE87B33D384898ED05B836C426D5</vt:lpwstr>
  </property>
  <property fmtid="{D5CDD505-2E9C-101B-9397-08002B2CF9AE}" pid="3" name="MediaServiceImageTags">
    <vt:lpwstr/>
  </property>
</Properties>
</file>