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85" r:id="rId5"/>
    <p:sldId id="403" r:id="rId6"/>
    <p:sldId id="434" r:id="rId7"/>
    <p:sldId id="436" r:id="rId8"/>
    <p:sldId id="435" r:id="rId9"/>
    <p:sldId id="437" r:id="rId10"/>
    <p:sldId id="309" r:id="rId11"/>
  </p:sldIdLst>
  <p:sldSz cx="9144000" cy="5143500" type="screen16x9"/>
  <p:notesSz cx="6858000" cy="9144000"/>
  <p:defaultTextStyle>
    <a:defPPr>
      <a:defRPr lang="en-US"/>
    </a:defPPr>
    <a:lvl1pPr marL="0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1" userDrawn="1">
          <p15:clr>
            <a:srgbClr val="A4A3A4"/>
          </p15:clr>
        </p15:guide>
        <p15:guide id="2" orient="horz" pos="239" userDrawn="1">
          <p15:clr>
            <a:srgbClr val="A4A3A4"/>
          </p15:clr>
        </p15:guide>
        <p15:guide id="3" orient="horz" pos="2783" userDrawn="1">
          <p15:clr>
            <a:srgbClr val="A4A3A4"/>
          </p15:clr>
        </p15:guide>
        <p15:guide id="4" orient="horz" pos="1026" userDrawn="1">
          <p15:clr>
            <a:srgbClr val="A4A3A4"/>
          </p15:clr>
        </p15:guide>
        <p15:guide id="5" pos="865" userDrawn="1">
          <p15:clr>
            <a:srgbClr val="A4A3A4"/>
          </p15:clr>
        </p15:guide>
        <p15:guide id="6" pos="5291" userDrawn="1">
          <p15:clr>
            <a:srgbClr val="A4A3A4"/>
          </p15:clr>
        </p15:guide>
        <p15:guide id="7" pos="2879" userDrawn="1">
          <p15:clr>
            <a:srgbClr val="A4A3A4"/>
          </p15:clr>
        </p15:guide>
        <p15:guide id="8" pos="5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000000"/>
    <a:srgbClr val="4E56B1"/>
    <a:srgbClr val="EAEAEA"/>
    <a:srgbClr val="DEDEDE"/>
    <a:srgbClr val="222435"/>
    <a:srgbClr val="00855F"/>
    <a:srgbClr val="FFFFFF"/>
    <a:srgbClr val="BFE6F6"/>
    <a:srgbClr val="C7D7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Normaali tyyli 2 - Korostu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Normaali tyyli 2 - Korostu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Vaalea tyyli 2 - Korostus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770" autoAdjust="0"/>
  </p:normalViewPr>
  <p:slideViewPr>
    <p:cSldViewPr snapToGrid="0" snapToObjects="1">
      <p:cViewPr varScale="1">
        <p:scale>
          <a:sx n="103" d="100"/>
          <a:sy n="103" d="100"/>
        </p:scale>
        <p:origin x="204" y="56"/>
      </p:cViewPr>
      <p:guideLst>
        <p:guide orient="horz" pos="711"/>
        <p:guide orient="horz" pos="239"/>
        <p:guide orient="horz" pos="2783"/>
        <p:guide orient="horz" pos="1026"/>
        <p:guide pos="865"/>
        <p:guide pos="5291"/>
        <p:guide pos="2879"/>
        <p:guide pos="557"/>
      </p:guideLst>
    </p:cSldViewPr>
  </p:slideViewPr>
  <p:outlineViewPr>
    <p:cViewPr>
      <p:scale>
        <a:sx n="33" d="100"/>
        <a:sy n="33" d="100"/>
      </p:scale>
      <p:origin x="0" y="-640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1B35D-A554-1C46-A8D1-9D72DD41DD25}" type="datetimeFigureOut">
              <a:rPr lang="en-US" smtClean="0"/>
              <a:t>8/29/2024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12B44-70AE-664D-804A-D050CCDBEB5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698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78F42-7F9A-4504-974A-04618EA02151}" type="datetimeFigureOut">
              <a:rPr lang="fi-FI" smtClean="0"/>
              <a:t>29.8.2024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F4533-E5B4-4320-8716-C922D11DF12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9667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oitusdia – Turku–Åbo 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ääotsikko"/>
          <p:cNvSpPr>
            <a:spLocks noGrp="1"/>
          </p:cNvSpPr>
          <p:nvPr>
            <p:ph type="ctrTitle" hasCustomPrompt="1"/>
          </p:nvPr>
        </p:nvSpPr>
        <p:spPr>
          <a:xfrm>
            <a:off x="733837" y="2015723"/>
            <a:ext cx="7733725" cy="1378901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5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Pääotsikko </a:t>
            </a:r>
            <a:br>
              <a:rPr lang="fi-FI" dirty="0"/>
            </a:br>
            <a:r>
              <a:rPr lang="fi-FI" dirty="0"/>
              <a:t>kahdella rivillä</a:t>
            </a:r>
            <a:endParaRPr lang="en-US" dirty="0"/>
          </a:p>
        </p:txBody>
      </p:sp>
      <p:sp>
        <p:nvSpPr>
          <p:cNvPr id="8" name="Alaotsikko"/>
          <p:cNvSpPr>
            <a:spLocks noGrp="1"/>
          </p:cNvSpPr>
          <p:nvPr>
            <p:ph type="subTitle" idx="1" hasCustomPrompt="1"/>
          </p:nvPr>
        </p:nvSpPr>
        <p:spPr>
          <a:xfrm>
            <a:off x="734510" y="3655143"/>
            <a:ext cx="7733052" cy="438811"/>
          </a:xfrm>
          <a:prstGeom prst="rect">
            <a:avLst/>
          </a:prstGeom>
        </p:spPr>
        <p:txBody>
          <a:bodyPr lIns="0" rIns="0" anchor="t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400" b="1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Alaotsikko</a:t>
            </a:r>
            <a:endParaRPr lang="en-US" dirty="0"/>
          </a:p>
        </p:txBody>
      </p:sp>
      <p:sp>
        <p:nvSpPr>
          <p:cNvPr id="3" name="Tekstin paikkamerkki">
            <a:extLst>
              <a:ext uri="{FF2B5EF4-FFF2-40B4-BE49-F238E27FC236}">
                <a16:creationId xmlns:a16="http://schemas.microsoft.com/office/drawing/2014/main" id="{CA645D20-53F6-47A9-A67B-C5C4E0AD1E4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3837" y="4412974"/>
            <a:ext cx="5661025" cy="25664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Nimi / pvm</a:t>
            </a:r>
          </a:p>
        </p:txBody>
      </p:sp>
      <p:pic>
        <p:nvPicPr>
          <p:cNvPr id="2" name="Logo" descr="Logo: Turku-Åbo.">
            <a:extLst>
              <a:ext uri="{FF2B5EF4-FFF2-40B4-BE49-F238E27FC236}">
                <a16:creationId xmlns:a16="http://schemas.microsoft.com/office/drawing/2014/main" id="{478D541E-3EB3-8F6A-8609-0E5032908D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4510" y="829615"/>
            <a:ext cx="13056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20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+ otsikko + tek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CCF8B37E-DA57-80ED-9D18-249867C4B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36586" y="552041"/>
            <a:ext cx="3246079" cy="914809"/>
          </a:xfrm>
          <a:prstGeom prst="rect">
            <a:avLst/>
          </a:prstGeom>
          <a:noFill/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ct val="9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Muokkaa otsikkoa </a:t>
            </a:r>
            <a:endParaRPr lang="en-US" dirty="0"/>
          </a:p>
        </p:txBody>
      </p:sp>
      <p:sp>
        <p:nvSpPr>
          <p:cNvPr id="3" name="Tekstin paikkamerkki">
            <a:extLst>
              <a:ext uri="{FF2B5EF4-FFF2-40B4-BE49-F238E27FC236}">
                <a16:creationId xmlns:a16="http://schemas.microsoft.com/office/drawing/2014/main" id="{33BDBB72-3C25-1A01-EE75-CE5511ED7CA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536586" y="1619250"/>
            <a:ext cx="3246079" cy="316387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indent="-180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539987" indent="-198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1400">
                <a:solidFill>
                  <a:schemeClr val="tx1"/>
                </a:solidFill>
              </a:defRPr>
            </a:lvl2pPr>
            <a:lvl3pPr marL="864000" indent="-144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1100">
                <a:solidFill>
                  <a:schemeClr val="tx1"/>
                </a:solidFill>
              </a:defRPr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tekstiä napsauttamalla. 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Kuvan paikkamerkki">
            <a:extLst>
              <a:ext uri="{FF2B5EF4-FFF2-40B4-BE49-F238E27FC236}">
                <a16:creationId xmlns:a16="http://schemas.microsoft.com/office/drawing/2014/main" id="{9BAFC866-8F3E-8728-8696-6CF2F10DA0B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5144400" cy="5143500"/>
          </a:xfrm>
          <a:noFill/>
        </p:spPr>
        <p:txBody>
          <a:bodyPr lIns="252000" tIns="0" rIns="0" bIns="252000" anchor="b" anchorCtr="0">
            <a:normAutofit/>
          </a:bodyPr>
          <a:lstStyle>
            <a:lvl1pPr marL="0" indent="0">
              <a:lnSpc>
                <a:spcPct val="107000"/>
              </a:lnSpc>
              <a:spcAft>
                <a:spcPts val="0"/>
              </a:spcAft>
              <a:buNone/>
              <a:defRPr sz="85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kuva: valitse kuvan kehyslaatikko &gt; Lisää-välilehti &gt; </a:t>
            </a:r>
            <a:br>
              <a:rPr lang="fi-FI" dirty="0"/>
            </a:br>
            <a:r>
              <a:rPr lang="fi-FI" dirty="0"/>
              <a:t>Kuvat (lisää kuva omasta sijainnista ”Tämä laite” tai Microsoftin kuvapankista ”Kuvapankkikuvat”).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Jos otsikko katoaa kuvan taakse: valitse kuva &gt; hiiren oikea &gt; Vie taakse.</a:t>
            </a:r>
          </a:p>
        </p:txBody>
      </p:sp>
      <p:sp>
        <p:nvSpPr>
          <p:cNvPr id="7" name="Kuvaaja">
            <a:extLst>
              <a:ext uri="{FF2B5EF4-FFF2-40B4-BE49-F238E27FC236}">
                <a16:creationId xmlns:a16="http://schemas.microsoft.com/office/drawing/2014/main" id="{54928A21-CB81-9B49-1BB3-E5673A110A4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952666" y="4803907"/>
            <a:ext cx="1096266" cy="243243"/>
          </a:xfrm>
          <a:prstGeom prst="roundRect">
            <a:avLst>
              <a:gd name="adj" fmla="val 14657"/>
            </a:avLst>
          </a:prstGeom>
          <a:solidFill>
            <a:schemeClr val="tx1"/>
          </a:solidFill>
        </p:spPr>
        <p:txBody>
          <a:bodyPr wrap="none" lIns="61200" tIns="54000" rIns="72000" bIns="54000" anchor="ctr" anchorCtr="0">
            <a:sp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None/>
              <a:defRPr lang="fi-FI" sz="8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fi-FI" dirty="0"/>
              <a:t>Kuva: Kuvaajan nimi</a:t>
            </a:r>
          </a:p>
        </p:txBody>
      </p:sp>
    </p:spTree>
    <p:extLst>
      <p:ext uri="{BB962C8B-B14F-4D97-AF65-F5344CB8AC3E}">
        <p14:creationId xmlns:p14="http://schemas.microsoft.com/office/powerpoint/2010/main" val="28890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+ otsikko + teksti väritaust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CCF8B37E-DA57-80ED-9D18-249867C4B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36586" y="552041"/>
            <a:ext cx="3246079" cy="914809"/>
          </a:xfrm>
          <a:prstGeom prst="rect">
            <a:avLst/>
          </a:prstGeom>
          <a:noFill/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otsikkoa </a:t>
            </a:r>
            <a:endParaRPr lang="en-US" dirty="0"/>
          </a:p>
        </p:txBody>
      </p:sp>
      <p:sp>
        <p:nvSpPr>
          <p:cNvPr id="3" name="Tekstin paikkamerkki">
            <a:extLst>
              <a:ext uri="{FF2B5EF4-FFF2-40B4-BE49-F238E27FC236}">
                <a16:creationId xmlns:a16="http://schemas.microsoft.com/office/drawing/2014/main" id="{33BDBB72-3C25-1A01-EE75-CE5511ED7CA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536586" y="1619250"/>
            <a:ext cx="3246079" cy="316387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indent="-180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1pPr>
            <a:lvl2pPr marL="539987" indent="-198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1400">
                <a:solidFill>
                  <a:schemeClr val="bg1"/>
                </a:solidFill>
              </a:defRPr>
            </a:lvl2pPr>
            <a:lvl3pPr marL="864000" indent="-144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100">
                <a:solidFill>
                  <a:schemeClr val="bg1"/>
                </a:solidFill>
              </a:defRPr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1100">
                <a:solidFill>
                  <a:schemeClr val="bg1"/>
                </a:solidFill>
              </a:defRPr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tekstiä napsauttamalla. 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Kuvan paikkamerkki">
            <a:extLst>
              <a:ext uri="{FF2B5EF4-FFF2-40B4-BE49-F238E27FC236}">
                <a16:creationId xmlns:a16="http://schemas.microsoft.com/office/drawing/2014/main" id="{9BAFC866-8F3E-8728-8696-6CF2F10DA0B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5144400" cy="5143500"/>
          </a:xfrm>
          <a:solidFill>
            <a:schemeClr val="bg1"/>
          </a:solidFill>
        </p:spPr>
        <p:txBody>
          <a:bodyPr lIns="252000" tIns="0" rIns="0" bIns="252000" anchor="b" anchorCtr="0">
            <a:normAutofit/>
          </a:bodyPr>
          <a:lstStyle>
            <a:lvl1pPr marL="0" indent="0">
              <a:lnSpc>
                <a:spcPct val="107000"/>
              </a:lnSpc>
              <a:spcAft>
                <a:spcPts val="0"/>
              </a:spcAft>
              <a:buNone/>
              <a:defRPr sz="85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kuva: valitse kuvan kehyslaatikko &gt; Lisää-välilehti &gt; </a:t>
            </a:r>
            <a:br>
              <a:rPr lang="fi-FI" dirty="0"/>
            </a:br>
            <a:r>
              <a:rPr lang="fi-FI" dirty="0"/>
              <a:t>Kuvat (lisää kuva omasta sijainnista ”Tämä laite” tai Microsoftin kuvapankista ”Kuvapankkikuvat”).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Jos otsikko katoaa kuvan taakse: valitse kuva &gt; hiiren oikea &gt; Vie taakse.</a:t>
            </a:r>
          </a:p>
        </p:txBody>
      </p:sp>
      <p:sp>
        <p:nvSpPr>
          <p:cNvPr id="7" name="Kuvaaja">
            <a:extLst>
              <a:ext uri="{FF2B5EF4-FFF2-40B4-BE49-F238E27FC236}">
                <a16:creationId xmlns:a16="http://schemas.microsoft.com/office/drawing/2014/main" id="{54928A21-CB81-9B49-1BB3-E5673A110A4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952666" y="4803907"/>
            <a:ext cx="1096266" cy="243243"/>
          </a:xfrm>
          <a:prstGeom prst="roundRect">
            <a:avLst>
              <a:gd name="adj" fmla="val 14657"/>
            </a:avLst>
          </a:prstGeom>
          <a:solidFill>
            <a:schemeClr val="tx1"/>
          </a:solidFill>
        </p:spPr>
        <p:txBody>
          <a:bodyPr wrap="none" lIns="61200" tIns="54000" rIns="72000" bIns="54000" anchor="ctr" anchorCtr="0">
            <a:sp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None/>
              <a:defRPr lang="fi-FI" sz="8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fi-FI" dirty="0"/>
              <a:t>Kuva: Kuvaajan nimi</a:t>
            </a:r>
          </a:p>
        </p:txBody>
      </p:sp>
    </p:spTree>
    <p:extLst>
      <p:ext uri="{BB962C8B-B14F-4D97-AF65-F5344CB8AC3E}">
        <p14:creationId xmlns:p14="http://schemas.microsoft.com/office/powerpoint/2010/main" val="615998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ni kuva + otsikko + tek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CCF8B37E-DA57-80ED-9D18-249867C4B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1497" y="547945"/>
            <a:ext cx="5220558" cy="1045363"/>
          </a:xfrm>
          <a:prstGeom prst="rect">
            <a:avLst/>
          </a:prstGeom>
          <a:noFill/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ct val="9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Muokkaa otsikkoa </a:t>
            </a:r>
            <a:br>
              <a:rPr lang="fi-FI" dirty="0"/>
            </a:br>
            <a:r>
              <a:rPr lang="fi-FI" dirty="0"/>
              <a:t>napsauttamalla</a:t>
            </a:r>
            <a:endParaRPr lang="en-US" dirty="0"/>
          </a:p>
        </p:txBody>
      </p:sp>
      <p:sp>
        <p:nvSpPr>
          <p:cNvPr id="3" name="Tekstin paikkamerkki">
            <a:extLst>
              <a:ext uri="{FF2B5EF4-FFF2-40B4-BE49-F238E27FC236}">
                <a16:creationId xmlns:a16="http://schemas.microsoft.com/office/drawing/2014/main" id="{33BDBB72-3C25-1A01-EE75-CE5511ED7CA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11497" y="1769806"/>
            <a:ext cx="5220558" cy="30226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indent="-180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539987" indent="-198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1400">
                <a:solidFill>
                  <a:schemeClr val="tx1"/>
                </a:solidFill>
              </a:defRPr>
            </a:lvl2pPr>
            <a:lvl3pPr marL="864000" indent="-144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1100">
                <a:solidFill>
                  <a:schemeClr val="tx1"/>
                </a:solidFill>
              </a:defRPr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tekstiä napsauttamalla.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9" name="Kuvan paikkamerkki 1">
            <a:extLst>
              <a:ext uri="{FF2B5EF4-FFF2-40B4-BE49-F238E27FC236}">
                <a16:creationId xmlns:a16="http://schemas.microsoft.com/office/drawing/2014/main" id="{5D08F5D4-B30E-481D-8F0A-A67744EE110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90924" y="606937"/>
            <a:ext cx="2447281" cy="2447281"/>
          </a:xfrm>
          <a:prstGeom prst="roundRect">
            <a:avLst>
              <a:gd name="adj" fmla="val 2490"/>
            </a:avLst>
          </a:prstGeom>
          <a:noFill/>
        </p:spPr>
        <p:txBody>
          <a:bodyPr lIns="144000" tIns="0" rIns="144000" anchor="ctr" anchorCtr="0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kuva: valitse kuvan kehyslaatikko &gt; Lisää-välilehti &gt; Kuvat (lisää kuva omasta sijainnista ”Tämä laite” tai Microsoftin kuvapankista ”Kuvapankkikuvat”).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</a:p>
        </p:txBody>
      </p:sp>
      <p:sp>
        <p:nvSpPr>
          <p:cNvPr id="6" name="Kuvaaja">
            <a:extLst>
              <a:ext uri="{FF2B5EF4-FFF2-40B4-BE49-F238E27FC236}">
                <a16:creationId xmlns:a16="http://schemas.microsoft.com/office/drawing/2014/main" id="{6F5CA3D7-C29D-0F5A-11A9-650FC10A4ED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90924" y="3126662"/>
            <a:ext cx="2051244" cy="15447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dirty="0"/>
              <a:t>Kuva: Kuvaajan nimi </a:t>
            </a:r>
          </a:p>
        </p:txBody>
      </p:sp>
    </p:spTree>
    <p:extLst>
      <p:ext uri="{BB962C8B-B14F-4D97-AF65-F5344CB8AC3E}">
        <p14:creationId xmlns:p14="http://schemas.microsoft.com/office/powerpoint/2010/main" val="2583785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+ teksti väritaust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"/>
          <p:cNvSpPr>
            <a:spLocks noGrp="1"/>
          </p:cNvSpPr>
          <p:nvPr>
            <p:ph type="ctrTitle" hasCustomPrompt="1"/>
          </p:nvPr>
        </p:nvSpPr>
        <p:spPr>
          <a:xfrm>
            <a:off x="1143000" y="1154232"/>
            <a:ext cx="6740013" cy="1037042"/>
          </a:xfrm>
        </p:spPr>
        <p:txBody>
          <a:bodyPr anchor="b" anchorCtr="0">
            <a:noAutofit/>
          </a:bodyPr>
          <a:lstStyle>
            <a:lvl1pPr algn="l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otsikkoa napsauttamalla</a:t>
            </a:r>
            <a:endParaRPr lang="en-US" dirty="0"/>
          </a:p>
        </p:txBody>
      </p:sp>
      <p:sp>
        <p:nvSpPr>
          <p:cNvPr id="2" name="Tekstin paikkamerkki">
            <a:extLst>
              <a:ext uri="{FF2B5EF4-FFF2-40B4-BE49-F238E27FC236}">
                <a16:creationId xmlns:a16="http://schemas.microsoft.com/office/drawing/2014/main" id="{FC6B83D9-EE16-8D75-F23C-180AE6943BE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43000" y="2420444"/>
            <a:ext cx="6740013" cy="2027164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216000" indent="-216000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 sz="2000" b="1">
                <a:solidFill>
                  <a:schemeClr val="bg1"/>
                </a:solidFill>
              </a:defRPr>
            </a:lvl1pPr>
            <a:lvl2pPr marL="539987" indent="-198000">
              <a:lnSpc>
                <a:spcPct val="107000"/>
              </a:lnSpc>
              <a:spcAft>
                <a:spcPts val="1200"/>
              </a:spcAft>
              <a:buFont typeface="Lucida Grande"/>
              <a:buChar char="–"/>
              <a:defRPr sz="1600">
                <a:solidFill>
                  <a:schemeClr val="bg1"/>
                </a:solidFill>
              </a:defRPr>
            </a:lvl2pPr>
            <a:lvl3pPr marL="864000" indent="-144000">
              <a:lnSpc>
                <a:spcPct val="107000"/>
              </a:lnSpc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3pPr>
            <a:lvl4pPr marL="1259969" indent="-179996">
              <a:lnSpc>
                <a:spcPct val="110000"/>
              </a:lnSpc>
              <a:spcAft>
                <a:spcPts val="800"/>
              </a:spcAft>
              <a:buSzPct val="100000"/>
              <a:buFont typeface="Lucida Grande"/>
              <a:buChar char="–"/>
              <a:defRPr sz="1200"/>
            </a:lvl4pPr>
            <a:lvl5pPr marL="1619960">
              <a:lnSpc>
                <a:spcPct val="110000"/>
              </a:lnSpc>
              <a:spcAft>
                <a:spcPts val="800"/>
              </a:spcAft>
              <a:defRPr sz="1000"/>
            </a:lvl5pPr>
          </a:lstStyle>
          <a:p>
            <a:pPr lvl="0"/>
            <a:r>
              <a:rPr lang="fi-FI" dirty="0"/>
              <a:t>Käytä värillistä taustaa vain lyhyille teksteille. Valitse esimerkiksi kolme tärkeintä asiaa, jotka haluat kertoa.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0"/>
            <a:endParaRPr lang="fi-FI" dirty="0"/>
          </a:p>
        </p:txBody>
      </p:sp>
      <p:pic>
        <p:nvPicPr>
          <p:cNvPr id="4" name="Logo">
            <a:extLst>
              <a:ext uri="{FF2B5EF4-FFF2-40B4-BE49-F238E27FC236}">
                <a16:creationId xmlns:a16="http://schemas.microsoft.com/office/drawing/2014/main" id="{77807315-9970-547C-ADB7-C67B3ECFA9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49717" y="351927"/>
            <a:ext cx="445426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6306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laatikot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0B38B565-8F9E-DD32-00C1-5094D10F4E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4140" y="629060"/>
            <a:ext cx="7775158" cy="499132"/>
          </a:xfrm>
        </p:spPr>
        <p:txBody>
          <a:bodyPr anchor="b" anchorCtr="0"/>
          <a:lstStyle>
            <a:lvl1pPr algn="l">
              <a:lnSpc>
                <a:spcPct val="9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Muokkaa otsikkoa napsauttamalla</a:t>
            </a:r>
            <a:endParaRPr lang="fi-FI" noProof="0" dirty="0"/>
          </a:p>
        </p:txBody>
      </p:sp>
      <p:sp>
        <p:nvSpPr>
          <p:cNvPr id="22" name="Otsikkolaatikko 1">
            <a:extLst>
              <a:ext uri="{FF2B5EF4-FFF2-40B4-BE49-F238E27FC236}">
                <a16:creationId xmlns:a16="http://schemas.microsoft.com/office/drawing/2014/main" id="{E65D2ABF-97FC-4BDD-BDB8-E326E108140D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84514" y="1448577"/>
            <a:ext cx="3469348" cy="540000"/>
          </a:xfrm>
          <a:prstGeom prst="rect">
            <a:avLst/>
          </a:prstGeom>
          <a:noFill/>
        </p:spPr>
        <p:txBody>
          <a:bodyPr lIns="0" tIns="0" rIns="0" bIns="0" anchor="ctr" anchorCtr="0">
            <a:normAutofit/>
          </a:bodyPr>
          <a:lstStyle>
            <a:lvl1pPr marL="0" indent="0" algn="l">
              <a:lnSpc>
                <a:spcPct val="95000"/>
              </a:lnSpc>
              <a:spcAft>
                <a:spcPts val="0"/>
              </a:spcAft>
              <a:buNone/>
              <a:defRPr sz="1800" b="1">
                <a:solidFill>
                  <a:schemeClr val="bg2"/>
                </a:solidFill>
              </a:defRPr>
            </a:lvl1pPr>
            <a:lvl2pPr marL="342884" indent="0">
              <a:buNone/>
              <a:defRPr/>
            </a:lvl2pPr>
          </a:lstStyle>
          <a:p>
            <a:pPr lvl="0"/>
            <a:r>
              <a:rPr lang="fi-FI" noProof="0" dirty="0"/>
              <a:t>Otsikko yhdellä rivillä</a:t>
            </a:r>
          </a:p>
        </p:txBody>
      </p:sp>
      <p:sp>
        <p:nvSpPr>
          <p:cNvPr id="4" name="Tekstin paikkamerkki">
            <a:extLst>
              <a:ext uri="{FF2B5EF4-FFF2-40B4-BE49-F238E27FC236}">
                <a16:creationId xmlns:a16="http://schemas.microsoft.com/office/drawing/2014/main" id="{43717AC1-6E9D-77B3-EBC1-5000AA2CCAE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2683" y="1998894"/>
            <a:ext cx="3470991" cy="89035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80000" indent="-180000">
              <a:lnSpc>
                <a:spcPct val="107000"/>
              </a:lnSpc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•"/>
              <a:defRPr sz="1200"/>
            </a:lvl1pPr>
            <a:lvl2pPr marL="504000" indent="-180000">
              <a:lnSpc>
                <a:spcPct val="107000"/>
              </a:lnSpc>
              <a:spcAft>
                <a:spcPts val="400"/>
              </a:spcAft>
              <a:buFont typeface="Lucida Grande"/>
              <a:buChar char="–"/>
              <a:defRPr sz="1100"/>
            </a:lvl2pPr>
            <a:lvl3pPr marL="540000" indent="-108000">
              <a:lnSpc>
                <a:spcPct val="107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sz="11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 </a:t>
            </a:r>
          </a:p>
          <a:p>
            <a:pPr lvl="1"/>
            <a:r>
              <a:rPr lang="fi-FI" dirty="0"/>
              <a:t>toinen taso</a:t>
            </a:r>
          </a:p>
        </p:txBody>
      </p:sp>
      <p:sp>
        <p:nvSpPr>
          <p:cNvPr id="16" name="Otsikkolaatikko 2">
            <a:extLst>
              <a:ext uri="{FF2B5EF4-FFF2-40B4-BE49-F238E27FC236}">
                <a16:creationId xmlns:a16="http://schemas.microsoft.com/office/drawing/2014/main" id="{C2D0AE62-DD0C-020B-1BE8-4B298B855075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684326" y="3106183"/>
            <a:ext cx="3469348" cy="540000"/>
          </a:xfrm>
          <a:prstGeom prst="rect">
            <a:avLst/>
          </a:prstGeom>
          <a:noFill/>
        </p:spPr>
        <p:txBody>
          <a:bodyPr lIns="0" tIns="0" rIns="0" bIns="0" anchor="ctr" anchorCtr="0">
            <a:normAutofit/>
          </a:bodyPr>
          <a:lstStyle>
            <a:lvl1pPr marL="0" indent="0" algn="l">
              <a:lnSpc>
                <a:spcPct val="95000"/>
              </a:lnSpc>
              <a:spcAft>
                <a:spcPts val="0"/>
              </a:spcAft>
              <a:buNone/>
              <a:defRPr sz="1800" b="1">
                <a:solidFill>
                  <a:schemeClr val="bg2"/>
                </a:solidFill>
              </a:defRPr>
            </a:lvl1pPr>
            <a:lvl2pPr marL="342884" indent="0">
              <a:buNone/>
              <a:defRPr/>
            </a:lvl2pPr>
          </a:lstStyle>
          <a:p>
            <a:pPr lvl="0"/>
            <a:r>
              <a:rPr lang="fi-FI" noProof="0" dirty="0"/>
              <a:t>Otsikko yhdellä rivillä</a:t>
            </a:r>
          </a:p>
        </p:txBody>
      </p:sp>
      <p:sp>
        <p:nvSpPr>
          <p:cNvPr id="17" name="Tekstin paikkamerkki">
            <a:extLst>
              <a:ext uri="{FF2B5EF4-FFF2-40B4-BE49-F238E27FC236}">
                <a16:creationId xmlns:a16="http://schemas.microsoft.com/office/drawing/2014/main" id="{1A080DF7-5C91-87CD-380C-416F779CECA4}"/>
              </a:ext>
            </a:extLst>
          </p:cNvPr>
          <p:cNvSpPr>
            <a:spLocks noGrp="1"/>
          </p:cNvSpPr>
          <p:nvPr>
            <p:ph type="body" idx="63" hasCustomPrompt="1"/>
          </p:nvPr>
        </p:nvSpPr>
        <p:spPr>
          <a:xfrm>
            <a:off x="682495" y="3651759"/>
            <a:ext cx="3470991" cy="8892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80000" indent="-180000">
              <a:lnSpc>
                <a:spcPct val="107000"/>
              </a:lnSpc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•"/>
              <a:defRPr sz="1200"/>
            </a:lvl1pPr>
            <a:lvl2pPr marL="504000" indent="-180000">
              <a:lnSpc>
                <a:spcPct val="107000"/>
              </a:lnSpc>
              <a:spcAft>
                <a:spcPts val="400"/>
              </a:spcAft>
              <a:buFont typeface="Lucida Grande"/>
              <a:buChar char="–"/>
              <a:defRPr sz="1100"/>
            </a:lvl2pPr>
            <a:lvl3pPr marL="540000" indent="-108000">
              <a:lnSpc>
                <a:spcPct val="107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sz="11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 </a:t>
            </a:r>
          </a:p>
          <a:p>
            <a:pPr lvl="1"/>
            <a:r>
              <a:rPr lang="fi-FI" dirty="0"/>
              <a:t>toinen taso</a:t>
            </a:r>
          </a:p>
        </p:txBody>
      </p:sp>
      <p:sp>
        <p:nvSpPr>
          <p:cNvPr id="12" name="Otsikkolaatikko 3">
            <a:extLst>
              <a:ext uri="{FF2B5EF4-FFF2-40B4-BE49-F238E27FC236}">
                <a16:creationId xmlns:a16="http://schemas.microsoft.com/office/drawing/2014/main" id="{8DA24908-A197-535C-2F48-6B208937896D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4990514" y="1448577"/>
            <a:ext cx="3469348" cy="540000"/>
          </a:xfrm>
          <a:prstGeom prst="rect">
            <a:avLst/>
          </a:prstGeom>
          <a:noFill/>
        </p:spPr>
        <p:txBody>
          <a:bodyPr lIns="0" tIns="0" rIns="0" bIns="0" anchor="ctr" anchorCtr="0">
            <a:normAutofit/>
          </a:bodyPr>
          <a:lstStyle>
            <a:lvl1pPr marL="0" indent="0" algn="l">
              <a:lnSpc>
                <a:spcPct val="95000"/>
              </a:lnSpc>
              <a:spcAft>
                <a:spcPts val="0"/>
              </a:spcAft>
              <a:buNone/>
              <a:defRPr sz="1800" b="1">
                <a:solidFill>
                  <a:schemeClr val="bg2"/>
                </a:solidFill>
              </a:defRPr>
            </a:lvl1pPr>
            <a:lvl2pPr marL="342884" indent="0">
              <a:buNone/>
              <a:defRPr/>
            </a:lvl2pPr>
          </a:lstStyle>
          <a:p>
            <a:pPr lvl="0"/>
            <a:r>
              <a:rPr lang="fi-FI" noProof="0" dirty="0"/>
              <a:t>Otsikko yhdellä rivillä</a:t>
            </a:r>
          </a:p>
        </p:txBody>
      </p:sp>
      <p:sp>
        <p:nvSpPr>
          <p:cNvPr id="13" name="Tekstin paikkamerkki">
            <a:extLst>
              <a:ext uri="{FF2B5EF4-FFF2-40B4-BE49-F238E27FC236}">
                <a16:creationId xmlns:a16="http://schemas.microsoft.com/office/drawing/2014/main" id="{23C485E0-6D64-611A-5E95-94F4547B653C}"/>
              </a:ext>
            </a:extLst>
          </p:cNvPr>
          <p:cNvSpPr>
            <a:spLocks noGrp="1"/>
          </p:cNvSpPr>
          <p:nvPr>
            <p:ph type="body" idx="61" hasCustomPrompt="1"/>
          </p:nvPr>
        </p:nvSpPr>
        <p:spPr>
          <a:xfrm>
            <a:off x="4988683" y="1998894"/>
            <a:ext cx="3470991" cy="89035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80000" indent="-180000">
              <a:lnSpc>
                <a:spcPct val="107000"/>
              </a:lnSpc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•"/>
              <a:defRPr sz="1200"/>
            </a:lvl1pPr>
            <a:lvl2pPr marL="504000" indent="-180000">
              <a:lnSpc>
                <a:spcPct val="107000"/>
              </a:lnSpc>
              <a:spcAft>
                <a:spcPts val="400"/>
              </a:spcAft>
              <a:buFont typeface="Lucida Grande"/>
              <a:buChar char="–"/>
              <a:defRPr sz="1100"/>
            </a:lvl2pPr>
            <a:lvl3pPr marL="540000" indent="-108000">
              <a:lnSpc>
                <a:spcPct val="107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sz="11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 </a:t>
            </a:r>
          </a:p>
          <a:p>
            <a:pPr lvl="1"/>
            <a:r>
              <a:rPr lang="fi-FI" dirty="0"/>
              <a:t>toinen taso</a:t>
            </a:r>
          </a:p>
        </p:txBody>
      </p:sp>
      <p:sp>
        <p:nvSpPr>
          <p:cNvPr id="18" name="Otsikkolaatikko 4">
            <a:extLst>
              <a:ext uri="{FF2B5EF4-FFF2-40B4-BE49-F238E27FC236}">
                <a16:creationId xmlns:a16="http://schemas.microsoft.com/office/drawing/2014/main" id="{3B6CFB1E-7EBA-534D-7160-0359174C56E9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4989950" y="3106183"/>
            <a:ext cx="3469348" cy="540000"/>
          </a:xfrm>
          <a:prstGeom prst="rect">
            <a:avLst/>
          </a:prstGeom>
          <a:noFill/>
        </p:spPr>
        <p:txBody>
          <a:bodyPr lIns="0" tIns="0" rIns="0" bIns="0" anchor="ctr" anchorCtr="0">
            <a:normAutofit/>
          </a:bodyPr>
          <a:lstStyle>
            <a:lvl1pPr marL="0" indent="0" algn="l">
              <a:lnSpc>
                <a:spcPct val="95000"/>
              </a:lnSpc>
              <a:spcAft>
                <a:spcPts val="0"/>
              </a:spcAft>
              <a:buNone/>
              <a:defRPr sz="1800" b="1">
                <a:solidFill>
                  <a:schemeClr val="bg2"/>
                </a:solidFill>
              </a:defRPr>
            </a:lvl1pPr>
            <a:lvl2pPr marL="342884" indent="0">
              <a:buNone/>
              <a:defRPr/>
            </a:lvl2pPr>
          </a:lstStyle>
          <a:p>
            <a:pPr lvl="0"/>
            <a:r>
              <a:rPr lang="fi-FI" noProof="0" dirty="0"/>
              <a:t>Otsikko yhdellä rivillä</a:t>
            </a:r>
          </a:p>
        </p:txBody>
      </p:sp>
      <p:sp>
        <p:nvSpPr>
          <p:cNvPr id="19" name="Tekstin paikkamerkki">
            <a:extLst>
              <a:ext uri="{FF2B5EF4-FFF2-40B4-BE49-F238E27FC236}">
                <a16:creationId xmlns:a16="http://schemas.microsoft.com/office/drawing/2014/main" id="{0E488217-7472-6C91-5C64-4156DAECCE9F}"/>
              </a:ext>
            </a:extLst>
          </p:cNvPr>
          <p:cNvSpPr>
            <a:spLocks noGrp="1"/>
          </p:cNvSpPr>
          <p:nvPr>
            <p:ph type="body" idx="65" hasCustomPrompt="1"/>
          </p:nvPr>
        </p:nvSpPr>
        <p:spPr>
          <a:xfrm>
            <a:off x="4988495" y="3651759"/>
            <a:ext cx="3470991" cy="8892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80000" indent="-180000">
              <a:lnSpc>
                <a:spcPct val="107000"/>
              </a:lnSpc>
              <a:spcAft>
                <a:spcPts val="400"/>
              </a:spcAft>
              <a:buClrTx/>
              <a:buSzPct val="100000"/>
              <a:buFont typeface="Arial" panose="020B0604020202020204" pitchFamily="34" charset="0"/>
              <a:buChar char="•"/>
              <a:defRPr sz="1200"/>
            </a:lvl1pPr>
            <a:lvl2pPr marL="504000" indent="-180000">
              <a:lnSpc>
                <a:spcPct val="107000"/>
              </a:lnSpc>
              <a:spcAft>
                <a:spcPts val="400"/>
              </a:spcAft>
              <a:buFont typeface="Lucida Grande"/>
              <a:buChar char="–"/>
              <a:defRPr sz="1100"/>
            </a:lvl2pPr>
            <a:lvl3pPr marL="540000" indent="-108000">
              <a:lnSpc>
                <a:spcPct val="107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sz="11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 </a:t>
            </a:r>
          </a:p>
          <a:p>
            <a:pPr lvl="1"/>
            <a:r>
              <a:rPr lang="fi-FI" dirty="0"/>
              <a:t>toinen taso</a:t>
            </a:r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8BA4853A-FC92-6D70-6EF8-D8C756BCB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00300" y="308967"/>
            <a:ext cx="348536" cy="53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285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laatiko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0B38B565-8F9E-DD32-00C1-5094D10F4E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3625" y="700643"/>
            <a:ext cx="7729538" cy="535215"/>
          </a:xfrm>
        </p:spPr>
        <p:txBody>
          <a:bodyPr anchor="b" anchorCtr="0"/>
          <a:lstStyle>
            <a:lvl1pPr algn="l">
              <a:lnSpc>
                <a:spcPct val="9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Muokkaa otsikkoa napsauttamalla</a:t>
            </a:r>
            <a:endParaRPr lang="fi-FI" noProof="0" dirty="0"/>
          </a:p>
        </p:txBody>
      </p:sp>
      <p:sp>
        <p:nvSpPr>
          <p:cNvPr id="4" name="Tekstin paikkamerkki">
            <a:extLst>
              <a:ext uri="{FF2B5EF4-FFF2-40B4-BE49-F238E27FC236}">
                <a16:creationId xmlns:a16="http://schemas.microsoft.com/office/drawing/2014/main" id="{43717AC1-6E9D-77B3-EBC1-5000AA2CCAE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13625" y="1655798"/>
            <a:ext cx="2160000" cy="12302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None/>
              <a:defRPr sz="1200"/>
            </a:lvl1pPr>
            <a:lvl2pPr marL="360000" indent="-144000">
              <a:lnSpc>
                <a:spcPct val="107000"/>
              </a:lnSpc>
              <a:spcAft>
                <a:spcPts val="4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sz="7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 </a:t>
            </a:r>
          </a:p>
        </p:txBody>
      </p:sp>
      <p:sp>
        <p:nvSpPr>
          <p:cNvPr id="5" name="Tekstin paikkamerkki">
            <a:extLst>
              <a:ext uri="{FF2B5EF4-FFF2-40B4-BE49-F238E27FC236}">
                <a16:creationId xmlns:a16="http://schemas.microsoft.com/office/drawing/2014/main" id="{D41AD942-2415-02FC-ED36-41FBDA0F1879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3492000" y="1655798"/>
            <a:ext cx="2160000" cy="12302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None/>
              <a:defRPr sz="1200"/>
            </a:lvl1pPr>
            <a:lvl2pPr marL="360000" indent="-144000">
              <a:lnSpc>
                <a:spcPct val="107000"/>
              </a:lnSpc>
              <a:spcAft>
                <a:spcPts val="4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sz="7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 </a:t>
            </a:r>
          </a:p>
        </p:txBody>
      </p:sp>
      <p:sp>
        <p:nvSpPr>
          <p:cNvPr id="6" name="Tekstin paikkamerkki">
            <a:extLst>
              <a:ext uri="{FF2B5EF4-FFF2-40B4-BE49-F238E27FC236}">
                <a16:creationId xmlns:a16="http://schemas.microsoft.com/office/drawing/2014/main" id="{58A81BB5-16F2-D326-E39F-DE059EDCA8B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270375" y="1655798"/>
            <a:ext cx="2160000" cy="12302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None/>
              <a:defRPr sz="1200"/>
            </a:lvl1pPr>
            <a:lvl2pPr marL="360000" indent="-144000">
              <a:lnSpc>
                <a:spcPct val="107000"/>
              </a:lnSpc>
              <a:spcAft>
                <a:spcPts val="4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sz="7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 </a:t>
            </a:r>
          </a:p>
        </p:txBody>
      </p:sp>
      <p:sp>
        <p:nvSpPr>
          <p:cNvPr id="7" name="Tekstin paikkamerkki">
            <a:extLst>
              <a:ext uri="{FF2B5EF4-FFF2-40B4-BE49-F238E27FC236}">
                <a16:creationId xmlns:a16="http://schemas.microsoft.com/office/drawing/2014/main" id="{0DB8674F-89F8-61D0-F1D6-A0B1472905EA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2275389" y="3808449"/>
            <a:ext cx="4593223" cy="8397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ctr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None/>
              <a:defRPr sz="1800" b="1">
                <a:solidFill>
                  <a:schemeClr val="bg2"/>
                </a:solidFill>
              </a:defRPr>
            </a:lvl1pPr>
            <a:lvl2pPr marL="360000" indent="-144000">
              <a:lnSpc>
                <a:spcPct val="107000"/>
              </a:lnSpc>
              <a:spcAft>
                <a:spcPts val="4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sz="7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 </a:t>
            </a:r>
          </a:p>
        </p:txBody>
      </p:sp>
      <p:pic>
        <p:nvPicPr>
          <p:cNvPr id="3" name="Logo">
            <a:extLst>
              <a:ext uri="{FF2B5EF4-FFF2-40B4-BE49-F238E27FC236}">
                <a16:creationId xmlns:a16="http://schemas.microsoft.com/office/drawing/2014/main" id="{A89294ED-093D-A2C9-7838-6527055B8A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00300" y="308967"/>
            <a:ext cx="348536" cy="53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118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tsikko">
            <a:extLst>
              <a:ext uri="{FF2B5EF4-FFF2-40B4-BE49-F238E27FC236}">
                <a16:creationId xmlns:a16="http://schemas.microsoft.com/office/drawing/2014/main" id="{F226AD1B-2D4B-4DFF-A862-60F6843852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307" y="576574"/>
            <a:ext cx="7654366" cy="535215"/>
          </a:xfrm>
        </p:spPr>
        <p:txBody>
          <a:bodyPr anchor="b" anchorCtr="0"/>
          <a:lstStyle>
            <a:lvl1pPr algn="l">
              <a:lnSpc>
                <a:spcPct val="9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Muokkaa otsikkoa napsauttamalla</a:t>
            </a:r>
            <a:endParaRPr lang="fi-FI" noProof="0" dirty="0"/>
          </a:p>
        </p:txBody>
      </p:sp>
      <p:sp>
        <p:nvSpPr>
          <p:cNvPr id="715" name="1"/>
          <p:cNvSpPr txBox="1">
            <a:spLocks noGrp="1"/>
          </p:cNvSpPr>
          <p:nvPr>
            <p:ph type="body" sz="quarter" idx="28" hasCustomPrompt="1"/>
          </p:nvPr>
        </p:nvSpPr>
        <p:spPr>
          <a:xfrm>
            <a:off x="310815" y="1311846"/>
            <a:ext cx="554985" cy="58204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r" defTabSz="309548">
              <a:lnSpc>
                <a:spcPct val="100000"/>
              </a:lnSpc>
              <a:spcBef>
                <a:spcPts val="0"/>
              </a:spcBef>
              <a:buSzTx/>
              <a:buNone/>
              <a:defRPr sz="3750" b="1">
                <a:solidFill>
                  <a:schemeClr val="bg2"/>
                </a:solidFill>
                <a:latin typeface="+mj-lt"/>
                <a:ea typeface="Domaine Display"/>
                <a:cs typeface="Domaine Display"/>
                <a:sym typeface="Domaine Display"/>
              </a:defRPr>
            </a:lvl1pPr>
          </a:lstStyle>
          <a:p>
            <a:r>
              <a:rPr lang="fi-FI" dirty="0"/>
              <a:t>1</a:t>
            </a:r>
            <a:endParaRPr dirty="0"/>
          </a:p>
        </p:txBody>
      </p:sp>
      <p:sp>
        <p:nvSpPr>
          <p:cNvPr id="714" name="Nuoli 1"/>
          <p:cNvSpPr txBox="1">
            <a:spLocks noGrp="1"/>
          </p:cNvSpPr>
          <p:nvPr>
            <p:ph type="body" sz="quarter" idx="27"/>
          </p:nvPr>
        </p:nvSpPr>
        <p:spPr>
          <a:xfrm>
            <a:off x="962114" y="1311846"/>
            <a:ext cx="1337819" cy="582041"/>
          </a:xfrm>
          <a:prstGeom prst="homePlate">
            <a:avLst/>
          </a:prstGeom>
          <a:solidFill>
            <a:schemeClr val="bg2"/>
          </a:solidFill>
          <a:ln>
            <a:noFill/>
          </a:ln>
        </p:spPr>
        <p:txBody>
          <a:bodyPr lIns="108000" tIns="0" rIns="0" bIns="0" anchor="ctr">
            <a:noAutofit/>
          </a:bodyPr>
          <a:lstStyle>
            <a:lvl1pPr marL="0" indent="0" algn="l" defTabSz="30954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None/>
              <a:defRPr sz="1050" b="1">
                <a:solidFill>
                  <a:schemeClr val="bg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5" name="Tekstin paikkamerkki">
            <a:extLst>
              <a:ext uri="{FF2B5EF4-FFF2-40B4-BE49-F238E27FC236}">
                <a16:creationId xmlns:a16="http://schemas.microsoft.com/office/drawing/2014/main" id="{22BC1441-8C29-4E59-42F7-C7F7FDA957F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4119" y="2073434"/>
            <a:ext cx="1776091" cy="263241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08000" indent="-108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000"/>
            </a:lvl1pPr>
            <a:lvl2pPr marL="360000" indent="-144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9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41" name="2">
            <a:extLst>
              <a:ext uri="{FF2B5EF4-FFF2-40B4-BE49-F238E27FC236}">
                <a16:creationId xmlns:a16="http://schemas.microsoft.com/office/drawing/2014/main" id="{5F7E313D-FD03-4933-AC8C-B0DB042B7E04}"/>
              </a:ext>
            </a:extLst>
          </p:cNvPr>
          <p:cNvSpPr txBox="1">
            <a:spLocks noGrp="1"/>
          </p:cNvSpPr>
          <p:nvPr>
            <p:ph type="body" sz="quarter" idx="52" hasCustomPrompt="1"/>
          </p:nvPr>
        </p:nvSpPr>
        <p:spPr>
          <a:xfrm>
            <a:off x="2363118" y="1311846"/>
            <a:ext cx="554985" cy="58204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r" defTabSz="309548">
              <a:lnSpc>
                <a:spcPct val="100000"/>
              </a:lnSpc>
              <a:spcBef>
                <a:spcPts val="0"/>
              </a:spcBef>
              <a:buSzTx/>
              <a:buNone/>
              <a:defRPr sz="3750" b="1">
                <a:solidFill>
                  <a:schemeClr val="bg2"/>
                </a:solidFill>
                <a:latin typeface="+mj-lt"/>
                <a:ea typeface="Domaine Display"/>
                <a:cs typeface="Domaine Display"/>
                <a:sym typeface="Domaine Display"/>
              </a:defRPr>
            </a:lvl1pPr>
          </a:lstStyle>
          <a:p>
            <a:r>
              <a:rPr lang="fi-FI" dirty="0"/>
              <a:t>2</a:t>
            </a:r>
            <a:endParaRPr dirty="0"/>
          </a:p>
        </p:txBody>
      </p:sp>
      <p:sp>
        <p:nvSpPr>
          <p:cNvPr id="2" name="Nuoli 2">
            <a:extLst>
              <a:ext uri="{FF2B5EF4-FFF2-40B4-BE49-F238E27FC236}">
                <a16:creationId xmlns:a16="http://schemas.microsoft.com/office/drawing/2014/main" id="{7F2BCBB5-21CA-7B00-B82A-66F972247546}"/>
              </a:ext>
            </a:extLst>
          </p:cNvPr>
          <p:cNvSpPr txBox="1">
            <a:spLocks noGrp="1"/>
          </p:cNvSpPr>
          <p:nvPr>
            <p:ph type="body" sz="quarter" idx="65"/>
          </p:nvPr>
        </p:nvSpPr>
        <p:spPr>
          <a:xfrm>
            <a:off x="3012027" y="1311846"/>
            <a:ext cx="1337819" cy="582041"/>
          </a:xfrm>
          <a:prstGeom prst="homePlate">
            <a:avLst/>
          </a:prstGeom>
          <a:solidFill>
            <a:schemeClr val="bg2"/>
          </a:solidFill>
          <a:ln>
            <a:noFill/>
          </a:ln>
        </p:spPr>
        <p:txBody>
          <a:bodyPr lIns="108000" tIns="0" rIns="0" bIns="0" anchor="ctr">
            <a:noAutofit/>
          </a:bodyPr>
          <a:lstStyle>
            <a:lvl1pPr marL="0" indent="0" algn="l" defTabSz="30954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None/>
              <a:defRPr sz="1050" b="1">
                <a:solidFill>
                  <a:schemeClr val="bg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7" name="Tekstin paikkamerkki">
            <a:extLst>
              <a:ext uri="{FF2B5EF4-FFF2-40B4-BE49-F238E27FC236}">
                <a16:creationId xmlns:a16="http://schemas.microsoft.com/office/drawing/2014/main" id="{B4C64DFA-3860-B507-0EA3-F2ED451ED70C}"/>
              </a:ext>
            </a:extLst>
          </p:cNvPr>
          <p:cNvSpPr>
            <a:spLocks noGrp="1"/>
          </p:cNvSpPr>
          <p:nvPr>
            <p:ph type="body" idx="68" hasCustomPrompt="1"/>
          </p:nvPr>
        </p:nvSpPr>
        <p:spPr>
          <a:xfrm>
            <a:off x="2656422" y="2073434"/>
            <a:ext cx="1776091" cy="263241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08000" indent="-108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000"/>
            </a:lvl1pPr>
            <a:lvl2pPr marL="360000" indent="-144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9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43" name="3">
            <a:extLst>
              <a:ext uri="{FF2B5EF4-FFF2-40B4-BE49-F238E27FC236}">
                <a16:creationId xmlns:a16="http://schemas.microsoft.com/office/drawing/2014/main" id="{A7B12C41-D2A3-401E-BCB2-3523C5F99F8B}"/>
              </a:ext>
            </a:extLst>
          </p:cNvPr>
          <p:cNvSpPr txBox="1">
            <a:spLocks noGrp="1"/>
          </p:cNvSpPr>
          <p:nvPr>
            <p:ph type="body" sz="quarter" idx="54" hasCustomPrompt="1"/>
          </p:nvPr>
        </p:nvSpPr>
        <p:spPr>
          <a:xfrm>
            <a:off x="4423839" y="1311846"/>
            <a:ext cx="554985" cy="58204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r" defTabSz="309548">
              <a:lnSpc>
                <a:spcPct val="100000"/>
              </a:lnSpc>
              <a:spcBef>
                <a:spcPts val="0"/>
              </a:spcBef>
              <a:buSzTx/>
              <a:buNone/>
              <a:defRPr sz="3750" b="1">
                <a:solidFill>
                  <a:schemeClr val="bg2"/>
                </a:solidFill>
                <a:latin typeface="+mj-lt"/>
                <a:ea typeface="Domaine Display"/>
                <a:cs typeface="Domaine Display"/>
                <a:sym typeface="Domaine Display"/>
              </a:defRPr>
            </a:lvl1pPr>
          </a:lstStyle>
          <a:p>
            <a:r>
              <a:rPr lang="fi-FI" dirty="0"/>
              <a:t>3</a:t>
            </a:r>
            <a:endParaRPr dirty="0"/>
          </a:p>
        </p:txBody>
      </p:sp>
      <p:sp>
        <p:nvSpPr>
          <p:cNvPr id="3" name="Nuoli 3">
            <a:extLst>
              <a:ext uri="{FF2B5EF4-FFF2-40B4-BE49-F238E27FC236}">
                <a16:creationId xmlns:a16="http://schemas.microsoft.com/office/drawing/2014/main" id="{506D23F4-6389-439B-13C9-7BC9B0BA3E35}"/>
              </a:ext>
            </a:extLst>
          </p:cNvPr>
          <p:cNvSpPr txBox="1">
            <a:spLocks noGrp="1"/>
          </p:cNvSpPr>
          <p:nvPr>
            <p:ph type="body" sz="quarter" idx="66"/>
          </p:nvPr>
        </p:nvSpPr>
        <p:spPr>
          <a:xfrm>
            <a:off x="5067653" y="1311846"/>
            <a:ext cx="1337819" cy="582041"/>
          </a:xfrm>
          <a:prstGeom prst="homePlate">
            <a:avLst/>
          </a:prstGeom>
          <a:solidFill>
            <a:schemeClr val="bg2"/>
          </a:solidFill>
          <a:ln>
            <a:noFill/>
          </a:ln>
        </p:spPr>
        <p:txBody>
          <a:bodyPr lIns="108000" tIns="0" rIns="0" bIns="0" anchor="ctr">
            <a:noAutofit/>
          </a:bodyPr>
          <a:lstStyle>
            <a:lvl1pPr marL="0" indent="0" algn="l" defTabSz="30954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None/>
              <a:defRPr sz="1050" b="1">
                <a:solidFill>
                  <a:schemeClr val="bg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8" name="Tekstin paikkamerkki">
            <a:extLst>
              <a:ext uri="{FF2B5EF4-FFF2-40B4-BE49-F238E27FC236}">
                <a16:creationId xmlns:a16="http://schemas.microsoft.com/office/drawing/2014/main" id="{7157ABE4-2A60-6006-5212-FD8E76AF9468}"/>
              </a:ext>
            </a:extLst>
          </p:cNvPr>
          <p:cNvSpPr>
            <a:spLocks noGrp="1"/>
          </p:cNvSpPr>
          <p:nvPr>
            <p:ph type="body" idx="69" hasCustomPrompt="1"/>
          </p:nvPr>
        </p:nvSpPr>
        <p:spPr>
          <a:xfrm>
            <a:off x="4722216" y="2073434"/>
            <a:ext cx="1776091" cy="263241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08000" indent="-108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000"/>
            </a:lvl1pPr>
            <a:lvl2pPr marL="360000" indent="-144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9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45" name="4">
            <a:extLst>
              <a:ext uri="{FF2B5EF4-FFF2-40B4-BE49-F238E27FC236}">
                <a16:creationId xmlns:a16="http://schemas.microsoft.com/office/drawing/2014/main" id="{85D7E0DA-86AD-40D0-9237-B8D725A6C7F4}"/>
              </a:ext>
            </a:extLst>
          </p:cNvPr>
          <p:cNvSpPr txBox="1">
            <a:spLocks noGrp="1"/>
          </p:cNvSpPr>
          <p:nvPr>
            <p:ph type="body" sz="quarter" idx="56" hasCustomPrompt="1"/>
          </p:nvPr>
        </p:nvSpPr>
        <p:spPr>
          <a:xfrm>
            <a:off x="6494301" y="1311846"/>
            <a:ext cx="554985" cy="58204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r" defTabSz="309548">
              <a:lnSpc>
                <a:spcPct val="100000"/>
              </a:lnSpc>
              <a:spcBef>
                <a:spcPts val="0"/>
              </a:spcBef>
              <a:buSzTx/>
              <a:buNone/>
              <a:defRPr sz="3750" b="1">
                <a:solidFill>
                  <a:schemeClr val="bg2"/>
                </a:solidFill>
                <a:latin typeface="+mj-lt"/>
                <a:ea typeface="Domaine Display"/>
                <a:cs typeface="Domaine Display"/>
                <a:sym typeface="Domaine Display"/>
              </a:defRPr>
            </a:lvl1pPr>
          </a:lstStyle>
          <a:p>
            <a:r>
              <a:rPr lang="fi-FI" dirty="0"/>
              <a:t>4</a:t>
            </a:r>
            <a:endParaRPr dirty="0"/>
          </a:p>
        </p:txBody>
      </p:sp>
      <p:sp>
        <p:nvSpPr>
          <p:cNvPr id="4" name="Nuoli 4">
            <a:extLst>
              <a:ext uri="{FF2B5EF4-FFF2-40B4-BE49-F238E27FC236}">
                <a16:creationId xmlns:a16="http://schemas.microsoft.com/office/drawing/2014/main" id="{C9BA6829-62A3-33C9-2014-CFFF9724F02F}"/>
              </a:ext>
            </a:extLst>
          </p:cNvPr>
          <p:cNvSpPr txBox="1">
            <a:spLocks noGrp="1"/>
          </p:cNvSpPr>
          <p:nvPr>
            <p:ph type="body" sz="quarter" idx="67"/>
          </p:nvPr>
        </p:nvSpPr>
        <p:spPr>
          <a:xfrm>
            <a:off x="7141770" y="1311846"/>
            <a:ext cx="1337819" cy="582041"/>
          </a:xfrm>
          <a:prstGeom prst="homePlate">
            <a:avLst/>
          </a:prstGeom>
          <a:solidFill>
            <a:schemeClr val="bg2"/>
          </a:solidFill>
          <a:ln>
            <a:noFill/>
          </a:ln>
        </p:spPr>
        <p:txBody>
          <a:bodyPr lIns="108000" tIns="0" rIns="0" bIns="0" anchor="ctr">
            <a:noAutofit/>
          </a:bodyPr>
          <a:lstStyle>
            <a:lvl1pPr marL="0" indent="0" algn="l" defTabSz="30954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None/>
              <a:defRPr sz="1050" b="1">
                <a:solidFill>
                  <a:schemeClr val="bg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9" name="Tekstin paikkamerkki">
            <a:extLst>
              <a:ext uri="{FF2B5EF4-FFF2-40B4-BE49-F238E27FC236}">
                <a16:creationId xmlns:a16="http://schemas.microsoft.com/office/drawing/2014/main" id="{54AAA421-26D5-C157-E063-08A39FFD76EB}"/>
              </a:ext>
            </a:extLst>
          </p:cNvPr>
          <p:cNvSpPr>
            <a:spLocks noGrp="1"/>
          </p:cNvSpPr>
          <p:nvPr>
            <p:ph type="body" idx="70" hasCustomPrompt="1"/>
          </p:nvPr>
        </p:nvSpPr>
        <p:spPr>
          <a:xfrm>
            <a:off x="6783464" y="2073433"/>
            <a:ext cx="1776091" cy="263241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08000" indent="-108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000"/>
            </a:lvl1pPr>
            <a:lvl2pPr marL="360000" indent="-144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9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pic>
        <p:nvPicPr>
          <p:cNvPr id="6" name="Logo">
            <a:extLst>
              <a:ext uri="{FF2B5EF4-FFF2-40B4-BE49-F238E27FC236}">
                <a16:creationId xmlns:a16="http://schemas.microsoft.com/office/drawing/2014/main" id="{DC2F30D4-8C3C-347E-D2CA-FB73ED258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00300" y="308967"/>
            <a:ext cx="348536" cy="53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663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laatikot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0B38B565-8F9E-DD32-00C1-5094D10F4E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4375" y="576574"/>
            <a:ext cx="7729538" cy="535215"/>
          </a:xfrm>
        </p:spPr>
        <p:txBody>
          <a:bodyPr anchor="b" anchorCtr="0"/>
          <a:lstStyle>
            <a:lvl1pPr algn="l">
              <a:lnSpc>
                <a:spcPct val="9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Muokkaa otsikkoa napsauttamalla</a:t>
            </a:r>
            <a:endParaRPr lang="fi-FI" noProof="0" dirty="0"/>
          </a:p>
        </p:txBody>
      </p:sp>
      <p:sp>
        <p:nvSpPr>
          <p:cNvPr id="22" name="Otsikkolaatikko 1">
            <a:extLst>
              <a:ext uri="{FF2B5EF4-FFF2-40B4-BE49-F238E27FC236}">
                <a16:creationId xmlns:a16="http://schemas.microsoft.com/office/drawing/2014/main" id="{E65D2ABF-97FC-4BDD-BDB8-E326E108140D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714375" y="1274016"/>
            <a:ext cx="1728000" cy="666751"/>
          </a:xfrm>
          <a:prstGeom prst="roundRect">
            <a:avLst>
              <a:gd name="adj" fmla="val 4958"/>
            </a:avLst>
          </a:prstGeom>
          <a:solidFill>
            <a:schemeClr val="bg2"/>
          </a:solidFill>
        </p:spPr>
        <p:txBody>
          <a:bodyPr lIns="108000" tIns="72000" rIns="108000" bIns="72000" anchor="ctr" anchorCtr="0">
            <a:noAutofit/>
          </a:bodyPr>
          <a:lstStyle>
            <a:lvl1pPr marL="0" indent="0" algn="ctr">
              <a:lnSpc>
                <a:spcPct val="107000"/>
              </a:lnSpc>
              <a:spcAft>
                <a:spcPts val="0"/>
              </a:spcAft>
              <a:buNone/>
              <a:defRPr sz="1200" b="1">
                <a:solidFill>
                  <a:schemeClr val="bg1"/>
                </a:solidFill>
              </a:defRPr>
            </a:lvl1pPr>
            <a:lvl2pPr marL="342884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43717AC1-6E9D-77B3-EBC1-5000AA2CCAE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12921" y="2071108"/>
            <a:ext cx="1727999" cy="261285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08000" indent="-108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000"/>
            </a:lvl1pPr>
            <a:lvl2pPr marL="360000" indent="-144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9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5" name="Otsikkolaatikko 2">
            <a:extLst>
              <a:ext uri="{FF2B5EF4-FFF2-40B4-BE49-F238E27FC236}">
                <a16:creationId xmlns:a16="http://schemas.microsoft.com/office/drawing/2014/main" id="{5021C194-C47B-97AA-463D-46681436CE2E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2714888" y="1274016"/>
            <a:ext cx="1728000" cy="666751"/>
          </a:xfrm>
          <a:prstGeom prst="roundRect">
            <a:avLst>
              <a:gd name="adj" fmla="val 4791"/>
            </a:avLst>
          </a:prstGeom>
          <a:solidFill>
            <a:schemeClr val="bg2"/>
          </a:solidFill>
        </p:spPr>
        <p:txBody>
          <a:bodyPr lIns="108000" tIns="72000" rIns="108000" bIns="72000" anchor="ctr" anchorCtr="0">
            <a:noAutofit/>
          </a:bodyPr>
          <a:lstStyle>
            <a:lvl1pPr marL="0" indent="0" algn="ctr">
              <a:lnSpc>
                <a:spcPct val="107000"/>
              </a:lnSpc>
              <a:spcAft>
                <a:spcPts val="0"/>
              </a:spcAft>
              <a:buNone/>
              <a:defRPr sz="1200" b="1">
                <a:solidFill>
                  <a:schemeClr val="bg1"/>
                </a:solidFill>
              </a:defRPr>
            </a:lvl1pPr>
            <a:lvl2pPr marL="342884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C28DD90-8DCF-47CE-B8B5-DF9C2068D62D}"/>
              </a:ext>
            </a:extLst>
          </p:cNvPr>
          <p:cNvSpPr>
            <a:spLocks noGrp="1"/>
          </p:cNvSpPr>
          <p:nvPr>
            <p:ph type="body" idx="61" hasCustomPrompt="1"/>
          </p:nvPr>
        </p:nvSpPr>
        <p:spPr>
          <a:xfrm>
            <a:off x="2714889" y="2071108"/>
            <a:ext cx="1727999" cy="261285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08000" indent="-108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000"/>
            </a:lvl1pPr>
            <a:lvl2pPr marL="360000" indent="-144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9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7" name="Otsikkolaatikko 3">
            <a:extLst>
              <a:ext uri="{FF2B5EF4-FFF2-40B4-BE49-F238E27FC236}">
                <a16:creationId xmlns:a16="http://schemas.microsoft.com/office/drawing/2014/main" id="{8E03FF1F-B2A4-A3F6-4402-4C81EF0F6A98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>
          <a:xfrm>
            <a:off x="4715401" y="1274016"/>
            <a:ext cx="1728000" cy="666751"/>
          </a:xfrm>
          <a:prstGeom prst="roundRect">
            <a:avLst>
              <a:gd name="adj" fmla="val 4957"/>
            </a:avLst>
          </a:prstGeom>
          <a:solidFill>
            <a:schemeClr val="bg2"/>
          </a:solidFill>
        </p:spPr>
        <p:txBody>
          <a:bodyPr lIns="108000" tIns="72000" rIns="108000" bIns="72000" anchor="ctr" anchorCtr="0">
            <a:noAutofit/>
          </a:bodyPr>
          <a:lstStyle>
            <a:lvl1pPr marL="0" indent="0" algn="ctr">
              <a:lnSpc>
                <a:spcPct val="107000"/>
              </a:lnSpc>
              <a:spcAft>
                <a:spcPts val="0"/>
              </a:spcAft>
              <a:buNone/>
              <a:defRPr sz="1200" b="1">
                <a:solidFill>
                  <a:schemeClr val="bg1"/>
                </a:solidFill>
              </a:defRPr>
            </a:lvl1pPr>
            <a:lvl2pPr marL="342884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88A8FA7-9B57-D648-0652-4A64B558E31D}"/>
              </a:ext>
            </a:extLst>
          </p:cNvPr>
          <p:cNvSpPr>
            <a:spLocks noGrp="1"/>
          </p:cNvSpPr>
          <p:nvPr>
            <p:ph type="body" idx="63" hasCustomPrompt="1"/>
          </p:nvPr>
        </p:nvSpPr>
        <p:spPr>
          <a:xfrm>
            <a:off x="4714837" y="2071108"/>
            <a:ext cx="1727999" cy="261285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08000" indent="-108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000"/>
            </a:lvl1pPr>
            <a:lvl2pPr marL="360000" indent="-144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9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9" name="Otsikkolaatikko 4">
            <a:extLst>
              <a:ext uri="{FF2B5EF4-FFF2-40B4-BE49-F238E27FC236}">
                <a16:creationId xmlns:a16="http://schemas.microsoft.com/office/drawing/2014/main" id="{8119B72B-B47F-D99F-DA85-8D6DBE54F05C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6715914" y="1274016"/>
            <a:ext cx="1728000" cy="666751"/>
          </a:xfrm>
          <a:prstGeom prst="roundRect">
            <a:avLst>
              <a:gd name="adj" fmla="val 4957"/>
            </a:avLst>
          </a:prstGeom>
          <a:solidFill>
            <a:schemeClr val="bg2"/>
          </a:solidFill>
        </p:spPr>
        <p:txBody>
          <a:bodyPr lIns="108000" tIns="72000" rIns="108000" bIns="72000" anchor="ctr" anchorCtr="0">
            <a:noAutofit/>
          </a:bodyPr>
          <a:lstStyle>
            <a:lvl1pPr marL="0" indent="0" algn="ctr">
              <a:lnSpc>
                <a:spcPct val="107000"/>
              </a:lnSpc>
              <a:spcAft>
                <a:spcPts val="0"/>
              </a:spcAft>
              <a:buNone/>
              <a:defRPr sz="1200" b="1">
                <a:solidFill>
                  <a:schemeClr val="bg1"/>
                </a:solidFill>
              </a:defRPr>
            </a:lvl1pPr>
            <a:lvl2pPr marL="342884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9E49699E-2119-D43B-0CA9-0A0EBBC50DB2}"/>
              </a:ext>
            </a:extLst>
          </p:cNvPr>
          <p:cNvSpPr>
            <a:spLocks noGrp="1"/>
          </p:cNvSpPr>
          <p:nvPr>
            <p:ph type="body" idx="65" hasCustomPrompt="1"/>
          </p:nvPr>
        </p:nvSpPr>
        <p:spPr>
          <a:xfrm>
            <a:off x="6715914" y="2071108"/>
            <a:ext cx="1727999" cy="261285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08000" indent="-108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000"/>
            </a:lvl1pPr>
            <a:lvl2pPr marL="360000" indent="-144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9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pic>
        <p:nvPicPr>
          <p:cNvPr id="3" name="Logo">
            <a:extLst>
              <a:ext uri="{FF2B5EF4-FFF2-40B4-BE49-F238E27FC236}">
                <a16:creationId xmlns:a16="http://schemas.microsoft.com/office/drawing/2014/main" id="{F00509A1-9C0A-CE85-8257-910D4F9AA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00300" y="308967"/>
            <a:ext cx="348536" cy="53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74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+ tekstilaatiko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tsikko">
            <a:extLst>
              <a:ext uri="{FF2B5EF4-FFF2-40B4-BE49-F238E27FC236}">
                <a16:creationId xmlns:a16="http://schemas.microsoft.com/office/drawing/2014/main" id="{88919CED-69A7-DA72-1C99-F4441B76F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283" y="2687052"/>
            <a:ext cx="8126277" cy="431153"/>
          </a:xfrm>
        </p:spPr>
        <p:txBody>
          <a:bodyPr anchor="ctr" anchorCtr="0"/>
          <a:lstStyle>
            <a:lvl1pPr algn="l">
              <a:lnSpc>
                <a:spcPct val="90000"/>
              </a:lnSpc>
              <a:defRPr sz="28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Muokkaa otsikkoa napsauttamalla</a:t>
            </a:r>
            <a:endParaRPr lang="fi-FI" noProof="0" dirty="0"/>
          </a:p>
        </p:txBody>
      </p:sp>
      <p:sp>
        <p:nvSpPr>
          <p:cNvPr id="2" name="Nuoli 1">
            <a:extLst>
              <a:ext uri="{FF2B5EF4-FFF2-40B4-BE49-F238E27FC236}">
                <a16:creationId xmlns:a16="http://schemas.microsoft.com/office/drawing/2014/main" id="{749B0A75-5928-EF9F-8AE2-1C9B81FA8AC3}"/>
              </a:ext>
            </a:extLst>
          </p:cNvPr>
          <p:cNvSpPr txBox="1">
            <a:spLocks noGrp="1"/>
          </p:cNvSpPr>
          <p:nvPr>
            <p:ph type="body" sz="quarter" idx="65"/>
          </p:nvPr>
        </p:nvSpPr>
        <p:spPr>
          <a:xfrm>
            <a:off x="510442" y="3303239"/>
            <a:ext cx="1856419" cy="725170"/>
          </a:xfrm>
          <a:prstGeom prst="homePlate">
            <a:avLst/>
          </a:prstGeom>
          <a:solidFill>
            <a:schemeClr val="bg1"/>
          </a:solidFill>
          <a:ln w="22225">
            <a:solidFill>
              <a:schemeClr val="bg2"/>
            </a:solidFill>
          </a:ln>
        </p:spPr>
        <p:txBody>
          <a:bodyPr lIns="108000" tIns="0" rIns="0" bIns="0" anchor="ctr">
            <a:noAutofit/>
          </a:bodyPr>
          <a:lstStyle>
            <a:lvl1pPr marL="0" indent="0" algn="l" defTabSz="30954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None/>
              <a:defRPr sz="1200" b="1">
                <a:solidFill>
                  <a:schemeClr val="bg2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8" name="Tekstin paikkamerkki">
            <a:extLst>
              <a:ext uri="{FF2B5EF4-FFF2-40B4-BE49-F238E27FC236}">
                <a16:creationId xmlns:a16="http://schemas.microsoft.com/office/drawing/2014/main" id="{A6D181D2-0BCD-D177-527A-C0A330173650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10442" y="4185642"/>
            <a:ext cx="1723278" cy="72517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7000"/>
              </a:lnSpc>
              <a:spcAft>
                <a:spcPts val="800"/>
              </a:spcAft>
              <a:buNone/>
              <a:defRPr sz="1000">
                <a:solidFill>
                  <a:srgbClr val="404040"/>
                </a:solidFill>
              </a:defRPr>
            </a:lvl1pPr>
          </a:lstStyle>
          <a:p>
            <a:pPr marL="0" marR="0" lvl="0" indent="0" algn="l" defTabSz="457189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Muokkaa tekstiä napsauttamalla. </a:t>
            </a:r>
          </a:p>
        </p:txBody>
      </p:sp>
      <p:sp>
        <p:nvSpPr>
          <p:cNvPr id="4" name="Nuoli 2">
            <a:extLst>
              <a:ext uri="{FF2B5EF4-FFF2-40B4-BE49-F238E27FC236}">
                <a16:creationId xmlns:a16="http://schemas.microsoft.com/office/drawing/2014/main" id="{D2A3C707-10D3-7F0E-2017-C69C76B65A46}"/>
              </a:ext>
            </a:extLst>
          </p:cNvPr>
          <p:cNvSpPr txBox="1">
            <a:spLocks noGrp="1"/>
          </p:cNvSpPr>
          <p:nvPr>
            <p:ph type="body" sz="quarter" idx="67"/>
          </p:nvPr>
        </p:nvSpPr>
        <p:spPr>
          <a:xfrm>
            <a:off x="2599342" y="3303239"/>
            <a:ext cx="1856419" cy="725170"/>
          </a:xfrm>
          <a:prstGeom prst="homePlate">
            <a:avLst/>
          </a:prstGeom>
          <a:solidFill>
            <a:schemeClr val="bg1"/>
          </a:solidFill>
          <a:ln w="22225">
            <a:solidFill>
              <a:schemeClr val="bg2"/>
            </a:solidFill>
          </a:ln>
        </p:spPr>
        <p:txBody>
          <a:bodyPr lIns="108000" tIns="0" rIns="0" bIns="0" anchor="ctr">
            <a:noAutofit/>
          </a:bodyPr>
          <a:lstStyle>
            <a:lvl1pPr marL="0" indent="0" algn="l" defTabSz="30954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None/>
              <a:defRPr sz="1200" b="1">
                <a:solidFill>
                  <a:schemeClr val="bg2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CD32F-5449-DF3E-CD8B-A925D2DB396F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599342" y="4181540"/>
            <a:ext cx="1723278" cy="72517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7000"/>
              </a:lnSpc>
              <a:spcAft>
                <a:spcPts val="800"/>
              </a:spcAft>
              <a:buNone/>
              <a:defRPr sz="1000">
                <a:solidFill>
                  <a:srgbClr val="404040"/>
                </a:solidFill>
              </a:defRPr>
            </a:lvl1pPr>
          </a:lstStyle>
          <a:p>
            <a:pPr marL="0" marR="0" lvl="0" indent="0" algn="l" defTabSz="457189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Muokkaa tekstiä napsauttamalla. </a:t>
            </a:r>
          </a:p>
        </p:txBody>
      </p:sp>
      <p:sp>
        <p:nvSpPr>
          <p:cNvPr id="7" name="Nuoli 3">
            <a:extLst>
              <a:ext uri="{FF2B5EF4-FFF2-40B4-BE49-F238E27FC236}">
                <a16:creationId xmlns:a16="http://schemas.microsoft.com/office/drawing/2014/main" id="{53FAD169-1D56-A58B-3846-B6C589C23513}"/>
              </a:ext>
            </a:extLst>
          </p:cNvPr>
          <p:cNvSpPr txBox="1">
            <a:spLocks noGrp="1"/>
          </p:cNvSpPr>
          <p:nvPr>
            <p:ph type="body" sz="quarter" idx="68"/>
          </p:nvPr>
        </p:nvSpPr>
        <p:spPr>
          <a:xfrm>
            <a:off x="4688242" y="3303239"/>
            <a:ext cx="1856419" cy="725170"/>
          </a:xfrm>
          <a:prstGeom prst="homePlate">
            <a:avLst/>
          </a:prstGeom>
          <a:solidFill>
            <a:schemeClr val="bg1"/>
          </a:solidFill>
          <a:ln w="22225">
            <a:solidFill>
              <a:schemeClr val="bg2"/>
            </a:solidFill>
          </a:ln>
        </p:spPr>
        <p:txBody>
          <a:bodyPr lIns="108000" tIns="0" rIns="0" bIns="0" anchor="ctr">
            <a:noAutofit/>
          </a:bodyPr>
          <a:lstStyle>
            <a:lvl1pPr marL="0" indent="0" algn="l" defTabSz="30954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None/>
              <a:defRPr sz="1200" b="1">
                <a:solidFill>
                  <a:schemeClr val="bg2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10" name="Tekstin paikkamerkki">
            <a:extLst>
              <a:ext uri="{FF2B5EF4-FFF2-40B4-BE49-F238E27FC236}">
                <a16:creationId xmlns:a16="http://schemas.microsoft.com/office/drawing/2014/main" id="{C268B191-5160-709A-F5CC-E11878C43E7C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4688242" y="4172438"/>
            <a:ext cx="1723278" cy="72517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7000"/>
              </a:lnSpc>
              <a:spcAft>
                <a:spcPts val="800"/>
              </a:spcAft>
              <a:buNone/>
              <a:defRPr sz="1000">
                <a:solidFill>
                  <a:srgbClr val="404040"/>
                </a:solidFill>
              </a:defRPr>
            </a:lvl1pPr>
          </a:lstStyle>
          <a:p>
            <a:pPr marL="0" marR="0" lvl="0" indent="0" algn="l" defTabSz="457189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Muokkaa tekstiä napsauttamalla. </a:t>
            </a:r>
          </a:p>
        </p:txBody>
      </p:sp>
      <p:sp>
        <p:nvSpPr>
          <p:cNvPr id="6" name="Nuoli 4">
            <a:extLst>
              <a:ext uri="{FF2B5EF4-FFF2-40B4-BE49-F238E27FC236}">
                <a16:creationId xmlns:a16="http://schemas.microsoft.com/office/drawing/2014/main" id="{E79632BE-152A-A53B-4B09-1684E3F9FFC9}"/>
              </a:ext>
            </a:extLst>
          </p:cNvPr>
          <p:cNvSpPr txBox="1">
            <a:spLocks noGrp="1"/>
          </p:cNvSpPr>
          <p:nvPr>
            <p:ph type="body" sz="quarter" idx="72"/>
          </p:nvPr>
        </p:nvSpPr>
        <p:spPr>
          <a:xfrm>
            <a:off x="6777141" y="3303239"/>
            <a:ext cx="1856419" cy="725170"/>
          </a:xfrm>
          <a:prstGeom prst="homePlate">
            <a:avLst/>
          </a:prstGeom>
          <a:solidFill>
            <a:schemeClr val="bg1"/>
          </a:solidFill>
          <a:ln w="22225">
            <a:solidFill>
              <a:schemeClr val="bg2"/>
            </a:solidFill>
          </a:ln>
        </p:spPr>
        <p:txBody>
          <a:bodyPr lIns="108000" tIns="0" rIns="0" bIns="0" anchor="ctr">
            <a:noAutofit/>
          </a:bodyPr>
          <a:lstStyle>
            <a:lvl1pPr marL="0" indent="0" algn="l" defTabSz="30954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None/>
              <a:defRPr sz="1200" b="1">
                <a:solidFill>
                  <a:schemeClr val="bg2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12" name="Tekstin paikkamerkki">
            <a:extLst>
              <a:ext uri="{FF2B5EF4-FFF2-40B4-BE49-F238E27FC236}">
                <a16:creationId xmlns:a16="http://schemas.microsoft.com/office/drawing/2014/main" id="{6AEDAFEA-471C-6758-B89E-9BD7DA5780B4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6777141" y="4170710"/>
            <a:ext cx="1723278" cy="72517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7000"/>
              </a:lnSpc>
              <a:spcAft>
                <a:spcPts val="800"/>
              </a:spcAft>
              <a:buNone/>
              <a:defRPr sz="1000">
                <a:solidFill>
                  <a:srgbClr val="404040"/>
                </a:solidFill>
              </a:defRPr>
            </a:lvl1pPr>
          </a:lstStyle>
          <a:p>
            <a:pPr marL="0" marR="0" lvl="0" indent="0" algn="l" defTabSz="457189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25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Muokkaa tekstiä napsauttamalla. </a:t>
            </a:r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5D08F5D4-B30E-481D-8F0A-A67744EE110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9144000" cy="2457807"/>
          </a:xfrm>
          <a:noFill/>
        </p:spPr>
        <p:txBody>
          <a:bodyPr lIns="216000" tIns="144000" rIns="21600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900">
                <a:solidFill>
                  <a:srgbClr val="404040"/>
                </a:solidFill>
              </a:defRPr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kuva: valitse kuvan kehyslaatikko &gt; Lisää-välilehti &gt; Kuvat (lisää kuva omasta sijainnista ”Tämä laite” tai Microsoftin kuvapankista ”Kuvapankkikuvat”).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</a:p>
        </p:txBody>
      </p:sp>
      <p:sp>
        <p:nvSpPr>
          <p:cNvPr id="5" name="Kuvaaja">
            <a:extLst>
              <a:ext uri="{FF2B5EF4-FFF2-40B4-BE49-F238E27FC236}">
                <a16:creationId xmlns:a16="http://schemas.microsoft.com/office/drawing/2014/main" id="{EEC8E8A1-88AC-FE6A-886C-8A276FBDBF2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983045" y="2137436"/>
            <a:ext cx="1080000" cy="243243"/>
          </a:xfrm>
          <a:prstGeom prst="roundRect">
            <a:avLst>
              <a:gd name="adj" fmla="val 12646"/>
            </a:avLst>
          </a:prstGeom>
          <a:solidFill>
            <a:schemeClr val="tx1"/>
          </a:solidFill>
        </p:spPr>
        <p:txBody>
          <a:bodyPr wrap="none" lIns="72000" tIns="54000" rIns="61200" bIns="54000" anchor="ctr" anchorCtr="0">
            <a:sp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Kuva: Kuvaajan nimi</a:t>
            </a:r>
          </a:p>
        </p:txBody>
      </p:sp>
    </p:spTree>
    <p:extLst>
      <p:ext uri="{BB962C8B-B14F-4D97-AF65-F5344CB8AC3E}">
        <p14:creationId xmlns:p14="http://schemas.microsoft.com/office/powerpoint/2010/main" val="27419684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kaja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0B38B565-8F9E-DD32-00C1-5094D10F4E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4376" y="700643"/>
            <a:ext cx="7729538" cy="535215"/>
          </a:xfrm>
        </p:spPr>
        <p:txBody>
          <a:bodyPr anchor="b" anchorCtr="0"/>
          <a:lstStyle>
            <a:lvl1pPr algn="l">
              <a:lnSpc>
                <a:spcPct val="9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Aikajana</a:t>
            </a:r>
            <a:endParaRPr lang="fi-FI" noProof="0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4A2DFCC2-F2FB-DDB6-0E48-494730B948B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00086" y="1630325"/>
            <a:ext cx="1727999" cy="83022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ctr">
              <a:lnSpc>
                <a:spcPct val="107000"/>
              </a:lnSpc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defRPr sz="1200"/>
            </a:lvl1pPr>
            <a:lvl2pPr marL="360000" indent="-144000">
              <a:lnSpc>
                <a:spcPct val="107000"/>
              </a:lnSpc>
              <a:spcAft>
                <a:spcPts val="4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sz="7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</a:t>
            </a:r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377C5B8A-C64D-E1EB-7677-9FD15826372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2700599" y="1630325"/>
            <a:ext cx="1727999" cy="83022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ctr">
              <a:lnSpc>
                <a:spcPct val="107000"/>
              </a:lnSpc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defRPr sz="1200"/>
            </a:lvl1pPr>
            <a:lvl2pPr marL="360000" indent="-144000">
              <a:lnSpc>
                <a:spcPct val="107000"/>
              </a:lnSpc>
              <a:spcAft>
                <a:spcPts val="4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sz="7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</a:t>
            </a: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AAECE788-E374-B1FB-27A7-627739A3990C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701112" y="1630325"/>
            <a:ext cx="1727999" cy="83022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ctr">
              <a:lnSpc>
                <a:spcPct val="107000"/>
              </a:lnSpc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defRPr sz="1200"/>
            </a:lvl1pPr>
            <a:lvl2pPr marL="360000" indent="-144000">
              <a:lnSpc>
                <a:spcPct val="107000"/>
              </a:lnSpc>
              <a:spcAft>
                <a:spcPts val="4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sz="7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</a:t>
            </a: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5F264BC1-9945-2634-A6F5-1A9491B9E8A6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701625" y="1630325"/>
            <a:ext cx="1727999" cy="83022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ctr">
              <a:lnSpc>
                <a:spcPct val="107000"/>
              </a:lnSpc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defRPr sz="1200"/>
            </a:lvl1pPr>
            <a:lvl2pPr marL="360000" indent="-144000">
              <a:lnSpc>
                <a:spcPct val="107000"/>
              </a:lnSpc>
              <a:spcAft>
                <a:spcPts val="4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sz="7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43717AC1-6E9D-77B3-EBC1-5000AA2CCAE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14376" y="3779874"/>
            <a:ext cx="1727999" cy="8302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ctr">
              <a:lnSpc>
                <a:spcPct val="107000"/>
              </a:lnSpc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defRPr sz="1200"/>
            </a:lvl1pPr>
            <a:lvl2pPr marL="360000" indent="-144000">
              <a:lnSpc>
                <a:spcPct val="107000"/>
              </a:lnSpc>
              <a:spcAft>
                <a:spcPts val="4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sz="7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A0332319-D819-ED72-3EAC-4170892D8F84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2714889" y="3779874"/>
            <a:ext cx="1727999" cy="8302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ctr">
              <a:lnSpc>
                <a:spcPct val="107000"/>
              </a:lnSpc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defRPr sz="1200"/>
            </a:lvl1pPr>
            <a:lvl2pPr marL="360000" indent="-144000">
              <a:lnSpc>
                <a:spcPct val="107000"/>
              </a:lnSpc>
              <a:spcAft>
                <a:spcPts val="4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sz="7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</a:t>
            </a:r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92DDDBEB-5B4B-FE58-0461-C2C6200AE7C3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715402" y="3779874"/>
            <a:ext cx="1727999" cy="8302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ctr">
              <a:lnSpc>
                <a:spcPct val="107000"/>
              </a:lnSpc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defRPr sz="1200"/>
            </a:lvl1pPr>
            <a:lvl2pPr marL="360000" indent="-144000">
              <a:lnSpc>
                <a:spcPct val="107000"/>
              </a:lnSpc>
              <a:spcAft>
                <a:spcPts val="4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sz="7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</a:t>
            </a:r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3AF46AF2-1DE8-0831-397B-2046D9539570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715915" y="3779874"/>
            <a:ext cx="1727999" cy="8302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ctr">
              <a:lnSpc>
                <a:spcPct val="107000"/>
              </a:lnSpc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defRPr sz="1200"/>
            </a:lvl1pPr>
            <a:lvl2pPr marL="360000" indent="-144000">
              <a:lnSpc>
                <a:spcPct val="107000"/>
              </a:lnSpc>
              <a:spcAft>
                <a:spcPts val="400"/>
              </a:spcAft>
              <a:buFont typeface="Lucida Grande"/>
              <a:buChar char="–"/>
              <a:defRPr sz="900"/>
            </a:lvl2pPr>
            <a:lvl3pPr marL="540000" indent="-108000">
              <a:lnSpc>
                <a:spcPct val="107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sz="7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7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500"/>
            </a:lvl5pPr>
          </a:lstStyle>
          <a:p>
            <a:pPr lvl="0"/>
            <a:r>
              <a:rPr lang="fi-FI" dirty="0"/>
              <a:t>Muokkaa tekstiä napsauttamalla.</a:t>
            </a:r>
          </a:p>
        </p:txBody>
      </p:sp>
      <p:pic>
        <p:nvPicPr>
          <p:cNvPr id="3" name="Logo">
            <a:extLst>
              <a:ext uri="{FF2B5EF4-FFF2-40B4-BE49-F238E27FC236}">
                <a16:creationId xmlns:a16="http://schemas.microsoft.com/office/drawing/2014/main" id="{A89294ED-093D-A2C9-7838-6527055B8A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00300" y="308967"/>
            <a:ext cx="348536" cy="53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91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oitusdia – City of Turku 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ääotsikko"/>
          <p:cNvSpPr>
            <a:spLocks noGrp="1"/>
          </p:cNvSpPr>
          <p:nvPr>
            <p:ph type="ctrTitle" hasCustomPrompt="1"/>
          </p:nvPr>
        </p:nvSpPr>
        <p:spPr>
          <a:xfrm>
            <a:off x="733837" y="2015723"/>
            <a:ext cx="7733725" cy="1378901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56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Heading of the presentation</a:t>
            </a:r>
          </a:p>
        </p:txBody>
      </p:sp>
      <p:sp>
        <p:nvSpPr>
          <p:cNvPr id="8" name="Alaotsikko"/>
          <p:cNvSpPr>
            <a:spLocks noGrp="1"/>
          </p:cNvSpPr>
          <p:nvPr>
            <p:ph type="subTitle" idx="1" hasCustomPrompt="1"/>
          </p:nvPr>
        </p:nvSpPr>
        <p:spPr>
          <a:xfrm>
            <a:off x="734510" y="3655143"/>
            <a:ext cx="7733052" cy="438811"/>
          </a:xfrm>
          <a:prstGeom prst="rect">
            <a:avLst/>
          </a:prstGeom>
        </p:spPr>
        <p:txBody>
          <a:bodyPr lIns="0" rIns="0" anchor="t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400" b="1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Subheading</a:t>
            </a:r>
          </a:p>
        </p:txBody>
      </p:sp>
      <p:sp>
        <p:nvSpPr>
          <p:cNvPr id="3" name="Tekstin paikkamerkki">
            <a:extLst>
              <a:ext uri="{FF2B5EF4-FFF2-40B4-BE49-F238E27FC236}">
                <a16:creationId xmlns:a16="http://schemas.microsoft.com/office/drawing/2014/main" id="{CA645D20-53F6-47A9-A67B-C5C4E0AD1E4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3837" y="4412974"/>
            <a:ext cx="5661025" cy="25664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Name / date</a:t>
            </a:r>
          </a:p>
        </p:txBody>
      </p:sp>
      <p:pic>
        <p:nvPicPr>
          <p:cNvPr id="5" name="Logo eng">
            <a:extLst>
              <a:ext uri="{FF2B5EF4-FFF2-40B4-BE49-F238E27FC236}">
                <a16:creationId xmlns:a16="http://schemas.microsoft.com/office/drawing/2014/main" id="{1DA7F7E5-112C-546B-3698-0490BE73F1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4510" y="822548"/>
            <a:ext cx="1417227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2651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ulukk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0B38B565-8F9E-DD32-00C1-5094D10F4E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3625" y="576574"/>
            <a:ext cx="7729538" cy="535215"/>
          </a:xfrm>
        </p:spPr>
        <p:txBody>
          <a:bodyPr anchor="b" anchorCtr="0"/>
          <a:lstStyle>
            <a:lvl1pPr algn="l">
              <a:lnSpc>
                <a:spcPct val="9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Taulukko</a:t>
            </a:r>
            <a:endParaRPr lang="fi-FI" noProof="0" dirty="0"/>
          </a:p>
        </p:txBody>
      </p:sp>
      <p:pic>
        <p:nvPicPr>
          <p:cNvPr id="3" name="Logo">
            <a:extLst>
              <a:ext uri="{FF2B5EF4-FFF2-40B4-BE49-F238E27FC236}">
                <a16:creationId xmlns:a16="http://schemas.microsoft.com/office/drawing/2014/main" id="{A89294ED-093D-A2C9-7838-6527055B8A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00300" y="308967"/>
            <a:ext cx="348536" cy="535215"/>
          </a:xfrm>
          <a:prstGeom prst="rect">
            <a:avLst/>
          </a:prstGeom>
        </p:spPr>
      </p:pic>
      <p:sp>
        <p:nvSpPr>
          <p:cNvPr id="9" name="Taulukon paikkamerkki 8">
            <a:extLst>
              <a:ext uri="{FF2B5EF4-FFF2-40B4-BE49-F238E27FC236}">
                <a16:creationId xmlns:a16="http://schemas.microsoft.com/office/drawing/2014/main" id="{E50C6200-29D5-CBBB-D347-4AE7666FC34B}"/>
              </a:ext>
            </a:extLst>
          </p:cNvPr>
          <p:cNvSpPr>
            <a:spLocks noGrp="1"/>
          </p:cNvSpPr>
          <p:nvPr>
            <p:ph type="tbl" sz="quarter" idx="10" hasCustomPrompt="1"/>
          </p:nvPr>
        </p:nvSpPr>
        <p:spPr>
          <a:xfrm>
            <a:off x="714375" y="1390650"/>
            <a:ext cx="7729538" cy="315912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fi-FI" dirty="0"/>
              <a:t>Lisää taulukko kuvakkeesta.</a:t>
            </a:r>
          </a:p>
        </p:txBody>
      </p:sp>
    </p:spTree>
    <p:extLst>
      <p:ext uri="{BB962C8B-B14F-4D97-AF65-F5344CB8AC3E}">
        <p14:creationId xmlns:p14="http://schemas.microsoft.com/office/powerpoint/2010/main" val="1955233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"/>
          <p:cNvSpPr>
            <a:spLocks noGrp="1"/>
          </p:cNvSpPr>
          <p:nvPr>
            <p:ph type="ctrTitle" hasCustomPrompt="1"/>
          </p:nvPr>
        </p:nvSpPr>
        <p:spPr>
          <a:xfrm>
            <a:off x="774829" y="1585609"/>
            <a:ext cx="7594342" cy="1643973"/>
          </a:xfrm>
        </p:spPr>
        <p:txBody>
          <a:bodyPr anchor="ctr" anchorCtr="0">
            <a:noAutofit/>
          </a:bodyPr>
          <a:lstStyle>
            <a:lvl1pPr algn="ctr">
              <a:lnSpc>
                <a:spcPct val="100000"/>
              </a:lnSpc>
              <a:defRPr sz="4400">
                <a:solidFill>
                  <a:schemeClr val="bg2"/>
                </a:solidFill>
              </a:defRPr>
            </a:lvl1pPr>
          </a:lstStyle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fi-FI" dirty="0"/>
              <a:t>Lainaus</a:t>
            </a:r>
            <a:br>
              <a:rPr lang="fi-FI" dirty="0"/>
            </a:br>
            <a:r>
              <a:rPr lang="fi-FI" dirty="0"/>
              <a:t>kahdella rivillä”</a:t>
            </a:r>
            <a:endParaRPr lang="en-US" dirty="0"/>
          </a:p>
        </p:txBody>
      </p:sp>
      <p:sp>
        <p:nvSpPr>
          <p:cNvPr id="3" name="Nimi">
            <a:extLst>
              <a:ext uri="{FF2B5EF4-FFF2-40B4-BE49-F238E27FC236}">
                <a16:creationId xmlns:a16="http://schemas.microsoft.com/office/drawing/2014/main" id="{30294658-408B-E291-CED0-2DDF1B9122F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71255" y="3348188"/>
            <a:ext cx="6801489" cy="438811"/>
          </a:xfrm>
          <a:prstGeom prst="rect">
            <a:avLst/>
          </a:prstGeom>
        </p:spPr>
        <p:txBody>
          <a:bodyPr lIns="0" rIns="0" anchor="t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2400" b="0">
                <a:solidFill>
                  <a:schemeClr val="bg2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Nimi, titteli</a:t>
            </a:r>
            <a:endParaRPr lang="en-US" dirty="0"/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0655E1D5-1F6D-421E-3CB7-4C0AAA855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49717" y="351927"/>
            <a:ext cx="445426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1483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kollaasi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">
            <a:extLst>
              <a:ext uri="{FF2B5EF4-FFF2-40B4-BE49-F238E27FC236}">
                <a16:creationId xmlns:a16="http://schemas.microsoft.com/office/drawing/2014/main" id="{C5E65881-3885-45A7-C439-DBAF00B72F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8785" y="161139"/>
            <a:ext cx="2646000" cy="2646000"/>
          </a:xfrm>
          <a:prstGeom prst="roundRect">
            <a:avLst>
              <a:gd name="adj" fmla="val 2951"/>
            </a:avLst>
          </a:prstGeom>
          <a:solidFill>
            <a:schemeClr val="bg2"/>
          </a:solidFill>
        </p:spPr>
        <p:txBody>
          <a:bodyPr vert="horz" lIns="252000" tIns="0" rIns="180000" bIns="0" rtlCol="0" anchor="ctr" anchorCtr="0">
            <a:noAutofit/>
          </a:bodyPr>
          <a:lstStyle>
            <a:lvl1pPr algn="l">
              <a:lnSpc>
                <a:spcPct val="95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otsikkoa</a:t>
            </a:r>
            <a:endParaRPr lang="en-US" dirty="0"/>
          </a:p>
        </p:txBody>
      </p:sp>
      <p:sp>
        <p:nvSpPr>
          <p:cNvPr id="13" name="Tekstin paikkamerkki">
            <a:extLst>
              <a:ext uri="{FF2B5EF4-FFF2-40B4-BE49-F238E27FC236}">
                <a16:creationId xmlns:a16="http://schemas.microsoft.com/office/drawing/2014/main" id="{F2514C7E-3C97-13C3-7EC9-BABC547C7A2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8785" y="2968276"/>
            <a:ext cx="2646000" cy="2014083"/>
          </a:xfrm>
          <a:prstGeom prst="roundRect">
            <a:avLst>
              <a:gd name="adj" fmla="val 3529"/>
            </a:avLst>
          </a:prstGeom>
          <a:solidFill>
            <a:schemeClr val="bg1">
              <a:lumMod val="95000"/>
            </a:schemeClr>
          </a:solidFill>
        </p:spPr>
        <p:txBody>
          <a:bodyPr lIns="252000" rIns="144000" anchor="ctr" anchorCtr="0">
            <a:noAutofit/>
          </a:bodyPr>
          <a:lstStyle>
            <a:lvl1pPr marL="0" indent="0">
              <a:lnSpc>
                <a:spcPct val="107000"/>
              </a:lnSpc>
              <a:spcAft>
                <a:spcPts val="800"/>
              </a:spcAft>
              <a:buNone/>
              <a:defRPr sz="1400" b="0">
                <a:solidFill>
                  <a:schemeClr val="tx1"/>
                </a:solidFill>
              </a:defRPr>
            </a:lvl1pPr>
            <a:lvl2pPr marL="342000" indent="0">
              <a:buNone/>
              <a:defRPr>
                <a:solidFill>
                  <a:schemeClr val="bg1"/>
                </a:solidFill>
              </a:defRPr>
            </a:lvl2pPr>
            <a:lvl3pPr marL="720000" indent="0">
              <a:buNone/>
              <a:defRPr>
                <a:solidFill>
                  <a:schemeClr val="bg1"/>
                </a:solidFill>
              </a:defRPr>
            </a:lvl3pPr>
            <a:lvl4pPr marL="1080000" indent="0">
              <a:buNone/>
              <a:defRPr>
                <a:solidFill>
                  <a:schemeClr val="bg1"/>
                </a:solidFill>
              </a:defRPr>
            </a:lvl4pPr>
            <a:lvl5pPr marL="1440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Tekstinosto. Voit käyttää osassa tekstiä lihavointia elävöittämään tekstiä.</a:t>
            </a:r>
          </a:p>
        </p:txBody>
      </p:sp>
      <p:sp>
        <p:nvSpPr>
          <p:cNvPr id="6" name="Kuvan paikkamerkki">
            <a:extLst>
              <a:ext uri="{FF2B5EF4-FFF2-40B4-BE49-F238E27FC236}">
                <a16:creationId xmlns:a16="http://schemas.microsoft.com/office/drawing/2014/main" id="{F04BCD48-6335-43D6-87AA-F4DBB59CA9F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975923" y="161140"/>
            <a:ext cx="2597276" cy="4821222"/>
          </a:xfrm>
          <a:prstGeom prst="roundRect">
            <a:avLst>
              <a:gd name="adj" fmla="val 3290"/>
            </a:avLst>
          </a:prstGeom>
          <a:noFill/>
        </p:spPr>
        <p:txBody>
          <a:bodyPr lIns="108000" tIns="108000" rIns="72000">
            <a:normAutofit/>
          </a:bodyPr>
          <a:lstStyle>
            <a:lvl1pPr marL="0" indent="0">
              <a:buNone/>
              <a:defRPr sz="85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kuva: valitse kuvan kehyslaatikko &gt; Lisää-välilehti &gt; Kuvat (lisää kuva omasta sijainnista ”Tämä laite” tai Microsoftin kuvapankista ”Kuvapankkikuvat”).</a:t>
            </a: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</a:p>
        </p:txBody>
      </p:sp>
      <p:sp>
        <p:nvSpPr>
          <p:cNvPr id="5" name="Kuvaaja">
            <a:extLst>
              <a:ext uri="{FF2B5EF4-FFF2-40B4-BE49-F238E27FC236}">
                <a16:creationId xmlns:a16="http://schemas.microsoft.com/office/drawing/2014/main" id="{659F8C57-D63A-DA0E-5A55-D95CAC31DB0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11313" y="4665270"/>
            <a:ext cx="1080000" cy="243243"/>
          </a:xfrm>
          <a:prstGeom prst="roundRect">
            <a:avLst>
              <a:gd name="adj" fmla="val 12646"/>
            </a:avLst>
          </a:prstGeom>
          <a:solidFill>
            <a:schemeClr val="tx1"/>
          </a:solidFill>
        </p:spPr>
        <p:txBody>
          <a:bodyPr wrap="none" lIns="72000" tIns="54000" rIns="61200" bIns="54000" anchor="ctr" anchorCtr="0">
            <a:sp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Kuva: Kuvaajan nimi</a:t>
            </a:r>
          </a:p>
        </p:txBody>
      </p:sp>
      <p:sp>
        <p:nvSpPr>
          <p:cNvPr id="12" name="Tekstin paikkamerkki">
            <a:extLst>
              <a:ext uri="{FF2B5EF4-FFF2-40B4-BE49-F238E27FC236}">
                <a16:creationId xmlns:a16="http://schemas.microsoft.com/office/drawing/2014/main" id="{126A7F2C-BBED-D1DD-F39C-10AF29F7D25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28015" y="161139"/>
            <a:ext cx="3247200" cy="2646000"/>
          </a:xfrm>
          <a:prstGeom prst="roundRect">
            <a:avLst>
              <a:gd name="adj" fmla="val 3529"/>
            </a:avLst>
          </a:prstGeom>
          <a:solidFill>
            <a:schemeClr val="accent4"/>
          </a:solidFill>
        </p:spPr>
        <p:txBody>
          <a:bodyPr lIns="252000" rIns="180000" anchor="ctr" anchorCtr="0">
            <a:noAutofit/>
          </a:bodyPr>
          <a:lstStyle>
            <a:lvl1pPr marL="0" indent="0">
              <a:lnSpc>
                <a:spcPct val="107000"/>
              </a:lnSpc>
              <a:spcAft>
                <a:spcPts val="800"/>
              </a:spcAft>
              <a:buNone/>
              <a:defRPr b="1">
                <a:solidFill>
                  <a:schemeClr val="bg1"/>
                </a:solidFill>
              </a:defRPr>
            </a:lvl1pPr>
            <a:lvl2pPr marL="342000" indent="0">
              <a:buNone/>
              <a:defRPr>
                <a:solidFill>
                  <a:schemeClr val="bg1"/>
                </a:solidFill>
              </a:defRPr>
            </a:lvl2pPr>
            <a:lvl3pPr marL="720000" indent="0">
              <a:buNone/>
              <a:defRPr>
                <a:solidFill>
                  <a:schemeClr val="bg1"/>
                </a:solidFill>
              </a:defRPr>
            </a:lvl3pPr>
            <a:lvl4pPr marL="1080000" indent="0">
              <a:buNone/>
              <a:defRPr>
                <a:solidFill>
                  <a:schemeClr val="bg1"/>
                </a:solidFill>
              </a:defRPr>
            </a:lvl4pPr>
            <a:lvl5pPr marL="1440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Tekstinosto. Valitse taustalaatikon väri Turun kaupungin väreistä. Huomioithan kontrastin.</a:t>
            </a:r>
          </a:p>
        </p:txBody>
      </p:sp>
      <p:sp>
        <p:nvSpPr>
          <p:cNvPr id="8" name="Kuvan paikkamerkki">
            <a:extLst>
              <a:ext uri="{FF2B5EF4-FFF2-40B4-BE49-F238E27FC236}">
                <a16:creationId xmlns:a16="http://schemas.microsoft.com/office/drawing/2014/main" id="{B2961B63-BCE8-420E-B85A-9561A8D3005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734339" y="2968279"/>
            <a:ext cx="3248490" cy="2014081"/>
          </a:xfrm>
          <a:prstGeom prst="roundRect">
            <a:avLst>
              <a:gd name="adj" fmla="val 4135"/>
            </a:avLst>
          </a:prstGeom>
          <a:noFill/>
        </p:spPr>
        <p:txBody>
          <a:bodyPr lIns="108000" tIns="108000" rIns="180000">
            <a:normAutofit/>
          </a:bodyPr>
          <a:lstStyle>
            <a:lvl1pPr marL="0" indent="0">
              <a:buNone/>
              <a:defRPr sz="85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kuva: valitse kuvan kehyslaatikko &gt; Lisää-välilehti &gt; Kuvat (lisää kuva omasta sijainnista ”Tämä laite” tai Microsoftin kuvapankista ”Kuvapankkikuvat”).</a:t>
            </a: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</a:p>
        </p:txBody>
      </p:sp>
      <p:sp>
        <p:nvSpPr>
          <p:cNvPr id="7" name="Kuvaaja">
            <a:extLst>
              <a:ext uri="{FF2B5EF4-FFF2-40B4-BE49-F238E27FC236}">
                <a16:creationId xmlns:a16="http://schemas.microsoft.com/office/drawing/2014/main" id="{F20DC3A8-33B9-C901-6660-31219BE6539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828187" y="4665270"/>
            <a:ext cx="1080000" cy="243243"/>
          </a:xfrm>
          <a:prstGeom prst="roundRect">
            <a:avLst>
              <a:gd name="adj" fmla="val 12646"/>
            </a:avLst>
          </a:prstGeom>
          <a:solidFill>
            <a:schemeClr val="tx1"/>
          </a:solidFill>
        </p:spPr>
        <p:txBody>
          <a:bodyPr wrap="none" lIns="72000" tIns="54000" rIns="61200" bIns="54000" anchor="ctr" anchorCtr="0">
            <a:sp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Kuva: Kuvaajan nimi</a:t>
            </a:r>
          </a:p>
        </p:txBody>
      </p:sp>
    </p:spTree>
    <p:extLst>
      <p:ext uri="{BB962C8B-B14F-4D97-AF65-F5344CB8AC3E}">
        <p14:creationId xmlns:p14="http://schemas.microsoft.com/office/powerpoint/2010/main" val="10447548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kollaasi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">
            <a:extLst>
              <a:ext uri="{FF2B5EF4-FFF2-40B4-BE49-F238E27FC236}">
                <a16:creationId xmlns:a16="http://schemas.microsoft.com/office/drawing/2014/main" id="{C5E65881-3885-45A7-C439-DBAF00B72F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5451" y="175453"/>
            <a:ext cx="4869409" cy="1095050"/>
          </a:xfrm>
          <a:prstGeom prst="roundRect">
            <a:avLst>
              <a:gd name="adj" fmla="val 8393"/>
            </a:avLst>
          </a:prstGeom>
          <a:solidFill>
            <a:schemeClr val="bg2"/>
          </a:solidFill>
        </p:spPr>
        <p:txBody>
          <a:bodyPr vert="horz" lIns="252000" tIns="36000" rIns="144000" bIns="0" rtlCol="0" anchor="ctr" anchorCtr="0">
            <a:noAutofit/>
          </a:bodyPr>
          <a:lstStyle>
            <a:lvl1pPr>
              <a:lnSpc>
                <a:spcPct val="90000"/>
              </a:lnSpc>
              <a:defRPr sz="28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otsikkoa napsauttamalla</a:t>
            </a:r>
            <a:endParaRPr lang="en-US" dirty="0"/>
          </a:p>
        </p:txBody>
      </p:sp>
      <p:sp>
        <p:nvSpPr>
          <p:cNvPr id="6" name="Kuvan paikkamerkki">
            <a:extLst>
              <a:ext uri="{FF2B5EF4-FFF2-40B4-BE49-F238E27FC236}">
                <a16:creationId xmlns:a16="http://schemas.microsoft.com/office/drawing/2014/main" id="{F04BCD48-6335-43D6-87AA-F4DBB59CA9F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5453" y="1438582"/>
            <a:ext cx="4861763" cy="2109019"/>
          </a:xfrm>
          <a:prstGeom prst="roundRect">
            <a:avLst>
              <a:gd name="adj" fmla="val 3858"/>
            </a:avLst>
          </a:prstGeom>
          <a:noFill/>
        </p:spPr>
        <p:txBody>
          <a:bodyPr lIns="108000" tIns="108000">
            <a:normAutofit/>
          </a:bodyPr>
          <a:lstStyle>
            <a:lvl1pPr marL="0" indent="0">
              <a:buNone/>
              <a:defRPr sz="85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kuva: valitse kuvan kehyslaatikko &gt; Lisää-välilehti &gt; Kuvat (lisää kuva omasta sijainnista ”Tämä laite” tai Microsoftin kuvapankista ”Kuvapankkikuvat”).</a:t>
            </a: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</a:p>
        </p:txBody>
      </p:sp>
      <p:sp>
        <p:nvSpPr>
          <p:cNvPr id="2" name="Kuvaaja">
            <a:extLst>
              <a:ext uri="{FF2B5EF4-FFF2-40B4-BE49-F238E27FC236}">
                <a16:creationId xmlns:a16="http://schemas.microsoft.com/office/drawing/2014/main" id="{8BD14F53-2906-E7A4-FA11-792AA09FB47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868957" y="3222586"/>
            <a:ext cx="1085865" cy="236864"/>
          </a:xfrm>
          <a:prstGeom prst="roundRect">
            <a:avLst>
              <a:gd name="adj" fmla="val 12646"/>
            </a:avLst>
          </a:prstGeom>
          <a:solidFill>
            <a:schemeClr val="tx1"/>
          </a:solidFill>
        </p:spPr>
        <p:txBody>
          <a:bodyPr wrap="none" lIns="72000" tIns="54000" rIns="61200" bIns="54000" anchor="ctr" anchorCtr="0">
            <a:sp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Kuva: Kuvaajan nimi</a:t>
            </a:r>
          </a:p>
        </p:txBody>
      </p:sp>
      <p:sp>
        <p:nvSpPr>
          <p:cNvPr id="7" name="Tekstin paikkamerkki">
            <a:extLst>
              <a:ext uri="{FF2B5EF4-FFF2-40B4-BE49-F238E27FC236}">
                <a16:creationId xmlns:a16="http://schemas.microsoft.com/office/drawing/2014/main" id="{D994A861-0D37-E72E-F4F1-2A394B06E6E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68784" y="3716115"/>
            <a:ext cx="4876075" cy="1251931"/>
          </a:xfrm>
          <a:prstGeom prst="roundRect">
            <a:avLst>
              <a:gd name="adj" fmla="val 3529"/>
            </a:avLst>
          </a:prstGeom>
          <a:solidFill>
            <a:schemeClr val="bg1">
              <a:lumMod val="95000"/>
            </a:schemeClr>
          </a:solidFill>
        </p:spPr>
        <p:txBody>
          <a:bodyPr lIns="252000" rIns="144000" anchor="ctr" anchorCtr="0">
            <a:noAutofit/>
          </a:bodyPr>
          <a:lstStyle>
            <a:lvl1pPr marL="0" indent="0">
              <a:lnSpc>
                <a:spcPct val="107000"/>
              </a:lnSpc>
              <a:spcAft>
                <a:spcPts val="800"/>
              </a:spcAft>
              <a:buNone/>
              <a:defRPr sz="1400" b="0">
                <a:solidFill>
                  <a:schemeClr val="tx1"/>
                </a:solidFill>
              </a:defRPr>
            </a:lvl1pPr>
            <a:lvl2pPr marL="342000" indent="0">
              <a:buNone/>
              <a:defRPr>
                <a:solidFill>
                  <a:schemeClr val="bg1"/>
                </a:solidFill>
              </a:defRPr>
            </a:lvl2pPr>
            <a:lvl3pPr marL="720000" indent="0">
              <a:buNone/>
              <a:defRPr>
                <a:solidFill>
                  <a:schemeClr val="bg1"/>
                </a:solidFill>
              </a:defRPr>
            </a:lvl3pPr>
            <a:lvl4pPr marL="1080000" indent="0">
              <a:buNone/>
              <a:defRPr>
                <a:solidFill>
                  <a:schemeClr val="bg1"/>
                </a:solidFill>
              </a:defRPr>
            </a:lvl4pPr>
            <a:lvl5pPr marL="1440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Tekstinosto. Voit käyttää osassa tekstiä lihavointia elävöittämään tekstiä.</a:t>
            </a:r>
          </a:p>
        </p:txBody>
      </p:sp>
      <p:sp>
        <p:nvSpPr>
          <p:cNvPr id="5" name="Tekstin paikkamerkki">
            <a:extLst>
              <a:ext uri="{FF2B5EF4-FFF2-40B4-BE49-F238E27FC236}">
                <a16:creationId xmlns:a16="http://schemas.microsoft.com/office/drawing/2014/main" id="{0C01219D-D520-54DD-855E-F72DB139B88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223891" y="175453"/>
            <a:ext cx="3744320" cy="2689032"/>
          </a:xfrm>
          <a:prstGeom prst="roundRect">
            <a:avLst>
              <a:gd name="adj" fmla="val 3529"/>
            </a:avLst>
          </a:prstGeom>
          <a:solidFill>
            <a:schemeClr val="accent3"/>
          </a:solidFill>
        </p:spPr>
        <p:txBody>
          <a:bodyPr lIns="252000" rIns="180000" anchor="ctr" anchorCtr="0">
            <a:noAutofit/>
          </a:bodyPr>
          <a:lstStyle>
            <a:lvl1pPr marL="0" indent="0">
              <a:lnSpc>
                <a:spcPct val="107000"/>
              </a:lnSpc>
              <a:spcAft>
                <a:spcPts val="800"/>
              </a:spcAft>
              <a:buNone/>
              <a:defRPr b="1">
                <a:solidFill>
                  <a:schemeClr val="bg1"/>
                </a:solidFill>
              </a:defRPr>
            </a:lvl1pPr>
            <a:lvl2pPr marL="342000" indent="0">
              <a:buNone/>
              <a:defRPr>
                <a:solidFill>
                  <a:schemeClr val="bg1"/>
                </a:solidFill>
              </a:defRPr>
            </a:lvl2pPr>
            <a:lvl3pPr marL="720000" indent="0">
              <a:buNone/>
              <a:defRPr>
                <a:solidFill>
                  <a:schemeClr val="bg1"/>
                </a:solidFill>
              </a:defRPr>
            </a:lvl3pPr>
            <a:lvl4pPr marL="1080000" indent="0">
              <a:buNone/>
              <a:defRPr>
                <a:solidFill>
                  <a:schemeClr val="bg1"/>
                </a:solidFill>
              </a:defRPr>
            </a:lvl4pPr>
            <a:lvl5pPr marL="1440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Tekstinosto. Valitse taustalaatikon väri Turun kaupungin väreistä. Huomioithan kontrastin.</a:t>
            </a:r>
          </a:p>
        </p:txBody>
      </p:sp>
      <p:sp>
        <p:nvSpPr>
          <p:cNvPr id="8" name="Kuvan paikkamerkki">
            <a:extLst>
              <a:ext uri="{FF2B5EF4-FFF2-40B4-BE49-F238E27FC236}">
                <a16:creationId xmlns:a16="http://schemas.microsoft.com/office/drawing/2014/main" id="{B2961B63-BCE8-420E-B85A-9561A8D3005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216583" y="3039937"/>
            <a:ext cx="3744320" cy="1928109"/>
          </a:xfrm>
          <a:prstGeom prst="roundRect">
            <a:avLst>
              <a:gd name="adj" fmla="val 4135"/>
            </a:avLst>
          </a:prstGeom>
          <a:noFill/>
        </p:spPr>
        <p:txBody>
          <a:bodyPr lIns="108000" tIns="108000" rIns="72000">
            <a:normAutofit/>
          </a:bodyPr>
          <a:lstStyle>
            <a:lvl1pPr marL="0" indent="0">
              <a:buNone/>
              <a:defRPr sz="85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kuva: valitse kuvan kehyslaatikko &gt; Lisää-välilehti &gt; Kuvat (lisää kuva omasta sijainnista ”Tämä laite” tai Microsoftin kuvapankista ”Kuvapankkikuvat”).</a:t>
            </a: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</a:p>
        </p:txBody>
      </p:sp>
      <p:sp>
        <p:nvSpPr>
          <p:cNvPr id="4" name="Kuvaaja">
            <a:extLst>
              <a:ext uri="{FF2B5EF4-FFF2-40B4-BE49-F238E27FC236}">
                <a16:creationId xmlns:a16="http://schemas.microsoft.com/office/drawing/2014/main" id="{A141EF3C-91DB-A19D-7CB5-E8AF9292828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800557" y="4635616"/>
            <a:ext cx="1080000" cy="243243"/>
          </a:xfrm>
          <a:prstGeom prst="roundRect">
            <a:avLst>
              <a:gd name="adj" fmla="val 12646"/>
            </a:avLst>
          </a:prstGeom>
          <a:solidFill>
            <a:schemeClr val="tx1"/>
          </a:solidFill>
        </p:spPr>
        <p:txBody>
          <a:bodyPr wrap="none" lIns="72000" tIns="54000" rIns="61200" bIns="54000" anchor="ctr" anchorCtr="0">
            <a:sp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Kuva: Kuvaajan nimi</a:t>
            </a:r>
          </a:p>
        </p:txBody>
      </p:sp>
    </p:spTree>
    <p:extLst>
      <p:ext uri="{BB962C8B-B14F-4D97-AF65-F5344CB8AC3E}">
        <p14:creationId xmlns:p14="http://schemas.microsoft.com/office/powerpoint/2010/main" val="11385096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kollaasi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CCF8B37E-DA57-80ED-9D18-249867C4B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0924" y="488950"/>
            <a:ext cx="3515926" cy="907447"/>
          </a:xfrm>
          <a:prstGeom prst="rect">
            <a:avLst/>
          </a:prstGeom>
          <a:noFill/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ct val="90000"/>
              </a:lnSpc>
              <a:defRPr sz="32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Muokkaa otsikkoa </a:t>
            </a:r>
            <a:br>
              <a:rPr lang="fi-FI" dirty="0"/>
            </a:br>
            <a:r>
              <a:rPr lang="fi-FI" dirty="0"/>
              <a:t>napsauttamalla</a:t>
            </a:r>
            <a:endParaRPr lang="en-US" dirty="0"/>
          </a:p>
        </p:txBody>
      </p:sp>
      <p:sp>
        <p:nvSpPr>
          <p:cNvPr id="3" name="Tekstin paikkamerkki">
            <a:extLst>
              <a:ext uri="{FF2B5EF4-FFF2-40B4-BE49-F238E27FC236}">
                <a16:creationId xmlns:a16="http://schemas.microsoft.com/office/drawing/2014/main" id="{33BDBB72-3C25-1A01-EE75-CE5511ED7CA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90924" y="1567445"/>
            <a:ext cx="3515926" cy="322502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indent="-180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539987" indent="-198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1400">
                <a:solidFill>
                  <a:schemeClr val="tx1"/>
                </a:solidFill>
              </a:defRPr>
            </a:lvl2pPr>
            <a:lvl3pPr marL="864000" indent="-144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1100">
                <a:solidFill>
                  <a:schemeClr val="tx1"/>
                </a:solidFill>
              </a:defRPr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tekstiä napsauttamalla.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9" name="Kuvan paikkamerkki 1">
            <a:extLst>
              <a:ext uri="{FF2B5EF4-FFF2-40B4-BE49-F238E27FC236}">
                <a16:creationId xmlns:a16="http://schemas.microsoft.com/office/drawing/2014/main" id="{5D08F5D4-B30E-481D-8F0A-A67744EE110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431822" y="318756"/>
            <a:ext cx="2088000" cy="2088000"/>
          </a:xfrm>
          <a:prstGeom prst="roundRect">
            <a:avLst>
              <a:gd name="adj" fmla="val 3640"/>
            </a:avLst>
          </a:prstGeom>
          <a:noFill/>
        </p:spPr>
        <p:txBody>
          <a:bodyPr lIns="144000" tIns="0" rIns="144000" anchor="ctr" anchorCtr="0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kuva: valitse kuvan kehyslaatikko &gt; Lisää-välilehti &gt; Kuvat (lisää kuva omasta sijainnista ”Tämä laite” tai Microsoftin kuvapankista ”Kuvapankkikuvat”).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</a:p>
        </p:txBody>
      </p:sp>
      <p:sp>
        <p:nvSpPr>
          <p:cNvPr id="16" name="Kuvaaja">
            <a:extLst>
              <a:ext uri="{FF2B5EF4-FFF2-40B4-BE49-F238E27FC236}">
                <a16:creationId xmlns:a16="http://schemas.microsoft.com/office/drawing/2014/main" id="{0156A3BF-D29D-4E38-ED8E-346CB5386AC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468578" y="2419752"/>
            <a:ext cx="2051244" cy="15447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dirty="0"/>
              <a:t>Kuva: Kuvaajan nimi </a:t>
            </a:r>
          </a:p>
        </p:txBody>
      </p:sp>
      <p:sp>
        <p:nvSpPr>
          <p:cNvPr id="7" name="Nosto 1">
            <a:extLst>
              <a:ext uri="{FF2B5EF4-FFF2-40B4-BE49-F238E27FC236}">
                <a16:creationId xmlns:a16="http://schemas.microsoft.com/office/drawing/2014/main" id="{EB53FE8C-325E-EAC9-5152-834AD113A89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731704" y="331752"/>
            <a:ext cx="2088000" cy="2088000"/>
          </a:xfrm>
          <a:prstGeom prst="roundRect">
            <a:avLst>
              <a:gd name="adj" fmla="val 3107"/>
            </a:avLst>
          </a:prstGeom>
          <a:solidFill>
            <a:schemeClr val="accent2"/>
          </a:solidFill>
        </p:spPr>
        <p:txBody>
          <a:bodyPr lIns="108000" tIns="0" rIns="108000" bIns="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fi-FI" b="1" dirty="0">
                <a:solidFill>
                  <a:schemeClr val="bg1"/>
                </a:solidFill>
              </a:defRPr>
            </a:lvl1pPr>
            <a:lvl2pPr>
              <a:lnSpc>
                <a:spcPct val="90000"/>
              </a:lnSpc>
              <a:defRPr sz="1400">
                <a:solidFill>
                  <a:schemeClr val="bg1"/>
                </a:solidFill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100">
                <a:solidFill>
                  <a:schemeClr val="bg1"/>
                </a:solidFill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200">
                <a:solidFill>
                  <a:schemeClr val="bg1"/>
                </a:solidFill>
              </a:defRPr>
            </a:lvl4pPr>
            <a:lvl5pPr>
              <a:lnSpc>
                <a:spcPct val="90000"/>
              </a:lnSpc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Valitse taustalaatikon väri Turun kaupungin väreistä.</a:t>
            </a:r>
          </a:p>
        </p:txBody>
      </p:sp>
      <p:sp>
        <p:nvSpPr>
          <p:cNvPr id="4" name="Nosto 2">
            <a:extLst>
              <a:ext uri="{FF2B5EF4-FFF2-40B4-BE49-F238E27FC236}">
                <a16:creationId xmlns:a16="http://schemas.microsoft.com/office/drawing/2014/main" id="{E171F04F-B413-4546-A00A-7AFBA87BC48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31822" y="2738546"/>
            <a:ext cx="2088000" cy="2088000"/>
          </a:xfrm>
          <a:prstGeom prst="roundRect">
            <a:avLst>
              <a:gd name="adj" fmla="val 3107"/>
            </a:avLst>
          </a:prstGeom>
          <a:solidFill>
            <a:schemeClr val="bg2"/>
          </a:solidFill>
        </p:spPr>
        <p:txBody>
          <a:bodyPr lIns="108000" tIns="0" rIns="108000" bIns="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fi-FI" b="1" dirty="0">
                <a:solidFill>
                  <a:schemeClr val="bg1"/>
                </a:solidFill>
              </a:defRPr>
            </a:lvl1pPr>
            <a:lvl2pPr>
              <a:lnSpc>
                <a:spcPct val="90000"/>
              </a:lnSpc>
              <a:defRPr sz="1400">
                <a:solidFill>
                  <a:schemeClr val="bg1"/>
                </a:solidFill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100">
                <a:solidFill>
                  <a:schemeClr val="bg1"/>
                </a:solidFill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200">
                <a:solidFill>
                  <a:schemeClr val="bg1"/>
                </a:solidFill>
              </a:defRPr>
            </a:lvl4pPr>
            <a:lvl5pPr>
              <a:lnSpc>
                <a:spcPct val="90000"/>
              </a:lnSpc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Lyhyt tekstinosto</a:t>
            </a:r>
          </a:p>
        </p:txBody>
      </p:sp>
      <p:sp>
        <p:nvSpPr>
          <p:cNvPr id="8" name="Kuvan paikkamerkki 2">
            <a:extLst>
              <a:ext uri="{FF2B5EF4-FFF2-40B4-BE49-F238E27FC236}">
                <a16:creationId xmlns:a16="http://schemas.microsoft.com/office/drawing/2014/main" id="{02547426-35ED-45F3-C717-8F8DA38CAF6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731704" y="2738546"/>
            <a:ext cx="2088000" cy="2088000"/>
          </a:xfrm>
          <a:prstGeom prst="roundRect">
            <a:avLst>
              <a:gd name="adj" fmla="val 3640"/>
            </a:avLst>
          </a:prstGeom>
          <a:noFill/>
        </p:spPr>
        <p:txBody>
          <a:bodyPr lIns="144000" tIns="0" rIns="144000" anchor="ctr" anchorCtr="0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kuva: valitse kuvan kehyslaatikko &gt; Lisää-välilehti &gt; Kuvat (lisää kuva omasta sijainnista ”Tämä laite” tai Microsoftin kuvapankista ”Kuvapankkikuvat”).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</a:p>
        </p:txBody>
      </p:sp>
      <p:sp>
        <p:nvSpPr>
          <p:cNvPr id="14" name="Kuvaaja">
            <a:extLst>
              <a:ext uri="{FF2B5EF4-FFF2-40B4-BE49-F238E27FC236}">
                <a16:creationId xmlns:a16="http://schemas.microsoft.com/office/drawing/2014/main" id="{C3FFB981-5C4F-420D-A592-673A569A88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68460" y="4843413"/>
            <a:ext cx="2051244" cy="15447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dirty="0"/>
              <a:t>Kuva: Kuvaajan nimi </a:t>
            </a:r>
          </a:p>
        </p:txBody>
      </p:sp>
    </p:spTree>
    <p:extLst>
      <p:ext uri="{BB962C8B-B14F-4D97-AF65-F5344CB8AC3E}">
        <p14:creationId xmlns:p14="http://schemas.microsoft.com/office/powerpoint/2010/main" val="32838619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kollaas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CCF8B37E-DA57-80ED-9D18-249867C4B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684" y="636159"/>
            <a:ext cx="3141039" cy="886135"/>
          </a:xfrm>
          <a:prstGeom prst="rect">
            <a:avLst/>
          </a:prstGeom>
          <a:noFill/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ct val="90000"/>
              </a:lnSpc>
              <a:defRPr sz="28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otsikkoa </a:t>
            </a:r>
            <a:br>
              <a:rPr lang="fi-FI" dirty="0"/>
            </a:br>
            <a:r>
              <a:rPr lang="fi-FI" dirty="0"/>
              <a:t>napsauttamalla</a:t>
            </a:r>
            <a:endParaRPr lang="en-US" dirty="0"/>
          </a:p>
        </p:txBody>
      </p:sp>
      <p:sp>
        <p:nvSpPr>
          <p:cNvPr id="3" name="Tekstin paikkamerkki">
            <a:extLst>
              <a:ext uri="{FF2B5EF4-FFF2-40B4-BE49-F238E27FC236}">
                <a16:creationId xmlns:a16="http://schemas.microsoft.com/office/drawing/2014/main" id="{33BDBB72-3C25-1A01-EE75-CE5511ED7CA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03684" y="1771295"/>
            <a:ext cx="3141039" cy="2967518"/>
          </a:xfrm>
          <a:prstGeom prst="roundRect">
            <a:avLst>
              <a:gd name="adj" fmla="val 2694"/>
            </a:avLst>
          </a:prstGeom>
          <a:solidFill>
            <a:schemeClr val="bg1">
              <a:lumMod val="95000"/>
            </a:schemeClr>
          </a:solidFill>
        </p:spPr>
        <p:txBody>
          <a:bodyPr vert="horz" lIns="216000" tIns="0" rIns="144000" bIns="0" rtlCol="0" anchor="ctr" anchorCtr="0">
            <a:noAutofit/>
          </a:bodyPr>
          <a:lstStyle>
            <a:lvl1pPr marL="180000" indent="-180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 marL="539987" indent="-198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1400">
                <a:solidFill>
                  <a:schemeClr val="tx1"/>
                </a:solidFill>
              </a:defRPr>
            </a:lvl2pPr>
            <a:lvl3pPr marL="864000" indent="-144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</a:defRPr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1050">
                <a:solidFill>
                  <a:schemeClr val="tx1"/>
                </a:solidFill>
              </a:defRPr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tekstiä napsauttamalla.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7" name="Nosto 1">
            <a:extLst>
              <a:ext uri="{FF2B5EF4-FFF2-40B4-BE49-F238E27FC236}">
                <a16:creationId xmlns:a16="http://schemas.microsoft.com/office/drawing/2014/main" id="{EB53FE8C-325E-EAC9-5152-834AD113A89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53404" y="412461"/>
            <a:ext cx="2690089" cy="2689200"/>
          </a:xfrm>
          <a:prstGeom prst="roundRect">
            <a:avLst>
              <a:gd name="adj" fmla="val 2622"/>
            </a:avLst>
          </a:prstGeom>
          <a:solidFill>
            <a:schemeClr val="bg2">
              <a:lumMod val="20000"/>
              <a:lumOff val="80000"/>
            </a:schemeClr>
          </a:solidFill>
        </p:spPr>
        <p:txBody>
          <a:bodyPr lIns="252000" tIns="0" rIns="180000" bIns="0" anchor="ctr" anchorCtr="0">
            <a:noAutofit/>
          </a:bodyPr>
          <a:lstStyle>
            <a:lvl1pPr marL="0" indent="0" algn="l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None/>
              <a:defRPr lang="fi-FI" b="1" dirty="0">
                <a:solidFill>
                  <a:schemeClr val="bg2"/>
                </a:solidFill>
              </a:defRPr>
            </a:lvl1pPr>
            <a:lvl2pPr>
              <a:lnSpc>
                <a:spcPct val="90000"/>
              </a:lnSpc>
              <a:defRPr sz="1400">
                <a:solidFill>
                  <a:schemeClr val="bg1"/>
                </a:solidFill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100">
                <a:solidFill>
                  <a:schemeClr val="bg1"/>
                </a:solidFill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200">
                <a:solidFill>
                  <a:schemeClr val="bg1"/>
                </a:solidFill>
              </a:defRPr>
            </a:lvl4pPr>
            <a:lvl5pPr>
              <a:lnSpc>
                <a:spcPct val="90000"/>
              </a:lnSpc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Valitse taustalaatikon väri Turun kaupungin väreistä.</a:t>
            </a:r>
          </a:p>
        </p:txBody>
      </p:sp>
      <p:sp>
        <p:nvSpPr>
          <p:cNvPr id="4" name="Nosto 2">
            <a:extLst>
              <a:ext uri="{FF2B5EF4-FFF2-40B4-BE49-F238E27FC236}">
                <a16:creationId xmlns:a16="http://schemas.microsoft.com/office/drawing/2014/main" id="{E171F04F-B413-4546-A00A-7AFBA87BC48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53402" y="3298813"/>
            <a:ext cx="2690091" cy="1440000"/>
          </a:xfrm>
          <a:prstGeom prst="roundRect">
            <a:avLst>
              <a:gd name="adj" fmla="val 5097"/>
            </a:avLst>
          </a:prstGeom>
          <a:solidFill>
            <a:schemeClr val="bg1"/>
          </a:solidFill>
        </p:spPr>
        <p:txBody>
          <a:bodyPr lIns="252000" tIns="0" rIns="144000" bIns="0" anchor="ctr" anchorCtr="0"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 lang="fi-FI" sz="2400" b="1" dirty="0">
                <a:solidFill>
                  <a:schemeClr val="bg2"/>
                </a:solidFill>
              </a:defRPr>
            </a:lvl1pPr>
            <a:lvl2pPr>
              <a:lnSpc>
                <a:spcPct val="90000"/>
              </a:lnSpc>
              <a:defRPr sz="1400">
                <a:solidFill>
                  <a:schemeClr val="bg1"/>
                </a:solidFill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100">
                <a:solidFill>
                  <a:schemeClr val="bg1"/>
                </a:solidFill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200">
                <a:solidFill>
                  <a:schemeClr val="bg1"/>
                </a:solidFill>
              </a:defRPr>
            </a:lvl4pPr>
            <a:lvl5pPr>
              <a:lnSpc>
                <a:spcPct val="90000"/>
              </a:lnSpc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Lyhyt tekstinosto</a:t>
            </a:r>
          </a:p>
        </p:txBody>
      </p:sp>
      <p:sp>
        <p:nvSpPr>
          <p:cNvPr id="18" name="Kuvan paikkamerkki">
            <a:extLst>
              <a:ext uri="{FF2B5EF4-FFF2-40B4-BE49-F238E27FC236}">
                <a16:creationId xmlns:a16="http://schemas.microsoft.com/office/drawing/2014/main" id="{50A2C103-14C6-2B76-AC44-03E5A034694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648440" y="412461"/>
            <a:ext cx="2088000" cy="4326352"/>
          </a:xfrm>
          <a:prstGeom prst="roundRect">
            <a:avLst>
              <a:gd name="adj" fmla="val 3640"/>
            </a:avLst>
          </a:prstGeom>
          <a:solidFill>
            <a:schemeClr val="bg1"/>
          </a:solidFill>
        </p:spPr>
        <p:txBody>
          <a:bodyPr lIns="144000" tIns="0" rIns="144000" anchor="ctr" anchorCtr="0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5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kuva: valitse kuvan kehyslaatikko &gt; Lisää-välilehti &gt; Kuvat (lisää kuva omasta sijainnista ”Tämä laite” tai Microsoftin kuvapankista ”Kuvapankkikuvat”).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rajauksen muuttaminen: valitse kuva &gt; Kuvan muoto </a:t>
            </a:r>
            <a:br>
              <a:rPr lang="fi-FI" dirty="0"/>
            </a:br>
            <a:r>
              <a:rPr lang="fi-FI" dirty="0"/>
              <a:t>-välilehti &gt; Rajaa. </a:t>
            </a:r>
          </a:p>
        </p:txBody>
      </p:sp>
      <p:sp>
        <p:nvSpPr>
          <p:cNvPr id="19" name="Kuvaaja">
            <a:extLst>
              <a:ext uri="{FF2B5EF4-FFF2-40B4-BE49-F238E27FC236}">
                <a16:creationId xmlns:a16="http://schemas.microsoft.com/office/drawing/2014/main" id="{ED8ECB41-8DE9-03A6-C07D-2A0DBD40F6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86572" y="4445937"/>
            <a:ext cx="1096266" cy="243243"/>
          </a:xfrm>
          <a:prstGeom prst="roundRect">
            <a:avLst>
              <a:gd name="adj" fmla="val 10636"/>
            </a:avLst>
          </a:prstGeom>
          <a:solidFill>
            <a:schemeClr val="tx1"/>
          </a:solidFill>
        </p:spPr>
        <p:txBody>
          <a:bodyPr wrap="none" lIns="61200" tIns="54000" rIns="72000" bIns="54000" anchor="ctr" anchorCtr="0">
            <a:sp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None/>
              <a:defRPr lang="fi-FI" sz="8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fi-FI" dirty="0"/>
              <a:t>Kuva: Kuvaajan nimi</a:t>
            </a:r>
          </a:p>
        </p:txBody>
      </p:sp>
    </p:spTree>
    <p:extLst>
      <p:ext uri="{BB962C8B-B14F-4D97-AF65-F5344CB8AC3E}">
        <p14:creationId xmlns:p14="http://schemas.microsoft.com/office/powerpoint/2010/main" val="41637556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kollaasi 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van paikkamerkki">
            <a:extLst>
              <a:ext uri="{FF2B5EF4-FFF2-40B4-BE49-F238E27FC236}">
                <a16:creationId xmlns:a16="http://schemas.microsoft.com/office/drawing/2014/main" id="{90F0E271-CEF0-F8F2-3BE0-985DC89982D4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105197" y="113287"/>
            <a:ext cx="4359778" cy="4906800"/>
          </a:xfrm>
          <a:prstGeom prst="roundRect">
            <a:avLst>
              <a:gd name="adj" fmla="val 2066"/>
            </a:avLst>
          </a:prstGeom>
          <a:noFill/>
        </p:spPr>
        <p:txBody>
          <a:bodyPr lIns="144000" tIns="144000" rIns="108000">
            <a:norm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85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kuva: valitse kuvan kehyslaatikko &gt; Lisää-välilehti &gt; Kuvat (lisää kuva omasta sijainnista ”Tämä laite” tai Microsoftin kuvapankista ”Kuvapankkikuvat”).</a:t>
            </a: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</a:p>
        </p:txBody>
      </p:sp>
      <p:sp>
        <p:nvSpPr>
          <p:cNvPr id="14" name="Kuvaaja">
            <a:extLst>
              <a:ext uri="{FF2B5EF4-FFF2-40B4-BE49-F238E27FC236}">
                <a16:creationId xmlns:a16="http://schemas.microsoft.com/office/drawing/2014/main" id="{FFA53543-86C7-4C7E-A6AB-7B6F2098B99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3097" y="4716211"/>
            <a:ext cx="1096266" cy="243243"/>
          </a:xfrm>
          <a:prstGeom prst="roundRect">
            <a:avLst>
              <a:gd name="adj" fmla="val 12646"/>
            </a:avLst>
          </a:prstGeom>
          <a:solidFill>
            <a:schemeClr val="tx1"/>
          </a:solidFill>
        </p:spPr>
        <p:txBody>
          <a:bodyPr wrap="none" lIns="72000" tIns="54000" rIns="61200" bIns="54000" anchor="ctr" anchorCtr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Kuva: Kuvaajan nimi</a:t>
            </a:r>
          </a:p>
        </p:txBody>
      </p:sp>
      <p:sp>
        <p:nvSpPr>
          <p:cNvPr id="6" name="Kuvan paikkamerkki">
            <a:extLst>
              <a:ext uri="{FF2B5EF4-FFF2-40B4-BE49-F238E27FC236}">
                <a16:creationId xmlns:a16="http://schemas.microsoft.com/office/drawing/2014/main" id="{F04BCD48-6335-43D6-87AA-F4DBB59CA9F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581946" y="113288"/>
            <a:ext cx="4438800" cy="2397600"/>
          </a:xfrm>
          <a:prstGeom prst="roundRect">
            <a:avLst>
              <a:gd name="adj" fmla="val 3391"/>
            </a:avLst>
          </a:prstGeom>
          <a:noFill/>
        </p:spPr>
        <p:txBody>
          <a:bodyPr lIns="144000" tIns="144000" rIns="108000">
            <a:norm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85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kuva: valitse kuvan kehyslaatikko &gt; Lisää-välilehti &gt; Kuvat (lisää kuva omasta sijainnista ”Tämä laite” tai Microsoftin kuvapankista ”Kuvapankkikuvat”).</a:t>
            </a: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</a:p>
        </p:txBody>
      </p:sp>
      <p:sp>
        <p:nvSpPr>
          <p:cNvPr id="13" name="Kuvaaja">
            <a:extLst>
              <a:ext uri="{FF2B5EF4-FFF2-40B4-BE49-F238E27FC236}">
                <a16:creationId xmlns:a16="http://schemas.microsoft.com/office/drawing/2014/main" id="{D3404D98-E1C1-42E5-BFB0-40ED50A240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57999" y="2204119"/>
            <a:ext cx="1085865" cy="238991"/>
          </a:xfrm>
          <a:prstGeom prst="roundRect">
            <a:avLst>
              <a:gd name="adj" fmla="val 14657"/>
            </a:avLst>
          </a:prstGeom>
          <a:solidFill>
            <a:schemeClr val="tx1"/>
          </a:solidFill>
        </p:spPr>
        <p:txBody>
          <a:bodyPr vert="horz" wrap="none" lIns="72000" tIns="54000" rIns="61200" bIns="54000" rtlCol="0" anchor="ctr" anchorCtr="0">
            <a:spAutoFit/>
          </a:bodyPr>
          <a:lstStyle>
            <a:lvl1pPr marL="0" indent="0" algn="r">
              <a:buNone/>
              <a:defRPr lang="fi-FI" sz="800" dirty="0">
                <a:solidFill>
                  <a:schemeClr val="bg1"/>
                </a:solidFill>
              </a:defRPr>
            </a:lvl1pPr>
          </a:lstStyle>
          <a:p>
            <a:pPr marL="171450" lvl="0" indent="-171450">
              <a:lnSpc>
                <a:spcPct val="90000"/>
              </a:lnSpc>
              <a:spcAft>
                <a:spcPts val="0"/>
              </a:spcAft>
            </a:pPr>
            <a:r>
              <a:rPr lang="fi-FI" dirty="0"/>
              <a:t>Kuva: Kuvaajan nimi</a:t>
            </a:r>
          </a:p>
        </p:txBody>
      </p:sp>
      <p:sp>
        <p:nvSpPr>
          <p:cNvPr id="8" name="Kuvan paikkamerkki">
            <a:extLst>
              <a:ext uri="{FF2B5EF4-FFF2-40B4-BE49-F238E27FC236}">
                <a16:creationId xmlns:a16="http://schemas.microsoft.com/office/drawing/2014/main" id="{B2961B63-BCE8-420E-B85A-9561A8D3005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581947" y="2623062"/>
            <a:ext cx="4438800" cy="2397600"/>
          </a:xfrm>
          <a:prstGeom prst="roundRect">
            <a:avLst>
              <a:gd name="adj" fmla="val 3149"/>
            </a:avLst>
          </a:prstGeom>
          <a:noFill/>
        </p:spPr>
        <p:txBody>
          <a:bodyPr lIns="144000" tIns="144000" rIns="108000">
            <a:norm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85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kuva: valitse kuvan kehyslaatikko &gt; Lisää-välilehti &gt; Kuvat (lisää kuva omasta sijainnista ”Tämä laite” tai Microsoftin kuvapankista ”Kuvapankkikuvat”).</a:t>
            </a: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</a:p>
        </p:txBody>
      </p:sp>
      <p:sp>
        <p:nvSpPr>
          <p:cNvPr id="12" name="Kuvaaja">
            <a:extLst>
              <a:ext uri="{FF2B5EF4-FFF2-40B4-BE49-F238E27FC236}">
                <a16:creationId xmlns:a16="http://schemas.microsoft.com/office/drawing/2014/main" id="{E85BA919-9FE2-4B09-8654-3A39277A455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47598" y="4716211"/>
            <a:ext cx="1096266" cy="243243"/>
          </a:xfrm>
          <a:prstGeom prst="roundRect">
            <a:avLst>
              <a:gd name="adj" fmla="val 10636"/>
            </a:avLst>
          </a:prstGeom>
          <a:solidFill>
            <a:schemeClr val="tx1"/>
          </a:solidFill>
        </p:spPr>
        <p:txBody>
          <a:bodyPr wrap="none" lIns="61200" tIns="54000" rIns="72000" bIns="54000" anchor="ctr" anchorCtr="0">
            <a:sp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None/>
              <a:defRPr lang="fi-FI" sz="8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fi-FI" dirty="0"/>
              <a:t>Kuva: Kuvaajan nimi</a:t>
            </a:r>
          </a:p>
        </p:txBody>
      </p:sp>
    </p:spTree>
    <p:extLst>
      <p:ext uri="{BB962C8B-B14F-4D97-AF65-F5344CB8AC3E}">
        <p14:creationId xmlns:p14="http://schemas.microsoft.com/office/powerpoint/2010/main" val="12541647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ko dian kuv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van paikkamerkki">
            <a:extLst>
              <a:ext uri="{FF2B5EF4-FFF2-40B4-BE49-F238E27FC236}">
                <a16:creationId xmlns:a16="http://schemas.microsoft.com/office/drawing/2014/main" id="{BE391C1B-AD5B-4C2F-9881-EE44FA79B2F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9144001" cy="5143500"/>
          </a:xfrm>
          <a:noFill/>
        </p:spPr>
        <p:txBody>
          <a:bodyPr lIns="252000" tIns="216000" rIns="252000" bIns="252000" anchor="t">
            <a:normAutofit/>
          </a:bodyPr>
          <a:lstStyle>
            <a:lvl1pPr marL="0" marR="0" indent="0" algn="l" defTabSz="457189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90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kuva: valitse kuvan kehyslaatikko &gt; Lisää-välilehti &gt; Kuvat (lisää kuva omasta sijainnista ”Tämä laite” tai Microsoftin kuvapankista ”Kuvapankkikuvat”).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</a:p>
        </p:txBody>
      </p:sp>
      <p:sp>
        <p:nvSpPr>
          <p:cNvPr id="4" name="Kuvaaja">
            <a:extLst>
              <a:ext uri="{FF2B5EF4-FFF2-40B4-BE49-F238E27FC236}">
                <a16:creationId xmlns:a16="http://schemas.microsoft.com/office/drawing/2014/main" id="{AD0C20ED-879F-4492-91EA-2218BB4422C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85099" y="4761189"/>
            <a:ext cx="1096266" cy="243243"/>
          </a:xfrm>
          <a:prstGeom prst="roundRect">
            <a:avLst>
              <a:gd name="adj" fmla="val 14657"/>
            </a:avLst>
          </a:prstGeom>
          <a:solidFill>
            <a:schemeClr val="tx1"/>
          </a:solidFill>
        </p:spPr>
        <p:txBody>
          <a:bodyPr wrap="none" lIns="61200" tIns="54000" rIns="72000" bIns="54000" anchor="ctr" anchorCtr="0">
            <a:sp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Kuva: Kuvaajan nimi</a:t>
            </a:r>
          </a:p>
        </p:txBody>
      </p:sp>
    </p:spTree>
    <p:extLst>
      <p:ext uri="{BB962C8B-B14F-4D97-AF65-F5344CB8AC3E}">
        <p14:creationId xmlns:p14="http://schemas.microsoft.com/office/powerpoint/2010/main" val="1854299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+ kuvatekst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n paikkamerkki">
            <a:extLst>
              <a:ext uri="{FF2B5EF4-FFF2-40B4-BE49-F238E27FC236}">
                <a16:creationId xmlns:a16="http://schemas.microsoft.com/office/drawing/2014/main" id="{5310E2D3-C2DC-45C6-BB68-45C753318F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6412" y="4041508"/>
            <a:ext cx="7645164" cy="1101992"/>
          </a:xfrm>
          <a:noFill/>
        </p:spPr>
        <p:txBody>
          <a:bodyPr wrap="square" lIns="0" tIns="144000" rIns="0" bIns="144000" anchor="ctr" anchorCtr="0">
            <a:noAutofit/>
          </a:bodyPr>
          <a:lstStyle>
            <a:lvl1pPr marL="0" indent="0" algn="r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1600" b="1">
                <a:solidFill>
                  <a:schemeClr val="bg1"/>
                </a:solidFill>
              </a:defRPr>
            </a:lvl1pPr>
            <a:lvl2pPr>
              <a:lnSpc>
                <a:spcPct val="90000"/>
              </a:lnSpc>
              <a:defRPr sz="1400">
                <a:solidFill>
                  <a:schemeClr val="bg1"/>
                </a:solidFill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100">
                <a:solidFill>
                  <a:schemeClr val="bg1"/>
                </a:solidFill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200">
                <a:solidFill>
                  <a:schemeClr val="bg1"/>
                </a:solidFill>
              </a:defRPr>
            </a:lvl4pPr>
            <a:lvl5pPr>
              <a:lnSpc>
                <a:spcPct val="90000"/>
              </a:lnSpc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Kuvateksti väritaustalla. </a:t>
            </a:r>
            <a:br>
              <a:rPr lang="fi-FI" dirty="0"/>
            </a:br>
            <a:r>
              <a:rPr lang="fi-FI" dirty="0"/>
              <a:t>Voit rajata kuvan korkeutta jos kuvateksti on pitkä. (Kuvan muoto &gt; Rajaa) </a:t>
            </a:r>
            <a:br>
              <a:rPr lang="fi-FI" dirty="0"/>
            </a:br>
            <a:r>
              <a:rPr lang="fi-FI" dirty="0"/>
              <a:t>Kuvatekstin oletuskorkeuteen mahtuu korkeintaan kolme riviä tekstiä.</a:t>
            </a:r>
          </a:p>
        </p:txBody>
      </p:sp>
      <p:sp>
        <p:nvSpPr>
          <p:cNvPr id="6" name="Kuvan paikkamerkki">
            <a:extLst>
              <a:ext uri="{FF2B5EF4-FFF2-40B4-BE49-F238E27FC236}">
                <a16:creationId xmlns:a16="http://schemas.microsoft.com/office/drawing/2014/main" id="{94FC3E8E-0DC2-45F2-96A6-E8B0DA7542A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9144001" cy="4041508"/>
          </a:xfrm>
          <a:noFill/>
        </p:spPr>
        <p:txBody>
          <a:bodyPr lIns="252000" tIns="216000" rIns="252000" bIns="252000" anchor="t">
            <a:normAutofit/>
          </a:bodyPr>
          <a:lstStyle>
            <a:lvl1pPr marL="0" marR="0" indent="0" algn="l" defTabSz="457189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900">
                <a:solidFill>
                  <a:schemeClr val="bg1"/>
                </a:solidFill>
              </a:defRPr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kuva: valitse kuvan kehyslaatikko &gt; Lisää-välilehti &gt; Kuvat (lisää kuva omasta sijainnista ”Tämä laite” tai Microsoftin kuvapankista ”Kuvapankkikuvat”).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</a:p>
        </p:txBody>
      </p:sp>
      <p:sp>
        <p:nvSpPr>
          <p:cNvPr id="2" name="Kuvaaja">
            <a:extLst>
              <a:ext uri="{FF2B5EF4-FFF2-40B4-BE49-F238E27FC236}">
                <a16:creationId xmlns:a16="http://schemas.microsoft.com/office/drawing/2014/main" id="{C4550507-47A7-4A14-30B4-8AD8C16EFDA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1118" y="3702768"/>
            <a:ext cx="1096266" cy="243243"/>
          </a:xfrm>
          <a:prstGeom prst="roundRect">
            <a:avLst>
              <a:gd name="adj" fmla="val 12646"/>
            </a:avLst>
          </a:prstGeom>
          <a:solidFill>
            <a:schemeClr val="tx1"/>
          </a:solidFill>
        </p:spPr>
        <p:txBody>
          <a:bodyPr wrap="none" lIns="72000" tIns="54000" rIns="61200" bIns="54000" anchor="ctr" anchorCtr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Kuva: Kuvaajan nimi</a:t>
            </a:r>
          </a:p>
        </p:txBody>
      </p:sp>
      <p:pic>
        <p:nvPicPr>
          <p:cNvPr id="3" name="Logo">
            <a:extLst>
              <a:ext uri="{FF2B5EF4-FFF2-40B4-BE49-F238E27FC236}">
                <a16:creationId xmlns:a16="http://schemas.microsoft.com/office/drawing/2014/main" id="{5863FF3D-94EA-86CF-DCBC-A378C7900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8560" y="4250504"/>
            <a:ext cx="445426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9260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ysymyks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"/>
          <p:cNvSpPr>
            <a:spLocks noGrp="1"/>
          </p:cNvSpPr>
          <p:nvPr>
            <p:ph type="ctrTitle" hasCustomPrompt="1"/>
          </p:nvPr>
        </p:nvSpPr>
        <p:spPr>
          <a:xfrm>
            <a:off x="527423" y="3281151"/>
            <a:ext cx="8091213" cy="1702131"/>
          </a:xfrm>
        </p:spPr>
        <p:txBody>
          <a:bodyPr anchor="t">
            <a:noAutofit/>
          </a:bodyPr>
          <a:lstStyle>
            <a:lvl1pPr algn="ctr">
              <a:lnSpc>
                <a:spcPct val="90000"/>
              </a:lnSpc>
              <a:defRPr sz="6600">
                <a:solidFill>
                  <a:schemeClr val="bg1"/>
                </a:solidFill>
              </a:defRPr>
            </a:lvl1pPr>
          </a:lstStyle>
          <a:p>
            <a:r>
              <a:rPr lang="fi-FI" noProof="0" dirty="0"/>
              <a:t>Kysymykset</a:t>
            </a:r>
          </a:p>
        </p:txBody>
      </p:sp>
      <p:grpSp>
        <p:nvGrpSpPr>
          <p:cNvPr id="4" name="Group 6">
            <a:extLst>
              <a:ext uri="{FF2B5EF4-FFF2-40B4-BE49-F238E27FC236}">
                <a16:creationId xmlns:a16="http://schemas.microsoft.com/office/drawing/2014/main" id="{32B4390B-9075-4E0A-A9AF-04F150527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732064" y="964667"/>
            <a:ext cx="3679874" cy="2316485"/>
            <a:chOff x="2777122" y="837205"/>
            <a:chExt cx="3679874" cy="2316485"/>
          </a:xfrm>
        </p:grpSpPr>
        <p:pic>
          <p:nvPicPr>
            <p:cNvPr id="5" name="Picture 4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5AA8C56B-3819-4543-839E-1C1FD515B1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77122" y="837205"/>
              <a:ext cx="2221997" cy="2316485"/>
            </a:xfrm>
            <a:prstGeom prst="rect">
              <a:avLst/>
            </a:prstGeom>
          </p:spPr>
        </p:pic>
        <p:pic>
          <p:nvPicPr>
            <p:cNvPr id="6" name="Picture 5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7DD5EB96-9346-431E-B07C-D5D5FCA190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4905384" y="890637"/>
              <a:ext cx="1551612" cy="1617593"/>
            </a:xfrm>
            <a:prstGeom prst="rect">
              <a:avLst/>
            </a:prstGeom>
          </p:spPr>
        </p:pic>
      </p:grpSp>
      <p:pic>
        <p:nvPicPr>
          <p:cNvPr id="8" name="Logo">
            <a:extLst>
              <a:ext uri="{FF2B5EF4-FFF2-40B4-BE49-F238E27FC236}">
                <a16:creationId xmlns:a16="http://schemas.microsoft.com/office/drawing/2014/main" id="{0DE14B14-24A5-92AF-B4A5-11EC56A8A6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49717" y="351927"/>
            <a:ext cx="445426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35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oitusdia taustakuvall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van paikkamerkki">
            <a:extLst>
              <a:ext uri="{FF2B5EF4-FFF2-40B4-BE49-F238E27FC236}">
                <a16:creationId xmlns:a16="http://schemas.microsoft.com/office/drawing/2014/main" id="{CFFDE771-4082-68F4-B624-538CA36A079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9144001" cy="5143500"/>
          </a:xfrm>
          <a:solidFill>
            <a:schemeClr val="bg1">
              <a:lumMod val="85000"/>
            </a:schemeClr>
          </a:solidFill>
        </p:spPr>
        <p:txBody>
          <a:bodyPr lIns="216000" tIns="180000" rIns="180000" bIns="180000" anchor="t">
            <a:normAutofit/>
          </a:bodyPr>
          <a:lstStyle>
            <a:lvl1pPr marL="0" marR="0" indent="0" algn="l" defTabSz="457189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5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taustakuva otsikon taakse: valitse kuvan kehyslaatikko &gt; Lisää-välilehti &gt; Kuvat (lisää kuva omasta sijainnista ”Tämä laite” tai Microsoftin kuvapankista ”Kuvapankkikuvat”). </a:t>
            </a: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  <a:br>
              <a:rPr lang="fi-FI" dirty="0"/>
            </a:br>
            <a:r>
              <a:rPr lang="fi-FI" dirty="0"/>
              <a:t>Jos otsikko katoaa kuvan taakse: valitse kuva &gt; hiiren oikea &gt; Vie taakse.</a:t>
            </a:r>
          </a:p>
        </p:txBody>
      </p:sp>
      <p:sp>
        <p:nvSpPr>
          <p:cNvPr id="4" name="Kuvaaja">
            <a:extLst>
              <a:ext uri="{FF2B5EF4-FFF2-40B4-BE49-F238E27FC236}">
                <a16:creationId xmlns:a16="http://schemas.microsoft.com/office/drawing/2014/main" id="{61817414-3BC1-1D84-5C57-EDD4AA806C3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85099" y="4761189"/>
            <a:ext cx="1096266" cy="243243"/>
          </a:xfrm>
          <a:prstGeom prst="roundRect">
            <a:avLst>
              <a:gd name="adj" fmla="val 9529"/>
            </a:avLst>
          </a:prstGeom>
          <a:solidFill>
            <a:schemeClr val="tx1"/>
          </a:solidFill>
        </p:spPr>
        <p:txBody>
          <a:bodyPr wrap="none" lIns="61200" tIns="54000" rIns="72000" bIns="54000" anchor="ctr" anchorCtr="0">
            <a:sp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Kuva: Kuvaajan nimi</a:t>
            </a:r>
          </a:p>
        </p:txBody>
      </p:sp>
      <p:sp>
        <p:nvSpPr>
          <p:cNvPr id="9" name="Pääotsikko"/>
          <p:cNvSpPr>
            <a:spLocks noGrp="1"/>
          </p:cNvSpPr>
          <p:nvPr>
            <p:ph type="ctrTitle" hasCustomPrompt="1"/>
          </p:nvPr>
        </p:nvSpPr>
        <p:spPr>
          <a:xfrm>
            <a:off x="1747800" y="1204914"/>
            <a:ext cx="5648400" cy="1926117"/>
          </a:xfrm>
          <a:prstGeom prst="roundRect">
            <a:avLst>
              <a:gd name="adj" fmla="val 4682"/>
            </a:avLst>
          </a:prstGeom>
          <a:solidFill>
            <a:schemeClr val="bg2"/>
          </a:solidFill>
        </p:spPr>
        <p:txBody>
          <a:bodyPr tIns="252000" bIns="144000" anchor="ctr" anchorCtr="0">
            <a:noAutofit/>
          </a:bodyPr>
          <a:lstStyle>
            <a:lvl1pPr algn="ctr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Pääotsikko</a:t>
            </a:r>
            <a:br>
              <a:rPr lang="fi-FI" dirty="0"/>
            </a:br>
            <a:r>
              <a:rPr lang="fi-FI" dirty="0"/>
              <a:t>kuvan päällä</a:t>
            </a:r>
            <a:endParaRPr lang="en-US" dirty="0"/>
          </a:p>
        </p:txBody>
      </p:sp>
      <p:sp>
        <p:nvSpPr>
          <p:cNvPr id="8" name="Alaotsikko"/>
          <p:cNvSpPr>
            <a:spLocks noGrp="1"/>
          </p:cNvSpPr>
          <p:nvPr>
            <p:ph type="subTitle" idx="1" hasCustomPrompt="1"/>
          </p:nvPr>
        </p:nvSpPr>
        <p:spPr>
          <a:xfrm>
            <a:off x="2208571" y="3025986"/>
            <a:ext cx="4726858" cy="602117"/>
          </a:xfrm>
          <a:prstGeom prst="roundRect">
            <a:avLst>
              <a:gd name="adj" fmla="val 10828"/>
            </a:avLst>
          </a:prstGeom>
          <a:solidFill>
            <a:schemeClr val="bg1">
              <a:lumMod val="95000"/>
            </a:schemeClr>
          </a:solidFill>
        </p:spPr>
        <p:txBody>
          <a:bodyPr lIns="108000" tIns="144000" rIns="108000" bIns="144000" anchor="ctr" anchorCtr="0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2100" b="1">
                <a:solidFill>
                  <a:schemeClr val="bg2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Alaotsikko</a:t>
            </a:r>
          </a:p>
        </p:txBody>
      </p:sp>
      <p:sp>
        <p:nvSpPr>
          <p:cNvPr id="3" name="Tekstin paikkamerkki">
            <a:extLst>
              <a:ext uri="{FF2B5EF4-FFF2-40B4-BE49-F238E27FC236}">
                <a16:creationId xmlns:a16="http://schemas.microsoft.com/office/drawing/2014/main" id="{CA645D20-53F6-47A9-A67B-C5C4E0AD1E4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39950" y="4292228"/>
            <a:ext cx="3464100" cy="390725"/>
          </a:xfrm>
          <a:prstGeom prst="roundRect">
            <a:avLst>
              <a:gd name="adj" fmla="val 13705"/>
            </a:avLst>
          </a:prstGeom>
          <a:solidFill>
            <a:schemeClr val="bg1"/>
          </a:solidFill>
        </p:spPr>
        <p:txBody>
          <a:bodyPr wrap="square" lIns="108000" tIns="72000" rIns="72000" bIns="72000" anchor="ctr" anchorCtr="0">
            <a:sp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35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Nimi / pvm</a:t>
            </a:r>
          </a:p>
        </p:txBody>
      </p:sp>
    </p:spTree>
    <p:extLst>
      <p:ext uri="{BB962C8B-B14F-4D97-AF65-F5344CB8AC3E}">
        <p14:creationId xmlns:p14="http://schemas.microsoft.com/office/powerpoint/2010/main" val="41322930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">
            <a:extLst>
              <a:ext uri="{FF2B5EF4-FFF2-40B4-BE49-F238E27FC236}">
                <a16:creationId xmlns:a16="http://schemas.microsoft.com/office/drawing/2014/main" id="{FC3A0389-86EC-4472-829C-009BEE2091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5922" y="2946140"/>
            <a:ext cx="7412159" cy="972065"/>
          </a:xfrm>
        </p:spPr>
        <p:txBody>
          <a:bodyPr anchor="t" anchorCtr="0"/>
          <a:lstStyle>
            <a:lvl1pPr algn="ctr">
              <a:lnSpc>
                <a:spcPct val="90000"/>
              </a:lnSpc>
              <a:defRPr sz="72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Kiitos!</a:t>
            </a:r>
          </a:p>
        </p:txBody>
      </p:sp>
      <p:pic>
        <p:nvPicPr>
          <p:cNvPr id="2" name="Lilja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782" y="1010899"/>
            <a:ext cx="1114436" cy="154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4197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o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"/>
          <p:cNvSpPr>
            <a:spLocks noGrp="1"/>
          </p:cNvSpPr>
          <p:nvPr>
            <p:ph type="ctrTitle" hasCustomPrompt="1"/>
          </p:nvPr>
        </p:nvSpPr>
        <p:spPr>
          <a:xfrm>
            <a:off x="659626" y="900004"/>
            <a:ext cx="7824751" cy="3343492"/>
          </a:xfr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6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slogania napsauttamalla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8531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änään tehdään lisää historiaa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ogan">
            <a:extLst>
              <a:ext uri="{FF2B5EF4-FFF2-40B4-BE49-F238E27FC236}">
                <a16:creationId xmlns:a16="http://schemas.microsoft.com/office/drawing/2014/main" id="{5560DCC2-FC5B-6968-64D5-224A3299B0EA}"/>
              </a:ext>
            </a:extLst>
          </p:cNvPr>
          <p:cNvSpPr txBox="1"/>
          <p:nvPr userDrawn="1"/>
        </p:nvSpPr>
        <p:spPr>
          <a:xfrm>
            <a:off x="923847" y="2352330"/>
            <a:ext cx="7296307" cy="192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i-FI" sz="6600" b="1" kern="120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Tänään tehdään </a:t>
            </a:r>
            <a:br>
              <a:rPr lang="fi-FI" sz="6600" b="1" kern="120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r>
              <a:rPr lang="fi-FI" sz="6600" b="1" kern="120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lisää historiaa.</a:t>
            </a: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7940E899-7F5E-B1DF-2F94-F46A4D09D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77"/>
          <a:stretch/>
        </p:blipFill>
        <p:spPr>
          <a:xfrm>
            <a:off x="4165704" y="781369"/>
            <a:ext cx="812592" cy="1282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7937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rbaani legenda jo vuodesta 1229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ogan">
            <a:extLst>
              <a:ext uri="{FF2B5EF4-FFF2-40B4-BE49-F238E27FC236}">
                <a16:creationId xmlns:a16="http://schemas.microsoft.com/office/drawing/2014/main" id="{5560DCC2-FC5B-6968-64D5-224A3299B0EA}"/>
              </a:ext>
            </a:extLst>
          </p:cNvPr>
          <p:cNvSpPr txBox="1"/>
          <p:nvPr userDrawn="1"/>
        </p:nvSpPr>
        <p:spPr>
          <a:xfrm>
            <a:off x="668298" y="2365030"/>
            <a:ext cx="7807404" cy="192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fi-FI" sz="6400" b="1" kern="120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Urbaani legenda jo </a:t>
            </a:r>
            <a:br>
              <a:rPr lang="fi-FI" sz="6400" b="1" kern="120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r>
              <a:rPr lang="fi-FI" sz="6400" b="1" kern="120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vuodesta 1229.</a:t>
            </a: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7940E899-7F5E-B1DF-2F94-F46A4D09D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77"/>
          <a:stretch/>
        </p:blipFill>
        <p:spPr>
          <a:xfrm>
            <a:off x="4165704" y="781369"/>
            <a:ext cx="812592" cy="1282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9576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 town, but pretty funky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ogan">
            <a:extLst>
              <a:ext uri="{FF2B5EF4-FFF2-40B4-BE49-F238E27FC236}">
                <a16:creationId xmlns:a16="http://schemas.microsoft.com/office/drawing/2014/main" id="{5560DCC2-FC5B-6968-64D5-224A3299B0EA}"/>
              </a:ext>
            </a:extLst>
          </p:cNvPr>
          <p:cNvSpPr txBox="1"/>
          <p:nvPr userDrawn="1"/>
        </p:nvSpPr>
        <p:spPr>
          <a:xfrm>
            <a:off x="923847" y="2326930"/>
            <a:ext cx="7296307" cy="192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6600" b="1" kern="120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Old town, </a:t>
            </a:r>
            <a:br>
              <a:rPr lang="en-US" sz="6600" b="1" kern="120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r>
              <a:rPr lang="en-US" sz="6600" b="1" kern="120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but pretty funky!</a:t>
            </a:r>
            <a:endParaRPr lang="fi-FI" sz="6600" b="1" kern="1200" dirty="0">
              <a:solidFill>
                <a:schemeClr val="bg1"/>
              </a:solidFill>
              <a:latin typeface="Arial"/>
              <a:ea typeface="+mj-ea"/>
              <a:cs typeface="Arial"/>
            </a:endParaRP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7940E899-7F5E-B1DF-2F94-F46A4D09D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77"/>
          <a:stretch/>
        </p:blipFill>
        <p:spPr>
          <a:xfrm>
            <a:off x="4165704" y="781369"/>
            <a:ext cx="812592" cy="1282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8866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 (B)oldest city in Finland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ogan">
            <a:extLst>
              <a:ext uri="{FF2B5EF4-FFF2-40B4-BE49-F238E27FC236}">
                <a16:creationId xmlns:a16="http://schemas.microsoft.com/office/drawing/2014/main" id="{5560DCC2-FC5B-6968-64D5-224A3299B0EA}"/>
              </a:ext>
            </a:extLst>
          </p:cNvPr>
          <p:cNvSpPr txBox="1"/>
          <p:nvPr userDrawn="1"/>
        </p:nvSpPr>
        <p:spPr>
          <a:xfrm>
            <a:off x="923846" y="2326930"/>
            <a:ext cx="7296307" cy="192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6600" b="1" kern="120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The     oldest city </a:t>
            </a:r>
            <a:br>
              <a:rPr lang="en-US" sz="6600" b="1" kern="120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r>
              <a:rPr lang="en-US" sz="6600" b="1" kern="120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in Finland.</a:t>
            </a:r>
            <a:endParaRPr lang="fi-FI" sz="6600" b="1" kern="1200" dirty="0">
              <a:solidFill>
                <a:schemeClr val="bg1"/>
              </a:solidFill>
              <a:latin typeface="Arial"/>
              <a:ea typeface="+mj-ea"/>
              <a:cs typeface="Arial"/>
            </a:endParaRP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7940E899-7F5E-B1DF-2F94-F46A4D09D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77"/>
          <a:stretch/>
        </p:blipFill>
        <p:spPr>
          <a:xfrm>
            <a:off x="4165704" y="781369"/>
            <a:ext cx="812592" cy="1282563"/>
          </a:xfrm>
          <a:prstGeom prst="rect">
            <a:avLst/>
          </a:prstGeom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F941703D-6AB7-E799-859D-D7F58482C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70000"/>
          </a:blip>
          <a:srcRect/>
          <a:stretch/>
        </p:blipFill>
        <p:spPr>
          <a:xfrm>
            <a:off x="2704280" y="1741712"/>
            <a:ext cx="1318049" cy="1740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9626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157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iintyjän esitte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CCF8B37E-DA57-80ED-9D18-249867C4B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457" y="2111822"/>
            <a:ext cx="3835743" cy="1089925"/>
          </a:xfrm>
          <a:prstGeom prst="rect">
            <a:avLst/>
          </a:prstGeom>
          <a:noFill/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ct val="9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Esiintyjän nimi</a:t>
            </a:r>
            <a:endParaRPr lang="en-US" dirty="0"/>
          </a:p>
        </p:txBody>
      </p:sp>
      <p:sp>
        <p:nvSpPr>
          <p:cNvPr id="6" name="Titteli">
            <a:extLst>
              <a:ext uri="{FF2B5EF4-FFF2-40B4-BE49-F238E27FC236}">
                <a16:creationId xmlns:a16="http://schemas.microsoft.com/office/drawing/2014/main" id="{619EB2D6-81D5-B0DF-380A-1A77EE1A15A1}"/>
              </a:ext>
            </a:extLst>
          </p:cNvPr>
          <p:cNvSpPr>
            <a:spLocks noGrp="1"/>
          </p:cNvSpPr>
          <p:nvPr>
            <p:ph type="subTitle" idx="23" hasCustomPrompt="1"/>
          </p:nvPr>
        </p:nvSpPr>
        <p:spPr>
          <a:xfrm>
            <a:off x="685458" y="3270644"/>
            <a:ext cx="3835742" cy="273871"/>
          </a:xfrm>
          <a:prstGeom prst="rect">
            <a:avLst/>
          </a:prstGeom>
        </p:spPr>
        <p:txBody>
          <a:bodyPr lIns="0" rIns="0" anchor="ctr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bg2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Titteli</a:t>
            </a:r>
            <a:endParaRPr lang="en-US" dirty="0"/>
          </a:p>
        </p:txBody>
      </p:sp>
      <p:sp>
        <p:nvSpPr>
          <p:cNvPr id="4" name="Tekstin paikkamerkki">
            <a:extLst>
              <a:ext uri="{FF2B5EF4-FFF2-40B4-BE49-F238E27FC236}">
                <a16:creationId xmlns:a16="http://schemas.microsoft.com/office/drawing/2014/main" id="{97FE2668-A743-2F30-7993-D36B2D82030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85455" y="3975567"/>
            <a:ext cx="3563692" cy="54707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2225">
            <a:noFill/>
          </a:ln>
        </p:spPr>
        <p:txBody>
          <a:bodyPr lIns="0" rIns="0" anchor="t" anchorCtr="0">
            <a:noAutofit/>
          </a:bodyPr>
          <a:lstStyle>
            <a:lvl1pPr marL="0" indent="0">
              <a:lnSpc>
                <a:spcPct val="107000"/>
              </a:lnSpc>
              <a:spcAft>
                <a:spcPts val="300"/>
              </a:spcAft>
              <a:buNone/>
              <a:defRPr sz="1400" b="1">
                <a:solidFill>
                  <a:schemeClr val="bg2"/>
                </a:solidFill>
              </a:defRPr>
            </a:lvl1pPr>
            <a:lvl2pPr marL="342000" indent="0">
              <a:buNone/>
              <a:defRPr>
                <a:solidFill>
                  <a:schemeClr val="bg1"/>
                </a:solidFill>
              </a:defRPr>
            </a:lvl2pPr>
            <a:lvl3pPr marL="720000" indent="0">
              <a:buNone/>
              <a:defRPr>
                <a:solidFill>
                  <a:schemeClr val="bg1"/>
                </a:solidFill>
              </a:defRPr>
            </a:lvl3pPr>
            <a:lvl4pPr marL="1080000" indent="0">
              <a:buNone/>
              <a:defRPr>
                <a:solidFill>
                  <a:schemeClr val="bg1"/>
                </a:solidFill>
              </a:defRPr>
            </a:lvl4pPr>
            <a:lvl5pPr marL="1440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Tärkeää nostettavaa, yhteystiedot tms.</a:t>
            </a:r>
          </a:p>
        </p:txBody>
      </p:sp>
      <p:sp>
        <p:nvSpPr>
          <p:cNvPr id="3" name="Tekstin paikkamerkki">
            <a:extLst>
              <a:ext uri="{FF2B5EF4-FFF2-40B4-BE49-F238E27FC236}">
                <a16:creationId xmlns:a16="http://schemas.microsoft.com/office/drawing/2014/main" id="{33BDBB72-3C25-1A01-EE75-CE5511ED7CA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715586" y="620855"/>
            <a:ext cx="3902400" cy="3901790"/>
          </a:xfrm>
          <a:prstGeom prst="roundRect">
            <a:avLst>
              <a:gd name="adj" fmla="val 2492"/>
            </a:avLst>
          </a:prstGeom>
          <a:solidFill>
            <a:schemeClr val="bg1">
              <a:lumMod val="95000"/>
            </a:schemeClr>
          </a:solidFill>
        </p:spPr>
        <p:txBody>
          <a:bodyPr vert="horz" lIns="288000" tIns="0" rIns="252000" bIns="0" rtlCol="0" anchor="ctr" anchorCtr="0">
            <a:noAutofit/>
          </a:bodyPr>
          <a:lstStyle>
            <a:lvl1pPr marL="180000" indent="-180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539987" indent="-198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1400">
                <a:solidFill>
                  <a:schemeClr val="tx1"/>
                </a:solidFill>
              </a:defRPr>
            </a:lvl2pPr>
            <a:lvl3pPr marL="864000" indent="-144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1100">
                <a:solidFill>
                  <a:schemeClr val="tx1"/>
                </a:solidFill>
              </a:defRPr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Tietoja esiintyjästä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9" name="Kuvan paikkamerkki">
            <a:extLst>
              <a:ext uri="{FF2B5EF4-FFF2-40B4-BE49-F238E27FC236}">
                <a16:creationId xmlns:a16="http://schemas.microsoft.com/office/drawing/2014/main" id="{5D08F5D4-B30E-481D-8F0A-A67744EE110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85457" y="609754"/>
            <a:ext cx="1332000" cy="1332000"/>
          </a:xfrm>
          <a:prstGeom prst="roundRect">
            <a:avLst>
              <a:gd name="adj" fmla="val 4775"/>
            </a:avLst>
          </a:prstGeom>
          <a:noFill/>
        </p:spPr>
        <p:txBody>
          <a:bodyPr lIns="72000" tIns="72000" rIns="72000" anchor="t" anchorCtr="0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esiintyjän kuva: klikkaa keskellä olevaa ikonia. </a:t>
            </a:r>
          </a:p>
        </p:txBody>
      </p:sp>
    </p:spTree>
    <p:extLst>
      <p:ext uri="{BB962C8B-B14F-4D97-AF65-F5344CB8AC3E}">
        <p14:creationId xmlns:p14="http://schemas.microsoft.com/office/powerpoint/2010/main" val="742799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l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"/>
          <p:cNvSpPr>
            <a:spLocks noGrp="1"/>
          </p:cNvSpPr>
          <p:nvPr>
            <p:ph type="title" hasCustomPrompt="1"/>
          </p:nvPr>
        </p:nvSpPr>
        <p:spPr>
          <a:xfrm>
            <a:off x="1356851" y="926072"/>
            <a:ext cx="6393428" cy="53649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lnSpc>
                <a:spcPct val="9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Aiheenamme tänään</a:t>
            </a:r>
            <a:endParaRPr lang="en-US" dirty="0"/>
          </a:p>
        </p:txBody>
      </p:sp>
      <p:sp>
        <p:nvSpPr>
          <p:cNvPr id="10" name="Teksti">
            <a:extLst>
              <a:ext uri="{FF2B5EF4-FFF2-40B4-BE49-F238E27FC236}">
                <a16:creationId xmlns:a16="http://schemas.microsoft.com/office/drawing/2014/main" id="{F1115EA9-61C8-5176-2D88-80322057D4D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56852" y="1707133"/>
            <a:ext cx="6393428" cy="2916486"/>
          </a:xfrm>
        </p:spPr>
        <p:txBody>
          <a:bodyPr>
            <a:noAutofit/>
          </a:bodyPr>
          <a:lstStyle>
            <a:lvl1pPr marL="0" indent="0">
              <a:lnSpc>
                <a:spcPct val="107000"/>
              </a:lnSpc>
              <a:spcAft>
                <a:spcPts val="1200"/>
              </a:spcAft>
              <a:buNone/>
              <a:defRPr sz="1600" b="0">
                <a:solidFill>
                  <a:schemeClr val="bg2"/>
                </a:solidFill>
              </a:defRPr>
            </a:lvl1pPr>
            <a:lvl2pPr marL="342900" indent="0">
              <a:buNone/>
              <a:defRPr sz="1275"/>
            </a:lvl2pPr>
            <a:lvl3pPr marL="685800" indent="0">
              <a:buNone/>
              <a:defRPr sz="1275"/>
            </a:lvl3pPr>
            <a:lvl4pPr marL="1028700" indent="0">
              <a:buNone/>
              <a:defRPr sz="1275"/>
            </a:lvl4pPr>
            <a:lvl5pPr marL="1371600" indent="0">
              <a:buNone/>
              <a:defRPr sz="1275"/>
            </a:lvl5pPr>
          </a:lstStyle>
          <a:p>
            <a:pPr marL="0" marR="0" lvl="0" indent="0" algn="l" defTabSz="457189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lang="fi-FI" noProof="0" dirty="0"/>
              <a:t>01	Lisää aiheotsikko</a:t>
            </a:r>
          </a:p>
        </p:txBody>
      </p:sp>
      <p:pic>
        <p:nvPicPr>
          <p:cNvPr id="3" name="Logo">
            <a:extLst>
              <a:ext uri="{FF2B5EF4-FFF2-40B4-BE49-F238E27FC236}">
                <a16:creationId xmlns:a16="http://schemas.microsoft.com/office/drawing/2014/main" id="{A83CCD70-04E0-2288-D8EB-5C4853E53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00300" y="308967"/>
            <a:ext cx="348536" cy="53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486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eroitu 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umero">
            <a:extLst>
              <a:ext uri="{FF2B5EF4-FFF2-40B4-BE49-F238E27FC236}">
                <a16:creationId xmlns:a16="http://schemas.microsoft.com/office/drawing/2014/main" id="{D57041E5-369A-D442-FDB5-9A0BCF7803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309" y="627433"/>
            <a:ext cx="2984330" cy="1187781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70000"/>
              </a:lnSpc>
              <a:spcAft>
                <a:spcPts val="0"/>
              </a:spcAft>
              <a:buNone/>
              <a:defRPr sz="133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00</a:t>
            </a:r>
          </a:p>
        </p:txBody>
      </p:sp>
      <p:sp>
        <p:nvSpPr>
          <p:cNvPr id="8" name="Otsikko"/>
          <p:cNvSpPr>
            <a:spLocks noGrp="1"/>
          </p:cNvSpPr>
          <p:nvPr>
            <p:ph type="ctrTitle" hasCustomPrompt="1"/>
          </p:nvPr>
        </p:nvSpPr>
        <p:spPr>
          <a:xfrm>
            <a:off x="2183007" y="1834466"/>
            <a:ext cx="6090510" cy="2092641"/>
          </a:xfrm>
        </p:spPr>
        <p:txBody>
          <a:bodyPr anchor="ctr" anchorCtr="0">
            <a:noAutofit/>
          </a:bodyPr>
          <a:lstStyle>
            <a:lvl1pPr algn="l">
              <a:lnSpc>
                <a:spcPct val="92000"/>
              </a:lnSpc>
              <a:defRPr sz="6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väliotsikkoa</a:t>
            </a:r>
            <a:endParaRPr lang="en-US" dirty="0"/>
          </a:p>
        </p:txBody>
      </p:sp>
      <p:sp>
        <p:nvSpPr>
          <p:cNvPr id="2" name="Alaotsikko">
            <a:extLst>
              <a:ext uri="{FF2B5EF4-FFF2-40B4-BE49-F238E27FC236}">
                <a16:creationId xmlns:a16="http://schemas.microsoft.com/office/drawing/2014/main" id="{C5BBCDCF-131C-E56D-4AB7-A3D58E4E80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183007" y="3976064"/>
            <a:ext cx="6090510" cy="371621"/>
          </a:xfrm>
          <a:prstGeom prst="rect">
            <a:avLst/>
          </a:prstGeom>
        </p:spPr>
        <p:txBody>
          <a:bodyPr lIns="0" rIns="0" anchor="t" anchorCtr="0">
            <a:noAutofit/>
          </a:bodyPr>
          <a:lstStyle>
            <a:lvl1pPr marL="0" indent="0" algn="l">
              <a:lnSpc>
                <a:spcPct val="95000"/>
              </a:lnSpc>
              <a:spcAft>
                <a:spcPts val="0"/>
              </a:spcAft>
              <a:buNone/>
              <a:defRPr sz="2400" b="1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Alaotsikko</a:t>
            </a:r>
            <a:endParaRPr lang="en-US" dirty="0"/>
          </a:p>
        </p:txBody>
      </p:sp>
      <p:pic>
        <p:nvPicPr>
          <p:cNvPr id="3" name="Logo">
            <a:extLst>
              <a:ext uri="{FF2B5EF4-FFF2-40B4-BE49-F238E27FC236}">
                <a16:creationId xmlns:a16="http://schemas.microsoft.com/office/drawing/2014/main" id="{8D390F44-C10F-7496-672B-8FF918B85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49717" y="351927"/>
            <a:ext cx="445426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47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kuvan pääll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van paikkamerkki">
            <a:extLst>
              <a:ext uri="{FF2B5EF4-FFF2-40B4-BE49-F238E27FC236}">
                <a16:creationId xmlns:a16="http://schemas.microsoft.com/office/drawing/2014/main" id="{6BB53CD9-1364-4369-A795-7748F443FEE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9144001" cy="5143500"/>
          </a:xfrm>
          <a:noFill/>
        </p:spPr>
        <p:txBody>
          <a:bodyPr lIns="252000" tIns="0" rIns="0" bIns="252000" anchor="b" anchorCtr="0">
            <a:norm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850"/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i-FI" dirty="0"/>
              <a:t>Lisää taustakuva otsikon taakse: valitse kuvan kehyslaatikko &gt; Lisää-välilehti &gt; Kuvat (lisää kuva omasta sijainnista ”Tämä laite” tai Microsoftin kuvapankista ”Kuvapankkikuvat”).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vaihtaminen: valitse kuva &gt; hiiren oikea &gt; Vaihda kuva.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Kuvan rajauksen muuttaminen: valitse kuva &gt; Kuvan muoto -välilehti &gt; Rajaa.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Jos otsikko katoaa kuvan taakse: valitse kuva &gt; hiiren oikea &gt; Vie taakse.</a:t>
            </a:r>
          </a:p>
        </p:txBody>
      </p:sp>
      <p:sp>
        <p:nvSpPr>
          <p:cNvPr id="3" name="Kuvaaja">
            <a:extLst>
              <a:ext uri="{FF2B5EF4-FFF2-40B4-BE49-F238E27FC236}">
                <a16:creationId xmlns:a16="http://schemas.microsoft.com/office/drawing/2014/main" id="{8271A88A-B0C0-4348-392E-9398E186B57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78213" y="4753161"/>
            <a:ext cx="1096266" cy="243243"/>
          </a:xfrm>
          <a:prstGeom prst="roundRect">
            <a:avLst>
              <a:gd name="adj" fmla="val 14657"/>
            </a:avLst>
          </a:prstGeom>
          <a:solidFill>
            <a:schemeClr val="tx1"/>
          </a:solidFill>
        </p:spPr>
        <p:txBody>
          <a:bodyPr wrap="none" lIns="61200" tIns="54000" rIns="72000" bIns="54000" anchor="ctr" anchorCtr="0">
            <a:spAutoFit/>
          </a:bodyPr>
          <a:lstStyle>
            <a:lvl1pPr marL="0" indent="0" algn="r">
              <a:lnSpc>
                <a:spcPct val="90000"/>
              </a:lnSpc>
              <a:spcAft>
                <a:spcPts val="0"/>
              </a:spcAft>
              <a:buNone/>
              <a:defRPr lang="fi-FI" sz="8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fi-FI" dirty="0"/>
              <a:t>Kuva: Kuvaajan nimi</a:t>
            </a:r>
          </a:p>
        </p:txBody>
      </p:sp>
      <p:sp>
        <p:nvSpPr>
          <p:cNvPr id="2" name="Otsikko">
            <a:extLst>
              <a:ext uri="{FF2B5EF4-FFF2-40B4-BE49-F238E27FC236}">
                <a16:creationId xmlns:a16="http://schemas.microsoft.com/office/drawing/2014/main" id="{9C77320A-281E-4200-BCF9-5CC0B2AF28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45413" y="2081213"/>
            <a:ext cx="6053175" cy="981075"/>
          </a:xfrm>
          <a:prstGeom prst="roundRect">
            <a:avLst>
              <a:gd name="adj" fmla="val 8981"/>
            </a:avLst>
          </a:prstGeom>
          <a:solidFill>
            <a:schemeClr val="bg2"/>
          </a:solidFill>
        </p:spPr>
        <p:txBody>
          <a:bodyPr wrap="square" lIns="0" tIns="144000" rIns="0" bIns="108000" anchor="ctr" anchorCtr="0">
            <a:noAutofit/>
          </a:bodyPr>
          <a:lstStyle>
            <a:lvl1pPr algn="ctr">
              <a:lnSpc>
                <a:spcPct val="9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 kuvan päällä</a:t>
            </a:r>
          </a:p>
        </p:txBody>
      </p:sp>
    </p:spTree>
    <p:extLst>
      <p:ext uri="{BB962C8B-B14F-4D97-AF65-F5344CB8AC3E}">
        <p14:creationId xmlns:p14="http://schemas.microsoft.com/office/powerpoint/2010/main" val="382085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+ tek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"/>
          <p:cNvSpPr>
            <a:spLocks noGrp="1"/>
          </p:cNvSpPr>
          <p:nvPr>
            <p:ph type="title" hasCustomPrompt="1"/>
          </p:nvPr>
        </p:nvSpPr>
        <p:spPr>
          <a:xfrm>
            <a:off x="678319" y="941514"/>
            <a:ext cx="7826318" cy="53649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ct val="9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Muokkaa otsikkoa napsauttamalla</a:t>
            </a:r>
            <a:endParaRPr lang="en-US" dirty="0"/>
          </a:p>
        </p:txBody>
      </p:sp>
      <p:sp>
        <p:nvSpPr>
          <p:cNvPr id="2" name="Tekstin paikkamerkki">
            <a:extLst>
              <a:ext uri="{FF2B5EF4-FFF2-40B4-BE49-F238E27FC236}">
                <a16:creationId xmlns:a16="http://schemas.microsoft.com/office/drawing/2014/main" id="{D5A8602F-1A9F-CD5B-300A-C20E0DCC478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8319" y="1684403"/>
            <a:ext cx="7826318" cy="289338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80000" indent="-180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800"/>
            </a:lvl1pPr>
            <a:lvl2pPr marL="539987" indent="-198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1500"/>
            </a:lvl2pPr>
            <a:lvl3pPr marL="864000" indent="-144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2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12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1050"/>
            </a:lvl5pPr>
          </a:lstStyle>
          <a:p>
            <a:pPr lvl="0"/>
            <a:r>
              <a:rPr lang="fi-FI" dirty="0"/>
              <a:t>Muokkaa tekstiä napsauttamalla. 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pic>
        <p:nvPicPr>
          <p:cNvPr id="6" name="Logo">
            <a:extLst>
              <a:ext uri="{FF2B5EF4-FFF2-40B4-BE49-F238E27FC236}">
                <a16:creationId xmlns:a16="http://schemas.microsoft.com/office/drawing/2014/main" id="{259B880E-B17C-0B91-2EBF-4003C503E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00300" y="308967"/>
            <a:ext cx="348536" cy="53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390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+ 2 tekstilaatikko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"/>
          <p:cNvSpPr>
            <a:spLocks noGrp="1"/>
          </p:cNvSpPr>
          <p:nvPr>
            <p:ph type="title" hasCustomPrompt="1"/>
          </p:nvPr>
        </p:nvSpPr>
        <p:spPr>
          <a:xfrm>
            <a:off x="678319" y="941514"/>
            <a:ext cx="7826318" cy="53649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lnSpc>
                <a:spcPct val="9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Muokkaa otsikkoa napsauttamalla</a:t>
            </a:r>
            <a:endParaRPr lang="en-US" dirty="0"/>
          </a:p>
        </p:txBody>
      </p:sp>
      <p:sp>
        <p:nvSpPr>
          <p:cNvPr id="2" name="Tekstin paikkamerkki">
            <a:extLst>
              <a:ext uri="{FF2B5EF4-FFF2-40B4-BE49-F238E27FC236}">
                <a16:creationId xmlns:a16="http://schemas.microsoft.com/office/drawing/2014/main" id="{D5A8602F-1A9F-CD5B-300A-C20E0DCC478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8319" y="1684403"/>
            <a:ext cx="3694898" cy="289338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80000" indent="-180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800"/>
            </a:lvl1pPr>
            <a:lvl2pPr marL="539987" indent="-198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1500"/>
            </a:lvl2pPr>
            <a:lvl3pPr marL="864000" indent="-144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2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12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1050"/>
            </a:lvl5pPr>
          </a:lstStyle>
          <a:p>
            <a:pPr lvl="0"/>
            <a:r>
              <a:rPr lang="fi-FI" dirty="0"/>
              <a:t>Muokkaa tekstiä napsauttamalla. 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pic>
        <p:nvPicPr>
          <p:cNvPr id="6" name="Logo">
            <a:extLst>
              <a:ext uri="{FF2B5EF4-FFF2-40B4-BE49-F238E27FC236}">
                <a16:creationId xmlns:a16="http://schemas.microsoft.com/office/drawing/2014/main" id="{259B880E-B17C-0B91-2EBF-4003C503E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00300" y="308967"/>
            <a:ext cx="348536" cy="535215"/>
          </a:xfrm>
          <a:prstGeom prst="rect">
            <a:avLst/>
          </a:prstGeom>
        </p:spPr>
      </p:pic>
      <p:sp>
        <p:nvSpPr>
          <p:cNvPr id="3" name="Tekstin paikkamerkki">
            <a:extLst>
              <a:ext uri="{FF2B5EF4-FFF2-40B4-BE49-F238E27FC236}">
                <a16:creationId xmlns:a16="http://schemas.microsoft.com/office/drawing/2014/main" id="{A15C5302-7981-1B60-FF03-2035B6E5FE2C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809740" y="1684403"/>
            <a:ext cx="3694897" cy="289338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80000" indent="-180000">
              <a:lnSpc>
                <a:spcPct val="107000"/>
              </a:lnSpc>
              <a:spcAft>
                <a:spcPts val="800"/>
              </a:spcAft>
              <a:buClrTx/>
              <a:buSzPct val="100000"/>
              <a:buFont typeface="Arial" panose="020B0604020202020204" pitchFamily="34" charset="0"/>
              <a:buChar char="•"/>
              <a:defRPr sz="1800"/>
            </a:lvl1pPr>
            <a:lvl2pPr marL="539987" indent="-198000">
              <a:lnSpc>
                <a:spcPct val="107000"/>
              </a:lnSpc>
              <a:spcAft>
                <a:spcPts val="800"/>
              </a:spcAft>
              <a:buFont typeface="Lucida Grande"/>
              <a:buChar char="–"/>
              <a:defRPr sz="1500"/>
            </a:lvl2pPr>
            <a:lvl3pPr marL="864000" indent="-1440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200"/>
            </a:lvl3pPr>
            <a:lvl4pPr marL="1224000" indent="-144000">
              <a:lnSpc>
                <a:spcPct val="107000"/>
              </a:lnSpc>
              <a:spcAft>
                <a:spcPts val="800"/>
              </a:spcAft>
              <a:buSzPct val="100000"/>
              <a:buFont typeface="Lucida Grande"/>
              <a:buChar char="–"/>
              <a:defRPr sz="1200"/>
            </a:lvl4pPr>
            <a:lvl5pPr marL="1584000" indent="-144000">
              <a:lnSpc>
                <a:spcPct val="107000"/>
              </a:lnSpc>
              <a:spcAft>
                <a:spcPts val="800"/>
              </a:spcAft>
              <a:defRPr sz="1050"/>
            </a:lvl5pPr>
          </a:lstStyle>
          <a:p>
            <a:pPr lvl="0"/>
            <a:r>
              <a:rPr lang="fi-FI" dirty="0"/>
              <a:t>Muokkaa tekstiä napsauttamalla. 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14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6942" y="694752"/>
            <a:ext cx="7412159" cy="74156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fi-FI" dirty="0"/>
              <a:t>Muokkaa otsikkoa napsauttamalla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942" y="1687733"/>
            <a:ext cx="6733382" cy="304184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03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754" r:id="rId2"/>
    <p:sldLayoutId id="2147483730" r:id="rId3"/>
    <p:sldLayoutId id="2147483750" r:id="rId4"/>
    <p:sldLayoutId id="2147483739" r:id="rId5"/>
    <p:sldLayoutId id="2147483656" r:id="rId6"/>
    <p:sldLayoutId id="2147483706" r:id="rId7"/>
    <p:sldLayoutId id="2147483746" r:id="rId8"/>
    <p:sldLayoutId id="2147483752" r:id="rId9"/>
    <p:sldLayoutId id="2147483753" r:id="rId10"/>
    <p:sldLayoutId id="2147483763" r:id="rId11"/>
    <p:sldLayoutId id="2147483759" r:id="rId12"/>
    <p:sldLayoutId id="2147483747" r:id="rId13"/>
    <p:sldLayoutId id="2147483734" r:id="rId14"/>
    <p:sldLayoutId id="2147483743" r:id="rId15"/>
    <p:sldLayoutId id="2147483732" r:id="rId16"/>
    <p:sldLayoutId id="2147483733" r:id="rId17"/>
    <p:sldLayoutId id="2147483744" r:id="rId18"/>
    <p:sldLayoutId id="2147483738" r:id="rId19"/>
    <p:sldLayoutId id="2147483764" r:id="rId20"/>
    <p:sldLayoutId id="2147483742" r:id="rId21"/>
    <p:sldLayoutId id="2147483749" r:id="rId22"/>
    <p:sldLayoutId id="2147483737" r:id="rId23"/>
    <p:sldLayoutId id="2147483736" r:id="rId24"/>
    <p:sldLayoutId id="2147483745" r:id="rId25"/>
    <p:sldLayoutId id="2147483709" r:id="rId26"/>
    <p:sldLayoutId id="2147483688" r:id="rId27"/>
    <p:sldLayoutId id="2147483716" r:id="rId28"/>
    <p:sldLayoutId id="2147483691" r:id="rId29"/>
    <p:sldLayoutId id="2147483715" r:id="rId30"/>
    <p:sldLayoutId id="2147483721" r:id="rId31"/>
    <p:sldLayoutId id="2147483755" r:id="rId32"/>
    <p:sldLayoutId id="2147483760" r:id="rId33"/>
    <p:sldLayoutId id="2147483761" r:id="rId34"/>
    <p:sldLayoutId id="2147483762" r:id="rId35"/>
    <p:sldLayoutId id="2147483726" r:id="rId36"/>
  </p:sldLayoutIdLst>
  <p:txStyles>
    <p:titleStyle>
      <a:lvl1pPr algn="l" defTabSz="457189" rtl="0" eaLnBrk="1" latinLnBrk="0" hangingPunct="1">
        <a:lnSpc>
          <a:spcPct val="85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144000" indent="-216000" algn="l" defTabSz="457189" rtl="0" eaLnBrk="1" latinLnBrk="0" hangingPunct="1">
        <a:lnSpc>
          <a:spcPct val="107000"/>
        </a:lnSpc>
        <a:spcBef>
          <a:spcPts val="0"/>
        </a:spcBef>
        <a:spcAft>
          <a:spcPts val="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540000" indent="-198000" algn="l" defTabSz="457189" rtl="0" eaLnBrk="1" latinLnBrk="0" hangingPunct="1">
        <a:lnSpc>
          <a:spcPct val="107000"/>
        </a:lnSpc>
        <a:spcBef>
          <a:spcPts val="0"/>
        </a:spcBef>
        <a:spcAft>
          <a:spcPts val="800"/>
        </a:spcAft>
        <a:buFont typeface="Lucida Grande"/>
        <a:buChar char="–"/>
        <a:defRPr sz="1500" kern="1200">
          <a:solidFill>
            <a:schemeClr val="tx1"/>
          </a:solidFill>
          <a:latin typeface="Arial"/>
          <a:ea typeface="+mn-ea"/>
          <a:cs typeface="Arial"/>
        </a:defRPr>
      </a:lvl2pPr>
      <a:lvl3pPr marL="864000" indent="-144000" algn="l" defTabSz="457189" rtl="0" eaLnBrk="1" latinLnBrk="0" hangingPunct="1">
        <a:lnSpc>
          <a:spcPct val="107000"/>
        </a:lnSpc>
        <a:spcBef>
          <a:spcPts val="0"/>
        </a:spcBef>
        <a:spcAft>
          <a:spcPts val="8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/>
          <a:ea typeface="+mn-ea"/>
          <a:cs typeface="Arial"/>
        </a:defRPr>
      </a:lvl3pPr>
      <a:lvl4pPr marL="1224000" indent="-144000" algn="l" defTabSz="457189" rtl="0" eaLnBrk="1" latinLnBrk="0" hangingPunct="1">
        <a:lnSpc>
          <a:spcPct val="107000"/>
        </a:lnSpc>
        <a:spcBef>
          <a:spcPts val="0"/>
        </a:spcBef>
        <a:spcAft>
          <a:spcPts val="800"/>
        </a:spcAft>
        <a:buSzPct val="100000"/>
        <a:buFont typeface="Lucida Grande"/>
        <a:buChar char="–"/>
        <a:defRPr sz="1200" kern="1200">
          <a:solidFill>
            <a:schemeClr val="tx1"/>
          </a:solidFill>
          <a:latin typeface="Arial"/>
          <a:ea typeface="+mn-ea"/>
          <a:cs typeface="Arial"/>
        </a:defRPr>
      </a:lvl4pPr>
      <a:lvl5pPr marL="1584000" indent="-144000" algn="l" defTabSz="457189" rtl="0" eaLnBrk="1" latinLnBrk="0" hangingPunct="1">
        <a:lnSpc>
          <a:spcPct val="107000"/>
        </a:lnSpc>
        <a:spcBef>
          <a:spcPts val="0"/>
        </a:spcBef>
        <a:spcAft>
          <a:spcPts val="800"/>
        </a:spcAft>
        <a:buFont typeface="Arial"/>
        <a:buChar char="–"/>
        <a:defRPr sz="1050" kern="1200">
          <a:solidFill>
            <a:schemeClr val="tx1"/>
          </a:solidFill>
          <a:latin typeface="Arial"/>
          <a:ea typeface="+mn-ea"/>
          <a:cs typeface="Arial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34C2E8-1896-0945-A987-C3DA948362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837" y="2015723"/>
            <a:ext cx="7733725" cy="1378901"/>
          </a:xfrm>
        </p:spPr>
        <p:txBody>
          <a:bodyPr/>
          <a:lstStyle/>
          <a:p>
            <a:r>
              <a:rPr lang="fi-FI" dirty="0"/>
              <a:t>Pomopäivät 2024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22BEB11-501D-D5A9-6C35-4F500FDE3D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3837" y="3655143"/>
            <a:ext cx="7733052" cy="438811"/>
          </a:xfrm>
        </p:spPr>
        <p:txBody>
          <a:bodyPr/>
          <a:lstStyle/>
          <a:p>
            <a:r>
              <a:rPr lang="fi-FI" dirty="0"/>
              <a:t>Ajankohtaiset kuulumiset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CE52504-E7BD-FEB0-3DBD-0A14E47BC2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3837" y="4412974"/>
            <a:ext cx="5661025" cy="256640"/>
          </a:xfrm>
        </p:spPr>
        <p:txBody>
          <a:bodyPr/>
          <a:lstStyle/>
          <a:p>
            <a:r>
              <a:rPr lang="fi-FI" dirty="0"/>
              <a:t>Rebekka Pilppula</a:t>
            </a:r>
          </a:p>
        </p:txBody>
      </p:sp>
    </p:spTree>
    <p:extLst>
      <p:ext uri="{BB962C8B-B14F-4D97-AF65-F5344CB8AC3E}">
        <p14:creationId xmlns:p14="http://schemas.microsoft.com/office/powerpoint/2010/main" val="175557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F4FFCE-6457-A369-7BA2-B0CB6FB56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Yleisten kirjastojen neuvosto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7866E19-21A7-7406-367A-178A695C97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Satakunnan ja Varsinais-Suomen edustajat:</a:t>
            </a:r>
          </a:p>
          <a:p>
            <a:pPr lvl="1"/>
            <a:r>
              <a:rPr lang="fi-FI" dirty="0"/>
              <a:t>Satakunta: Anni Tormas (Huittinen), Marjut Tiisala (Kankaanpää)</a:t>
            </a:r>
          </a:p>
          <a:p>
            <a:pPr lvl="1"/>
            <a:r>
              <a:rPr lang="fi-FI" dirty="0"/>
              <a:t>Varsinais-Suomi: Anna Schauman (Taivassalo), Petra Julin (Somero)</a:t>
            </a:r>
          </a:p>
          <a:p>
            <a:r>
              <a:rPr lang="fi-FI" dirty="0"/>
              <a:t>Seuraava kokous 13.-14.11.2024 Turussa!</a:t>
            </a:r>
          </a:p>
        </p:txBody>
      </p:sp>
    </p:spTree>
    <p:extLst>
      <p:ext uri="{BB962C8B-B14F-4D97-AF65-F5344CB8AC3E}">
        <p14:creationId xmlns:p14="http://schemas.microsoft.com/office/powerpoint/2010/main" val="561464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7F485F-3875-55D4-4BAF-1EEE0D771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E-kirjaston ohjausryhmä 2024-2026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723978E-B49A-5947-1703-895E03ACDF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Kansalliskirjasto kyselee kuntien edustajia E-kirjaston ohjausryhmään, 6 kuntien edustajaa, 2 Kansalliskirjaston edustajaa, kaikilla varat</a:t>
            </a:r>
          </a:p>
          <a:p>
            <a:r>
              <a:rPr lang="fi-FI" dirty="0"/>
              <a:t>Kuntien edustajat: kaksi valitaan suurista kunnista (yli 100 000 as.), kaksi keskikokoisista kunnista (10 000-100 000 as.), kaksi pienistä kunnista. Toiveena, että kirjastonjohtajia tai vastaavia viranhaltijoita.</a:t>
            </a:r>
          </a:p>
          <a:p>
            <a:r>
              <a:rPr lang="fi-FI" dirty="0"/>
              <a:t>Kokouksia 4-5 vuodessa</a:t>
            </a:r>
          </a:p>
          <a:p>
            <a:r>
              <a:rPr lang="fi-FI" dirty="0"/>
              <a:t>Ehdotukset Lounais-Suomen edustajista?</a:t>
            </a:r>
          </a:p>
          <a:p>
            <a:r>
              <a:rPr lang="fi-FI"/>
              <a:t>Ohryn jäsenten esittely 23.10. </a:t>
            </a:r>
            <a:r>
              <a:rPr lang="fi-FI" dirty="0"/>
              <a:t>E-kirjastopäivässä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2942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119DF3-7A43-DFC7-EC79-FBE02F366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Ohjausryhmän tehtävät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F920BDE-E54A-2B6A-B8F1-1481B60B68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02887" lvl="1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Ohjaa E-kirjastopalvelun strategista kehittämistä ja hyväksyy vuosittaiset painopisteet </a:t>
            </a:r>
            <a:endParaRPr lang="fi-FI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02887" lvl="1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Arvioi toiminnan vaikuttavuutta ja tuloksellisuutta sekä seuraa palvelun kehittymistä </a:t>
            </a:r>
            <a:endParaRPr lang="fi-FI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02887" lvl="1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Käsittelee E-kirjaston asiakkaiden, sidosryhmien ja Kansalliskirjaston tekemiä merkittäviä kehitysehdotuksia ja aloitteita ja tekee näihin liittyvät päätökset. </a:t>
            </a:r>
            <a:endParaRPr lang="fi-FI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02887" lvl="1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Nimeää tarvittaessa E-kirjaston kirjastotyöryhmiä/asiantuntijaryhmiä </a:t>
            </a:r>
            <a:endParaRPr lang="fi-FI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02887" lvl="1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Hyväksyy E-kirjaston kokoelmapolitiikan ja valvoo/ohjaa sen toteutumista </a:t>
            </a:r>
            <a:endParaRPr lang="fi-FI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02887" lvl="1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Hyväksyy E-kirjaston budjettikehykset </a:t>
            </a:r>
            <a:endParaRPr lang="fi-FI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02887" lvl="1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Käsittelee taloudellisilta ja toiminnallisilta vaikutuksiltaan merkittävät asiat </a:t>
            </a:r>
            <a:endParaRPr lang="fi-FI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877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6B1ECC-B81D-A175-52BD-7EC109F3A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Johtajakahvit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F96354A-4107-34A5-3467-F2AA9D4869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Nyt kaivataan aitoa ja oikeaa palautetta!</a:t>
            </a:r>
          </a:p>
          <a:p>
            <a:pPr lvl="1"/>
            <a:r>
              <a:rPr lang="fi-FI" dirty="0"/>
              <a:t>Miten usein?</a:t>
            </a:r>
          </a:p>
          <a:p>
            <a:pPr lvl="1"/>
            <a:r>
              <a:rPr lang="fi-FI" dirty="0"/>
              <a:t>Teemoja – toiveita, toiveita </a:t>
            </a:r>
            <a:r>
              <a:rPr lang="fi-FI" dirty="0">
                <a:sym typeface="Wingdings" panose="05000000000000000000" pitchFamily="2" charset="2"/>
              </a:rPr>
              <a:t>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53178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BE66C6-D2DE-B0AD-57E1-9A0270C42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319" y="521384"/>
            <a:ext cx="7826318" cy="536498"/>
          </a:xfrm>
        </p:spPr>
        <p:txBody>
          <a:bodyPr/>
          <a:lstStyle/>
          <a:p>
            <a:r>
              <a:rPr lang="fi-FI" dirty="0"/>
              <a:t>Näitä tuumailen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F21BCA6-E6D8-0488-3CA9-1E95FCF25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8319" y="1210963"/>
            <a:ext cx="7826318" cy="3366824"/>
          </a:xfrm>
        </p:spPr>
        <p:txBody>
          <a:bodyPr/>
          <a:lstStyle/>
          <a:p>
            <a:r>
              <a:rPr lang="fi-FI" dirty="0"/>
              <a:t>Kaupungin taloustilanne</a:t>
            </a:r>
          </a:p>
          <a:p>
            <a:r>
              <a:rPr lang="fi-FI" dirty="0"/>
              <a:t>TE-uudistus</a:t>
            </a:r>
          </a:p>
          <a:p>
            <a:r>
              <a:rPr lang="fi-FI" dirty="0"/>
              <a:t>Lukutaitotyössä onnistuminen</a:t>
            </a:r>
          </a:p>
          <a:p>
            <a:r>
              <a:rPr lang="fi-FI" dirty="0"/>
              <a:t>Monikielisten ja erityisesti uusien kaupunkilaisten tavoittaminen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r>
              <a:rPr lang="fi-FI" dirty="0"/>
              <a:t>Miten toteuttaa muutokset ennen pakkoa? </a:t>
            </a:r>
          </a:p>
          <a:p>
            <a:r>
              <a:rPr lang="fi-FI" dirty="0"/>
              <a:t>Miten saadaan ideoista kaikki irti?</a:t>
            </a:r>
          </a:p>
        </p:txBody>
      </p:sp>
      <p:sp>
        <p:nvSpPr>
          <p:cNvPr id="7" name="Nauha: Kallistettu ylös 6">
            <a:extLst>
              <a:ext uri="{FF2B5EF4-FFF2-40B4-BE49-F238E27FC236}">
                <a16:creationId xmlns:a16="http://schemas.microsoft.com/office/drawing/2014/main" id="{700C1BBB-2166-C3BF-FDAD-4E881F2E3D80}"/>
              </a:ext>
            </a:extLst>
          </p:cNvPr>
          <p:cNvSpPr/>
          <p:nvPr/>
        </p:nvSpPr>
        <p:spPr>
          <a:xfrm>
            <a:off x="2125362" y="3057906"/>
            <a:ext cx="3083011" cy="222421"/>
          </a:xfrm>
          <a:prstGeom prst="ribbon2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2405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8AB48E-9D68-4407-839E-1409BDAF5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Kiitos!</a:t>
            </a:r>
          </a:p>
        </p:txBody>
      </p:sp>
    </p:spTree>
    <p:extLst>
      <p:ext uri="{BB962C8B-B14F-4D97-AF65-F5344CB8AC3E}">
        <p14:creationId xmlns:p14="http://schemas.microsoft.com/office/powerpoint/2010/main" val="1809137451"/>
      </p:ext>
    </p:extLst>
  </p:cSld>
  <p:clrMapOvr>
    <a:masterClrMapping/>
  </p:clrMapOvr>
</p:sld>
</file>

<file path=ppt/theme/theme1.xml><?xml version="1.0" encoding="utf-8"?>
<a:theme xmlns:a="http://schemas.openxmlformats.org/drawingml/2006/main" name="Turun kaupunki perustyyli">
  <a:themeElements>
    <a:clrScheme name="Turun kaupunki uusi">
      <a:dk1>
        <a:srgbClr val="222435"/>
      </a:dk1>
      <a:lt1>
        <a:sysClr val="window" lastClr="FFFFFF"/>
      </a:lt1>
      <a:dk2>
        <a:srgbClr val="0062AE"/>
      </a:dk2>
      <a:lt2>
        <a:srgbClr val="4E56B1"/>
      </a:lt2>
      <a:accent1>
        <a:srgbClr val="009BD8"/>
      </a:accent1>
      <a:accent2>
        <a:srgbClr val="CE4B16"/>
      </a:accent2>
      <a:accent3>
        <a:srgbClr val="00855F"/>
      </a:accent3>
      <a:accent4>
        <a:srgbClr val="E50064"/>
      </a:accent4>
      <a:accent5>
        <a:srgbClr val="3CA29A"/>
      </a:accent5>
      <a:accent6>
        <a:srgbClr val="FFD239"/>
      </a:accent6>
      <a:hlink>
        <a:srgbClr val="4E56B1"/>
      </a:hlink>
      <a:folHlink>
        <a:srgbClr val="535353"/>
      </a:folHlink>
    </a:clrScheme>
    <a:fontScheme name="Turu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urku PowerPoint-pohja" id="{68DCB08B-512B-4CBA-BB8B-4F991E257E03}" vid="{2B93AA4E-759F-4562-B178-B6369CC2EEE6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AFCC91EA49097A45A119A0362A69F647" ma:contentTypeVersion="22" ma:contentTypeDescription="Luo uusi asiakirja." ma:contentTypeScope="" ma:versionID="609f0944e539ac8d9b92fe2a1d20ee29">
  <xsd:schema xmlns:xsd="http://www.w3.org/2001/XMLSchema" xmlns:xs="http://www.w3.org/2001/XMLSchema" xmlns:p="http://schemas.microsoft.com/office/2006/metadata/properties" xmlns:ns2="cfd81b94-b996-4804-bc38-92eb5c7d3823" xmlns:ns3="901652f1-3ce5-4df2-acbd-043a7a05deb7" targetNamespace="http://schemas.microsoft.com/office/2006/metadata/properties" ma:root="true" ma:fieldsID="2b772d15be5b2b302e5642c94f128824" ns2:_="" ns3:_="">
    <xsd:import namespace="cfd81b94-b996-4804-bc38-92eb5c7d3823"/>
    <xsd:import namespace="901652f1-3ce5-4df2-acbd-043a7a05de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d81b94-b996-4804-bc38-92eb5c7d3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Kuvien tunnisteet" ma:readOnly="false" ma:fieldId="{5cf76f15-5ced-4ddc-b409-7134ff3c332f}" ma:taxonomyMulti="true" ma:sspId="5fb9b281-25f8-4ed3-b6e8-f02703d6e0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1652f1-3ce5-4df2-acbd-043a7a05deb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413685f-0fd2-45b1-9f86-4c5a8d25cee7}" ma:internalName="TaxCatchAll" ma:showField="CatchAllData" ma:web="901652f1-3ce5-4df2-acbd-043a7a05de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01652f1-3ce5-4df2-acbd-043a7a05deb7" xsi:nil="true"/>
    <lcf76f155ced4ddcb4097134ff3c332f xmlns="cfd81b94-b996-4804-bc38-92eb5c7d382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033C1B8-369F-40BB-A67E-CBC9512FB7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d81b94-b996-4804-bc38-92eb5c7d3823"/>
    <ds:schemaRef ds:uri="901652f1-3ce5-4df2-acbd-043a7a05de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1BEEA7-9FE3-4AF7-9243-C46B5DE08E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930E45-4219-4191-B47D-7A46637DD451}">
  <ds:schemaRefs>
    <ds:schemaRef ds:uri="http://purl.org/dc/dcmitype/"/>
    <ds:schemaRef ds:uri="http://schemas.microsoft.com/office/2006/metadata/properties"/>
    <ds:schemaRef ds:uri="http://www.w3.org/XML/1998/namespace"/>
    <ds:schemaRef ds:uri="cfd81b94-b996-4804-bc38-92eb5c7d3823"/>
    <ds:schemaRef ds:uri="http://purl.org/dc/elements/1.1/"/>
    <ds:schemaRef ds:uri="901652f1-3ce5-4df2-acbd-043a7a05de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Saavutettava PowerPoint-pohja</Template>
  <TotalTime>224</TotalTime>
  <Words>218</Words>
  <Application>Microsoft Office PowerPoint</Application>
  <PresentationFormat>Näytössä katseltava esitys (16:9)</PresentationFormat>
  <Paragraphs>36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3" baseType="lpstr">
      <vt:lpstr>Arial</vt:lpstr>
      <vt:lpstr>Calibri</vt:lpstr>
      <vt:lpstr>Lucida Grande</vt:lpstr>
      <vt:lpstr>Symbol</vt:lpstr>
      <vt:lpstr>Wingdings</vt:lpstr>
      <vt:lpstr>Turun kaupunki perustyyli</vt:lpstr>
      <vt:lpstr>Pomopäivät 2024</vt:lpstr>
      <vt:lpstr>Yleisten kirjastojen neuvosto</vt:lpstr>
      <vt:lpstr>E-kirjaston ohjausryhmä 2024-2026</vt:lpstr>
      <vt:lpstr>Ohjausryhmän tehtävät</vt:lpstr>
      <vt:lpstr>Johtajakahvit</vt:lpstr>
      <vt:lpstr>Näitä tuumailen</vt:lpstr>
      <vt:lpstr>Kiitos!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Ohje esityspohjan käyttöön</dc:title>
  <dc:creator>Pilppula Rebekka</dc:creator>
  <cp:lastModifiedBy>Pilppula Rebekka</cp:lastModifiedBy>
  <cp:revision>7</cp:revision>
  <cp:lastPrinted>2015-03-30T13:04:50Z</cp:lastPrinted>
  <dcterms:created xsi:type="dcterms:W3CDTF">2024-08-23T14:21:05Z</dcterms:created>
  <dcterms:modified xsi:type="dcterms:W3CDTF">2024-08-29T11:49:57Z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0x010100AFCC91EA49097A45A119A0362A69F647</vt:lpwstr>
  </property>
  <property fmtid="{D5CDD505-2E9C-101B-9397-08002B2CF9AE}" pid="3" name="MediaServiceImageTags">
    <vt:lpwstr/>
  </property>
</Properties>
</file>