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5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6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7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8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9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0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11.xml" ContentType="application/vnd.openxmlformats-officedocument.theme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theme/theme12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13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4" r:id="rId5"/>
    <p:sldMasterId id="2147483696" r:id="rId6"/>
    <p:sldMasterId id="2147483683" r:id="rId7"/>
    <p:sldMasterId id="2147483913" r:id="rId8"/>
    <p:sldMasterId id="2147483972" r:id="rId9"/>
    <p:sldMasterId id="2147483987" r:id="rId10"/>
    <p:sldMasterId id="2147484003" r:id="rId11"/>
    <p:sldMasterId id="2147484040" r:id="rId12"/>
    <p:sldMasterId id="2147484061" r:id="rId13"/>
    <p:sldMasterId id="2147484076" r:id="rId14"/>
    <p:sldMasterId id="2147484113" r:id="rId15"/>
    <p:sldMasterId id="2147484133" r:id="rId16"/>
    <p:sldMasterId id="2147484154" r:id="rId17"/>
  </p:sldMasterIdLst>
  <p:notesMasterIdLst>
    <p:notesMasterId r:id="rId55"/>
  </p:notesMasterIdLst>
  <p:sldIdLst>
    <p:sldId id="256" r:id="rId18"/>
    <p:sldId id="274" r:id="rId19"/>
    <p:sldId id="375" r:id="rId20"/>
    <p:sldId id="2145709230" r:id="rId21"/>
    <p:sldId id="2145709217" r:id="rId22"/>
    <p:sldId id="369" r:id="rId23"/>
    <p:sldId id="288" r:id="rId24"/>
    <p:sldId id="264" r:id="rId25"/>
    <p:sldId id="2145709227" r:id="rId26"/>
    <p:sldId id="2145709231" r:id="rId27"/>
    <p:sldId id="2145709244" r:id="rId28"/>
    <p:sldId id="2145709226" r:id="rId29"/>
    <p:sldId id="2145709228" r:id="rId30"/>
    <p:sldId id="370" r:id="rId31"/>
    <p:sldId id="2145709232" r:id="rId32"/>
    <p:sldId id="2145709233" r:id="rId33"/>
    <p:sldId id="2145709234" r:id="rId34"/>
    <p:sldId id="2145709239" r:id="rId35"/>
    <p:sldId id="2145709240" r:id="rId36"/>
    <p:sldId id="2145709243" r:id="rId37"/>
    <p:sldId id="2145709242" r:id="rId38"/>
    <p:sldId id="2145709235" r:id="rId39"/>
    <p:sldId id="2145709247" r:id="rId40"/>
    <p:sldId id="2145709236" r:id="rId41"/>
    <p:sldId id="2145709245" r:id="rId42"/>
    <p:sldId id="2145709238" r:id="rId43"/>
    <p:sldId id="2145709237" r:id="rId44"/>
    <p:sldId id="2145709246" r:id="rId45"/>
    <p:sldId id="333" r:id="rId46"/>
    <p:sldId id="284" r:id="rId47"/>
    <p:sldId id="449" r:id="rId48"/>
    <p:sldId id="346" r:id="rId49"/>
    <p:sldId id="2145709225" r:id="rId50"/>
    <p:sldId id="265" r:id="rId51"/>
    <p:sldId id="380" r:id="rId52"/>
    <p:sldId id="261" r:id="rId53"/>
    <p:sldId id="277" r:id="rId54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7A7"/>
    <a:srgbClr val="C5DFF3"/>
    <a:srgbClr val="F5A601"/>
    <a:srgbClr val="009246"/>
    <a:srgbClr val="0001BE"/>
    <a:srgbClr val="FD4F00"/>
    <a:srgbClr val="DB2719"/>
    <a:srgbClr val="F5A3C7"/>
    <a:srgbClr val="9FC9EB"/>
    <a:srgbClr val="FC4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Vaalea tyyli 3 - Korost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eematyyli 2 - Korostu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eematyyli 1 - Korostu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tableStyles" Target="tableStyles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956EC9-597C-40E3-B3F5-EAB7A3B6821A}" type="datetimeFigureOut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F52220B-28E9-4D5F-AEAE-7B1EBEECD88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7697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53A58-BC5F-4426-BEBB-2F7E45E45599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7036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2220B-28E9-4D5F-AEAE-7B1EBEECD88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41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88067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75133D-0DB9-4953-A4E4-DC91DE3AC644}" type="slidenum">
              <a:rPr kumimoji="0" lang="fi-FI" alt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i-FI" alt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24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63E9E-52E7-4CF2-AD87-BBEE06EBDE4B}" type="datetime1">
              <a:rPr lang="fi-FI" smtClean="0"/>
              <a:t>28.8.2024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A246-8194-4A99-8D54-BA018EEA8FF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648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2759E-D537-4C6B-AB62-33B6BDEA7337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A4D2-4CEB-4472-874B-DE2B4767949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71150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7DB993-123F-48A5-8443-B04146745BA2}" type="datetime1">
              <a:rPr lang="fi-FI" smtClean="0"/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C304F7-58E3-453B-B9DD-2C44208D657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33182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AEDE97-DEAC-4C7A-9CB6-6F1197C810A3}" type="datetime1">
              <a:rPr lang="fi-FI" smtClean="0"/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B035FF-B3C0-4CBF-AFCC-217D199882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9199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7357A52-E2BD-4C4F-91D2-633FDF11D0F7}" type="datetime1">
              <a:rPr lang="fi-FI" smtClean="0"/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3E2A29-3C3C-4B25-ABFE-CBBAD8606C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0151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BEEEC-6AEB-4824-BA77-5BB2C79F5711}" type="datetime1">
              <a:rPr lang="fi-FI" smtClean="0"/>
              <a:t>28.8.2024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DE72-1AA3-42A1-A8A0-2FA9EFD9B8C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2528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81F7-3896-4C63-A8E0-FEF0CF9E6D0A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BA62E-4607-44B0-930C-FEACA305BAD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29863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411E-289B-4BC0-893B-F67AED594BC9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EEC8-BF90-499E-9BE1-CC20792DD6C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1511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11445-7059-4066-AF52-D64F607E0527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F8F53-3FD7-4744-ABBD-17B950B14C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05695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4E51-A157-436F-98C2-75E158A0100E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AF84B-1D14-47DC-B5C2-DEFB2463F9E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69160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9851817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77F8-7364-4BE0-8EE4-9F833C05CC47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B56BB-2F76-483E-BFC3-CA52B27755D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Freeform 5"/>
          <p:cNvSpPr>
            <a:spLocks noChangeAspect="1"/>
          </p:cNvSpPr>
          <p:nvPr userDrawn="1"/>
        </p:nvSpPr>
        <p:spPr bwMode="auto">
          <a:xfrm>
            <a:off x="10901362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04458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E4BD6-2393-46C7-ABAE-77FE1FEADBBB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5AC8-91DA-40CE-97D2-7952A3849A5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944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A0B2-3C0C-4629-9DBD-C98297DF767E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A86B-3177-458C-A055-DF6CB5F6E1E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45533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505A2-B0BA-4DF8-AF96-66DC41E9A12A}" type="datetime1">
              <a:rPr lang="fi-FI" smtClean="0"/>
              <a:t>28.8.2024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00A64-563A-4ADD-8D7B-92D58F081E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91387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0BAC3-6728-4BEF-A78D-80650F07026B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5FC77-B439-47DF-B4FB-8CEDB4BD06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50306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9C97E-6D79-439B-B5F5-D33CBFB58504}" type="datetime1">
              <a:rPr lang="fi-FI" smtClean="0"/>
              <a:t>28.8.2024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DC6C-3633-4E4E-A1CE-7741E7EBFD5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79909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D738E-E0FD-4DF3-AC50-4E6B6FC47F12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A4D2-4CEB-4472-874B-DE2B4767949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01412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49415-346F-4AA0-B156-4D53FE6F0AFF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A86B-3177-458C-A055-DF6CB5F6E1E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41470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39E1B-CC9E-49E3-9394-16B91568980E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0B2-64C6-4CCD-BE61-F167E318379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58616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66B3-2803-4D46-A492-F8A7E78B52EA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59DF3-D7BE-4C4A-A747-32E2FECB0E4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73084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0BAF3-116F-4D05-97AF-E4C908B09E21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A610C-9ACA-48E1-AE69-797BEAB174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47886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2212F-37A3-48E8-851A-9ED80D646F82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FB45-9A1F-4BF1-AEB1-168A3EE59D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5518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3E57D-45E1-4BE5-A2B0-8270823E3EFD}" type="datetime1">
              <a:rPr lang="fi-FI" smtClean="0"/>
              <a:t>28.8.2024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9DBF-2A29-43B1-9F7E-346CAF37AC6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420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CD92-17D2-43E2-A3DE-87C9C3A2BB50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0B2-64C6-4CCD-BE61-F167E318379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18657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01135-5313-41A2-9982-98DF3875FC65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3895-AB2C-4C0C-8295-D1EE2770F9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87535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9A67-913D-4AA0-836A-27CF5411FE81}" type="datetime1">
              <a:rPr lang="fi-FI" smtClean="0"/>
              <a:t>28.8.2024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2B2FB-3A4B-4871-9BF7-9291A37AF9F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647943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CEE0D-B4BC-4E51-9EDE-1C8585F1C400}" type="datetime1">
              <a:rPr lang="fi-FI" smtClean="0"/>
              <a:t>28.8.2024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BF7D-A071-4EEB-BDBC-D210FAA6695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610768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FAA23-67B5-411B-8D6E-DF6B6169DFC2}" type="datetime1">
              <a:rPr lang="fi-FI" smtClean="0"/>
              <a:t>28.8.2024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3441-211B-4FAE-844A-6F0F418E898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469301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90C5C-1C3A-40E2-9D0B-505B843236D2}" type="datetime1">
              <a:rPr lang="fi-FI" smtClean="0"/>
              <a:t>28.8.2024</a:t>
            </a:fld>
            <a:endParaRPr lang="fi-FI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46FE-DE78-43ED-B92F-F451ED1A685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18429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8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BB82F-8B1D-494B-A8E6-BE4F4F3C7A70}" type="datetime1">
              <a:rPr lang="fi-FI" smtClean="0"/>
              <a:t>28.8.2024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3C52-3939-4B31-8F57-2F1453C471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06234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36"/>
          <p:cNvGrpSpPr/>
          <p:nvPr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0993668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234895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9AFFD-C08E-4B1B-BE02-342047C849EF}" type="datetime1">
              <a:rPr lang="fi-FI" smtClean="0"/>
              <a:t>28.8.2024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42C2E-1894-47C6-8C45-A75AB5596D3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22053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BD1A1-EEF9-41DA-81BC-670F7D462B7E}" type="datetime1">
              <a:rPr lang="fi-FI" smtClean="0"/>
              <a:t>28.8.2024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8BA27-5A6D-4D9A-B51A-B3F539A5E9A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5894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2F941-0EA0-478E-AC55-F96034A86BDC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59DF3-D7BE-4C4A-A747-32E2FECB0E4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52036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66804288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91867654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87906158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12179006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842813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5062112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23429832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17624559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56770118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1778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F15ED-F84A-45D4-86A8-1D27EBAE4B75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A610C-9ACA-48E1-AE69-797BEAB174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44679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766331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4713435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0082691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8087431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8880159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5356472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6602849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0824440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9801464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97146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2E9DF-1BFE-44D8-B858-8038A83F51C1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FB45-9A1F-4BF1-AEB1-168A3EE59D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75338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 kupari">
  <p:cSld name="1_Väliotsikko kupari">
    <p:bg>
      <p:bgPr>
        <a:solidFill>
          <a:srgbClr val="00D7A6"/>
        </a:solidFill>
        <a:effectLst/>
      </p:bgPr>
    </p:bg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200"/>
          <p:cNvGrpSpPr/>
          <p:nvPr/>
        </p:nvGrpSpPr>
        <p:grpSpPr>
          <a:xfrm>
            <a:off x="465665" y="6222020"/>
            <a:ext cx="804227" cy="373499"/>
            <a:chOff x="228601" y="704851"/>
            <a:chExt cx="11734830" cy="5449885"/>
          </a:xfrm>
        </p:grpSpPr>
        <p:sp>
          <p:nvSpPr>
            <p:cNvPr id="876" name="Google Shape;876;p200"/>
            <p:cNvSpPr/>
            <p:nvPr/>
          </p:nvSpPr>
          <p:spPr>
            <a:xfrm>
              <a:off x="228601" y="704851"/>
              <a:ext cx="11734830" cy="5449885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0"/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0"/>
            <p:cNvSpPr/>
            <p:nvPr/>
          </p:nvSpPr>
          <p:spPr>
            <a:xfrm>
              <a:off x="9986963" y="2789238"/>
              <a:ext cx="327000" cy="116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0"/>
            <p:cNvSpPr/>
            <p:nvPr/>
          </p:nvSpPr>
          <p:spPr>
            <a:xfrm>
              <a:off x="8709026" y="2282826"/>
              <a:ext cx="1119189" cy="1668469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0"/>
            <p:cNvSpPr/>
            <p:nvPr/>
          </p:nvSpPr>
          <p:spPr>
            <a:xfrm>
              <a:off x="7353301" y="2762251"/>
              <a:ext cx="1027112" cy="1189040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0"/>
            <p:cNvSpPr/>
            <p:nvPr/>
          </p:nvSpPr>
          <p:spPr>
            <a:xfrm>
              <a:off x="6664326" y="2287588"/>
              <a:ext cx="377826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0"/>
            <p:cNvSpPr/>
            <p:nvPr/>
          </p:nvSpPr>
          <p:spPr>
            <a:xfrm>
              <a:off x="6689726" y="2789238"/>
              <a:ext cx="327000" cy="116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0"/>
            <p:cNvSpPr/>
            <p:nvPr/>
          </p:nvSpPr>
          <p:spPr>
            <a:xfrm>
              <a:off x="5399088" y="2762251"/>
              <a:ext cx="1047748" cy="1216026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0"/>
            <p:cNvSpPr/>
            <p:nvPr/>
          </p:nvSpPr>
          <p:spPr>
            <a:xfrm>
              <a:off x="4770438" y="2295526"/>
              <a:ext cx="563564" cy="1677987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0"/>
            <p:cNvSpPr/>
            <p:nvPr/>
          </p:nvSpPr>
          <p:spPr>
            <a:xfrm>
              <a:off x="3455988" y="2762251"/>
              <a:ext cx="1073149" cy="1216026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0"/>
            <p:cNvSpPr/>
            <p:nvPr/>
          </p:nvSpPr>
          <p:spPr>
            <a:xfrm>
              <a:off x="1879601" y="2357438"/>
              <a:ext cx="1311279" cy="1593852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7" name="Google Shape;887;p200"/>
          <p:cNvSpPr txBox="1">
            <a:spLocks noGrp="1"/>
          </p:cNvSpPr>
          <p:nvPr>
            <p:ph type="ctrTitle"/>
          </p:nvPr>
        </p:nvSpPr>
        <p:spPr>
          <a:xfrm>
            <a:off x="486383" y="457200"/>
            <a:ext cx="10661600" cy="5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200"/>
          <p:cNvSpPr txBox="1">
            <a:spLocks noGrp="1"/>
          </p:cNvSpPr>
          <p:nvPr>
            <p:ph type="dt" idx="10"/>
          </p:nvPr>
        </p:nvSpPr>
        <p:spPr>
          <a:xfrm>
            <a:off x="1663700" y="6269037"/>
            <a:ext cx="1304800" cy="2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CC901C79-98BA-401D-BFCE-BE7807AACAAA}" type="datetime1">
              <a:rPr lang="fi-FI" smtClean="0"/>
              <a:t>28.8.2024</a:t>
            </a:fld>
            <a:endParaRPr/>
          </a:p>
        </p:txBody>
      </p:sp>
      <p:sp>
        <p:nvSpPr>
          <p:cNvPr id="889" name="Google Shape;889;p200"/>
          <p:cNvSpPr txBox="1">
            <a:spLocks noGrp="1"/>
          </p:cNvSpPr>
          <p:nvPr>
            <p:ph type="ftr" idx="11"/>
          </p:nvPr>
        </p:nvSpPr>
        <p:spPr>
          <a:xfrm>
            <a:off x="3201988" y="6269037"/>
            <a:ext cx="4114800" cy="2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fi-FI"/>
              <a:t>Johanna Sinkkonen, Helsingin kaupunki</a:t>
            </a:r>
            <a:endParaRPr/>
          </a:p>
        </p:txBody>
      </p:sp>
      <p:sp>
        <p:nvSpPr>
          <p:cNvPr id="890" name="Google Shape;890;p200"/>
          <p:cNvSpPr txBox="1">
            <a:spLocks noGrp="1"/>
          </p:cNvSpPr>
          <p:nvPr>
            <p:ph type="sldNum" idx="12"/>
          </p:nvPr>
        </p:nvSpPr>
        <p:spPr>
          <a:xfrm>
            <a:off x="10437813" y="6269037"/>
            <a:ext cx="1236800" cy="2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333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333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333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333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333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333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333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333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333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194328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 sumu">
  <p:cSld name="1_Väliotsikko sumu">
    <p:bg>
      <p:bgPr>
        <a:solidFill>
          <a:srgbClr val="9FC9EB"/>
        </a:solidFill>
        <a:effectLst/>
      </p:bgPr>
    </p:bg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" name="Google Shape;1310;p237"/>
          <p:cNvGrpSpPr/>
          <p:nvPr/>
        </p:nvGrpSpPr>
        <p:grpSpPr>
          <a:xfrm>
            <a:off x="465665" y="6222020"/>
            <a:ext cx="804227" cy="373499"/>
            <a:chOff x="228601" y="704851"/>
            <a:chExt cx="11734830" cy="5449885"/>
          </a:xfrm>
        </p:grpSpPr>
        <p:sp>
          <p:nvSpPr>
            <p:cNvPr id="1311" name="Google Shape;1311;p237"/>
            <p:cNvSpPr/>
            <p:nvPr/>
          </p:nvSpPr>
          <p:spPr>
            <a:xfrm>
              <a:off x="228601" y="704851"/>
              <a:ext cx="11734830" cy="5449885"/>
            </a:xfrm>
            <a:custGeom>
              <a:avLst/>
              <a:gdLst/>
              <a:ahLst/>
              <a:cxnLst/>
              <a:rect l="l" t="t" r="r" b="b"/>
              <a:pathLst>
                <a:path w="32573" h="15116" extrusionOk="0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37"/>
            <p:cNvSpPr/>
            <p:nvPr/>
          </p:nvSpPr>
          <p:spPr>
            <a:xfrm>
              <a:off x="9961563" y="2287588"/>
              <a:ext cx="377825" cy="363538"/>
            </a:xfrm>
            <a:custGeom>
              <a:avLst/>
              <a:gdLst/>
              <a:ahLst/>
              <a:cxnLst/>
              <a:rect l="l" t="t" r="r" b="b"/>
              <a:pathLst>
                <a:path w="1048" h="1009" extrusionOk="0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37"/>
            <p:cNvSpPr/>
            <p:nvPr/>
          </p:nvSpPr>
          <p:spPr>
            <a:xfrm>
              <a:off x="9986963" y="2789238"/>
              <a:ext cx="327000" cy="116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237"/>
            <p:cNvSpPr/>
            <p:nvPr/>
          </p:nvSpPr>
          <p:spPr>
            <a:xfrm>
              <a:off x="8709026" y="2282826"/>
              <a:ext cx="1119189" cy="1668469"/>
            </a:xfrm>
            <a:custGeom>
              <a:avLst/>
              <a:gdLst/>
              <a:ahLst/>
              <a:cxnLst/>
              <a:rect l="l" t="t" r="r" b="b"/>
              <a:pathLst>
                <a:path w="3105" h="4625" extrusionOk="0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37"/>
            <p:cNvSpPr/>
            <p:nvPr/>
          </p:nvSpPr>
          <p:spPr>
            <a:xfrm>
              <a:off x="7353301" y="2762251"/>
              <a:ext cx="1027112" cy="1189040"/>
            </a:xfrm>
            <a:custGeom>
              <a:avLst/>
              <a:gdLst/>
              <a:ahLst/>
              <a:cxnLst/>
              <a:rect l="l" t="t" r="r" b="b"/>
              <a:pathLst>
                <a:path w="2850" h="3296" extrusionOk="0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37"/>
            <p:cNvSpPr/>
            <p:nvPr/>
          </p:nvSpPr>
          <p:spPr>
            <a:xfrm>
              <a:off x="6664326" y="2287588"/>
              <a:ext cx="377826" cy="363538"/>
            </a:xfrm>
            <a:custGeom>
              <a:avLst/>
              <a:gdLst/>
              <a:ahLst/>
              <a:cxnLst/>
              <a:rect l="l" t="t" r="r" b="b"/>
              <a:pathLst>
                <a:path w="1047" h="1009" extrusionOk="0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37"/>
            <p:cNvSpPr/>
            <p:nvPr/>
          </p:nvSpPr>
          <p:spPr>
            <a:xfrm>
              <a:off x="6689726" y="2789238"/>
              <a:ext cx="327000" cy="116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37"/>
            <p:cNvSpPr/>
            <p:nvPr/>
          </p:nvSpPr>
          <p:spPr>
            <a:xfrm>
              <a:off x="5399088" y="2762251"/>
              <a:ext cx="1047748" cy="1216026"/>
            </a:xfrm>
            <a:custGeom>
              <a:avLst/>
              <a:gdLst/>
              <a:ahLst/>
              <a:cxnLst/>
              <a:rect l="l" t="t" r="r" b="b"/>
              <a:pathLst>
                <a:path w="2907" h="3373" extrusionOk="0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37"/>
            <p:cNvSpPr/>
            <p:nvPr/>
          </p:nvSpPr>
          <p:spPr>
            <a:xfrm>
              <a:off x="4770438" y="2295526"/>
              <a:ext cx="563564" cy="1677987"/>
            </a:xfrm>
            <a:custGeom>
              <a:avLst/>
              <a:gdLst/>
              <a:ahLst/>
              <a:cxnLst/>
              <a:rect l="l" t="t" r="r" b="b"/>
              <a:pathLst>
                <a:path w="1565" h="4657" extrusionOk="0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37"/>
            <p:cNvSpPr/>
            <p:nvPr/>
          </p:nvSpPr>
          <p:spPr>
            <a:xfrm>
              <a:off x="3455988" y="2762251"/>
              <a:ext cx="1073149" cy="1216026"/>
            </a:xfrm>
            <a:custGeom>
              <a:avLst/>
              <a:gdLst/>
              <a:ahLst/>
              <a:cxnLst/>
              <a:rect l="l" t="t" r="r" b="b"/>
              <a:pathLst>
                <a:path w="2977" h="3373" extrusionOk="0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37"/>
            <p:cNvSpPr/>
            <p:nvPr/>
          </p:nvSpPr>
          <p:spPr>
            <a:xfrm>
              <a:off x="1879601" y="2357438"/>
              <a:ext cx="1311279" cy="1593852"/>
            </a:xfrm>
            <a:custGeom>
              <a:avLst/>
              <a:gdLst/>
              <a:ahLst/>
              <a:cxnLst/>
              <a:rect l="l" t="t" r="r" b="b"/>
              <a:pathLst>
                <a:path w="3641" h="4420" extrusionOk="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2" name="Google Shape;1322;p237"/>
          <p:cNvSpPr txBox="1">
            <a:spLocks noGrp="1"/>
          </p:cNvSpPr>
          <p:nvPr>
            <p:ph type="ctrTitle"/>
          </p:nvPr>
        </p:nvSpPr>
        <p:spPr>
          <a:xfrm>
            <a:off x="486383" y="457200"/>
            <a:ext cx="10661600" cy="5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70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3" name="Google Shape;1323;p237"/>
          <p:cNvSpPr txBox="1">
            <a:spLocks noGrp="1"/>
          </p:cNvSpPr>
          <p:nvPr>
            <p:ph type="dt" idx="10"/>
          </p:nvPr>
        </p:nvSpPr>
        <p:spPr>
          <a:xfrm>
            <a:off x="1663700" y="6269037"/>
            <a:ext cx="1304800" cy="2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fld id="{FA96519D-D01F-469A-B29D-1FDF3AC3B367}" type="datetime1">
              <a:rPr lang="fi-FI" smtClean="0"/>
              <a:t>28.8.2024</a:t>
            </a:fld>
            <a:endParaRPr/>
          </a:p>
        </p:txBody>
      </p:sp>
      <p:sp>
        <p:nvSpPr>
          <p:cNvPr id="1324" name="Google Shape;1324;p237"/>
          <p:cNvSpPr txBox="1">
            <a:spLocks noGrp="1"/>
          </p:cNvSpPr>
          <p:nvPr>
            <p:ph type="ftr" idx="11"/>
          </p:nvPr>
        </p:nvSpPr>
        <p:spPr>
          <a:xfrm>
            <a:off x="3201988" y="6269037"/>
            <a:ext cx="4114800" cy="2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fi-FI"/>
              <a:t>Johanna Sinkkonen, Helsingin kaupunki</a:t>
            </a:r>
            <a:endParaRPr/>
          </a:p>
        </p:txBody>
      </p:sp>
      <p:sp>
        <p:nvSpPr>
          <p:cNvPr id="1325" name="Google Shape;1325;p237"/>
          <p:cNvSpPr txBox="1">
            <a:spLocks noGrp="1"/>
          </p:cNvSpPr>
          <p:nvPr>
            <p:ph type="sldNum" idx="12"/>
          </p:nvPr>
        </p:nvSpPr>
        <p:spPr>
          <a:xfrm>
            <a:off x="10437813" y="6269037"/>
            <a:ext cx="1236800" cy="2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139070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1198241-A82D-4345-BF98-1CBED76D8DC1}" type="datetime1">
              <a:rPr lang="fi-FI" smtClean="0"/>
              <a:t>28.8.2024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Johanna Sinkkonen, Helsingin kaupunki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205596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082619C-7AFF-400F-AE0B-98586667BFCB}" type="datetime1">
              <a:rPr lang="fi-FI" smtClean="0"/>
              <a:t>28.8.2024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Johanna Sinkkonen, Helsingin kaupunki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3539225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3ED33C6-80AB-4B09-88E9-1951616AC173}" type="datetime1">
              <a:rPr lang="fi-FI" smtClean="0"/>
              <a:t>28.8.2024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Johanna Sinkkonen, Helsingin kaupunki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567609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A138BF7-8CA5-458B-BA59-4F86873DC8B8}" type="datetime1">
              <a:rPr lang="fi-FI" smtClean="0"/>
              <a:t>28.8.2024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Johanna Sinkkonen, Helsingin kaupunki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7791473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320C05B-2B6D-4951-9701-C383016DDA29}" type="datetime1">
              <a:rPr lang="fi-FI" smtClean="0"/>
              <a:t>28.8.2024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Johanna Sinkkonen, Helsingin kaupunki</a:t>
            </a:r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4245191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A7E7BEC-5E5F-430E-9217-ED8B501E6895}" type="datetime1">
              <a:rPr lang="fi-FI" smtClean="0"/>
              <a:t>28.8.2024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Johanna Sinkkonen, Helsingin kaupunki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792275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A1E15D4-6197-4106-A096-593AB145CDA2}" type="datetime1">
              <a:rPr lang="fi-FI" smtClean="0"/>
              <a:t>28.8.2024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Johanna Sinkkonen, Helsingin kaupunki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9560504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A319CEA-646A-44F5-BA4B-D4F9B9874B7D}" type="datetime1">
              <a:rPr lang="fi-FI" smtClean="0"/>
              <a:t>28.8.2024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Johanna Sinkkonen, Helsingin kaupunki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43239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EA770-9095-46CF-A86A-335C9921B9B7}" type="datetime1">
              <a:rPr lang="fi-FI" smtClean="0"/>
              <a:t>28.8.2024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9DBF-2A29-43B1-9F7E-346CAF37AC6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058145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9325C3E-7DEB-4A99-A840-AEC84102849E}" type="datetime1">
              <a:rPr lang="fi-FI" smtClean="0"/>
              <a:t>28.8.2024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Johanna Sinkkonen, Helsingin kaupunki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3973324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13E679B-043A-4791-AB29-DC7B0395EFB7}" type="datetime1">
              <a:rPr lang="fi-FI" smtClean="0"/>
              <a:t>28.8.2024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Johanna Sinkkonen, Helsingin kaupunki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7499641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E40C848-8AEF-4A1F-826E-CB5B4A55055F}" type="datetime1">
              <a:rPr lang="fi-FI" smtClean="0"/>
              <a:t>28.8.2024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Johanna Sinkkonen, Helsingin kaupunki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5515090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EC90-F484-4E57-A8B1-182A4A461BFE}" type="datetime1">
              <a:rPr lang="fi-FI" noProof="0" smtClean="0"/>
              <a:t>28.8.2024</a:t>
            </a:fld>
            <a:endParaRPr lang="fi-FI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Johanna Sinkkonen, Helsingin kaupunki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81F-0EAC-4A90-82CC-B53B1279DBBB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38900" y="1797051"/>
            <a:ext cx="5280000" cy="4078816"/>
          </a:xfrm>
        </p:spPr>
        <p:txBody>
          <a:bodyPr/>
          <a:lstStyle>
            <a:lvl1pPr>
              <a:spcBef>
                <a:spcPts val="800"/>
              </a:spcBef>
              <a:spcAft>
                <a:spcPts val="800"/>
              </a:spcAft>
              <a:defRPr/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70984" y="1797051"/>
            <a:ext cx="5280000" cy="4078816"/>
          </a:xfrm>
        </p:spPr>
        <p:txBody>
          <a:bodyPr/>
          <a:lstStyle>
            <a:lvl1pPr>
              <a:spcBef>
                <a:spcPts val="800"/>
              </a:spcBef>
              <a:spcAft>
                <a:spcPts val="800"/>
              </a:spcAft>
              <a:defRPr/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62175237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83F0-342C-4177-9982-53544C059807}" type="datetime1">
              <a:rPr lang="fi-FI" noProof="0" smtClean="0"/>
              <a:t>28.8.2024</a:t>
            </a:fld>
            <a:endParaRPr lang="fi-FI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Johanna Sinkkonen, Helsingin kaupunki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81F-0EAC-4A90-82CC-B53B1279DBBB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366941" y="1797051"/>
            <a:ext cx="3456000" cy="4078816"/>
          </a:xfrm>
        </p:spPr>
        <p:txBody>
          <a:bodyPr/>
          <a:lstStyle>
            <a:lvl1pPr>
              <a:spcBef>
                <a:spcPts val="800"/>
              </a:spcBef>
              <a:spcAft>
                <a:spcPts val="800"/>
              </a:spcAft>
              <a:defRPr/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8062900" y="1797051"/>
            <a:ext cx="3456000" cy="4078816"/>
          </a:xfrm>
        </p:spPr>
        <p:txBody>
          <a:bodyPr/>
          <a:lstStyle>
            <a:lvl1pPr>
              <a:spcBef>
                <a:spcPts val="800"/>
              </a:spcBef>
              <a:spcAft>
                <a:spcPts val="800"/>
              </a:spcAft>
              <a:defRPr/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70984" y="1797051"/>
            <a:ext cx="3456000" cy="4078816"/>
          </a:xfrm>
        </p:spPr>
        <p:txBody>
          <a:bodyPr/>
          <a:lstStyle>
            <a:lvl1pPr>
              <a:spcBef>
                <a:spcPts val="800"/>
              </a:spcBef>
              <a:spcAft>
                <a:spcPts val="800"/>
              </a:spcAft>
              <a:defRPr/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74431688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6F4B304-22DE-4BA9-9870-D1B69255B550}" type="datetime1">
              <a:rPr lang="fi-FI" smtClean="0"/>
              <a:t>28.8.2024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Johanna Sinkkonen, Helsingin kaupunki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5490196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69C3793-5C7A-4629-86CC-442B8696B2F3}" type="datetime1">
              <a:rPr lang="fi-FI" smtClean="0"/>
              <a:t>28.8.2024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Johanna Sinkkonen, Helsingin kaupunki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5357947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FEDBE75-6030-4B8D-AF28-8546994211EB}" type="datetime1">
              <a:rPr lang="fi-FI" smtClean="0"/>
              <a:t>28.8.2024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Johanna Sinkkonen, Helsingin kaupunki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4233263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76547CE-2DEF-4FDB-9DD0-41A10098F0CB}" type="datetime1">
              <a:rPr lang="fi-FI" smtClean="0"/>
              <a:t>28.8.2024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Johanna Sinkkonen, Helsingin kaupunki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6669560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917F15C-8FCF-4D1D-8A25-00F19A3840A2}" type="datetime1">
              <a:rPr lang="fi-FI" smtClean="0"/>
              <a:t>28.8.2024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Johanna Sinkkonen, Helsingin kaupunki</a:t>
            </a:r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32438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62540-0D80-42BE-8D97-AA469F5A7E2E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3895-AB2C-4C0C-8295-D1EE2770F9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460473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0BB919A-7EFC-4EF2-9ED7-B394B98576CC}" type="datetime1">
              <a:rPr lang="fi-FI" smtClean="0"/>
              <a:t>28.8.2024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Johanna Sinkkonen, Helsingin kaupunki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8047738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D76D5D1-B230-4C4D-BF8D-6A1D8EA11718}" type="datetime1">
              <a:rPr lang="fi-FI" smtClean="0"/>
              <a:t>28.8.2024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Johanna Sinkkonen, Helsingin kaupunki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3466319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6B6F089-7842-4D66-8991-4CE883B23624}" type="datetime1">
              <a:rPr lang="fi-FI" smtClean="0"/>
              <a:t>28.8.2024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Johanna Sinkkonen, Helsingin kaupunki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5872320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6B0A0FD-C31F-47A1-8D33-73D5A3D82933}" type="datetime1">
              <a:rPr lang="fi-FI" smtClean="0"/>
              <a:t>28.8.2024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Johanna Sinkkonen, Helsingin kaupunki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4222413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E663397-1A14-4571-8278-DFE40B642FE9}" type="datetime1">
              <a:rPr lang="fi-FI" smtClean="0"/>
              <a:t>28.8.2024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Johanna Sinkkonen, Helsingin kaupunki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6575310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44AC585-BF94-41DD-B76D-4E87E7F9FACD}" type="datetime1">
              <a:rPr lang="fi-FI" smtClean="0"/>
              <a:t>28.8.2024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Johanna Sinkkonen, Helsingin kaupunki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4527808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37CC214-B67F-45E4-8B27-C052F39856A7}" type="datetime1">
              <a:rPr lang="fi-FI" smtClean="0"/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7C3C02-C6D6-4CDD-8E7F-E0FCD70E1C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273888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F19F3-D9E7-4464-92CE-29E85B54E1E8}" type="datetime1">
              <a:rPr lang="fi-FI" noProof="0" smtClean="0"/>
              <a:t>28.8.2024</a:t>
            </a:fld>
            <a:endParaRPr lang="fi-FI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Johanna Sinkkonen, Helsingin kaupunki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81F-0EAC-4A90-82CC-B53B1279DBBB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38900" y="1797051"/>
            <a:ext cx="5280000" cy="4078816"/>
          </a:xfrm>
        </p:spPr>
        <p:txBody>
          <a:bodyPr/>
          <a:lstStyle>
            <a:lvl1pPr>
              <a:spcBef>
                <a:spcPts val="800"/>
              </a:spcBef>
              <a:spcAft>
                <a:spcPts val="800"/>
              </a:spcAft>
              <a:defRPr/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70984" y="1797051"/>
            <a:ext cx="5280000" cy="4078816"/>
          </a:xfrm>
        </p:spPr>
        <p:txBody>
          <a:bodyPr/>
          <a:lstStyle>
            <a:lvl1pPr>
              <a:spcBef>
                <a:spcPts val="800"/>
              </a:spcBef>
              <a:spcAft>
                <a:spcPts val="800"/>
              </a:spcAft>
              <a:defRPr/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70327985"/>
      </p:ext>
    </p:extLst>
  </p:cSld>
  <p:clrMapOvr>
    <a:masterClrMapping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A2D2D-31D4-4F6F-AB2F-B3F29557A5E5}" type="datetime1">
              <a:rPr lang="fi-FI" noProof="0" smtClean="0"/>
              <a:t>28.8.2024</a:t>
            </a:fld>
            <a:endParaRPr lang="fi-FI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Johanna Sinkkonen, Helsingin kaupunki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81F-0EAC-4A90-82CC-B53B1279DBBB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366941" y="1797051"/>
            <a:ext cx="3456000" cy="4078816"/>
          </a:xfrm>
        </p:spPr>
        <p:txBody>
          <a:bodyPr/>
          <a:lstStyle>
            <a:lvl1pPr>
              <a:spcBef>
                <a:spcPts val="800"/>
              </a:spcBef>
              <a:spcAft>
                <a:spcPts val="800"/>
              </a:spcAft>
              <a:defRPr/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8062900" y="1797051"/>
            <a:ext cx="3456000" cy="4078816"/>
          </a:xfrm>
        </p:spPr>
        <p:txBody>
          <a:bodyPr/>
          <a:lstStyle>
            <a:lvl1pPr>
              <a:spcBef>
                <a:spcPts val="800"/>
              </a:spcBef>
              <a:spcAft>
                <a:spcPts val="800"/>
              </a:spcAft>
              <a:defRPr/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70984" y="1797051"/>
            <a:ext cx="3456000" cy="4078816"/>
          </a:xfrm>
        </p:spPr>
        <p:txBody>
          <a:bodyPr/>
          <a:lstStyle>
            <a:lvl1pPr>
              <a:spcBef>
                <a:spcPts val="800"/>
              </a:spcBef>
              <a:spcAft>
                <a:spcPts val="800"/>
              </a:spcAft>
              <a:defRPr/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40092930"/>
      </p:ext>
    </p:extLst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4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C32B2-4AEF-4BAA-97A5-869FFC2E8B63}" type="datetime1">
              <a:rPr lang="fi-FI" smtClean="0"/>
              <a:t>28.8.2024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B37D9-3E16-4E28-B8B0-3C495479857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9162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23F5A-330A-4738-B75E-888550053BF0}" type="datetime1">
              <a:rPr lang="fi-FI" smtClean="0"/>
              <a:t>28.8.2024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2B2FB-3A4B-4871-9BF7-9291A37AF9F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63825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8" y="6222029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4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2DD34C-76BF-431E-BB93-A2618E88BC96}" type="datetime1">
              <a:rPr lang="fi-FI" smtClean="0"/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4DFB3A-2C64-4FE5-98FE-5CB3FA61FCF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142204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8" y="6222029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4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813B0BF-B0F8-45E9-BC0C-EBB7623584B0}" type="datetime1">
              <a:rPr lang="fi-FI" smtClean="0"/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C90C37-D07F-4059-B1A8-62F3E5337F2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602828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8" y="6222029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4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FDBE64-715E-4197-B50B-01EE9092B63B}" type="datetime1">
              <a:rPr lang="fi-FI" smtClean="0"/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24F4DF-B378-4B7D-A74D-C4E13451F2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53898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8" y="6222029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4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99B820-89B2-49C0-B833-B573C1FB3A2B}" type="datetime1">
              <a:rPr lang="fi-FI" smtClean="0"/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EA4C44-6CB3-4C5C-A3B3-592019F7B1A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311203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8" y="6222029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4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071F37-8A47-4F6C-AA5A-5DF3449040AA}" type="datetime1">
              <a:rPr lang="fi-FI" smtClean="0"/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5E68438-1640-49E6-9D22-D61889C974F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587823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8" y="6222029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4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5553C18-6300-4844-B945-93FAA43F1069}" type="datetime1">
              <a:rPr lang="fi-FI" smtClean="0"/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FF70233-DC48-43F8-89BC-35D0D7D279F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852147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8" y="6222029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4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B2F478C-CD54-4277-8BA3-98496B512226}" type="datetime1">
              <a:rPr lang="fi-FI" smtClean="0"/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5ABC51-0DC9-4282-B5E3-A4D21D5F0E7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929198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18EE7-55A8-41D3-8647-35EF63BA0DF3}" type="datetime1">
              <a:rPr lang="fi-FI" smtClean="0"/>
              <a:t>28.8.2024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7CD1A-7DBF-40F3-B264-4FFCE3627B7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171982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9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2B679-111B-415D-A803-13A93B4DC132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99E32-1CAC-4678-96BD-178D905AE4D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20881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9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98B71-9DB9-433C-9930-1904781873B8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77530-ED28-4C38-BBDA-17704B518DC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0611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7BB50-6168-470C-B384-42F0CB377A92}" type="datetime1">
              <a:rPr lang="fi-FI" smtClean="0"/>
              <a:t>28.8.2024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BF7D-A071-4EEB-BDBC-D210FAA6695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760406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4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A65CC-9473-4874-860F-D7CD87418459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23FE5-C3D6-45C7-8B95-EB2F9D888D5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727594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6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AC323-76F8-455E-81AF-4725F0A8F9F8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D0A4-41DB-4319-A01F-391D2F382C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243939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9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6902-51B8-4D1A-B1F2-49F0769754BC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72E7F-2874-4D10-988C-87D96432F8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611947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1FD35-EACD-4096-9CD3-70D89D7A469C}" type="datetime1">
              <a:rPr lang="fi-FI" smtClean="0"/>
              <a:t>28.8.2024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1222F-BA6B-43E5-B1FF-3E23587836E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652159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6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6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1" y="1555786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1" y="1555786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A6465-4F65-45A2-B4F9-52A574DE12EC}" type="datetime1">
              <a:rPr lang="fi-FI" smtClean="0"/>
              <a:t>28.8.2024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EFD52-461E-44EB-991D-DDDDC1B362D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928557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4"/>
            <a:ext cx="6371619" cy="78761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9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1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C0B32-A733-4E43-BD8F-EA33CC3A329C}" type="datetime1">
              <a:rPr lang="fi-FI" smtClean="0"/>
              <a:t>28.8.2024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64059-2FA6-40A3-B19A-76031B06783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33472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85196-AD48-41D1-86FB-4331CD09A225}" type="datetime1">
              <a:rPr lang="fi-FI" smtClean="0"/>
              <a:t>28.8.2024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9EADB-CF08-4312-8486-7DFDD4E89B0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8368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992C9-7264-47A4-812E-3E8D0012B26C}" type="datetime1">
              <a:rPr lang="fi-FI" smtClean="0"/>
              <a:t>28.8.2024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7AAAC-A0E4-454A-957F-A1ED243309A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838819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9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5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8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D663D-FAAF-4533-9CB7-2DDC64AE878D}" type="datetime1">
              <a:rPr lang="fi-FI" smtClean="0"/>
              <a:t>28.8.2024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30ECA-A771-4177-BE82-303871E2097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962797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4046539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5" y="2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8" y="2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8"/>
            <a:ext cx="4046539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5" y="2714018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8" y="2714018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01F6-2E35-48A8-9A3C-8642CE826285}" type="datetime1">
              <a:rPr lang="fi-FI" smtClean="0"/>
              <a:t>28.8.2024</a:t>
            </a:fld>
            <a:endParaRPr lang="fi-FI" dirty="0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  <a:endParaRPr lang="fi-FI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38820-8C98-42F7-8CF4-62E20601503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769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A8594E0-521A-431E-AB30-E058335D17F4}" type="datetime1">
              <a:rPr lang="fi-FI" smtClean="0"/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CC2EC4-E07B-4C1C-85C1-1FD6195988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2232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98418-EA8C-42AF-B968-4B8374419122}" type="datetime1">
              <a:rPr lang="fi-FI" smtClean="0"/>
              <a:t>28.8.2024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3441-211B-4FAE-844A-6F0F418E898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393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1" y="5199065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Ryhmä 8"/>
          <p:cNvGrpSpPr>
            <a:grpSpLocks/>
          </p:cNvGrpSpPr>
          <p:nvPr/>
        </p:nvGrpSpPr>
        <p:grpSpPr bwMode="auto">
          <a:xfrm>
            <a:off x="465138" y="6221413"/>
            <a:ext cx="804863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C7B04-932B-4B48-B9F6-82C6DB10AE24}" type="datetime1">
              <a:rPr lang="fi-FI" smtClean="0"/>
              <a:t>28.8.2024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846A-412F-4936-82EE-32F9B8BB3E5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975173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1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Ryhmä 36"/>
          <p:cNvGrpSpPr/>
          <p:nvPr/>
        </p:nvGrpSpPr>
        <p:grpSpPr bwMode="black">
          <a:xfrm>
            <a:off x="472152" y="6228513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600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880484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4561134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E1850-676F-48F5-816B-514555789AE7}" type="datetime1">
              <a:rPr lang="fi-FI" smtClean="0"/>
              <a:t>28.8.2024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78F95-E2EB-4296-B94E-FBDA9BAC1DD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335902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99C66-BF5D-4DBB-B997-52B6637C9683}" type="datetime1">
              <a:rPr lang="fi-FI" smtClean="0"/>
              <a:t>28.8.2024</a:t>
            </a:fld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9C6D2-3EB4-49EE-B0CA-85E8AC54455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881950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1" y="0"/>
            <a:ext cx="9393239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9" y="5813467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9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7538346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9" y="5813467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9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1740900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9" y="5813467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9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1817654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1" y="2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9" y="5813467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9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3745229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1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9" y="5813467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9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37035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C3740-42E7-4DA5-A906-6D3441FF8636}" type="datetime1">
              <a:rPr lang="fi-FI" smtClean="0"/>
              <a:t>28.8.2024</a:t>
            </a:fld>
            <a:endParaRPr lang="fi-FI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46FE-DE78-43ED-B92F-F451ED1A685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226728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1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9" y="5813467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9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4984418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1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9" y="5813467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9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4875920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1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9" y="5813467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9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7669657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9" y="5813467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9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6177125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1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9" y="5813467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2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3" y="2665378"/>
            <a:ext cx="10709479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7921200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00B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DB0290CA-8E08-024E-9E2E-92EF1CB5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A0C1-94DE-3A41-822B-1FE613DDA82A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CBBB7398-DF57-1943-8F1B-6D7EB84E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18B6A349-5DBE-D14A-B695-48960A75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9ED24-BAC9-B543-915F-810D51F27B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666242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0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3DB8386C-A887-1343-9009-64DEAC5ECE51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1C43289-A9D4-0049-B62A-01FCD520E76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0AA2B1DC-57A1-8C42-BD1F-994D78FEB17D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710FFD31-AD60-4248-B96D-DFDBE5B46E1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A7EF50FA-553B-E94C-9DCC-47741A086C0F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CB618037-0BC9-5C43-90FB-5CA22D5875F6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6428DBA-0726-2C46-8D18-1D30AEEB514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6A816860-DD06-F442-BF9D-47A684ADABC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A5E8EC4-36E1-0A48-BBD4-89751A0BF114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A3F46C9-CFAD-CA4B-B972-7A6CA67A685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DE112AF3-BA1A-E440-9364-77065E4AC4B7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BF221C1-3DD1-D647-918B-30C7DEAE70A7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CD7393F0-80F9-F840-86DB-EABB703F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65CF8B-E932-9440-8F18-DBCE58AC7878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E4A8D3E-325B-8241-8B9B-969935E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8A43983C-6311-5949-A385-4FF0308F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37F686-FEC7-DF4F-8417-6BC1FE3CC93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25412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CB1187-50F1-1041-BB47-0FAB711C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7B68-FCA6-2349-832C-EC5A24DDD415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208463D-2BD8-204D-B795-A2842742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218A64-1859-C340-A271-5409941B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99F25-12A7-AA4B-872C-C9003A662F9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437463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88FEFF48-2882-BF40-B3A1-F6C725D9755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47413" y="0"/>
            <a:ext cx="1141412" cy="6858000"/>
          </a:xfrm>
          <a:custGeom>
            <a:avLst/>
            <a:gdLst>
              <a:gd name="T0" fmla="*/ 52013840 w 2359"/>
              <a:gd name="T1" fmla="*/ 0 h 14300"/>
              <a:gd name="T2" fmla="*/ 0 w 2359"/>
              <a:gd name="T3" fmla="*/ 163068373 h 14300"/>
              <a:gd name="T4" fmla="*/ 55996928 w 2359"/>
              <a:gd name="T5" fmla="*/ 370065833 h 14300"/>
              <a:gd name="T6" fmla="*/ 0 w 2359"/>
              <a:gd name="T7" fmla="*/ 577063293 h 14300"/>
              <a:gd name="T8" fmla="*/ 55996928 w 2359"/>
              <a:gd name="T9" fmla="*/ 784061232 h 14300"/>
              <a:gd name="T10" fmla="*/ 0 w 2359"/>
              <a:gd name="T11" fmla="*/ 990828493 h 14300"/>
              <a:gd name="T12" fmla="*/ 55996928 w 2359"/>
              <a:gd name="T13" fmla="*/ 1197826433 h 14300"/>
              <a:gd name="T14" fmla="*/ 55996928 w 2359"/>
              <a:gd name="T15" fmla="*/ 1208406457 h 14300"/>
              <a:gd name="T16" fmla="*/ 0 w 2359"/>
              <a:gd name="T17" fmla="*/ 1415403916 h 14300"/>
              <a:gd name="T18" fmla="*/ 55996928 w 2359"/>
              <a:gd name="T19" fmla="*/ 1622171657 h 14300"/>
              <a:gd name="T20" fmla="*/ 0 w 2359"/>
              <a:gd name="T21" fmla="*/ 1829169117 h 14300"/>
              <a:gd name="T22" fmla="*/ 55996928 w 2359"/>
              <a:gd name="T23" fmla="*/ 2036166577 h 14300"/>
              <a:gd name="T24" fmla="*/ 0 w 2359"/>
              <a:gd name="T25" fmla="*/ 2147483646 h 14300"/>
              <a:gd name="T26" fmla="*/ 55996928 w 2359"/>
              <a:gd name="T27" fmla="*/ 2147483646 h 14300"/>
              <a:gd name="T28" fmla="*/ 0 w 2359"/>
              <a:gd name="T29" fmla="*/ 2147483646 h 14300"/>
              <a:gd name="T30" fmla="*/ 55996928 w 2359"/>
              <a:gd name="T31" fmla="*/ 2147483646 h 14300"/>
              <a:gd name="T32" fmla="*/ 0 w 2359"/>
              <a:gd name="T33" fmla="*/ 2147483646 h 14300"/>
              <a:gd name="T34" fmla="*/ 55996928 w 2359"/>
              <a:gd name="T35" fmla="*/ 2147483646 h 14300"/>
              <a:gd name="T36" fmla="*/ 55762742 w 2359"/>
              <a:gd name="T37" fmla="*/ 2147483646 h 14300"/>
              <a:gd name="T38" fmla="*/ 552705173 w 2359"/>
              <a:gd name="T39" fmla="*/ 2147483646 h 14300"/>
              <a:gd name="T40" fmla="*/ 552705173 w 2359"/>
              <a:gd name="T41" fmla="*/ 0 h 14300"/>
              <a:gd name="T42" fmla="*/ 52013840 w 2359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59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359" y="14300"/>
                </a:lnTo>
                <a:lnTo>
                  <a:pt x="2359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4560A037-0B21-574F-88EB-2D541613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49D1D-5C20-2D46-A2B5-940720E4E505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212DDEC-6EC6-9D4B-85B5-9CD7C355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09713298-BD42-8C4A-B39F-A568FCE7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FB18659-FA91-5E45-8A86-F0E0F29B655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982643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C36E015-38B5-2242-B318-FB4881B31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EB8C6-E3EF-8643-A1D9-5F439B820FDD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FB7A1C-1BA8-7B4C-8B9C-F0DB388C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EC9A86C9-880D-1A44-A4C5-258EA7159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026B4-21A3-5849-9017-3DEB780D53A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8537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8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0EFEF-E2A2-4781-9E14-F86A9B57697A}" type="datetime1">
              <a:rPr lang="fi-FI" smtClean="0"/>
              <a:t>28.8.2024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3C52-3939-4B31-8F57-2F1453C471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064887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3AD4D164-1070-6143-BEA1-2AB5735DDA9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F38AD-78E6-D94F-99BA-FE5FCE97575D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1116959E-5043-F44E-AE80-5AD59AC293B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3F04B90B-A471-324A-814E-F45AB70D28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35A28-042B-574D-9C32-BD571C3FB4C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764062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60E59D32-13FC-E54D-9146-2AACD9C89E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2A67-D2CD-FB41-8520-C98D5509DE26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24E1775-1CED-5349-A361-4474C58ACF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B40F82D-90EF-6D4E-A34C-B3033C0E6E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32DC5-811F-EE44-8167-475567266B2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54321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5049D27-4427-AD46-8BC7-A321B73C3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9EE66-3A14-4146-99A0-F734F993AC4D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C5969E96-43CF-B840-B1C2-B1384537A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4AA1A6FC-1F23-AB40-ABD4-BE5120D9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65647-A26E-AA49-B040-B1840D8DD7A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633595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01B7121E-A397-A74D-AD5B-50BFC149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1623B-3FD5-CA40-952C-ED73F00BBFD2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1D83A55-06E7-034B-9E64-4414B4FF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45B86D31-B69E-804A-BF98-5E670A2E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9A1C4-B1B6-B542-B3C1-45A3B166DDE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476632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E6879746-B8EB-884E-AF7B-B78E8B1702FB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1202620694 w 19559"/>
              <a:gd name="T1" fmla="*/ 2147483646 h 14300"/>
              <a:gd name="T2" fmla="*/ 1302493304 w 19559"/>
              <a:gd name="T3" fmla="*/ 2147483646 h 14300"/>
              <a:gd name="T4" fmla="*/ 1651931459 w 19559"/>
              <a:gd name="T5" fmla="*/ 2147483646 h 14300"/>
              <a:gd name="T6" fmla="*/ 1854674889 w 19559"/>
              <a:gd name="T7" fmla="*/ 2147483646 h 14300"/>
              <a:gd name="T8" fmla="*/ 2147483646 w 19559"/>
              <a:gd name="T9" fmla="*/ 2147483646 h 14300"/>
              <a:gd name="T10" fmla="*/ 2147483646 w 19559"/>
              <a:gd name="T11" fmla="*/ 2018686830 h 14300"/>
              <a:gd name="T12" fmla="*/ 2147483646 w 19559"/>
              <a:gd name="T13" fmla="*/ 1816519224 h 14300"/>
              <a:gd name="T14" fmla="*/ 2147483646 w 19559"/>
              <a:gd name="T15" fmla="*/ 1467843158 h 14300"/>
              <a:gd name="T16" fmla="*/ 2147483646 w 19559"/>
              <a:gd name="T17" fmla="*/ 1265675552 h 14300"/>
              <a:gd name="T18" fmla="*/ 2147483646 w 19559"/>
              <a:gd name="T19" fmla="*/ 917229684 h 14300"/>
              <a:gd name="T20" fmla="*/ 2147483646 w 19559"/>
              <a:gd name="T21" fmla="*/ 715062079 h 14300"/>
              <a:gd name="T22" fmla="*/ 2147483646 w 19559"/>
              <a:gd name="T23" fmla="*/ 366615731 h 14300"/>
              <a:gd name="T24" fmla="*/ 2147483646 w 19559"/>
              <a:gd name="T25" fmla="*/ 164678324 h 14300"/>
              <a:gd name="T26" fmla="*/ 2147483646 w 19559"/>
              <a:gd name="T27" fmla="*/ 0 h 14300"/>
              <a:gd name="T28" fmla="*/ 0 w 19559"/>
              <a:gd name="T29" fmla="*/ 0 h 14300"/>
              <a:gd name="T30" fmla="*/ 0 w 19559"/>
              <a:gd name="T31" fmla="*/ 2147483646 h 14300"/>
              <a:gd name="T32" fmla="*/ 1202620694 w 19559"/>
              <a:gd name="T33" fmla="*/ 2147483646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9B8A6BB4-EEA6-EF45-BF28-FB18FDA966F2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ED67AAB-AF16-594B-878E-EF3533F2D74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9CE9A4E-A03B-354F-8414-1748C02C9BD0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BB90FA-0CA1-D946-A182-932EF799785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27BD8C5-83A9-FB49-B39A-CDE9803E0792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B9F1E13-2A7F-3041-96C4-20BF24B378C3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27896C8-0E9B-EB4F-A0BF-D0D28A09109B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1167786E-3258-6747-9FAD-4F51E14A896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D59A392-AFE5-894F-AC9A-086B8E232292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C9937A5-0181-2F43-B3F9-5BBF9E89D94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ECADD16-758B-A640-89C6-EBAB42EDBDD7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6C0F365-A963-7841-971F-3D5D3E427E7C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7772624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87122B99-D2F2-894A-B4D1-5C9ACF708BA3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018686830 h 14300"/>
              <a:gd name="T12" fmla="*/ 2147483646 w 25400"/>
              <a:gd name="T13" fmla="*/ 1816519224 h 14300"/>
              <a:gd name="T14" fmla="*/ 2147483646 w 25400"/>
              <a:gd name="T15" fmla="*/ 1467843158 h 14300"/>
              <a:gd name="T16" fmla="*/ 2147483646 w 25400"/>
              <a:gd name="T17" fmla="*/ 1265675552 h 14300"/>
              <a:gd name="T18" fmla="*/ 2147483646 w 25400"/>
              <a:gd name="T19" fmla="*/ 917229684 h 14300"/>
              <a:gd name="T20" fmla="*/ 2147483646 w 25400"/>
              <a:gd name="T21" fmla="*/ 715062079 h 14300"/>
              <a:gd name="T22" fmla="*/ 2147483646 w 25400"/>
              <a:gd name="T23" fmla="*/ 366615731 h 14300"/>
              <a:gd name="T24" fmla="*/ 2147483646 w 25400"/>
              <a:gd name="T25" fmla="*/ 164678324 h 14300"/>
              <a:gd name="T26" fmla="*/ 2147483646 w 25400"/>
              <a:gd name="T27" fmla="*/ 11039941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00B7ABF4-F4CE-7747-995D-ADC825C3F4A9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C8BDA53-A3CF-CD4E-BBAF-9EDBAF21C1C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1D6009F-C9D4-DB42-90A2-988D68F1FFF6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89C8FC-77F3-D045-A88B-B4FCBA9F173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BBACA01-CAA9-4147-B59D-8FD2D35F90BE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877B54B-F152-6C46-9FB5-1278832F4FDA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A27C712-A89A-1D4B-8F45-BAD9BD53D1D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8FABDF27-ECAE-604A-9E9A-DA9434304A9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18C98AE-78D3-9948-ADA9-E422CCDA6738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14B7AB1-3C60-7243-80AF-1143298FCF0E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CA9A25B-3DB7-6C43-9DAB-F9374407E32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6D5F953-ED5B-7A40-A002-5D241E705C36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748162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59CE684-3445-A349-B408-FC0F9AE63151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1484978791 h 8063"/>
              <a:gd name="T2" fmla="*/ 585216000 w 25400"/>
              <a:gd name="T3" fmla="*/ 1874942780 h 8063"/>
              <a:gd name="T4" fmla="*/ 1170432000 w 25400"/>
              <a:gd name="T5" fmla="*/ 1484978791 h 8063"/>
              <a:gd name="T6" fmla="*/ 1755648000 w 25400"/>
              <a:gd name="T7" fmla="*/ 1874942780 h 8063"/>
              <a:gd name="T8" fmla="*/ 2147483646 w 25400"/>
              <a:gd name="T9" fmla="*/ 1484978791 h 8063"/>
              <a:gd name="T10" fmla="*/ 2147483646 w 25400"/>
              <a:gd name="T11" fmla="*/ 1874942780 h 8063"/>
              <a:gd name="T12" fmla="*/ 2147483646 w 25400"/>
              <a:gd name="T13" fmla="*/ 1484978791 h 8063"/>
              <a:gd name="T14" fmla="*/ 2147483646 w 25400"/>
              <a:gd name="T15" fmla="*/ 1874942780 h 8063"/>
              <a:gd name="T16" fmla="*/ 2147483646 w 25400"/>
              <a:gd name="T17" fmla="*/ 1484978791 h 8063"/>
              <a:gd name="T18" fmla="*/ 2147483646 w 25400"/>
              <a:gd name="T19" fmla="*/ 1874942780 h 8063"/>
              <a:gd name="T20" fmla="*/ 2147483646 w 25400"/>
              <a:gd name="T21" fmla="*/ 1484978791 h 8063"/>
              <a:gd name="T22" fmla="*/ 2147483646 w 25400"/>
              <a:gd name="T23" fmla="*/ 0 h 8063"/>
              <a:gd name="T24" fmla="*/ 0 w 25400"/>
              <a:gd name="T25" fmla="*/ 0 h 8063"/>
              <a:gd name="T26" fmla="*/ 0 w 25400"/>
              <a:gd name="T27" fmla="*/ 1484978791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B594D053-CAA3-124B-A248-54FBD5431818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A62D8D1-F988-AB42-AE97-EDCC14FEFC1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F966D78-CF6D-FF43-BCD7-EAA6D494185B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B2A524-6334-374C-8276-83D79F0B5D0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C029C37-5399-4B48-994F-458C2441829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89DDBED-8774-EF4F-9AE1-BBF695CC721A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3657B50-C9AE-0A47-8640-59D91CF79090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047D908-052E-564A-93D9-C0C4528AC24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9A8A33F-4A4D-1240-A7F0-475CCA170D1E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8FA1113-518E-B047-9036-64AE92D188F0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56C1108-E32D-0C41-9E13-B37E26492759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E4359BCE-FAB3-3B4F-A83F-565FB6764069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96716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5FF2C10D-31F1-D542-99F4-7BE1672E513B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2147483646 h 11590"/>
              <a:gd name="T2" fmla="*/ 585349832 w 25400"/>
              <a:gd name="T3" fmla="*/ 2147483646 h 11590"/>
              <a:gd name="T4" fmla="*/ 1170699663 w 25400"/>
              <a:gd name="T5" fmla="*/ 2147483646 h 11590"/>
              <a:gd name="T6" fmla="*/ 1756049495 w 25400"/>
              <a:gd name="T7" fmla="*/ 2147483646 h 11590"/>
              <a:gd name="T8" fmla="*/ 2147483646 w 25400"/>
              <a:gd name="T9" fmla="*/ 2147483646 h 11590"/>
              <a:gd name="T10" fmla="*/ 2147483646 w 25400"/>
              <a:gd name="T11" fmla="*/ 2147483646 h 11590"/>
              <a:gd name="T12" fmla="*/ 2147483646 w 25400"/>
              <a:gd name="T13" fmla="*/ 2147483646 h 11590"/>
              <a:gd name="T14" fmla="*/ 2147483646 w 25400"/>
              <a:gd name="T15" fmla="*/ 2147483646 h 11590"/>
              <a:gd name="T16" fmla="*/ 2147483646 w 25400"/>
              <a:gd name="T17" fmla="*/ 2147483646 h 11590"/>
              <a:gd name="T18" fmla="*/ 2147483646 w 25400"/>
              <a:gd name="T19" fmla="*/ 2147483646 h 11590"/>
              <a:gd name="T20" fmla="*/ 2147483646 w 25400"/>
              <a:gd name="T21" fmla="*/ 2147483646 h 11590"/>
              <a:gd name="T22" fmla="*/ 2147483646 w 25400"/>
              <a:gd name="T23" fmla="*/ 0 h 11590"/>
              <a:gd name="T24" fmla="*/ 0 w 25400"/>
              <a:gd name="T25" fmla="*/ 0 h 11590"/>
              <a:gd name="T26" fmla="*/ 0 w 25400"/>
              <a:gd name="T27" fmla="*/ 2147483646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D5FEE065-3F10-954A-ABFB-61294995B07C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1945AFA-F801-6949-93D4-3F160857295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AD21A0D-E4BB-4649-9920-AC11107EAE25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A8CC55-ABE2-1D49-BC87-AA690312423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5D06264-F627-DB41-9606-ED26FA869838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2E2E5A7-A94A-8047-89DF-BD90D52F8277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F579C93-C027-454D-93D6-7E65EFD08410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089B2B3-B52D-7F44-8123-CBA1EC8B704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E30173E-DEB1-2546-90E9-857A773BFD76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DCE0D3C-F9C2-B046-BC36-175C5A3BC6C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9EE4E09-1121-4C47-94E7-8858474E8A0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C56BE14-7FF0-6949-8FF3-87D4A7C643C0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3201983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C1D46BA6-8D44-F744-B23E-F6ACB844B889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2147483646 w 15203"/>
              <a:gd name="T1" fmla="*/ 2147483646 h 14300"/>
              <a:gd name="T2" fmla="*/ 2147483646 w 15203"/>
              <a:gd name="T3" fmla="*/ 2147483646 h 14300"/>
              <a:gd name="T4" fmla="*/ 2147483646 w 15203"/>
              <a:gd name="T5" fmla="*/ 2147483646 h 14300"/>
              <a:gd name="T6" fmla="*/ 2147483646 w 15203"/>
              <a:gd name="T7" fmla="*/ 2052956687 h 14300"/>
              <a:gd name="T8" fmla="*/ 2147483646 w 15203"/>
              <a:gd name="T9" fmla="*/ 1640111322 h 14300"/>
              <a:gd name="T10" fmla="*/ 2147483646 w 15203"/>
              <a:gd name="T11" fmla="*/ 1227036237 h 14300"/>
              <a:gd name="T12" fmla="*/ 2147483646 w 15203"/>
              <a:gd name="T13" fmla="*/ 814190872 h 14300"/>
              <a:gd name="T14" fmla="*/ 2147483646 w 15203"/>
              <a:gd name="T15" fmla="*/ 401115308 h 14300"/>
              <a:gd name="T16" fmla="*/ 2147483646 w 15203"/>
              <a:gd name="T17" fmla="*/ 0 h 14300"/>
              <a:gd name="T18" fmla="*/ 0 w 15203"/>
              <a:gd name="T19" fmla="*/ 0 h 14300"/>
              <a:gd name="T20" fmla="*/ 0 w 15203"/>
              <a:gd name="T21" fmla="*/ 752321641 h 14300"/>
              <a:gd name="T22" fmla="*/ 0 w 15203"/>
              <a:gd name="T23" fmla="*/ 2147483646 h 14300"/>
              <a:gd name="T24" fmla="*/ 2147483646 w 15203"/>
              <a:gd name="T25" fmla="*/ 2147483646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746EC615-8869-C048-AFD2-42659EDC0EDE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C11F2A5-AB13-9C4A-B324-C4088DAB512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C340D4D-0E91-C445-94D3-4DF57649DA0A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C4B2FE-29AF-D74E-AD56-5A45B16288D1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8EFDA48-35D0-804E-A0F4-96FE2A603BBF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51DA428-90FF-294A-9191-FDE39D06D964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BB5F349-7B6E-4C41-9A7B-04E2841D202C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72E42CAD-9720-2948-AA7D-0C6EBEDF2B8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C992A6D-2926-BD4F-95C5-49D7C0276A96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AFE7D9D-6BB9-9F43-B2F0-334A39FE09F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8FA5A8D-7D49-DB40-95D6-BFBEAE5B06D7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4BCB445-C549-3B4B-AE1D-8E280F7BF414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9820400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A9B10385-00DD-9642-8346-B2AA4BAFBED1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2147483646 h 14300"/>
              <a:gd name="T4" fmla="*/ 2147483646 w 20142"/>
              <a:gd name="T5" fmla="*/ 2147483646 h 14300"/>
              <a:gd name="T6" fmla="*/ 2147483646 w 20142"/>
              <a:gd name="T7" fmla="*/ 2147483646 h 14300"/>
              <a:gd name="T8" fmla="*/ 2147483646 w 20142"/>
              <a:gd name="T9" fmla="*/ 2147483646 h 14300"/>
              <a:gd name="T10" fmla="*/ 2147483646 w 20142"/>
              <a:gd name="T11" fmla="*/ 2052956687 h 14300"/>
              <a:gd name="T12" fmla="*/ 2147483646 w 20142"/>
              <a:gd name="T13" fmla="*/ 1640111322 h 14300"/>
              <a:gd name="T14" fmla="*/ 2147483646 w 20142"/>
              <a:gd name="T15" fmla="*/ 1227036237 h 14300"/>
              <a:gd name="T16" fmla="*/ 2147483646 w 20142"/>
              <a:gd name="T17" fmla="*/ 814190872 h 14300"/>
              <a:gd name="T18" fmla="*/ 2147483646 w 20142"/>
              <a:gd name="T19" fmla="*/ 401115308 h 14300"/>
              <a:gd name="T20" fmla="*/ 2147483646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5DCBAF33-79C3-4B47-9E29-4140ADB3D130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9E6CA55-91D7-154A-B5AA-32F15989FD3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EC1024F-C101-5943-9EB0-13F04008BEF5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4DFE52-7D46-4047-9456-96F20EB076F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25F7EAC-3B69-2F46-9AEC-01729B802AE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79870DD-59D8-1740-8CD2-5D517F60867A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AB70703-C760-444C-9E4F-C5131AB358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C7BF081C-E930-AA46-9C33-6D13AD9479E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7054B52-A3CA-2743-A7D2-A5C3A39F9719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2FCFED9-7763-5140-9E09-2458FEC969ED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CD8F0CB-CBAA-EB4E-8763-E8115495842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8012AEAE-C37A-BF48-ABD8-A57FAA06B9B6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99642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36"/>
          <p:cNvGrpSpPr/>
          <p:nvPr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1581671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344C58AA-C39D-A64D-AB6B-A4CA0DF101EA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2147483646 h 14293"/>
              <a:gd name="T2" fmla="*/ 1306865788 w 20470"/>
              <a:gd name="T3" fmla="*/ 2147483646 h 14293"/>
              <a:gd name="T4" fmla="*/ 1219956061 w 20470"/>
              <a:gd name="T5" fmla="*/ 2147483646 h 14293"/>
              <a:gd name="T6" fmla="*/ 1258122439 w 20470"/>
              <a:gd name="T7" fmla="*/ 2147483646 h 14293"/>
              <a:gd name="T8" fmla="*/ 1458842727 w 20470"/>
              <a:gd name="T9" fmla="*/ 2147483646 h 14293"/>
              <a:gd name="T10" fmla="*/ 1820277056 w 20470"/>
              <a:gd name="T11" fmla="*/ 2147483646 h 14293"/>
              <a:gd name="T12" fmla="*/ 2012030559 w 20470"/>
              <a:gd name="T13" fmla="*/ 2147483646 h 14293"/>
              <a:gd name="T14" fmla="*/ 2051117111 w 20470"/>
              <a:gd name="T15" fmla="*/ 2147483646 h 14293"/>
              <a:gd name="T16" fmla="*/ 1877067495 w 20470"/>
              <a:gd name="T17" fmla="*/ 2147483646 h 14293"/>
              <a:gd name="T18" fmla="*/ 1915234352 w 20470"/>
              <a:gd name="T19" fmla="*/ 2147483646 h 14293"/>
              <a:gd name="T20" fmla="*/ 2115954161 w 20470"/>
              <a:gd name="T21" fmla="*/ 2147483646 h 14293"/>
              <a:gd name="T22" fmla="*/ 2147483646 w 20470"/>
              <a:gd name="T23" fmla="*/ 2147483646 h 14293"/>
              <a:gd name="T24" fmla="*/ 2147483646 w 20470"/>
              <a:gd name="T25" fmla="*/ 2147483646 h 14293"/>
              <a:gd name="T26" fmla="*/ 2147483646 w 20470"/>
              <a:gd name="T27" fmla="*/ 2147483646 h 14293"/>
              <a:gd name="T28" fmla="*/ 2147483646 w 20470"/>
              <a:gd name="T29" fmla="*/ 1795967359 h 14293"/>
              <a:gd name="T30" fmla="*/ 2147483646 w 20470"/>
              <a:gd name="T31" fmla="*/ 1594752977 h 14293"/>
              <a:gd name="T32" fmla="*/ 2147483646 w 20470"/>
              <a:gd name="T33" fmla="*/ 1556766000 h 14293"/>
              <a:gd name="T34" fmla="*/ 2147483646 w 20470"/>
              <a:gd name="T35" fmla="*/ 1734037599 h 14293"/>
              <a:gd name="T36" fmla="*/ 2147483646 w 20470"/>
              <a:gd name="T37" fmla="*/ 1693748468 h 14293"/>
              <a:gd name="T38" fmla="*/ 2147483646 w 20470"/>
              <a:gd name="T39" fmla="*/ 1496447460 h 14293"/>
              <a:gd name="T40" fmla="*/ 2147483646 w 20470"/>
              <a:gd name="T41" fmla="*/ 1139141965 h 14293"/>
              <a:gd name="T42" fmla="*/ 2147483646 w 20470"/>
              <a:gd name="T43" fmla="*/ 938157415 h 14293"/>
              <a:gd name="T44" fmla="*/ 2147483646 w 20470"/>
              <a:gd name="T45" fmla="*/ 900170918 h 14293"/>
              <a:gd name="T46" fmla="*/ 2147483646 w 20470"/>
              <a:gd name="T47" fmla="*/ 1076521271 h 14293"/>
              <a:gd name="T48" fmla="*/ 2147483646 w 20470"/>
              <a:gd name="T49" fmla="*/ 1035771998 h 14293"/>
              <a:gd name="T50" fmla="*/ 2147483646 w 20470"/>
              <a:gd name="T51" fmla="*/ 838470989 h 14293"/>
              <a:gd name="T52" fmla="*/ 2147483646 w 20470"/>
              <a:gd name="T53" fmla="*/ 481165494 h 14293"/>
              <a:gd name="T54" fmla="*/ 2147483646 w 20470"/>
              <a:gd name="T55" fmla="*/ 280180944 h 14293"/>
              <a:gd name="T56" fmla="*/ 2147483646 w 20470"/>
              <a:gd name="T57" fmla="*/ 241964135 h 14293"/>
              <a:gd name="T58" fmla="*/ 2147483646 w 20470"/>
              <a:gd name="T59" fmla="*/ 418544800 h 14293"/>
              <a:gd name="T60" fmla="*/ 2147483646 w 20470"/>
              <a:gd name="T61" fmla="*/ 377334904 h 14293"/>
              <a:gd name="T62" fmla="*/ 2147483646 w 20470"/>
              <a:gd name="T63" fmla="*/ 180264207 h 14293"/>
              <a:gd name="T64" fmla="*/ 2147483646 w 20470"/>
              <a:gd name="T65" fmla="*/ 0 h 14293"/>
              <a:gd name="T66" fmla="*/ 0 w 20470"/>
              <a:gd name="T67" fmla="*/ 0 h 14293"/>
              <a:gd name="T68" fmla="*/ 0 w 20470"/>
              <a:gd name="T69" fmla="*/ 2147483646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30BC116C-DB35-864F-A296-ECDA07DD2F6A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DA7868B-DA2D-8E4A-9C1E-3A0DA5894D5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329AA32-AAB1-7344-9431-83C27CF50DA9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D3F623-C7DB-6C4E-BFAD-977669CF2C6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1095517-A734-8146-B4DC-56E869B1028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16FB6D5-362A-E440-9F9D-A96E01F77100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D44FF57-F4AD-A24A-8C1C-B7A314E9FC96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725AFB1E-83C5-BA4F-B311-FE162D2697E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9230292-E9D3-3F45-9975-1C1929B3A79E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F549973-0A03-6C47-A155-5F221C0025B3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9AE071E-372C-E34E-89A0-E62EAB8F4AA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217F42A-544F-DD4B-BD07-295854507094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6544958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D79E88CE-5C2D-5D40-B38F-2E881AF0DDB0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2147483646 h 14293"/>
              <a:gd name="T2" fmla="*/ 2147483646 w 25400"/>
              <a:gd name="T3" fmla="*/ 2147483646 h 14293"/>
              <a:gd name="T4" fmla="*/ 2147483646 w 25400"/>
              <a:gd name="T5" fmla="*/ 2147483646 h 14293"/>
              <a:gd name="T6" fmla="*/ 2147483646 w 25400"/>
              <a:gd name="T7" fmla="*/ 2147483646 h 14293"/>
              <a:gd name="T8" fmla="*/ 2147483646 w 25400"/>
              <a:gd name="T9" fmla="*/ 2147483646 h 14293"/>
              <a:gd name="T10" fmla="*/ 2147483646 w 25400"/>
              <a:gd name="T11" fmla="*/ 2147483646 h 14293"/>
              <a:gd name="T12" fmla="*/ 2147483646 w 25400"/>
              <a:gd name="T13" fmla="*/ 2147483646 h 14293"/>
              <a:gd name="T14" fmla="*/ 2147483646 w 25400"/>
              <a:gd name="T15" fmla="*/ 2147483646 h 14293"/>
              <a:gd name="T16" fmla="*/ 2147483646 w 25400"/>
              <a:gd name="T17" fmla="*/ 2147483646 h 14293"/>
              <a:gd name="T18" fmla="*/ 2147483646 w 25400"/>
              <a:gd name="T19" fmla="*/ 2147483646 h 14293"/>
              <a:gd name="T20" fmla="*/ 2147483646 w 25400"/>
              <a:gd name="T21" fmla="*/ 2147483646 h 14293"/>
              <a:gd name="T22" fmla="*/ 2147483646 w 25400"/>
              <a:gd name="T23" fmla="*/ 2147483646 h 14293"/>
              <a:gd name="T24" fmla="*/ 2147483646 w 25400"/>
              <a:gd name="T25" fmla="*/ 2147483646 h 14293"/>
              <a:gd name="T26" fmla="*/ 2147483646 w 25400"/>
              <a:gd name="T27" fmla="*/ 2147483646 h 14293"/>
              <a:gd name="T28" fmla="*/ 2147483646 w 25400"/>
              <a:gd name="T29" fmla="*/ 1795967359 h 14293"/>
              <a:gd name="T30" fmla="*/ 2147483646 w 25400"/>
              <a:gd name="T31" fmla="*/ 1594752977 h 14293"/>
              <a:gd name="T32" fmla="*/ 2147483646 w 25400"/>
              <a:gd name="T33" fmla="*/ 1556766000 h 14293"/>
              <a:gd name="T34" fmla="*/ 2147483646 w 25400"/>
              <a:gd name="T35" fmla="*/ 1734037599 h 14293"/>
              <a:gd name="T36" fmla="*/ 2147483646 w 25400"/>
              <a:gd name="T37" fmla="*/ 1693748468 h 14293"/>
              <a:gd name="T38" fmla="*/ 2147483646 w 25400"/>
              <a:gd name="T39" fmla="*/ 1496447460 h 14293"/>
              <a:gd name="T40" fmla="*/ 2147483646 w 25400"/>
              <a:gd name="T41" fmla="*/ 1139141965 h 14293"/>
              <a:gd name="T42" fmla="*/ 2147483646 w 25400"/>
              <a:gd name="T43" fmla="*/ 938157415 h 14293"/>
              <a:gd name="T44" fmla="*/ 2147483646 w 25400"/>
              <a:gd name="T45" fmla="*/ 900170918 h 14293"/>
              <a:gd name="T46" fmla="*/ 2147483646 w 25400"/>
              <a:gd name="T47" fmla="*/ 1076521271 h 14293"/>
              <a:gd name="T48" fmla="*/ 2147483646 w 25400"/>
              <a:gd name="T49" fmla="*/ 1035771998 h 14293"/>
              <a:gd name="T50" fmla="*/ 2147483646 w 25400"/>
              <a:gd name="T51" fmla="*/ 838470989 h 14293"/>
              <a:gd name="T52" fmla="*/ 2147483646 w 25400"/>
              <a:gd name="T53" fmla="*/ 481165494 h 14293"/>
              <a:gd name="T54" fmla="*/ 2147483646 w 25400"/>
              <a:gd name="T55" fmla="*/ 280180944 h 14293"/>
              <a:gd name="T56" fmla="*/ 2147483646 w 25400"/>
              <a:gd name="T57" fmla="*/ 241964135 h 14293"/>
              <a:gd name="T58" fmla="*/ 2147483646 w 25400"/>
              <a:gd name="T59" fmla="*/ 418544800 h 14293"/>
              <a:gd name="T60" fmla="*/ 2147483646 w 25400"/>
              <a:gd name="T61" fmla="*/ 422919276 h 14293"/>
              <a:gd name="T62" fmla="*/ 2147483646 w 25400"/>
              <a:gd name="T63" fmla="*/ 0 h 14293"/>
              <a:gd name="T64" fmla="*/ 0 w 25400"/>
              <a:gd name="T65" fmla="*/ 0 h 14293"/>
              <a:gd name="T66" fmla="*/ 0 w 25400"/>
              <a:gd name="T67" fmla="*/ 2147483646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F450C314-EA30-294C-BDDD-08E4DE67707A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FC9AC34-EE00-E148-ADBD-E2C7B77C3A7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541FB03-9B5A-AE49-B4E9-1C34EA311782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C0001F-9B8C-0B4E-826C-92A6D281856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5B6C218-0517-4E41-A6B3-42477FCACF8B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22B84E5-1653-4F4B-B9FB-C2F06B75AD5D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241D0BD-D7E4-484D-AF81-0D63206CB97B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9FE67444-0C9B-DE4A-8D8A-2E5383C7A58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3F5229B-0E09-3845-BDF1-7BB3A35A5049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F2978FF-C672-3E42-8C4A-45188396F29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84C92B86-A9D3-D94B-A9C6-C50897818E7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0646021-13D2-7D45-85D3-4F63C854B150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5989924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F36AE19B-25D0-9741-AFD3-331AA5CDD2C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6240358 w 20233"/>
              <a:gd name="T1" fmla="*/ 3005491 h 14300"/>
              <a:gd name="T2" fmla="*/ 6240358 w 20233"/>
              <a:gd name="T3" fmla="*/ 2147483646 h 14300"/>
              <a:gd name="T4" fmla="*/ 1735565616 w 20233"/>
              <a:gd name="T5" fmla="*/ 2147483646 h 14300"/>
              <a:gd name="T6" fmla="*/ 1734641172 w 20233"/>
              <a:gd name="T7" fmla="*/ 2147483646 h 14300"/>
              <a:gd name="T8" fmla="*/ 2147483646 w 20233"/>
              <a:gd name="T9" fmla="*/ 2147483646 h 14300"/>
              <a:gd name="T10" fmla="*/ 2147483646 w 20233"/>
              <a:gd name="T11" fmla="*/ 2147483646 h 14300"/>
              <a:gd name="T12" fmla="*/ 2147483646 w 20233"/>
              <a:gd name="T13" fmla="*/ 2147483646 h 14300"/>
              <a:gd name="T14" fmla="*/ 2147483646 w 20233"/>
              <a:gd name="T15" fmla="*/ 2100345285 h 14300"/>
              <a:gd name="T16" fmla="*/ 2147483646 w 20233"/>
              <a:gd name="T17" fmla="*/ 2101501132 h 14300"/>
              <a:gd name="T18" fmla="*/ 2147483646 w 20233"/>
              <a:gd name="T19" fmla="*/ 1680044867 h 14300"/>
              <a:gd name="T20" fmla="*/ 2147483646 w 20233"/>
              <a:gd name="T21" fmla="*/ 1681200714 h 14300"/>
              <a:gd name="T22" fmla="*/ 2147483646 w 20233"/>
              <a:gd name="T23" fmla="*/ 1259975713 h 14300"/>
              <a:gd name="T24" fmla="*/ 2147483646 w 20233"/>
              <a:gd name="T25" fmla="*/ 1261132041 h 14300"/>
              <a:gd name="T26" fmla="*/ 2147483646 w 20233"/>
              <a:gd name="T27" fmla="*/ 839675775 h 14300"/>
              <a:gd name="T28" fmla="*/ 2147483646 w 20233"/>
              <a:gd name="T29" fmla="*/ 840831622 h 14300"/>
              <a:gd name="T30" fmla="*/ 2147483646 w 20233"/>
              <a:gd name="T31" fmla="*/ 419606622 h 14300"/>
              <a:gd name="T32" fmla="*/ 2147483646 w 20233"/>
              <a:gd name="T33" fmla="*/ 420762469 h 14300"/>
              <a:gd name="T34" fmla="*/ 2147483646 w 20233"/>
              <a:gd name="T35" fmla="*/ 0 h 14300"/>
              <a:gd name="T36" fmla="*/ 6240358 w 20233"/>
              <a:gd name="T37" fmla="*/ 300549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1CE39D50-F156-114C-9946-3F910BCFADD2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2728A40-9FD6-954F-92ED-ED2E35B1374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321139C-514A-FB43-9C17-CBC1BDAA8569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0F4833-3C5F-2C42-870B-A4CBC4DAAE5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9C706DE-5CAE-894F-B66F-88570DD032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693DAD1-738C-6447-8010-24BDB53A1908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3A78055-D6BD-FC42-9655-859D683050DD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F77D7FD9-5F47-5040-9BFE-024C58A33A6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83C2B4E-5EEB-C148-8E70-333332A634E1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431C8AA-147B-C84A-8F8E-B8D143A39974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5267E47-8E18-F747-B92C-C7EFDB159A6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F597E80B-34A9-784B-8C60-4D4A13DBE52D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1304568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61CB7F88-77C4-C240-9BD5-E6F8DE573B3E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147483646 h 14300"/>
              <a:gd name="T12" fmla="*/ 2147483646 w 25400"/>
              <a:gd name="T13" fmla="*/ 2147483646 h 14300"/>
              <a:gd name="T14" fmla="*/ 2147483646 w 25400"/>
              <a:gd name="T15" fmla="*/ 2089526133 h 14300"/>
              <a:gd name="T16" fmla="*/ 2147483646 w 25400"/>
              <a:gd name="T17" fmla="*/ 2090676167 h 14300"/>
              <a:gd name="T18" fmla="*/ 2147483646 w 25400"/>
              <a:gd name="T19" fmla="*/ 1671390996 h 14300"/>
              <a:gd name="T20" fmla="*/ 2147483646 w 25400"/>
              <a:gd name="T21" fmla="*/ 1672541030 h 14300"/>
              <a:gd name="T22" fmla="*/ 2147483646 w 25400"/>
              <a:gd name="T23" fmla="*/ 1253485577 h 14300"/>
              <a:gd name="T24" fmla="*/ 2147483646 w 25400"/>
              <a:gd name="T25" fmla="*/ 1254635611 h 14300"/>
              <a:gd name="T26" fmla="*/ 2147483646 w 25400"/>
              <a:gd name="T27" fmla="*/ 835350440 h 14300"/>
              <a:gd name="T28" fmla="*/ 2147483646 w 25400"/>
              <a:gd name="T29" fmla="*/ 836500474 h 14300"/>
              <a:gd name="T30" fmla="*/ 2147483646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F6DF14DA-8AFF-DE42-BC78-C58E15E931BD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7089D99-244B-3B4D-931B-240945F1063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1D46479-B0AF-F24C-A9E8-14C6EFD14D1B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6CB5F4-81FE-8D4C-B3D7-8C9CB89F090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8F44F81-9B51-004C-BD91-F0268303AD50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54C40A7-DB47-DA4F-BDA3-A13979BBDB02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B4FC4BF-7079-7F45-ACCC-955F009E4A7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A87C3040-847F-8741-879B-14D5E59DF55F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A67B998-E5AC-284B-BFC7-347DD1659F67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D681BC7-71EF-F34C-8CE0-0C3C5C2230A4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F7A0749-FEBA-A240-953C-FB0D09A412A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3D39D96-D4EA-1341-B8AE-51F8C3151C9C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5696358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5EA579-9CC2-3344-A26B-5BBA1574FC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07016"/>
      </p:ext>
    </p:extLst>
  </p:cSld>
  <p:clrMapOvr>
    <a:masterClrMapping/>
  </p:clrMapOvr>
  <p:transition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901967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3512608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660916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5976574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88104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35919161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4027921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9657959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9025637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7169266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9883848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1165619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B602477-6AE9-44F3-B257-12DBDF91F737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7C3C02-C6D6-4CDD-8E7F-E0FCD70E1C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028063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9421-FB9D-C841-92B4-63B33FF070F9}" type="datetime1">
              <a:rPr lang="fi-FI" noProof="0" smtClean="0"/>
              <a:t>28.8.2024</a:t>
            </a:fld>
            <a:endParaRPr lang="fi-FI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Muuta tämä valitsemalla: </a:t>
            </a:r>
            <a:r>
              <a:rPr lang="fi-FI" noProof="0" dirty="0" err="1"/>
              <a:t>Insert</a:t>
            </a:r>
            <a:r>
              <a:rPr lang="fi-FI" noProof="0" dirty="0"/>
              <a:t> &gt; </a:t>
            </a:r>
            <a:r>
              <a:rPr lang="fi-FI" noProof="0" dirty="0" err="1"/>
              <a:t>Header&amp;Footer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81F-0EAC-4A90-82CC-B53B1279DBBB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38900" y="1797051"/>
            <a:ext cx="5280000" cy="4078816"/>
          </a:xfrm>
        </p:spPr>
        <p:txBody>
          <a:bodyPr/>
          <a:lstStyle>
            <a:lvl1pPr>
              <a:spcBef>
                <a:spcPts val="800"/>
              </a:spcBef>
              <a:spcAft>
                <a:spcPts val="800"/>
              </a:spcAft>
              <a:defRPr/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70984" y="1797051"/>
            <a:ext cx="5280000" cy="4078816"/>
          </a:xfrm>
        </p:spPr>
        <p:txBody>
          <a:bodyPr/>
          <a:lstStyle>
            <a:lvl1pPr>
              <a:spcBef>
                <a:spcPts val="800"/>
              </a:spcBef>
              <a:spcAft>
                <a:spcPts val="800"/>
              </a:spcAft>
              <a:defRPr/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46242985"/>
      </p:ext>
    </p:extLst>
  </p:cSld>
  <p:clrMapOvr>
    <a:masterClrMapping/>
  </p:clrMapOvr>
  <p:transition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B305-103B-DE42-8AE9-A141D0E93219}" type="datetime1">
              <a:rPr lang="fi-FI" noProof="0" smtClean="0"/>
              <a:t>28.8.2024</a:t>
            </a:fld>
            <a:endParaRPr lang="fi-FI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Muuta tämä valitsemalla: </a:t>
            </a:r>
            <a:r>
              <a:rPr lang="fi-FI" noProof="0" dirty="0" err="1"/>
              <a:t>Insert</a:t>
            </a:r>
            <a:r>
              <a:rPr lang="fi-FI" noProof="0" dirty="0"/>
              <a:t> &gt; </a:t>
            </a:r>
            <a:r>
              <a:rPr lang="fi-FI" noProof="0" dirty="0" err="1"/>
              <a:t>Header&amp;Footer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E81F-0EAC-4A90-82CC-B53B1279DBBB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366941" y="1797051"/>
            <a:ext cx="3456000" cy="4078816"/>
          </a:xfrm>
        </p:spPr>
        <p:txBody>
          <a:bodyPr/>
          <a:lstStyle>
            <a:lvl1pPr>
              <a:spcBef>
                <a:spcPts val="800"/>
              </a:spcBef>
              <a:spcAft>
                <a:spcPts val="800"/>
              </a:spcAft>
              <a:defRPr/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8062900" y="1797051"/>
            <a:ext cx="3456000" cy="4078816"/>
          </a:xfrm>
        </p:spPr>
        <p:txBody>
          <a:bodyPr/>
          <a:lstStyle>
            <a:lvl1pPr>
              <a:spcBef>
                <a:spcPts val="800"/>
              </a:spcBef>
              <a:spcAft>
                <a:spcPts val="800"/>
              </a:spcAft>
              <a:defRPr/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70984" y="1797051"/>
            <a:ext cx="3456000" cy="4078816"/>
          </a:xfrm>
        </p:spPr>
        <p:txBody>
          <a:bodyPr/>
          <a:lstStyle>
            <a:lvl1pPr>
              <a:spcBef>
                <a:spcPts val="800"/>
              </a:spcBef>
              <a:spcAft>
                <a:spcPts val="800"/>
              </a:spcAft>
              <a:defRPr/>
            </a:lvl1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26737374"/>
      </p:ext>
    </p:extLst>
  </p:cSld>
  <p:clrMapOvr>
    <a:masterClrMapping/>
  </p:clrMapOvr>
  <p:transition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93D97-1858-4A56-928A-25EB438F3F31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A246-8194-4A99-8D54-BA018EEA8FF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802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EE611-CEE7-4FDE-9A17-18FAA353C3CB}" type="datetime1">
              <a:rPr lang="fi-FI" smtClean="0"/>
              <a:t>28.8.2024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42C2E-1894-47C6-8C45-A75AB5596D3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178101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C53A87-B2DF-47C3-900C-545114A6C718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CC2EC4-E07B-4C1C-85C1-1FD6195988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838417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83171E9-DB45-4935-8103-E2FD507E4EE6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E0BBBE-72AA-48AE-B8C9-683FB2D1490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395408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270131-D298-4E66-8347-236AF470D665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21E670-1F5B-4A49-8DE6-16F3E62BC8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838890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B602477-6AE9-44F3-B257-12DBDF91F737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7C3C02-C6D6-4CDD-8E7F-E0FCD70E1C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029319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F8DA79-733A-4D37-8AB1-04E62B424756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C304F7-58E3-453B-B9DD-2C44208D657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07835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02692D-3DC3-4A99-925D-AB96505D3847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B035FF-B3C0-4CBF-AFCC-217D199882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335241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460187-8C3F-4E80-9677-9FFE5A4013B7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3E2A29-3C3C-4B25-ABFE-CBBAD8606C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7233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3E8FF-0D86-4156-9F0A-94F0D78AD399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DC6C-3633-4E4E-A1CE-7741E7EBFD5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361124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107277 w 2460"/>
              <a:gd name="T1" fmla="*/ 0 h 14300"/>
              <a:gd name="T2" fmla="*/ 0 w 2460"/>
              <a:gd name="T3" fmla="*/ 340023 h 14300"/>
              <a:gd name="T4" fmla="*/ 115492 w 2460"/>
              <a:gd name="T5" fmla="*/ 771645 h 14300"/>
              <a:gd name="T6" fmla="*/ 0 w 2460"/>
              <a:gd name="T7" fmla="*/ 1203267 h 14300"/>
              <a:gd name="T8" fmla="*/ 115492 w 2460"/>
              <a:gd name="T9" fmla="*/ 1634890 h 14300"/>
              <a:gd name="T10" fmla="*/ 0 w 2460"/>
              <a:gd name="T11" fmla="*/ 2066032 h 14300"/>
              <a:gd name="T12" fmla="*/ 115492 w 2460"/>
              <a:gd name="T13" fmla="*/ 2497655 h 14300"/>
              <a:gd name="T14" fmla="*/ 115492 w 2460"/>
              <a:gd name="T15" fmla="*/ 2519716 h 14300"/>
              <a:gd name="T16" fmla="*/ 0 w 2460"/>
              <a:gd name="T17" fmla="*/ 2951338 h 14300"/>
              <a:gd name="T18" fmla="*/ 115492 w 2460"/>
              <a:gd name="T19" fmla="*/ 3382481 h 14300"/>
              <a:gd name="T20" fmla="*/ 0 w 2460"/>
              <a:gd name="T21" fmla="*/ 3814103 h 14300"/>
              <a:gd name="T22" fmla="*/ 115492 w 2460"/>
              <a:gd name="T23" fmla="*/ 4245725 h 14300"/>
              <a:gd name="T24" fmla="*/ 0 w 2460"/>
              <a:gd name="T25" fmla="*/ 4676868 h 14300"/>
              <a:gd name="T26" fmla="*/ 115492 w 2460"/>
              <a:gd name="T27" fmla="*/ 5108491 h 14300"/>
              <a:gd name="T28" fmla="*/ 0 w 2460"/>
              <a:gd name="T29" fmla="*/ 5540113 h 14300"/>
              <a:gd name="T30" fmla="*/ 115492 w 2460"/>
              <a:gd name="T31" fmla="*/ 5971256 h 14300"/>
              <a:gd name="T32" fmla="*/ 0 w 2460"/>
              <a:gd name="T33" fmla="*/ 6402878 h 14300"/>
              <a:gd name="T34" fmla="*/ 115492 w 2460"/>
              <a:gd name="T35" fmla="*/ 6834501 h 14300"/>
              <a:gd name="T36" fmla="*/ 115009 w 2460"/>
              <a:gd name="T37" fmla="*/ 6858000 h 14300"/>
              <a:gd name="T38" fmla="*/ 1188749 w 2460"/>
              <a:gd name="T39" fmla="*/ 6858000 h 14300"/>
              <a:gd name="T40" fmla="*/ 1188749 w 2460"/>
              <a:gd name="T41" fmla="*/ 0 h 14300"/>
              <a:gd name="T42" fmla="*/ 107277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BA038-9B83-4105-A55A-9C0040DDE56E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A4D2-4CEB-4472-874B-DE2B4767949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341422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ChangeAspect="1"/>
          </p:cNvSpPr>
          <p:nvPr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30426 w 2304"/>
              <a:gd name="T1" fmla="*/ 0 h 14300"/>
              <a:gd name="T2" fmla="*/ 18352 w 2304"/>
              <a:gd name="T3" fmla="*/ 11990 h 14300"/>
              <a:gd name="T4" fmla="*/ 286395 w 2304"/>
              <a:gd name="T5" fmla="*/ 276718 h 14300"/>
              <a:gd name="T6" fmla="*/ 18352 w 2304"/>
              <a:gd name="T7" fmla="*/ 540967 h 14300"/>
              <a:gd name="T8" fmla="*/ 268042 w 2304"/>
              <a:gd name="T9" fmla="*/ 787951 h 14300"/>
              <a:gd name="T10" fmla="*/ 0 w 2304"/>
              <a:gd name="T11" fmla="*/ 1052199 h 14300"/>
              <a:gd name="T12" fmla="*/ 268042 w 2304"/>
              <a:gd name="T13" fmla="*/ 1316928 h 14300"/>
              <a:gd name="T14" fmla="*/ 0 w 2304"/>
              <a:gd name="T15" fmla="*/ 1581656 h 14300"/>
              <a:gd name="T16" fmla="*/ 268042 w 2304"/>
              <a:gd name="T17" fmla="*/ 1846385 h 14300"/>
              <a:gd name="T18" fmla="*/ 0 w 2304"/>
              <a:gd name="T19" fmla="*/ 2111113 h 14300"/>
              <a:gd name="T20" fmla="*/ 268042 w 2304"/>
              <a:gd name="T21" fmla="*/ 2375841 h 14300"/>
              <a:gd name="T22" fmla="*/ 0 w 2304"/>
              <a:gd name="T23" fmla="*/ 2640570 h 14300"/>
              <a:gd name="T24" fmla="*/ 268042 w 2304"/>
              <a:gd name="T25" fmla="*/ 2905298 h 14300"/>
              <a:gd name="T26" fmla="*/ 0 w 2304"/>
              <a:gd name="T27" fmla="*/ 3170027 h 14300"/>
              <a:gd name="T28" fmla="*/ 281082 w 2304"/>
              <a:gd name="T29" fmla="*/ 3447704 h 14300"/>
              <a:gd name="T30" fmla="*/ 18352 w 2304"/>
              <a:gd name="T31" fmla="*/ 3706677 h 14300"/>
              <a:gd name="T32" fmla="*/ 286395 w 2304"/>
              <a:gd name="T33" fmla="*/ 3971405 h 14300"/>
              <a:gd name="T34" fmla="*/ 18352 w 2304"/>
              <a:gd name="T35" fmla="*/ 4236134 h 14300"/>
              <a:gd name="T36" fmla="*/ 286395 w 2304"/>
              <a:gd name="T37" fmla="*/ 4500862 h 14300"/>
              <a:gd name="T38" fmla="*/ 18352 w 2304"/>
              <a:gd name="T39" fmla="*/ 4765591 h 14300"/>
              <a:gd name="T40" fmla="*/ 286395 w 2304"/>
              <a:gd name="T41" fmla="*/ 5030319 h 14300"/>
              <a:gd name="T42" fmla="*/ 18352 w 2304"/>
              <a:gd name="T43" fmla="*/ 5295047 h 14300"/>
              <a:gd name="T44" fmla="*/ 268042 w 2304"/>
              <a:gd name="T45" fmla="*/ 5541552 h 14300"/>
              <a:gd name="T46" fmla="*/ 0 w 2304"/>
              <a:gd name="T47" fmla="*/ 5806280 h 14300"/>
              <a:gd name="T48" fmla="*/ 268042 w 2304"/>
              <a:gd name="T49" fmla="*/ 6071009 h 14300"/>
              <a:gd name="T50" fmla="*/ 0 w 2304"/>
              <a:gd name="T51" fmla="*/ 6335737 h 14300"/>
              <a:gd name="T52" fmla="*/ 268042 w 2304"/>
              <a:gd name="T53" fmla="*/ 6600465 h 14300"/>
              <a:gd name="T54" fmla="*/ 7244 w 2304"/>
              <a:gd name="T55" fmla="*/ 6858000 h 14300"/>
              <a:gd name="T56" fmla="*/ 1112737 w 2304"/>
              <a:gd name="T57" fmla="*/ 6858000 h 14300"/>
              <a:gd name="T58" fmla="*/ 1112737 w 2304"/>
              <a:gd name="T59" fmla="*/ 0 h 14300"/>
              <a:gd name="T60" fmla="*/ 30426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9D099-1650-4A91-98B8-9A09DB7D3C79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A86B-3177-458C-A055-DF6CB5F6E1E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1265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222F7-7A5B-4797-AF8D-14080F3DDD1E}" type="datetime1">
              <a:rPr lang="fi-FI" smtClean="0"/>
              <a:t>28.8.2024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8BA27-5A6D-4D9A-B51A-B3F539A5E9A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497391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 noChangeAspect="1"/>
          </p:cNvSpPr>
          <p:nvPr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4225103 h 14300"/>
              <a:gd name="T2" fmla="*/ 0 w 2539"/>
              <a:gd name="T3" fmla="*/ 4225103 h 14300"/>
              <a:gd name="T4" fmla="*/ 174239 w 2539"/>
              <a:gd name="T5" fmla="*/ 4488393 h 14300"/>
              <a:gd name="T6" fmla="*/ 0 w 2539"/>
              <a:gd name="T7" fmla="*/ 4751683 h 14300"/>
              <a:gd name="T8" fmla="*/ 0 w 2539"/>
              <a:gd name="T9" fmla="*/ 4752642 h 14300"/>
              <a:gd name="T10" fmla="*/ 0 w 2539"/>
              <a:gd name="T11" fmla="*/ 4753122 h 14300"/>
              <a:gd name="T12" fmla="*/ 174239 w 2539"/>
              <a:gd name="T13" fmla="*/ 5016411 h 14300"/>
              <a:gd name="T14" fmla="*/ 0 w 2539"/>
              <a:gd name="T15" fmla="*/ 5279701 h 14300"/>
              <a:gd name="T16" fmla="*/ 0 w 2539"/>
              <a:gd name="T17" fmla="*/ 5279701 h 14300"/>
              <a:gd name="T18" fmla="*/ 0 w 2539"/>
              <a:gd name="T19" fmla="*/ 5281140 h 14300"/>
              <a:gd name="T20" fmla="*/ 175691 w 2539"/>
              <a:gd name="T21" fmla="*/ 5544909 h 14300"/>
              <a:gd name="T22" fmla="*/ 0 w 2539"/>
              <a:gd name="T23" fmla="*/ 5809158 h 14300"/>
              <a:gd name="T24" fmla="*/ 175691 w 2539"/>
              <a:gd name="T25" fmla="*/ 6072927 h 14300"/>
              <a:gd name="T26" fmla="*/ 0 w 2539"/>
              <a:gd name="T27" fmla="*/ 6337176 h 14300"/>
              <a:gd name="T28" fmla="*/ 175691 w 2539"/>
              <a:gd name="T29" fmla="*/ 6600945 h 14300"/>
              <a:gd name="T30" fmla="*/ 0 w 2539"/>
              <a:gd name="T31" fmla="*/ 6858000 h 14300"/>
              <a:gd name="T32" fmla="*/ 1228866 w 2539"/>
              <a:gd name="T33" fmla="*/ 6858000 h 14300"/>
              <a:gd name="T34" fmla="*/ 1228866 w 2539"/>
              <a:gd name="T35" fmla="*/ 0 h 14300"/>
              <a:gd name="T36" fmla="*/ 0 w 2539"/>
              <a:gd name="T37" fmla="*/ 0 h 14300"/>
              <a:gd name="T38" fmla="*/ 175691 w 2539"/>
              <a:gd name="T39" fmla="*/ 264249 h 14300"/>
              <a:gd name="T40" fmla="*/ 0 w 2539"/>
              <a:gd name="T41" fmla="*/ 528018 h 14300"/>
              <a:gd name="T42" fmla="*/ 175691 w 2539"/>
              <a:gd name="T43" fmla="*/ 791787 h 14300"/>
              <a:gd name="T44" fmla="*/ 0 w 2539"/>
              <a:gd name="T45" fmla="*/ 1056036 h 14300"/>
              <a:gd name="T46" fmla="*/ 175691 w 2539"/>
              <a:gd name="T47" fmla="*/ 1319805 h 14300"/>
              <a:gd name="T48" fmla="*/ 0 w 2539"/>
              <a:gd name="T49" fmla="*/ 1584054 h 14300"/>
              <a:gd name="T50" fmla="*/ 175691 w 2539"/>
              <a:gd name="T51" fmla="*/ 1847823 h 14300"/>
              <a:gd name="T52" fmla="*/ 0 w 2539"/>
              <a:gd name="T53" fmla="*/ 2112072 h 14300"/>
              <a:gd name="T54" fmla="*/ 175691 w 2539"/>
              <a:gd name="T55" fmla="*/ 2375841 h 14300"/>
              <a:gd name="T56" fmla="*/ 0 w 2539"/>
              <a:gd name="T57" fmla="*/ 2640090 h 14300"/>
              <a:gd name="T58" fmla="*/ 175691 w 2539"/>
              <a:gd name="T59" fmla="*/ 2903859 h 14300"/>
              <a:gd name="T60" fmla="*/ 0 w 2539"/>
              <a:gd name="T61" fmla="*/ 3168108 h 14300"/>
              <a:gd name="T62" fmla="*/ 175691 w 2539"/>
              <a:gd name="T63" fmla="*/ 3431877 h 14300"/>
              <a:gd name="T64" fmla="*/ 0 w 2539"/>
              <a:gd name="T65" fmla="*/ 3695647 h 14300"/>
              <a:gd name="T66" fmla="*/ 175691 w 2539"/>
              <a:gd name="T67" fmla="*/ 3959896 h 14300"/>
              <a:gd name="T68" fmla="*/ 0 w 2539"/>
              <a:gd name="T69" fmla="*/ 4223665 h 14300"/>
              <a:gd name="T70" fmla="*/ 0 w 2539"/>
              <a:gd name="T71" fmla="*/ 4225103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CB4C1-0180-4DCA-8137-7CCA1B43302E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0B2-64C6-4CCD-BE61-F167E318379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91692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16306 h 14300"/>
              <a:gd name="T2" fmla="*/ 212647 w 2700"/>
              <a:gd name="T3" fmla="*/ 144354 h 14300"/>
              <a:gd name="T4" fmla="*/ 212647 w 2700"/>
              <a:gd name="T5" fmla="*/ 290626 h 14300"/>
              <a:gd name="T6" fmla="*/ 0 w 2700"/>
              <a:gd name="T7" fmla="*/ 418674 h 14300"/>
              <a:gd name="T8" fmla="*/ 212647 w 2700"/>
              <a:gd name="T9" fmla="*/ 546722 h 14300"/>
              <a:gd name="T10" fmla="*/ 212647 w 2700"/>
              <a:gd name="T11" fmla="*/ 692994 h 14300"/>
              <a:gd name="T12" fmla="*/ 0 w 2700"/>
              <a:gd name="T13" fmla="*/ 820083 h 14300"/>
              <a:gd name="T14" fmla="*/ 212647 w 2700"/>
              <a:gd name="T15" fmla="*/ 948130 h 14300"/>
              <a:gd name="T16" fmla="*/ 212647 w 2700"/>
              <a:gd name="T17" fmla="*/ 1094403 h 14300"/>
              <a:gd name="T18" fmla="*/ 0 w 2700"/>
              <a:gd name="T19" fmla="*/ 1221971 h 14300"/>
              <a:gd name="T20" fmla="*/ 212647 w 2700"/>
              <a:gd name="T21" fmla="*/ 1350019 h 14300"/>
              <a:gd name="T22" fmla="*/ 212647 w 2700"/>
              <a:gd name="T23" fmla="*/ 1496291 h 14300"/>
              <a:gd name="T24" fmla="*/ 0 w 2700"/>
              <a:gd name="T25" fmla="*/ 1624339 h 14300"/>
              <a:gd name="T26" fmla="*/ 212647 w 2700"/>
              <a:gd name="T27" fmla="*/ 1752387 h 14300"/>
              <a:gd name="T28" fmla="*/ 212647 w 2700"/>
              <a:gd name="T29" fmla="*/ 1898659 h 14300"/>
              <a:gd name="T30" fmla="*/ 0 w 2700"/>
              <a:gd name="T31" fmla="*/ 2026707 h 14300"/>
              <a:gd name="T32" fmla="*/ 212647 w 2700"/>
              <a:gd name="T33" fmla="*/ 2154755 h 14300"/>
              <a:gd name="T34" fmla="*/ 212647 w 2700"/>
              <a:gd name="T35" fmla="*/ 2301027 h 14300"/>
              <a:gd name="T36" fmla="*/ 0 w 2700"/>
              <a:gd name="T37" fmla="*/ 2429554 h 14300"/>
              <a:gd name="T38" fmla="*/ 212647 w 2700"/>
              <a:gd name="T39" fmla="*/ 2557602 h 14300"/>
              <a:gd name="T40" fmla="*/ 212647 w 2700"/>
              <a:gd name="T41" fmla="*/ 2703874 h 14300"/>
              <a:gd name="T42" fmla="*/ 0 w 2700"/>
              <a:gd name="T43" fmla="*/ 2831443 h 14300"/>
              <a:gd name="T44" fmla="*/ 212647 w 2700"/>
              <a:gd name="T45" fmla="*/ 2959970 h 14300"/>
              <a:gd name="T46" fmla="*/ 212647 w 2700"/>
              <a:gd name="T47" fmla="*/ 3105763 h 14300"/>
              <a:gd name="T48" fmla="*/ 0 w 2700"/>
              <a:gd name="T49" fmla="*/ 3232852 h 14300"/>
              <a:gd name="T50" fmla="*/ 212647 w 2700"/>
              <a:gd name="T51" fmla="*/ 3360900 h 14300"/>
              <a:gd name="T52" fmla="*/ 212647 w 2700"/>
              <a:gd name="T53" fmla="*/ 3507172 h 14300"/>
              <a:gd name="T54" fmla="*/ 0 w 2700"/>
              <a:gd name="T55" fmla="*/ 3635220 h 14300"/>
              <a:gd name="T56" fmla="*/ 212647 w 2700"/>
              <a:gd name="T57" fmla="*/ 3763268 h 14300"/>
              <a:gd name="T58" fmla="*/ 212647 w 2700"/>
              <a:gd name="T59" fmla="*/ 3909540 h 14300"/>
              <a:gd name="T60" fmla="*/ 0 w 2700"/>
              <a:gd name="T61" fmla="*/ 4037588 h 14300"/>
              <a:gd name="T62" fmla="*/ 212647 w 2700"/>
              <a:gd name="T63" fmla="*/ 4165636 h 14300"/>
              <a:gd name="T64" fmla="*/ 212647 w 2700"/>
              <a:gd name="T65" fmla="*/ 4311908 h 14300"/>
              <a:gd name="T66" fmla="*/ 0 w 2700"/>
              <a:gd name="T67" fmla="*/ 4439476 h 14300"/>
              <a:gd name="T68" fmla="*/ 212647 w 2700"/>
              <a:gd name="T69" fmla="*/ 4568003 h 14300"/>
              <a:gd name="T70" fmla="*/ 262425 w 2700"/>
              <a:gd name="T71" fmla="*/ 4655287 h 14300"/>
              <a:gd name="T72" fmla="*/ 44463 w 2700"/>
              <a:gd name="T73" fmla="*/ 4785733 h 14300"/>
              <a:gd name="T74" fmla="*/ 48812 w 2700"/>
              <a:gd name="T75" fmla="*/ 4928648 h 14300"/>
              <a:gd name="T76" fmla="*/ 262425 w 2700"/>
              <a:gd name="T77" fmla="*/ 5058135 h 14300"/>
              <a:gd name="T78" fmla="*/ 46396 w 2700"/>
              <a:gd name="T79" fmla="*/ 5187621 h 14300"/>
              <a:gd name="T80" fmla="*/ 48812 w 2700"/>
              <a:gd name="T81" fmla="*/ 5331016 h 14300"/>
              <a:gd name="T82" fmla="*/ 262425 w 2700"/>
              <a:gd name="T83" fmla="*/ 5460023 h 14300"/>
              <a:gd name="T84" fmla="*/ 46396 w 2700"/>
              <a:gd name="T85" fmla="*/ 5589510 h 14300"/>
              <a:gd name="T86" fmla="*/ 48812 w 2700"/>
              <a:gd name="T87" fmla="*/ 5732425 h 14300"/>
              <a:gd name="T88" fmla="*/ 262425 w 2700"/>
              <a:gd name="T89" fmla="*/ 5861432 h 14300"/>
              <a:gd name="T90" fmla="*/ 46396 w 2700"/>
              <a:gd name="T91" fmla="*/ 5991398 h 14300"/>
              <a:gd name="T92" fmla="*/ 48812 w 2700"/>
              <a:gd name="T93" fmla="*/ 6134793 h 14300"/>
              <a:gd name="T94" fmla="*/ 262425 w 2700"/>
              <a:gd name="T95" fmla="*/ 6263800 h 14300"/>
              <a:gd name="T96" fmla="*/ 46396 w 2700"/>
              <a:gd name="T97" fmla="*/ 6393287 h 14300"/>
              <a:gd name="T98" fmla="*/ 48812 w 2700"/>
              <a:gd name="T99" fmla="*/ 6537161 h 14300"/>
              <a:gd name="T100" fmla="*/ 262425 w 2700"/>
              <a:gd name="T101" fmla="*/ 6666168 h 14300"/>
              <a:gd name="T102" fmla="*/ 46396 w 2700"/>
              <a:gd name="T103" fmla="*/ 6795655 h 14300"/>
              <a:gd name="T104" fmla="*/ 1304878 w 2700"/>
              <a:gd name="T105" fmla="*/ 6858000 h 14300"/>
              <a:gd name="T106" fmla="*/ 1450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62F5-F1A8-41DC-A631-92CDBB28B31C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59DF3-D7BE-4C4A-A747-32E2FECB0E4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502289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175739 w 2658"/>
              <a:gd name="T1" fmla="*/ 0 h 14271"/>
              <a:gd name="T2" fmla="*/ 0 w 2658"/>
              <a:gd name="T3" fmla="*/ 263825 h 14271"/>
              <a:gd name="T4" fmla="*/ 175739 w 2658"/>
              <a:gd name="T5" fmla="*/ 527649 h 14271"/>
              <a:gd name="T6" fmla="*/ 0 w 2658"/>
              <a:gd name="T7" fmla="*/ 791474 h 14271"/>
              <a:gd name="T8" fmla="*/ 175739 w 2658"/>
              <a:gd name="T9" fmla="*/ 1055299 h 14271"/>
              <a:gd name="T10" fmla="*/ 0 w 2658"/>
              <a:gd name="T11" fmla="*/ 1319123 h 14271"/>
              <a:gd name="T12" fmla="*/ 175739 w 2658"/>
              <a:gd name="T13" fmla="*/ 1582468 h 14271"/>
              <a:gd name="T14" fmla="*/ 0 w 2658"/>
              <a:gd name="T15" fmla="*/ 1846292 h 14271"/>
              <a:gd name="T16" fmla="*/ 175739 w 2658"/>
              <a:gd name="T17" fmla="*/ 2110117 h 14271"/>
              <a:gd name="T18" fmla="*/ 0 w 2658"/>
              <a:gd name="T19" fmla="*/ 2373942 h 14271"/>
              <a:gd name="T20" fmla="*/ 175739 w 2658"/>
              <a:gd name="T21" fmla="*/ 2637766 h 14271"/>
              <a:gd name="T22" fmla="*/ 0 w 2658"/>
              <a:gd name="T23" fmla="*/ 2901591 h 14271"/>
              <a:gd name="T24" fmla="*/ 175739 w 2658"/>
              <a:gd name="T25" fmla="*/ 3165416 h 14271"/>
              <a:gd name="T26" fmla="*/ 0 w 2658"/>
              <a:gd name="T27" fmla="*/ 3429240 h 14271"/>
              <a:gd name="T28" fmla="*/ 175739 w 2658"/>
              <a:gd name="T29" fmla="*/ 3693065 h 14271"/>
              <a:gd name="T30" fmla="*/ 0 w 2658"/>
              <a:gd name="T31" fmla="*/ 3956890 h 14271"/>
              <a:gd name="T32" fmla="*/ 175739 w 2658"/>
              <a:gd name="T33" fmla="*/ 4220234 h 14271"/>
              <a:gd name="T34" fmla="*/ 0 w 2658"/>
              <a:gd name="T35" fmla="*/ 4484058 h 14271"/>
              <a:gd name="T36" fmla="*/ 175739 w 2658"/>
              <a:gd name="T37" fmla="*/ 4747883 h 14271"/>
              <a:gd name="T38" fmla="*/ 0 w 2658"/>
              <a:gd name="T39" fmla="*/ 5011708 h 14271"/>
              <a:gd name="T40" fmla="*/ 175739 w 2658"/>
              <a:gd name="T41" fmla="*/ 5275532 h 14271"/>
              <a:gd name="T42" fmla="*/ 0 w 2658"/>
              <a:gd name="T43" fmla="*/ 5539357 h 14271"/>
              <a:gd name="T44" fmla="*/ 175739 w 2658"/>
              <a:gd name="T45" fmla="*/ 5803182 h 14271"/>
              <a:gd name="T46" fmla="*/ 0 w 2658"/>
              <a:gd name="T47" fmla="*/ 6067007 h 14271"/>
              <a:gd name="T48" fmla="*/ 175739 w 2658"/>
              <a:gd name="T49" fmla="*/ 6330831 h 14271"/>
              <a:gd name="T50" fmla="*/ 0 w 2658"/>
              <a:gd name="T51" fmla="*/ 6594175 h 14271"/>
              <a:gd name="T52" fmla="*/ 175739 w 2658"/>
              <a:gd name="T53" fmla="*/ 6858000 h 14271"/>
              <a:gd name="T54" fmla="*/ 1290370 w 2658"/>
              <a:gd name="T55" fmla="*/ 6858000 h 14271"/>
              <a:gd name="T56" fmla="*/ 1290370 w 2658"/>
              <a:gd name="T57" fmla="*/ 481 h 14271"/>
              <a:gd name="T58" fmla="*/ 17573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01BF3-4424-455E-A377-5A22DE1AC07C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A610C-9ACA-48E1-AE69-797BEAB174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65316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89CD-BC0E-4898-812E-A6A43EF32DBA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FB45-9A1F-4BF1-AEB1-168A3EE59D0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958299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F9F1-E9BA-4577-88F3-3C23F9C0C1A0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9DBF-2A29-43B1-9F7E-346CAF37AC6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996149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ECD06-8F20-4CE8-943F-B69CD98B9D5E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3895-AB2C-4C0C-8295-D1EE2770F9C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696606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1AE9D-5030-41AB-A4FF-78CB0C415936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2B2FB-3A4B-4871-9BF7-9291A37AF9F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576190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054D-5469-4F93-96B9-22A37617ACB9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BF7D-A071-4EEB-BDBC-D210FAA6695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23928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F623-B4BB-4BA9-94B0-5FCD5E9CC118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3441-211B-4FAE-844A-6F0F418E898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753325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82C77-360B-40F4-9F3F-4C48F04B9639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46FE-DE78-43ED-B92F-F451ED1A685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5202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6726472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12193200 w 25400"/>
              <a:gd name="T1" fmla="*/ 87335 h 3411"/>
              <a:gd name="T2" fmla="*/ 11746276 w 25400"/>
              <a:gd name="T3" fmla="*/ 217131 h 3411"/>
              <a:gd name="T4" fmla="*/ 11704992 w 25400"/>
              <a:gd name="T5" fmla="*/ 217131 h 3411"/>
              <a:gd name="T6" fmla="*/ 10892272 w 25400"/>
              <a:gd name="T7" fmla="*/ 0 h 3411"/>
              <a:gd name="T8" fmla="*/ 10079552 w 25400"/>
              <a:gd name="T9" fmla="*/ 217131 h 3411"/>
              <a:gd name="T10" fmla="*/ 9266832 w 25400"/>
              <a:gd name="T11" fmla="*/ 0 h 3411"/>
              <a:gd name="T12" fmla="*/ 8454112 w 25400"/>
              <a:gd name="T13" fmla="*/ 217131 h 3411"/>
              <a:gd name="T14" fmla="*/ 7641872 w 25400"/>
              <a:gd name="T15" fmla="*/ 0 h 3411"/>
              <a:gd name="T16" fmla="*/ 6829152 w 25400"/>
              <a:gd name="T17" fmla="*/ 217131 h 3411"/>
              <a:gd name="T18" fmla="*/ 6016432 w 25400"/>
              <a:gd name="T19" fmla="*/ 0 h 3411"/>
              <a:gd name="T20" fmla="*/ 5203712 w 25400"/>
              <a:gd name="T21" fmla="*/ 217131 h 3411"/>
              <a:gd name="T22" fmla="*/ 4390992 w 25400"/>
              <a:gd name="T23" fmla="*/ 0 h 3411"/>
              <a:gd name="T24" fmla="*/ 3578272 w 25400"/>
              <a:gd name="T25" fmla="*/ 217131 h 3411"/>
              <a:gd name="T26" fmla="*/ 2765552 w 25400"/>
              <a:gd name="T27" fmla="*/ 0 h 3411"/>
              <a:gd name="T28" fmla="*/ 1952832 w 25400"/>
              <a:gd name="T29" fmla="*/ 217131 h 3411"/>
              <a:gd name="T30" fmla="*/ 1140592 w 25400"/>
              <a:gd name="T31" fmla="*/ 0 h 3411"/>
              <a:gd name="T32" fmla="*/ 327872 w 25400"/>
              <a:gd name="T33" fmla="*/ 217131 h 3411"/>
              <a:gd name="T34" fmla="*/ 0 w 25400"/>
              <a:gd name="T35" fmla="*/ 148614 h 3411"/>
              <a:gd name="T36" fmla="*/ 0 w 25400"/>
              <a:gd name="T37" fmla="*/ 1645854 h 3411"/>
              <a:gd name="T38" fmla="*/ 12193200 w 25400"/>
              <a:gd name="T39" fmla="*/ 1645854 h 3411"/>
              <a:gd name="T40" fmla="*/ 12193200 w 25400"/>
              <a:gd name="T41" fmla="*/ 87335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8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6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03583-DBA3-4E51-9577-D003BE5B364F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17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8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3C52-3939-4B31-8F57-2F1453C471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62574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3474385 h 7249"/>
              <a:gd name="T2" fmla="*/ 3459636 w 7208"/>
              <a:gd name="T3" fmla="*/ 3474385 h 7249"/>
              <a:gd name="T4" fmla="*/ 3459636 w 7208"/>
              <a:gd name="T5" fmla="*/ 0 h 7249"/>
              <a:gd name="T6" fmla="*/ 3210051 w 7208"/>
              <a:gd name="T7" fmla="*/ 476895 h 7249"/>
              <a:gd name="T8" fmla="*/ 3210051 w 7208"/>
              <a:gd name="T9" fmla="*/ 476895 h 7249"/>
              <a:gd name="T10" fmla="*/ 2482414 w 7208"/>
              <a:gd name="T11" fmla="*/ 898193 h 7249"/>
              <a:gd name="T12" fmla="*/ 2482414 w 7208"/>
              <a:gd name="T13" fmla="*/ 898193 h 7249"/>
              <a:gd name="T14" fmla="*/ 2060519 w 7208"/>
              <a:gd name="T15" fmla="*/ 1624319 h 7249"/>
              <a:gd name="T16" fmla="*/ 2060519 w 7208"/>
              <a:gd name="T17" fmla="*/ 1624319 h 7249"/>
              <a:gd name="T18" fmla="*/ 1333361 w 7208"/>
              <a:gd name="T19" fmla="*/ 2045617 h 7249"/>
              <a:gd name="T20" fmla="*/ 1333361 w 7208"/>
              <a:gd name="T21" fmla="*/ 2045617 h 7249"/>
              <a:gd name="T22" fmla="*/ 911466 w 7208"/>
              <a:gd name="T23" fmla="*/ 2771743 h 7249"/>
              <a:gd name="T24" fmla="*/ 911466 w 7208"/>
              <a:gd name="T25" fmla="*/ 2771743 h 7249"/>
              <a:gd name="T26" fmla="*/ 184309 w 7208"/>
              <a:gd name="T27" fmla="*/ 3193041 h 7249"/>
              <a:gd name="T28" fmla="*/ 184309 w 7208"/>
              <a:gd name="T29" fmla="*/ 3193041 h 7249"/>
              <a:gd name="T30" fmla="*/ 0 w 7208"/>
              <a:gd name="T31" fmla="*/ 347438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36"/>
          <p:cNvGrpSpPr/>
          <p:nvPr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577477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74281757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F4F39-16EF-4CAE-8D7D-D7E28F08240C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42C2E-1894-47C6-8C45-A75AB5596D3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783056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144D-A55D-46C5-A00D-1C253264F70D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8BA27-5A6D-4D9A-B51A-B3F539A5E9A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939114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1530114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0813050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6048621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6146972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08114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2808207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1613065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1299252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3942919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6283792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6651039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D4F00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A96B-5BDF-4525-AE99-8071C4D672E0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A9F6D-94EA-4819-97CB-80D08914EFA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855942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C2EB12-E5CA-4578-886C-FD9DFE374A7D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531928-6C38-4BDF-AA8B-509D6C2D62B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373488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9CDFD-6BF5-45AF-8987-54509148083F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1783-E466-40C7-BD3C-A81A0BCBAB6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663188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06113" y="0"/>
            <a:ext cx="1395412" cy="6858000"/>
          </a:xfrm>
          <a:custGeom>
            <a:avLst/>
            <a:gdLst>
              <a:gd name="T0" fmla="*/ 30477 w 2885"/>
              <a:gd name="T1" fmla="*/ 0 h 14300"/>
              <a:gd name="T2" fmla="*/ 18383 w 2885"/>
              <a:gd name="T3" fmla="*/ 11990 h 14300"/>
              <a:gd name="T4" fmla="*/ 286874 w 2885"/>
              <a:gd name="T5" fmla="*/ 276718 h 14300"/>
              <a:gd name="T6" fmla="*/ 18383 w 2885"/>
              <a:gd name="T7" fmla="*/ 540967 h 14300"/>
              <a:gd name="T8" fmla="*/ 268491 w 2885"/>
              <a:gd name="T9" fmla="*/ 787951 h 14300"/>
              <a:gd name="T10" fmla="*/ 0 w 2885"/>
              <a:gd name="T11" fmla="*/ 1052199 h 14300"/>
              <a:gd name="T12" fmla="*/ 268491 w 2885"/>
              <a:gd name="T13" fmla="*/ 1316928 h 14300"/>
              <a:gd name="T14" fmla="*/ 0 w 2885"/>
              <a:gd name="T15" fmla="*/ 1581656 h 14300"/>
              <a:gd name="T16" fmla="*/ 268491 w 2885"/>
              <a:gd name="T17" fmla="*/ 1846385 h 14300"/>
              <a:gd name="T18" fmla="*/ 0 w 2885"/>
              <a:gd name="T19" fmla="*/ 2111113 h 14300"/>
              <a:gd name="T20" fmla="*/ 268491 w 2885"/>
              <a:gd name="T21" fmla="*/ 2375841 h 14300"/>
              <a:gd name="T22" fmla="*/ 0 w 2885"/>
              <a:gd name="T23" fmla="*/ 2640570 h 14300"/>
              <a:gd name="T24" fmla="*/ 268491 w 2885"/>
              <a:gd name="T25" fmla="*/ 2905298 h 14300"/>
              <a:gd name="T26" fmla="*/ 0 w 2885"/>
              <a:gd name="T27" fmla="*/ 3170027 h 14300"/>
              <a:gd name="T28" fmla="*/ 281553 w 2885"/>
              <a:gd name="T29" fmla="*/ 3447704 h 14300"/>
              <a:gd name="T30" fmla="*/ 18383 w 2885"/>
              <a:gd name="T31" fmla="*/ 3706677 h 14300"/>
              <a:gd name="T32" fmla="*/ 286874 w 2885"/>
              <a:gd name="T33" fmla="*/ 3971405 h 14300"/>
              <a:gd name="T34" fmla="*/ 18383 w 2885"/>
              <a:gd name="T35" fmla="*/ 4236134 h 14300"/>
              <a:gd name="T36" fmla="*/ 286874 w 2885"/>
              <a:gd name="T37" fmla="*/ 4500862 h 14300"/>
              <a:gd name="T38" fmla="*/ 18383 w 2885"/>
              <a:gd name="T39" fmla="*/ 4765591 h 14300"/>
              <a:gd name="T40" fmla="*/ 286874 w 2885"/>
              <a:gd name="T41" fmla="*/ 5030319 h 14300"/>
              <a:gd name="T42" fmla="*/ 18383 w 2885"/>
              <a:gd name="T43" fmla="*/ 5295047 h 14300"/>
              <a:gd name="T44" fmla="*/ 268491 w 2885"/>
              <a:gd name="T45" fmla="*/ 5541552 h 14300"/>
              <a:gd name="T46" fmla="*/ 0 w 2885"/>
              <a:gd name="T47" fmla="*/ 5806280 h 14300"/>
              <a:gd name="T48" fmla="*/ 268491 w 2885"/>
              <a:gd name="T49" fmla="*/ 6071009 h 14300"/>
              <a:gd name="T50" fmla="*/ 0 w 2885"/>
              <a:gd name="T51" fmla="*/ 6335737 h 14300"/>
              <a:gd name="T52" fmla="*/ 268491 w 2885"/>
              <a:gd name="T53" fmla="*/ 6600465 h 14300"/>
              <a:gd name="T54" fmla="*/ 7257 w 2885"/>
              <a:gd name="T55" fmla="*/ 6858000 h 14300"/>
              <a:gd name="T56" fmla="*/ 1395671 w 2885"/>
              <a:gd name="T57" fmla="*/ 6858000 h 14300"/>
              <a:gd name="T58" fmla="*/ 1395671 w 2885"/>
              <a:gd name="T59" fmla="*/ 0 h 14300"/>
              <a:gd name="T60" fmla="*/ 30477 w 2885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85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885" y="14300"/>
                </a:lnTo>
                <a:cubicBezTo>
                  <a:pt x="2885" y="9533"/>
                  <a:pt x="2885" y="4767"/>
                  <a:pt x="2885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CFC25-613F-4021-81BD-7616A7B1195D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887E67-8265-4660-986D-AF78B07ACA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811866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39C00-34E9-4927-8DA5-4EA9181B97CE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C4075-FB48-4E21-A188-CD59CF4C80F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7400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1994798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A4E0F-1472-4939-B58F-5C626EBD5462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FA4FC-75C3-45F2-8B96-9FCD9F8B790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315799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F90EC-B389-4988-865A-61C009F670E5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2282-04A0-4A1E-B0F8-A85A101FF7E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05086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FCE41-992E-4D1A-B055-73A540A55356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F329-E48E-4D95-BD79-09A148C0BCE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9651168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19266-6B6F-4CEB-9632-42271115D584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0DA5-8837-4368-9873-6C9E2602C3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169606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0430868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8840867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312406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2656771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0567823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6140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E1C15F-EADF-458D-BE6D-3AE85BC1D4ED}" type="datetime1">
              <a:rPr lang="fi-FI" smtClean="0"/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E0BBBE-72AA-48AE-B8C9-683FB2D1490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3618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4668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2617494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7942982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814209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3141849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D4F00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7A96B-5BDF-4525-AE99-8071C4D672E0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A9F6D-94EA-4819-97CB-80D08914EFA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462533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C2EB12-E5CA-4578-886C-FD9DFE374A7D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531928-6C38-4BDF-AA8B-509D6C2D62B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877691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9CDFD-6BF5-45AF-8987-54509148083F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1783-E466-40C7-BD3C-A81A0BCBAB6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117410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06113" y="0"/>
            <a:ext cx="1395412" cy="6858000"/>
          </a:xfrm>
          <a:custGeom>
            <a:avLst/>
            <a:gdLst>
              <a:gd name="T0" fmla="*/ 30477 w 2885"/>
              <a:gd name="T1" fmla="*/ 0 h 14300"/>
              <a:gd name="T2" fmla="*/ 18383 w 2885"/>
              <a:gd name="T3" fmla="*/ 11990 h 14300"/>
              <a:gd name="T4" fmla="*/ 286874 w 2885"/>
              <a:gd name="T5" fmla="*/ 276718 h 14300"/>
              <a:gd name="T6" fmla="*/ 18383 w 2885"/>
              <a:gd name="T7" fmla="*/ 540967 h 14300"/>
              <a:gd name="T8" fmla="*/ 268491 w 2885"/>
              <a:gd name="T9" fmla="*/ 787951 h 14300"/>
              <a:gd name="T10" fmla="*/ 0 w 2885"/>
              <a:gd name="T11" fmla="*/ 1052199 h 14300"/>
              <a:gd name="T12" fmla="*/ 268491 w 2885"/>
              <a:gd name="T13" fmla="*/ 1316928 h 14300"/>
              <a:gd name="T14" fmla="*/ 0 w 2885"/>
              <a:gd name="T15" fmla="*/ 1581656 h 14300"/>
              <a:gd name="T16" fmla="*/ 268491 w 2885"/>
              <a:gd name="T17" fmla="*/ 1846385 h 14300"/>
              <a:gd name="T18" fmla="*/ 0 w 2885"/>
              <a:gd name="T19" fmla="*/ 2111113 h 14300"/>
              <a:gd name="T20" fmla="*/ 268491 w 2885"/>
              <a:gd name="T21" fmla="*/ 2375841 h 14300"/>
              <a:gd name="T22" fmla="*/ 0 w 2885"/>
              <a:gd name="T23" fmla="*/ 2640570 h 14300"/>
              <a:gd name="T24" fmla="*/ 268491 w 2885"/>
              <a:gd name="T25" fmla="*/ 2905298 h 14300"/>
              <a:gd name="T26" fmla="*/ 0 w 2885"/>
              <a:gd name="T27" fmla="*/ 3170027 h 14300"/>
              <a:gd name="T28" fmla="*/ 281553 w 2885"/>
              <a:gd name="T29" fmla="*/ 3447704 h 14300"/>
              <a:gd name="T30" fmla="*/ 18383 w 2885"/>
              <a:gd name="T31" fmla="*/ 3706677 h 14300"/>
              <a:gd name="T32" fmla="*/ 286874 w 2885"/>
              <a:gd name="T33" fmla="*/ 3971405 h 14300"/>
              <a:gd name="T34" fmla="*/ 18383 w 2885"/>
              <a:gd name="T35" fmla="*/ 4236134 h 14300"/>
              <a:gd name="T36" fmla="*/ 286874 w 2885"/>
              <a:gd name="T37" fmla="*/ 4500862 h 14300"/>
              <a:gd name="T38" fmla="*/ 18383 w 2885"/>
              <a:gd name="T39" fmla="*/ 4765591 h 14300"/>
              <a:gd name="T40" fmla="*/ 286874 w 2885"/>
              <a:gd name="T41" fmla="*/ 5030319 h 14300"/>
              <a:gd name="T42" fmla="*/ 18383 w 2885"/>
              <a:gd name="T43" fmla="*/ 5295047 h 14300"/>
              <a:gd name="T44" fmla="*/ 268491 w 2885"/>
              <a:gd name="T45" fmla="*/ 5541552 h 14300"/>
              <a:gd name="T46" fmla="*/ 0 w 2885"/>
              <a:gd name="T47" fmla="*/ 5806280 h 14300"/>
              <a:gd name="T48" fmla="*/ 268491 w 2885"/>
              <a:gd name="T49" fmla="*/ 6071009 h 14300"/>
              <a:gd name="T50" fmla="*/ 0 w 2885"/>
              <a:gd name="T51" fmla="*/ 6335737 h 14300"/>
              <a:gd name="T52" fmla="*/ 268491 w 2885"/>
              <a:gd name="T53" fmla="*/ 6600465 h 14300"/>
              <a:gd name="T54" fmla="*/ 7257 w 2885"/>
              <a:gd name="T55" fmla="*/ 6858000 h 14300"/>
              <a:gd name="T56" fmla="*/ 1395671 w 2885"/>
              <a:gd name="T57" fmla="*/ 6858000 h 14300"/>
              <a:gd name="T58" fmla="*/ 1395671 w 2885"/>
              <a:gd name="T59" fmla="*/ 0 h 14300"/>
              <a:gd name="T60" fmla="*/ 30477 w 2885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85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885" y="14300"/>
                </a:lnTo>
                <a:cubicBezTo>
                  <a:pt x="2885" y="9533"/>
                  <a:pt x="2885" y="4767"/>
                  <a:pt x="2885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CFC25-613F-4021-81BD-7616A7B1195D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887E67-8265-4660-986D-AF78B07ACA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582055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39C00-34E9-4927-8DA5-4EA9181B97CE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C4075-FB48-4E21-A188-CD59CF4C80F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42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A4E0F-1472-4939-B58F-5C626EBD5462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FA4FC-75C3-45F2-8B96-9FCD9F8B790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5111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9997327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F90EC-B389-4988-865A-61C009F670E5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2282-04A0-4A1E-B0F8-A85A101FF7E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534766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FCE41-992E-4D1A-B055-73A540A55356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F329-E48E-4D95-BD79-09A148C0BCE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185687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19266-6B6F-4CEB-9632-42271115D584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0DA5-8837-4368-9873-6C9E2602C3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053402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5911649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1773339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1939626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43206802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2971400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2472949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79702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8490470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62192436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7197044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6630248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054D-5469-4F93-96B9-22A37617ACB9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1BF7D-A071-4EEB-BDBC-D210FAA6695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791464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00B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CA8A9-FB04-411A-BB33-E8239C288D1D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22644-0DE0-4B44-B392-D3D82546F96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350496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0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B7A6C68-645B-4F41-ABC8-019B81F00910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9E99C8-8CCD-4720-861E-909799E61B0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5413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7FC2-07DA-45B3-AEB9-106E4924362D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2BE6E-C6A5-49AA-ACE1-B5E473E2AE7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35089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1047413" y="0"/>
            <a:ext cx="1141412" cy="6858000"/>
          </a:xfrm>
          <a:custGeom>
            <a:avLst/>
            <a:gdLst>
              <a:gd name="T0" fmla="*/ 107499 w 2359"/>
              <a:gd name="T1" fmla="*/ 0 h 14300"/>
              <a:gd name="T2" fmla="*/ 0 w 2359"/>
              <a:gd name="T3" fmla="*/ 340023 h 14300"/>
              <a:gd name="T4" fmla="*/ 115731 w 2359"/>
              <a:gd name="T5" fmla="*/ 771645 h 14300"/>
              <a:gd name="T6" fmla="*/ 0 w 2359"/>
              <a:gd name="T7" fmla="*/ 1203267 h 14300"/>
              <a:gd name="T8" fmla="*/ 115731 w 2359"/>
              <a:gd name="T9" fmla="*/ 1634890 h 14300"/>
              <a:gd name="T10" fmla="*/ 0 w 2359"/>
              <a:gd name="T11" fmla="*/ 2066032 h 14300"/>
              <a:gd name="T12" fmla="*/ 115731 w 2359"/>
              <a:gd name="T13" fmla="*/ 2497655 h 14300"/>
              <a:gd name="T14" fmla="*/ 115731 w 2359"/>
              <a:gd name="T15" fmla="*/ 2519716 h 14300"/>
              <a:gd name="T16" fmla="*/ 0 w 2359"/>
              <a:gd name="T17" fmla="*/ 2951338 h 14300"/>
              <a:gd name="T18" fmla="*/ 115731 w 2359"/>
              <a:gd name="T19" fmla="*/ 3382481 h 14300"/>
              <a:gd name="T20" fmla="*/ 0 w 2359"/>
              <a:gd name="T21" fmla="*/ 3814103 h 14300"/>
              <a:gd name="T22" fmla="*/ 115731 w 2359"/>
              <a:gd name="T23" fmla="*/ 4245725 h 14300"/>
              <a:gd name="T24" fmla="*/ 0 w 2359"/>
              <a:gd name="T25" fmla="*/ 4676868 h 14300"/>
              <a:gd name="T26" fmla="*/ 115731 w 2359"/>
              <a:gd name="T27" fmla="*/ 5108491 h 14300"/>
              <a:gd name="T28" fmla="*/ 0 w 2359"/>
              <a:gd name="T29" fmla="*/ 5540113 h 14300"/>
              <a:gd name="T30" fmla="*/ 115731 w 2359"/>
              <a:gd name="T31" fmla="*/ 5971256 h 14300"/>
              <a:gd name="T32" fmla="*/ 0 w 2359"/>
              <a:gd name="T33" fmla="*/ 6402878 h 14300"/>
              <a:gd name="T34" fmla="*/ 115731 w 2359"/>
              <a:gd name="T35" fmla="*/ 6834501 h 14300"/>
              <a:gd name="T36" fmla="*/ 115247 w 2359"/>
              <a:gd name="T37" fmla="*/ 6858000 h 14300"/>
              <a:gd name="T38" fmla="*/ 1142297 w 2359"/>
              <a:gd name="T39" fmla="*/ 6858000 h 14300"/>
              <a:gd name="T40" fmla="*/ 1142297 w 2359"/>
              <a:gd name="T41" fmla="*/ 0 h 14300"/>
              <a:gd name="T42" fmla="*/ 107499 w 2359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59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359" y="14300"/>
                </a:lnTo>
                <a:lnTo>
                  <a:pt x="2359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E746-AEE9-43E9-9922-0DD2E839EB03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1FA9CE-8AD9-4364-A5E8-1B0EB4A03AD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42543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A6415-F9EE-4B1C-A3EE-6B50AD1DACF6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C7041-5413-405B-B8C6-BA08AE416F2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6302317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C9D04-1A1A-455A-8CC1-71DBF07DD539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09A84-7471-4F64-9B22-02420ECEB2D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3674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64275992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D27D-658D-446E-8B8C-7D06F02C8DFF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ACB81-A70A-4C70-B957-29C415D143B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9849539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92F45-133B-4F48-A412-25C77D4196E1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0B259-2045-4E90-BAE4-C5F4CC7E620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015059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83049-BB01-4D89-8773-509A62A189D6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63EC4-A40C-4726-85D3-2B6C002B86D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555260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52830409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2167099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5633416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041477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3320171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284294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02987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3470306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85591267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3865920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53594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50039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20235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00B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D0B8D-15C1-45F1-8CC4-6B67A191CDFB}" type="datetime1">
              <a:rPr lang="fi-FI" smtClean="0"/>
              <a:t>28.8.2024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22644-0DE0-4B44-B392-D3D82546F96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75487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0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E3E78C6-F608-4024-8254-3664246A4D61}" type="datetime1">
              <a:rPr lang="fi-FI" smtClean="0"/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9E99C8-8CCD-4720-861E-909799E61B0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6235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2EE0-D63E-4694-9A3A-D6B1D9CB89DA}" type="datetime1">
              <a:rPr lang="fi-FI" smtClean="0"/>
              <a:t>28.8.2024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2BE6E-C6A5-49AA-ACE1-B5E473E2AE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292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9D1E92-04B9-4CC1-B5E0-948F77B3E342}" type="datetime1">
              <a:rPr lang="fi-FI" smtClean="0"/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21E670-1F5B-4A49-8DE6-16F3E62BC8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5317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1047413" y="0"/>
            <a:ext cx="1141412" cy="6858000"/>
          </a:xfrm>
          <a:custGeom>
            <a:avLst/>
            <a:gdLst>
              <a:gd name="T0" fmla="*/ 107499 w 2359"/>
              <a:gd name="T1" fmla="*/ 0 h 14300"/>
              <a:gd name="T2" fmla="*/ 0 w 2359"/>
              <a:gd name="T3" fmla="*/ 340023 h 14300"/>
              <a:gd name="T4" fmla="*/ 115731 w 2359"/>
              <a:gd name="T5" fmla="*/ 771645 h 14300"/>
              <a:gd name="T6" fmla="*/ 0 w 2359"/>
              <a:gd name="T7" fmla="*/ 1203267 h 14300"/>
              <a:gd name="T8" fmla="*/ 115731 w 2359"/>
              <a:gd name="T9" fmla="*/ 1634890 h 14300"/>
              <a:gd name="T10" fmla="*/ 0 w 2359"/>
              <a:gd name="T11" fmla="*/ 2066032 h 14300"/>
              <a:gd name="T12" fmla="*/ 115731 w 2359"/>
              <a:gd name="T13" fmla="*/ 2497655 h 14300"/>
              <a:gd name="T14" fmla="*/ 115731 w 2359"/>
              <a:gd name="T15" fmla="*/ 2519716 h 14300"/>
              <a:gd name="T16" fmla="*/ 0 w 2359"/>
              <a:gd name="T17" fmla="*/ 2951338 h 14300"/>
              <a:gd name="T18" fmla="*/ 115731 w 2359"/>
              <a:gd name="T19" fmla="*/ 3382481 h 14300"/>
              <a:gd name="T20" fmla="*/ 0 w 2359"/>
              <a:gd name="T21" fmla="*/ 3814103 h 14300"/>
              <a:gd name="T22" fmla="*/ 115731 w 2359"/>
              <a:gd name="T23" fmla="*/ 4245725 h 14300"/>
              <a:gd name="T24" fmla="*/ 0 w 2359"/>
              <a:gd name="T25" fmla="*/ 4676868 h 14300"/>
              <a:gd name="T26" fmla="*/ 115731 w 2359"/>
              <a:gd name="T27" fmla="*/ 5108491 h 14300"/>
              <a:gd name="T28" fmla="*/ 0 w 2359"/>
              <a:gd name="T29" fmla="*/ 5540113 h 14300"/>
              <a:gd name="T30" fmla="*/ 115731 w 2359"/>
              <a:gd name="T31" fmla="*/ 5971256 h 14300"/>
              <a:gd name="T32" fmla="*/ 0 w 2359"/>
              <a:gd name="T33" fmla="*/ 6402878 h 14300"/>
              <a:gd name="T34" fmla="*/ 115731 w 2359"/>
              <a:gd name="T35" fmla="*/ 6834501 h 14300"/>
              <a:gd name="T36" fmla="*/ 115247 w 2359"/>
              <a:gd name="T37" fmla="*/ 6858000 h 14300"/>
              <a:gd name="T38" fmla="*/ 1142297 w 2359"/>
              <a:gd name="T39" fmla="*/ 6858000 h 14300"/>
              <a:gd name="T40" fmla="*/ 1142297 w 2359"/>
              <a:gd name="T41" fmla="*/ 0 h 14300"/>
              <a:gd name="T42" fmla="*/ 107499 w 2359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59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359" y="14300"/>
                </a:lnTo>
                <a:lnTo>
                  <a:pt x="2359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6BB93-9C61-416B-A598-14997E3076F9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1FA9CE-8AD9-4364-A5E8-1B0EB4A03AD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3740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8C9CD-4750-4BC0-BAF1-1A1B4CA77174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C7041-5413-405B-B8C6-BA08AE416F2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298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C352C-4727-44C9-90C1-DEAE08FDB5FA}" type="datetime1">
              <a:rPr lang="fi-FI" smtClean="0"/>
              <a:t>28.8.2024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09A84-7471-4F64-9B22-02420ECEB2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10717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81B66-4752-45B4-8966-FE122EA47D8B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ACB81-A70A-4C70-B957-29C415D143B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352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9C6F-87D6-4FCC-B55B-67CFFFE904A6}" type="datetime1">
              <a:rPr lang="fi-FI" smtClean="0"/>
              <a:t>28.8.2024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0B259-2045-4E90-BAE4-C5F4CC7E620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44984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35EB6-93F7-4B86-97B6-20E02FEE58A0}" type="datetime1">
              <a:rPr lang="fi-FI" smtClean="0"/>
              <a:t>28.8.2024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63EC4-A40C-4726-85D3-2B6C002B86D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0969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02421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844006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237590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1831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AB308C-5357-4495-A653-2B61CD428BD2}" type="datetime1">
              <a:rPr lang="fi-FI" smtClean="0"/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7C3C02-C6D6-4CDD-8E7F-E0FCD70E1C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6137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576490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565932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470786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425583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955963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202035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D4F00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12103-7BC0-4A74-81A0-417CF5565259}" type="datetime1">
              <a:rPr lang="fi-FI" smtClean="0"/>
              <a:t>28.8.2024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A9F6D-94EA-4819-97CB-80D08914EFA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6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0EC7F2-1581-4266-AB86-0E853BBAC4A9}" type="datetime1">
              <a:rPr lang="fi-FI" smtClean="0"/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531928-6C38-4BDF-AA8B-509D6C2D62B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8338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E123F-F6D9-4981-A18E-B27C30DF27BE}" type="datetime1">
              <a:rPr lang="fi-FI" smtClean="0"/>
              <a:t>28.8.2024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1783-E466-40C7-BD3C-A81A0BCBAB6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74355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10806113" y="0"/>
            <a:ext cx="1395412" cy="6858000"/>
          </a:xfrm>
          <a:custGeom>
            <a:avLst/>
            <a:gdLst>
              <a:gd name="T0" fmla="*/ 30477 w 2885"/>
              <a:gd name="T1" fmla="*/ 0 h 14300"/>
              <a:gd name="T2" fmla="*/ 18383 w 2885"/>
              <a:gd name="T3" fmla="*/ 11990 h 14300"/>
              <a:gd name="T4" fmla="*/ 286874 w 2885"/>
              <a:gd name="T5" fmla="*/ 276718 h 14300"/>
              <a:gd name="T6" fmla="*/ 18383 w 2885"/>
              <a:gd name="T7" fmla="*/ 540967 h 14300"/>
              <a:gd name="T8" fmla="*/ 268491 w 2885"/>
              <a:gd name="T9" fmla="*/ 787951 h 14300"/>
              <a:gd name="T10" fmla="*/ 0 w 2885"/>
              <a:gd name="T11" fmla="*/ 1052199 h 14300"/>
              <a:gd name="T12" fmla="*/ 268491 w 2885"/>
              <a:gd name="T13" fmla="*/ 1316928 h 14300"/>
              <a:gd name="T14" fmla="*/ 0 w 2885"/>
              <a:gd name="T15" fmla="*/ 1581656 h 14300"/>
              <a:gd name="T16" fmla="*/ 268491 w 2885"/>
              <a:gd name="T17" fmla="*/ 1846385 h 14300"/>
              <a:gd name="T18" fmla="*/ 0 w 2885"/>
              <a:gd name="T19" fmla="*/ 2111113 h 14300"/>
              <a:gd name="T20" fmla="*/ 268491 w 2885"/>
              <a:gd name="T21" fmla="*/ 2375841 h 14300"/>
              <a:gd name="T22" fmla="*/ 0 w 2885"/>
              <a:gd name="T23" fmla="*/ 2640570 h 14300"/>
              <a:gd name="T24" fmla="*/ 268491 w 2885"/>
              <a:gd name="T25" fmla="*/ 2905298 h 14300"/>
              <a:gd name="T26" fmla="*/ 0 w 2885"/>
              <a:gd name="T27" fmla="*/ 3170027 h 14300"/>
              <a:gd name="T28" fmla="*/ 281553 w 2885"/>
              <a:gd name="T29" fmla="*/ 3447704 h 14300"/>
              <a:gd name="T30" fmla="*/ 18383 w 2885"/>
              <a:gd name="T31" fmla="*/ 3706677 h 14300"/>
              <a:gd name="T32" fmla="*/ 286874 w 2885"/>
              <a:gd name="T33" fmla="*/ 3971405 h 14300"/>
              <a:gd name="T34" fmla="*/ 18383 w 2885"/>
              <a:gd name="T35" fmla="*/ 4236134 h 14300"/>
              <a:gd name="T36" fmla="*/ 286874 w 2885"/>
              <a:gd name="T37" fmla="*/ 4500862 h 14300"/>
              <a:gd name="T38" fmla="*/ 18383 w 2885"/>
              <a:gd name="T39" fmla="*/ 4765591 h 14300"/>
              <a:gd name="T40" fmla="*/ 286874 w 2885"/>
              <a:gd name="T41" fmla="*/ 5030319 h 14300"/>
              <a:gd name="T42" fmla="*/ 18383 w 2885"/>
              <a:gd name="T43" fmla="*/ 5295047 h 14300"/>
              <a:gd name="T44" fmla="*/ 268491 w 2885"/>
              <a:gd name="T45" fmla="*/ 5541552 h 14300"/>
              <a:gd name="T46" fmla="*/ 0 w 2885"/>
              <a:gd name="T47" fmla="*/ 5806280 h 14300"/>
              <a:gd name="T48" fmla="*/ 268491 w 2885"/>
              <a:gd name="T49" fmla="*/ 6071009 h 14300"/>
              <a:gd name="T50" fmla="*/ 0 w 2885"/>
              <a:gd name="T51" fmla="*/ 6335737 h 14300"/>
              <a:gd name="T52" fmla="*/ 268491 w 2885"/>
              <a:gd name="T53" fmla="*/ 6600465 h 14300"/>
              <a:gd name="T54" fmla="*/ 7257 w 2885"/>
              <a:gd name="T55" fmla="*/ 6858000 h 14300"/>
              <a:gd name="T56" fmla="*/ 1395671 w 2885"/>
              <a:gd name="T57" fmla="*/ 6858000 h 14300"/>
              <a:gd name="T58" fmla="*/ 1395671 w 2885"/>
              <a:gd name="T59" fmla="*/ 0 h 14300"/>
              <a:gd name="T60" fmla="*/ 30477 w 2885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85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885" y="14300"/>
                </a:lnTo>
                <a:cubicBezTo>
                  <a:pt x="2885" y="9533"/>
                  <a:pt x="2885" y="4767"/>
                  <a:pt x="2885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F84CC-8C41-4232-9F68-C8F9B9EF8490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887E67-8265-4660-986D-AF78B07ACA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039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FB41B1-08D5-4528-90B0-ED23E8B9ADCA}" type="datetime1">
              <a:rPr lang="fi-FI" smtClean="0"/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C304F7-58E3-453B-B9DD-2C44208D657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05914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B4C4B-434B-4565-B75F-56145CA76429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C4075-FB48-4E21-A188-CD59CF4C80F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1519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1210-8DF4-4C57-9661-67EDA314B9CA}" type="datetime1">
              <a:rPr lang="fi-FI" smtClean="0"/>
              <a:t>28.8.2024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FA4FC-75C3-45F2-8B96-9FCD9F8B790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83044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4AF2-1510-4038-8589-395865D308FE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2282-04A0-4A1E-B0F8-A85A101FF7E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34772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EA7C5-6F3F-414C-9836-862A1C055B64}" type="datetime1">
              <a:rPr lang="fi-FI" smtClean="0"/>
              <a:t>28.8.2024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F329-E48E-4D95-BD79-09A148C0BCE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4929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FAA66-56CF-49E1-B012-3D4DC278608E}" type="datetime1">
              <a:rPr lang="fi-FI" smtClean="0"/>
              <a:t>28.8.2024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0DA5-8837-4368-9873-6C9E2602C3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1884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973154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22011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287697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278446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107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7C1AC6-4696-440B-813E-76D4E8FCCBD0}" type="datetime1">
              <a:rPr lang="fi-FI" smtClean="0"/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AB035FF-B3C0-4CBF-AFCC-217D199882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1330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759605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13349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720426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991231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94059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9246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759BC-F257-47BD-ABBD-E97B46EB3E61}" type="datetime1">
              <a:rPr lang="fi-FI" smtClean="0"/>
              <a:t>28.8.2024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EF7FA-814A-42EE-9FF5-8145637E328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60734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5A93AD-5217-4878-82B9-2635620CF5C5}" type="datetime1">
              <a:rPr lang="fi-FI" smtClean="0"/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82FF55-A701-4B72-9E59-8F3FA2AFFFD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50216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159F2-56AB-48FA-922A-B5D3CE724E13}" type="datetime1">
              <a:rPr lang="fi-FI" smtClean="0"/>
              <a:t>28.8.2024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2063E-90CA-4C26-8F88-627398BD6C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5904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6"/>
          <p:cNvSpPr>
            <a:spLocks noChangeArrowheads="1"/>
          </p:cNvSpPr>
          <p:nvPr/>
        </p:nvSpPr>
        <p:spPr bwMode="auto">
          <a:xfrm>
            <a:off x="11050588" y="0"/>
            <a:ext cx="1141412" cy="6858000"/>
          </a:xfrm>
          <a:prstGeom prst="rect">
            <a:avLst/>
          </a:pr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i-FI" alt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43963-2DE6-4E4E-911B-FAE9CA92A4F2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6E72A31-BE5D-4585-B282-770DC85018F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5626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0C6DC-80A6-4797-A31E-32F05D2A542D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5260F-82A6-479E-A080-D6FB8D1F04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83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CFEDD6-60B3-46BD-B8F4-B8EDFFBEB1B2}" type="datetime1">
              <a:rPr lang="fi-FI" smtClean="0"/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3E2A29-3C3C-4B25-ABFE-CBBAD8606C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51913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337ED-DDA7-4E08-BE8B-5C72D3B1FEA2}" type="datetime1">
              <a:rPr lang="fi-FI" smtClean="0"/>
              <a:t>28.8.2024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8DDF9-D677-4A74-B0CD-A3A36C6BB3D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77759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CFD24-BE77-4261-9D49-8B02B9DF4E21}" type="datetime1">
              <a:rPr lang="fi-FI" smtClean="0"/>
              <a:t>28.8.2024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82B8C-63F0-4A7B-AEBA-C0E7EA0477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39460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718E5-B7B0-4FB8-A6F6-C68B986B2398}" type="datetime1">
              <a:rPr lang="fi-FI" smtClean="0"/>
              <a:t>28.8.2024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BE2A-0A83-42EC-B407-16ED4F1D9B0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19131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ADF90-C44D-4F35-9269-EEFD50062887}" type="datetime1">
              <a:rPr lang="fi-FI" smtClean="0"/>
              <a:t>28.8.2024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28F7A-131B-4003-850A-D37AF0D4C36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77215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2504148 w 19559"/>
              <a:gd name="T1" fmla="*/ 6858000 h 14300"/>
              <a:gd name="T2" fmla="*/ 2712107 w 19559"/>
              <a:gd name="T3" fmla="*/ 6505508 h 14300"/>
              <a:gd name="T4" fmla="*/ 3439722 w 19559"/>
              <a:gd name="T5" fmla="*/ 6083957 h 14300"/>
              <a:gd name="T6" fmla="*/ 3861883 w 19559"/>
              <a:gd name="T7" fmla="*/ 5357393 h 14300"/>
              <a:gd name="T8" fmla="*/ 4589498 w 19559"/>
              <a:gd name="T9" fmla="*/ 4935842 h 14300"/>
              <a:gd name="T10" fmla="*/ 5011659 w 19559"/>
              <a:gd name="T11" fmla="*/ 4209277 h 14300"/>
              <a:gd name="T12" fmla="*/ 5739754 w 19559"/>
              <a:gd name="T13" fmla="*/ 3787726 h 14300"/>
              <a:gd name="T14" fmla="*/ 6161915 w 19559"/>
              <a:gd name="T15" fmla="*/ 3060682 h 14300"/>
              <a:gd name="T16" fmla="*/ 6889530 w 19559"/>
              <a:gd name="T17" fmla="*/ 2639131 h 14300"/>
              <a:gd name="T18" fmla="*/ 7311690 w 19559"/>
              <a:gd name="T19" fmla="*/ 1912567 h 14300"/>
              <a:gd name="T20" fmla="*/ 8039305 w 19559"/>
              <a:gd name="T21" fmla="*/ 1491016 h 14300"/>
              <a:gd name="T22" fmla="*/ 8461466 w 19559"/>
              <a:gd name="T23" fmla="*/ 764451 h 14300"/>
              <a:gd name="T24" fmla="*/ 9188601 w 19559"/>
              <a:gd name="T25" fmla="*/ 343380 h 14300"/>
              <a:gd name="T26" fmla="*/ 9393678 w 19559"/>
              <a:gd name="T27" fmla="*/ 0 h 14300"/>
              <a:gd name="T28" fmla="*/ 0 w 19559"/>
              <a:gd name="T29" fmla="*/ 0 h 14300"/>
              <a:gd name="T30" fmla="*/ 0 w 19559"/>
              <a:gd name="T31" fmla="*/ 6858000 h 14300"/>
              <a:gd name="T32" fmla="*/ 2504148 w 19559"/>
              <a:gd name="T33" fmla="*/ 685800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11646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5313600 w 25400"/>
              <a:gd name="T1" fmla="*/ 6858000 h 14300"/>
              <a:gd name="T2" fmla="*/ 5521440 w 25400"/>
              <a:gd name="T3" fmla="*/ 6505508 h 14300"/>
              <a:gd name="T4" fmla="*/ 6248640 w 25400"/>
              <a:gd name="T5" fmla="*/ 6083957 h 14300"/>
              <a:gd name="T6" fmla="*/ 6670560 w 25400"/>
              <a:gd name="T7" fmla="*/ 5357393 h 14300"/>
              <a:gd name="T8" fmla="*/ 7397760 w 25400"/>
              <a:gd name="T9" fmla="*/ 4935842 h 14300"/>
              <a:gd name="T10" fmla="*/ 7819680 w 25400"/>
              <a:gd name="T11" fmla="*/ 4209277 h 14300"/>
              <a:gd name="T12" fmla="*/ 8547360 w 25400"/>
              <a:gd name="T13" fmla="*/ 3787726 h 14300"/>
              <a:gd name="T14" fmla="*/ 8969280 w 25400"/>
              <a:gd name="T15" fmla="*/ 3060682 h 14300"/>
              <a:gd name="T16" fmla="*/ 9696480 w 25400"/>
              <a:gd name="T17" fmla="*/ 2639131 h 14300"/>
              <a:gd name="T18" fmla="*/ 10118400 w 25400"/>
              <a:gd name="T19" fmla="*/ 1912567 h 14300"/>
              <a:gd name="T20" fmla="*/ 10845600 w 25400"/>
              <a:gd name="T21" fmla="*/ 1491016 h 14300"/>
              <a:gd name="T22" fmla="*/ 11267520 w 25400"/>
              <a:gd name="T23" fmla="*/ 764451 h 14300"/>
              <a:gd name="T24" fmla="*/ 11994240 w 25400"/>
              <a:gd name="T25" fmla="*/ 343380 h 14300"/>
              <a:gd name="T26" fmla="*/ 12192000 w 25400"/>
              <a:gd name="T27" fmla="*/ 23020 h 14300"/>
              <a:gd name="T28" fmla="*/ 12192000 w 25400"/>
              <a:gd name="T29" fmla="*/ 0 h 14300"/>
              <a:gd name="T30" fmla="*/ 0 w 25400"/>
              <a:gd name="T31" fmla="*/ 0 h 14300"/>
              <a:gd name="T32" fmla="*/ 0 w 25400"/>
              <a:gd name="T33" fmla="*/ 6858000 h 14300"/>
              <a:gd name="T34" fmla="*/ 5313600 w 25400"/>
              <a:gd name="T35" fmla="*/ 6858000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189898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3079742 h 8063"/>
              <a:gd name="T2" fmla="*/ 1219200 w 25400"/>
              <a:gd name="T3" fmla="*/ 3888500 h 8063"/>
              <a:gd name="T4" fmla="*/ 2438400 w 25400"/>
              <a:gd name="T5" fmla="*/ 3079742 h 8063"/>
              <a:gd name="T6" fmla="*/ 3657600 w 25400"/>
              <a:gd name="T7" fmla="*/ 3888500 h 8063"/>
              <a:gd name="T8" fmla="*/ 4876800 w 25400"/>
              <a:gd name="T9" fmla="*/ 3079742 h 8063"/>
              <a:gd name="T10" fmla="*/ 6096000 w 25400"/>
              <a:gd name="T11" fmla="*/ 3888500 h 8063"/>
              <a:gd name="T12" fmla="*/ 7315200 w 25400"/>
              <a:gd name="T13" fmla="*/ 3079742 h 8063"/>
              <a:gd name="T14" fmla="*/ 8534400 w 25400"/>
              <a:gd name="T15" fmla="*/ 3888500 h 8063"/>
              <a:gd name="T16" fmla="*/ 9753600 w 25400"/>
              <a:gd name="T17" fmla="*/ 3079742 h 8063"/>
              <a:gd name="T18" fmla="*/ 10972800 w 25400"/>
              <a:gd name="T19" fmla="*/ 3888500 h 8063"/>
              <a:gd name="T20" fmla="*/ 12192000 w 25400"/>
              <a:gd name="T21" fmla="*/ 3079742 h 8063"/>
              <a:gd name="T22" fmla="*/ 12192000 w 25400"/>
              <a:gd name="T23" fmla="*/ 0 h 8063"/>
              <a:gd name="T24" fmla="*/ 0 w 25400"/>
              <a:gd name="T25" fmla="*/ 0 h 8063"/>
              <a:gd name="T26" fmla="*/ 0 w 25400"/>
              <a:gd name="T27" fmla="*/ 3079742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4210813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4766642 h 11590"/>
              <a:gd name="T2" fmla="*/ 1219320 w 25400"/>
              <a:gd name="T3" fmla="*/ 5572461 h 11590"/>
              <a:gd name="T4" fmla="*/ 2438640 w 25400"/>
              <a:gd name="T5" fmla="*/ 4766642 h 11590"/>
              <a:gd name="T6" fmla="*/ 3657960 w 25400"/>
              <a:gd name="T7" fmla="*/ 5572461 h 11590"/>
              <a:gd name="T8" fmla="*/ 4877280 w 25400"/>
              <a:gd name="T9" fmla="*/ 4766642 h 11590"/>
              <a:gd name="T10" fmla="*/ 6096600 w 25400"/>
              <a:gd name="T11" fmla="*/ 5572461 h 11590"/>
              <a:gd name="T12" fmla="*/ 7315920 w 25400"/>
              <a:gd name="T13" fmla="*/ 4766642 h 11590"/>
              <a:gd name="T14" fmla="*/ 8535240 w 25400"/>
              <a:gd name="T15" fmla="*/ 5572461 h 11590"/>
              <a:gd name="T16" fmla="*/ 9754560 w 25400"/>
              <a:gd name="T17" fmla="*/ 4766642 h 11590"/>
              <a:gd name="T18" fmla="*/ 10973880 w 25400"/>
              <a:gd name="T19" fmla="*/ 5572461 h 11590"/>
              <a:gd name="T20" fmla="*/ 12193200 w 25400"/>
              <a:gd name="T21" fmla="*/ 4766642 h 11590"/>
              <a:gd name="T22" fmla="*/ 12193200 w 25400"/>
              <a:gd name="T23" fmla="*/ 0 h 11590"/>
              <a:gd name="T24" fmla="*/ 0 w 25400"/>
              <a:gd name="T25" fmla="*/ 0 h 11590"/>
              <a:gd name="T26" fmla="*/ 0 w 25400"/>
              <a:gd name="T27" fmla="*/ 4766642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446543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7305472 w 15203"/>
              <a:gd name="T1" fmla="*/ 6858000 h 14300"/>
              <a:gd name="T2" fmla="*/ 6736046 w 15203"/>
              <a:gd name="T3" fmla="*/ 6003388 h 14300"/>
              <a:gd name="T4" fmla="*/ 7305472 w 15203"/>
              <a:gd name="T5" fmla="*/ 5142061 h 14300"/>
              <a:gd name="T6" fmla="*/ 6736046 w 15203"/>
              <a:gd name="T7" fmla="*/ 4280735 h 14300"/>
              <a:gd name="T8" fmla="*/ 7305472 w 15203"/>
              <a:gd name="T9" fmla="*/ 3419888 h 14300"/>
              <a:gd name="T10" fmla="*/ 6736046 w 15203"/>
              <a:gd name="T11" fmla="*/ 2558562 h 14300"/>
              <a:gd name="T12" fmla="*/ 7305472 w 15203"/>
              <a:gd name="T13" fmla="*/ 1697715 h 14300"/>
              <a:gd name="T14" fmla="*/ 6736046 w 15203"/>
              <a:gd name="T15" fmla="*/ 836388 h 14300"/>
              <a:gd name="T16" fmla="*/ 7304991 w 15203"/>
              <a:gd name="T17" fmla="*/ 0 h 14300"/>
              <a:gd name="T18" fmla="*/ 0 w 15203"/>
              <a:gd name="T19" fmla="*/ 0 h 14300"/>
              <a:gd name="T20" fmla="*/ 0 w 15203"/>
              <a:gd name="T21" fmla="*/ 1568708 h 14300"/>
              <a:gd name="T22" fmla="*/ 0 w 15203"/>
              <a:gd name="T23" fmla="*/ 6858000 h 14300"/>
              <a:gd name="T24" fmla="*/ 7305472 w 15203"/>
              <a:gd name="T25" fmla="*/ 6858000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289768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6858000 h 14300"/>
              <a:gd name="T4" fmla="*/ 9678540 w 20142"/>
              <a:gd name="T5" fmla="*/ 6858000 h 14300"/>
              <a:gd name="T6" fmla="*/ 9109582 w 20142"/>
              <a:gd name="T7" fmla="*/ 6003388 h 14300"/>
              <a:gd name="T8" fmla="*/ 9679021 w 20142"/>
              <a:gd name="T9" fmla="*/ 5142061 h 14300"/>
              <a:gd name="T10" fmla="*/ 9109582 w 20142"/>
              <a:gd name="T11" fmla="*/ 4280735 h 14300"/>
              <a:gd name="T12" fmla="*/ 9679021 w 20142"/>
              <a:gd name="T13" fmla="*/ 3419888 h 14300"/>
              <a:gd name="T14" fmla="*/ 9109582 w 20142"/>
              <a:gd name="T15" fmla="*/ 2558562 h 14300"/>
              <a:gd name="T16" fmla="*/ 9679021 w 20142"/>
              <a:gd name="T17" fmla="*/ 1697715 h 14300"/>
              <a:gd name="T18" fmla="*/ 9109582 w 20142"/>
              <a:gd name="T19" fmla="*/ 836388 h 14300"/>
              <a:gd name="T20" fmla="*/ 9678540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9101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0483-3BD7-4325-B69C-28294E802B74}" type="datetime1">
              <a:rPr lang="fi-FI" smtClean="0"/>
              <a:t>28.8.2024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DC6C-3633-4E4E-A1CE-7741E7EBFD5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21141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6858000 h 14293"/>
              <a:gd name="T2" fmla="*/ 2725435 w 20470"/>
              <a:gd name="T3" fmla="*/ 6858000 h 14293"/>
              <a:gd name="T4" fmla="*/ 2544187 w 20470"/>
              <a:gd name="T5" fmla="*/ 6485663 h 14293"/>
              <a:gd name="T6" fmla="*/ 2623782 w 20470"/>
              <a:gd name="T7" fmla="*/ 6066305 h 14293"/>
              <a:gd name="T8" fmla="*/ 3042379 w 20470"/>
              <a:gd name="T9" fmla="*/ 5987135 h 14293"/>
              <a:gd name="T10" fmla="*/ 3796141 w 20470"/>
              <a:gd name="T11" fmla="*/ 6355154 h 14293"/>
              <a:gd name="T12" fmla="*/ 4196038 w 20470"/>
              <a:gd name="T13" fmla="*/ 6269746 h 14293"/>
              <a:gd name="T14" fmla="*/ 4277552 w 20470"/>
              <a:gd name="T15" fmla="*/ 5859025 h 14293"/>
              <a:gd name="T16" fmla="*/ 3914576 w 20470"/>
              <a:gd name="T17" fmla="*/ 5114351 h 14293"/>
              <a:gd name="T18" fmla="*/ 3994172 w 20470"/>
              <a:gd name="T19" fmla="*/ 4694993 h 14293"/>
              <a:gd name="T20" fmla="*/ 4412768 w 20470"/>
              <a:gd name="T21" fmla="*/ 4615823 h 14293"/>
              <a:gd name="T22" fmla="*/ 5166530 w 20470"/>
              <a:gd name="T23" fmla="*/ 4983841 h 14293"/>
              <a:gd name="T24" fmla="*/ 5566427 w 20470"/>
              <a:gd name="T25" fmla="*/ 4898434 h 14293"/>
              <a:gd name="T26" fmla="*/ 5648420 w 20470"/>
              <a:gd name="T27" fmla="*/ 4487712 h 14293"/>
              <a:gd name="T28" fmla="*/ 5284965 w 20470"/>
              <a:gd name="T29" fmla="*/ 3743039 h 14293"/>
              <a:gd name="T30" fmla="*/ 5364561 w 20470"/>
              <a:gd name="T31" fmla="*/ 3323681 h 14293"/>
              <a:gd name="T32" fmla="*/ 5783158 w 20470"/>
              <a:gd name="T33" fmla="*/ 3244511 h 14293"/>
              <a:gd name="T34" fmla="*/ 6535961 w 20470"/>
              <a:gd name="T35" fmla="*/ 3613969 h 14293"/>
              <a:gd name="T36" fmla="*/ 6934419 w 20470"/>
              <a:gd name="T37" fmla="*/ 3530001 h 14293"/>
              <a:gd name="T38" fmla="*/ 7015932 w 20470"/>
              <a:gd name="T39" fmla="*/ 3118799 h 14293"/>
              <a:gd name="T40" fmla="*/ 6652957 w 20470"/>
              <a:gd name="T41" fmla="*/ 2374126 h 14293"/>
              <a:gd name="T42" fmla="*/ 6732073 w 20470"/>
              <a:gd name="T43" fmla="*/ 1955247 h 14293"/>
              <a:gd name="T44" fmla="*/ 7150670 w 20470"/>
              <a:gd name="T45" fmla="*/ 1876078 h 14293"/>
              <a:gd name="T46" fmla="*/ 7904911 w 20470"/>
              <a:gd name="T47" fmla="*/ 2243616 h 14293"/>
              <a:gd name="T48" fmla="*/ 8304808 w 20470"/>
              <a:gd name="T49" fmla="*/ 2158689 h 14293"/>
              <a:gd name="T50" fmla="*/ 8386322 w 20470"/>
              <a:gd name="T51" fmla="*/ 1747487 h 14293"/>
              <a:gd name="T52" fmla="*/ 8023346 w 20470"/>
              <a:gd name="T53" fmla="*/ 1002814 h 14293"/>
              <a:gd name="T54" fmla="*/ 8102942 w 20470"/>
              <a:gd name="T55" fmla="*/ 583935 h 14293"/>
              <a:gd name="T56" fmla="*/ 8521539 w 20470"/>
              <a:gd name="T57" fmla="*/ 504286 h 14293"/>
              <a:gd name="T58" fmla="*/ 9275780 w 20470"/>
              <a:gd name="T59" fmla="*/ 872304 h 14293"/>
              <a:gd name="T60" fmla="*/ 9675677 w 20470"/>
              <a:gd name="T61" fmla="*/ 786417 h 14293"/>
              <a:gd name="T62" fmla="*/ 9757190 w 20470"/>
              <a:gd name="T63" fmla="*/ 375695 h 14293"/>
              <a:gd name="T64" fmla="*/ 9574024 w 20470"/>
              <a:gd name="T65" fmla="*/ 0 h 14293"/>
              <a:gd name="T66" fmla="*/ 0 w 20470"/>
              <a:gd name="T67" fmla="*/ 0 h 14293"/>
              <a:gd name="T68" fmla="*/ 0 w 20470"/>
              <a:gd name="T69" fmla="*/ 6858000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753138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6858000 h 14293"/>
              <a:gd name="T2" fmla="*/ 5607912 w 25400"/>
              <a:gd name="T3" fmla="*/ 6858000 h 14293"/>
              <a:gd name="T4" fmla="*/ 5425974 w 25400"/>
              <a:gd name="T5" fmla="*/ 6485663 h 14293"/>
              <a:gd name="T6" fmla="*/ 5505662 w 25400"/>
              <a:gd name="T7" fmla="*/ 6066305 h 14293"/>
              <a:gd name="T8" fmla="*/ 5924743 w 25400"/>
              <a:gd name="T9" fmla="*/ 5987135 h 14293"/>
              <a:gd name="T10" fmla="*/ 6679377 w 25400"/>
              <a:gd name="T11" fmla="*/ 6355154 h 14293"/>
              <a:gd name="T12" fmla="*/ 7079737 w 25400"/>
              <a:gd name="T13" fmla="*/ 6269746 h 14293"/>
              <a:gd name="T14" fmla="*/ 7161825 w 25400"/>
              <a:gd name="T15" fmla="*/ 5859025 h 14293"/>
              <a:gd name="T16" fmla="*/ 6797949 w 25400"/>
              <a:gd name="T17" fmla="*/ 5114351 h 14293"/>
              <a:gd name="T18" fmla="*/ 6877637 w 25400"/>
              <a:gd name="T19" fmla="*/ 4694993 h 14293"/>
              <a:gd name="T20" fmla="*/ 7296718 w 25400"/>
              <a:gd name="T21" fmla="*/ 4615823 h 14293"/>
              <a:gd name="T22" fmla="*/ 8051832 w 25400"/>
              <a:gd name="T23" fmla="*/ 4983841 h 14293"/>
              <a:gd name="T24" fmla="*/ 8452192 w 25400"/>
              <a:gd name="T25" fmla="*/ 4898434 h 14293"/>
              <a:gd name="T26" fmla="*/ 8533800 w 25400"/>
              <a:gd name="T27" fmla="*/ 4487712 h 14293"/>
              <a:gd name="T28" fmla="*/ 8170404 w 25400"/>
              <a:gd name="T29" fmla="*/ 3743039 h 14293"/>
              <a:gd name="T30" fmla="*/ 8249612 w 25400"/>
              <a:gd name="T31" fmla="*/ 3323681 h 14293"/>
              <a:gd name="T32" fmla="*/ 8668693 w 25400"/>
              <a:gd name="T33" fmla="*/ 3244511 h 14293"/>
              <a:gd name="T34" fmla="*/ 9422367 w 25400"/>
              <a:gd name="T35" fmla="*/ 3613969 h 14293"/>
              <a:gd name="T36" fmla="*/ 9821287 w 25400"/>
              <a:gd name="T37" fmla="*/ 3530001 h 14293"/>
              <a:gd name="T38" fmla="*/ 9902895 w 25400"/>
              <a:gd name="T39" fmla="*/ 3118799 h 14293"/>
              <a:gd name="T40" fmla="*/ 9539499 w 25400"/>
              <a:gd name="T41" fmla="*/ 2374126 h 14293"/>
              <a:gd name="T42" fmla="*/ 9619187 w 25400"/>
              <a:gd name="T43" fmla="*/ 1955247 h 14293"/>
              <a:gd name="T44" fmla="*/ 10038268 w 25400"/>
              <a:gd name="T45" fmla="*/ 1876078 h 14293"/>
              <a:gd name="T46" fmla="*/ 10792902 w 25400"/>
              <a:gd name="T47" fmla="*/ 2243616 h 14293"/>
              <a:gd name="T48" fmla="*/ 11193262 w 25400"/>
              <a:gd name="T49" fmla="*/ 2158689 h 14293"/>
              <a:gd name="T50" fmla="*/ 11274870 w 25400"/>
              <a:gd name="T51" fmla="*/ 1747487 h 14293"/>
              <a:gd name="T52" fmla="*/ 10911474 w 25400"/>
              <a:gd name="T53" fmla="*/ 1002814 h 14293"/>
              <a:gd name="T54" fmla="*/ 10991162 w 25400"/>
              <a:gd name="T55" fmla="*/ 583935 h 14293"/>
              <a:gd name="T56" fmla="*/ 11410243 w 25400"/>
              <a:gd name="T57" fmla="*/ 504286 h 14293"/>
              <a:gd name="T58" fmla="*/ 12165357 w 25400"/>
              <a:gd name="T59" fmla="*/ 872304 h 14293"/>
              <a:gd name="T60" fmla="*/ 12193200 w 25400"/>
              <a:gd name="T61" fmla="*/ 881421 h 14293"/>
              <a:gd name="T62" fmla="*/ 12193200 w 25400"/>
              <a:gd name="T63" fmla="*/ 0 h 14293"/>
              <a:gd name="T64" fmla="*/ 0 w 25400"/>
              <a:gd name="T65" fmla="*/ 0 h 14293"/>
              <a:gd name="T66" fmla="*/ 0 w 25400"/>
              <a:gd name="T67" fmla="*/ 6858000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913522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12981 w 20233"/>
              <a:gd name="T1" fmla="*/ 6251 h 14300"/>
              <a:gd name="T2" fmla="*/ 12981 w 20233"/>
              <a:gd name="T3" fmla="*/ 6876000 h 14300"/>
              <a:gd name="T4" fmla="*/ 3610270 w 20233"/>
              <a:gd name="T5" fmla="*/ 6876000 h 14300"/>
              <a:gd name="T6" fmla="*/ 3608347 w 20233"/>
              <a:gd name="T7" fmla="*/ 6056169 h 14300"/>
              <a:gd name="T8" fmla="*/ 4484350 w 20233"/>
              <a:gd name="T9" fmla="*/ 6058573 h 14300"/>
              <a:gd name="T10" fmla="*/ 4481946 w 20233"/>
              <a:gd name="T11" fmla="*/ 5182004 h 14300"/>
              <a:gd name="T12" fmla="*/ 5358431 w 20233"/>
              <a:gd name="T13" fmla="*/ 5184408 h 14300"/>
              <a:gd name="T14" fmla="*/ 5356027 w 20233"/>
              <a:gd name="T15" fmla="*/ 4368424 h 14300"/>
              <a:gd name="T16" fmla="*/ 6232031 w 20233"/>
              <a:gd name="T17" fmla="*/ 4370828 h 14300"/>
              <a:gd name="T18" fmla="*/ 6229627 w 20233"/>
              <a:gd name="T19" fmla="*/ 3494258 h 14300"/>
              <a:gd name="T20" fmla="*/ 7106111 w 20233"/>
              <a:gd name="T21" fmla="*/ 3496662 h 14300"/>
              <a:gd name="T22" fmla="*/ 7103707 w 20233"/>
              <a:gd name="T23" fmla="*/ 2620573 h 14300"/>
              <a:gd name="T24" fmla="*/ 7980192 w 20233"/>
              <a:gd name="T25" fmla="*/ 2622978 h 14300"/>
              <a:gd name="T26" fmla="*/ 7977788 w 20233"/>
              <a:gd name="T27" fmla="*/ 1746408 h 14300"/>
              <a:gd name="T28" fmla="*/ 8853791 w 20233"/>
              <a:gd name="T29" fmla="*/ 1748812 h 14300"/>
              <a:gd name="T30" fmla="*/ 8851388 w 20233"/>
              <a:gd name="T31" fmla="*/ 872723 h 14300"/>
              <a:gd name="T32" fmla="*/ 9727872 w 20233"/>
              <a:gd name="T33" fmla="*/ 875127 h 14300"/>
              <a:gd name="T34" fmla="*/ 9725468 w 20233"/>
              <a:gd name="T35" fmla="*/ 0 h 14300"/>
              <a:gd name="T36" fmla="*/ 12981 w 20233"/>
              <a:gd name="T37" fmla="*/ 625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82246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6858000 h 14300"/>
              <a:gd name="T4" fmla="*/ 6962125 w 25400"/>
              <a:gd name="T5" fmla="*/ 6858000 h 14300"/>
              <a:gd name="T6" fmla="*/ 6959725 w 25400"/>
              <a:gd name="T7" fmla="*/ 6040315 h 14300"/>
              <a:gd name="T8" fmla="*/ 7834851 w 25400"/>
              <a:gd name="T9" fmla="*/ 6042713 h 14300"/>
              <a:gd name="T10" fmla="*/ 7832451 w 25400"/>
              <a:gd name="T11" fmla="*/ 5168438 h 14300"/>
              <a:gd name="T12" fmla="*/ 8707097 w 25400"/>
              <a:gd name="T13" fmla="*/ 5170836 h 14300"/>
              <a:gd name="T14" fmla="*/ 8704697 w 25400"/>
              <a:gd name="T15" fmla="*/ 4356988 h 14300"/>
              <a:gd name="T16" fmla="*/ 9579823 w 25400"/>
              <a:gd name="T17" fmla="*/ 4359386 h 14300"/>
              <a:gd name="T18" fmla="*/ 9577423 w 25400"/>
              <a:gd name="T19" fmla="*/ 3485111 h 14300"/>
              <a:gd name="T20" fmla="*/ 10452069 w 25400"/>
              <a:gd name="T21" fmla="*/ 3487509 h 14300"/>
              <a:gd name="T22" fmla="*/ 10449668 w 25400"/>
              <a:gd name="T23" fmla="*/ 2613713 h 14300"/>
              <a:gd name="T24" fmla="*/ 11324795 w 25400"/>
              <a:gd name="T25" fmla="*/ 2616111 h 14300"/>
              <a:gd name="T26" fmla="*/ 11322394 w 25400"/>
              <a:gd name="T27" fmla="*/ 1741836 h 14300"/>
              <a:gd name="T28" fmla="*/ 12193200 w 25400"/>
              <a:gd name="T29" fmla="*/ 1744234 h 14300"/>
              <a:gd name="T30" fmla="*/ 12193200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0743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6D58-9006-49B3-9A29-DF12725360FE}" type="datetime1">
              <a:rPr lang="fi-FI" smtClean="0"/>
              <a:t>28.8.2024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A246-8194-4A99-8D54-BA018EEA8FF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49790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478222-2F75-4506-A434-48B0A1321949}" type="datetime1">
              <a:rPr lang="fi-FI" smtClean="0"/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CC2EC4-E07B-4C1C-85C1-1FD6195988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56112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2B1D96-C8C4-4685-8B4E-17F83B3A871B}" type="datetime1">
              <a:rPr lang="fi-FI" smtClean="0"/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F2CF0CE-7FAA-49C7-BD4F-9A0B733186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4041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D7D1D2-8B6A-4DC1-8B4E-7F3D2767955E}" type="datetime1">
              <a:rPr lang="fi-FI" smtClean="0"/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E0BBBE-72AA-48AE-B8C9-683FB2D1490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52423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47886A-8900-41EE-8843-AEC1FE9C899B}" type="datetime1">
              <a:rPr lang="fi-FI" smtClean="0"/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21E670-1F5B-4A49-8DE6-16F3E62BC8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99396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C91DBD-7C3B-4D06-A883-0DF2EF785270}" type="datetime1">
              <a:rPr lang="fi-FI" smtClean="0"/>
              <a:t>28.8.2024</a:t>
            </a:fld>
            <a:endParaRPr lang="fi-FI"/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7C3C02-C6D6-4CDD-8E7F-E0FCD70E1CB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9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slideLayout" Target="../slideLayouts/slideLayout248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1.xml"/><Relationship Id="rId18" Type="http://schemas.openxmlformats.org/officeDocument/2006/relationships/slideLayout" Target="../slideLayouts/slideLayout266.xml"/><Relationship Id="rId26" Type="http://schemas.openxmlformats.org/officeDocument/2006/relationships/slideLayout" Target="../slideLayouts/slideLayout274.xml"/><Relationship Id="rId21" Type="http://schemas.openxmlformats.org/officeDocument/2006/relationships/slideLayout" Target="../slideLayouts/slideLayout269.xml"/><Relationship Id="rId34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55.xml"/><Relationship Id="rId12" Type="http://schemas.openxmlformats.org/officeDocument/2006/relationships/slideLayout" Target="../slideLayouts/slideLayout260.xml"/><Relationship Id="rId17" Type="http://schemas.openxmlformats.org/officeDocument/2006/relationships/slideLayout" Target="../slideLayouts/slideLayout265.xml"/><Relationship Id="rId25" Type="http://schemas.openxmlformats.org/officeDocument/2006/relationships/slideLayout" Target="../slideLayouts/slideLayout273.xml"/><Relationship Id="rId33" Type="http://schemas.openxmlformats.org/officeDocument/2006/relationships/slideLayout" Target="../slideLayouts/slideLayout281.xml"/><Relationship Id="rId2" Type="http://schemas.openxmlformats.org/officeDocument/2006/relationships/slideLayout" Target="../slideLayouts/slideLayout250.xml"/><Relationship Id="rId16" Type="http://schemas.openxmlformats.org/officeDocument/2006/relationships/slideLayout" Target="../slideLayouts/slideLayout264.xml"/><Relationship Id="rId20" Type="http://schemas.openxmlformats.org/officeDocument/2006/relationships/slideLayout" Target="../slideLayouts/slideLayout268.xml"/><Relationship Id="rId29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24" Type="http://schemas.openxmlformats.org/officeDocument/2006/relationships/slideLayout" Target="../slideLayouts/slideLayout272.xml"/><Relationship Id="rId32" Type="http://schemas.openxmlformats.org/officeDocument/2006/relationships/slideLayout" Target="../slideLayouts/slideLayout280.xml"/><Relationship Id="rId37" Type="http://schemas.openxmlformats.org/officeDocument/2006/relationships/theme" Target="../theme/theme11.xml"/><Relationship Id="rId5" Type="http://schemas.openxmlformats.org/officeDocument/2006/relationships/slideLayout" Target="../slideLayouts/slideLayout253.xml"/><Relationship Id="rId15" Type="http://schemas.openxmlformats.org/officeDocument/2006/relationships/slideLayout" Target="../slideLayouts/slideLayout263.xml"/><Relationship Id="rId23" Type="http://schemas.openxmlformats.org/officeDocument/2006/relationships/slideLayout" Target="../slideLayouts/slideLayout271.xml"/><Relationship Id="rId28" Type="http://schemas.openxmlformats.org/officeDocument/2006/relationships/slideLayout" Target="../slideLayouts/slideLayout276.xml"/><Relationship Id="rId36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58.xml"/><Relationship Id="rId19" Type="http://schemas.openxmlformats.org/officeDocument/2006/relationships/slideLayout" Target="../slideLayouts/slideLayout267.xml"/><Relationship Id="rId31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Relationship Id="rId14" Type="http://schemas.openxmlformats.org/officeDocument/2006/relationships/slideLayout" Target="../slideLayouts/slideLayout262.xml"/><Relationship Id="rId22" Type="http://schemas.openxmlformats.org/officeDocument/2006/relationships/slideLayout" Target="../slideLayouts/slideLayout270.xml"/><Relationship Id="rId27" Type="http://schemas.openxmlformats.org/officeDocument/2006/relationships/slideLayout" Target="../slideLayouts/slideLayout275.xml"/><Relationship Id="rId30" Type="http://schemas.openxmlformats.org/officeDocument/2006/relationships/slideLayout" Target="../slideLayouts/slideLayout278.xml"/><Relationship Id="rId35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2.xml"/><Relationship Id="rId13" Type="http://schemas.openxmlformats.org/officeDocument/2006/relationships/slideLayout" Target="../slideLayouts/slideLayout297.xml"/><Relationship Id="rId18" Type="http://schemas.openxmlformats.org/officeDocument/2006/relationships/slideLayout" Target="../slideLayouts/slideLayout302.xml"/><Relationship Id="rId3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91.xml"/><Relationship Id="rId12" Type="http://schemas.openxmlformats.org/officeDocument/2006/relationships/slideLayout" Target="../slideLayouts/slideLayout296.xml"/><Relationship Id="rId17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286.xml"/><Relationship Id="rId16" Type="http://schemas.openxmlformats.org/officeDocument/2006/relationships/slideLayout" Target="../slideLayouts/slideLayout300.xml"/><Relationship Id="rId20" Type="http://schemas.openxmlformats.org/officeDocument/2006/relationships/theme" Target="../theme/theme12.xml"/><Relationship Id="rId1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90.xml"/><Relationship Id="rId11" Type="http://schemas.openxmlformats.org/officeDocument/2006/relationships/slideLayout" Target="../slideLayouts/slideLayout295.xml"/><Relationship Id="rId5" Type="http://schemas.openxmlformats.org/officeDocument/2006/relationships/slideLayout" Target="../slideLayouts/slideLayout289.xml"/><Relationship Id="rId15" Type="http://schemas.openxmlformats.org/officeDocument/2006/relationships/slideLayout" Target="../slideLayouts/slideLayout299.xml"/><Relationship Id="rId10" Type="http://schemas.openxmlformats.org/officeDocument/2006/relationships/slideLayout" Target="../slideLayouts/slideLayout294.xml"/><Relationship Id="rId19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288.xml"/><Relationship Id="rId9" Type="http://schemas.openxmlformats.org/officeDocument/2006/relationships/slideLayout" Target="../slideLayouts/slideLayout293.xml"/><Relationship Id="rId14" Type="http://schemas.openxmlformats.org/officeDocument/2006/relationships/slideLayout" Target="../slideLayouts/slideLayout29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1.xml"/><Relationship Id="rId13" Type="http://schemas.openxmlformats.org/officeDocument/2006/relationships/slideLayout" Target="../slideLayouts/slideLayout316.xml"/><Relationship Id="rId18" Type="http://schemas.openxmlformats.org/officeDocument/2006/relationships/slideLayout" Target="../slideLayouts/slideLayout321.xml"/><Relationship Id="rId3" Type="http://schemas.openxmlformats.org/officeDocument/2006/relationships/slideLayout" Target="../slideLayouts/slideLayout306.xml"/><Relationship Id="rId21" Type="http://schemas.openxmlformats.org/officeDocument/2006/relationships/theme" Target="../theme/theme13.xml"/><Relationship Id="rId7" Type="http://schemas.openxmlformats.org/officeDocument/2006/relationships/slideLayout" Target="../slideLayouts/slideLayout310.xml"/><Relationship Id="rId12" Type="http://schemas.openxmlformats.org/officeDocument/2006/relationships/slideLayout" Target="../slideLayouts/slideLayout315.xml"/><Relationship Id="rId17" Type="http://schemas.openxmlformats.org/officeDocument/2006/relationships/slideLayout" Target="../slideLayouts/slideLayout320.xml"/><Relationship Id="rId2" Type="http://schemas.openxmlformats.org/officeDocument/2006/relationships/slideLayout" Target="../slideLayouts/slideLayout305.xml"/><Relationship Id="rId16" Type="http://schemas.openxmlformats.org/officeDocument/2006/relationships/slideLayout" Target="../slideLayouts/slideLayout319.xml"/><Relationship Id="rId20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9.xml"/><Relationship Id="rId11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08.xml"/><Relationship Id="rId15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3.xml"/><Relationship Id="rId19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07.xml"/><Relationship Id="rId9" Type="http://schemas.openxmlformats.org/officeDocument/2006/relationships/slideLayout" Target="../slideLayouts/slideLayout312.xml"/><Relationship Id="rId14" Type="http://schemas.openxmlformats.org/officeDocument/2006/relationships/slideLayout" Target="../slideLayouts/slideLayout3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slideLayout" Target="../slideLayouts/slideLayout336.xml"/><Relationship Id="rId18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17" Type="http://schemas.openxmlformats.org/officeDocument/2006/relationships/slideLayout" Target="../slideLayouts/slideLayout340.xml"/><Relationship Id="rId2" Type="http://schemas.openxmlformats.org/officeDocument/2006/relationships/slideLayout" Target="../slideLayouts/slideLayout325.xml"/><Relationship Id="rId16" Type="http://schemas.openxmlformats.org/officeDocument/2006/relationships/slideLayout" Target="../slideLayouts/slideLayout339.xml"/><Relationship Id="rId20" Type="http://schemas.openxmlformats.org/officeDocument/2006/relationships/theme" Target="../theme/theme14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5" Type="http://schemas.openxmlformats.org/officeDocument/2006/relationships/slideLayout" Target="../slideLayouts/slideLayout338.xml"/><Relationship Id="rId10" Type="http://schemas.openxmlformats.org/officeDocument/2006/relationships/slideLayout" Target="../slideLayouts/slideLayout333.xml"/><Relationship Id="rId19" Type="http://schemas.openxmlformats.org/officeDocument/2006/relationships/slideLayout" Target="../slideLayouts/slideLayout342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Relationship Id="rId14" Type="http://schemas.openxmlformats.org/officeDocument/2006/relationships/slideLayout" Target="../slideLayouts/slideLayout33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9.xml"/><Relationship Id="rId39" Type="http://schemas.openxmlformats.org/officeDocument/2006/relationships/slideLayout" Target="../slideLayouts/slideLayout132.xml"/><Relationship Id="rId21" Type="http://schemas.openxmlformats.org/officeDocument/2006/relationships/slideLayout" Target="../slideLayouts/slideLayout114.xml"/><Relationship Id="rId34" Type="http://schemas.openxmlformats.org/officeDocument/2006/relationships/slideLayout" Target="../slideLayouts/slideLayout127.xml"/><Relationship Id="rId42" Type="http://schemas.openxmlformats.org/officeDocument/2006/relationships/slideLayout" Target="../slideLayouts/slideLayout135.xml"/><Relationship Id="rId47" Type="http://schemas.openxmlformats.org/officeDocument/2006/relationships/slideLayout" Target="../slideLayouts/slideLayout140.xml"/><Relationship Id="rId50" Type="http://schemas.openxmlformats.org/officeDocument/2006/relationships/slideLayout" Target="../slideLayouts/slideLayout143.xml"/><Relationship Id="rId55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9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32" Type="http://schemas.openxmlformats.org/officeDocument/2006/relationships/slideLayout" Target="../slideLayouts/slideLayout125.xml"/><Relationship Id="rId37" Type="http://schemas.openxmlformats.org/officeDocument/2006/relationships/slideLayout" Target="../slideLayouts/slideLayout130.xml"/><Relationship Id="rId40" Type="http://schemas.openxmlformats.org/officeDocument/2006/relationships/slideLayout" Target="../slideLayouts/slideLayout133.xml"/><Relationship Id="rId45" Type="http://schemas.openxmlformats.org/officeDocument/2006/relationships/slideLayout" Target="../slideLayouts/slideLayout138.xml"/><Relationship Id="rId53" Type="http://schemas.openxmlformats.org/officeDocument/2006/relationships/slideLayout" Target="../slideLayouts/slideLayout146.xml"/><Relationship Id="rId58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20.xml"/><Relationship Id="rId30" Type="http://schemas.openxmlformats.org/officeDocument/2006/relationships/slideLayout" Target="../slideLayouts/slideLayout123.xml"/><Relationship Id="rId35" Type="http://schemas.openxmlformats.org/officeDocument/2006/relationships/slideLayout" Target="../slideLayouts/slideLayout128.xml"/><Relationship Id="rId43" Type="http://schemas.openxmlformats.org/officeDocument/2006/relationships/slideLayout" Target="../slideLayouts/slideLayout136.xml"/><Relationship Id="rId48" Type="http://schemas.openxmlformats.org/officeDocument/2006/relationships/slideLayout" Target="../slideLayouts/slideLayout141.xml"/><Relationship Id="rId56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01.xml"/><Relationship Id="rId51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33" Type="http://schemas.openxmlformats.org/officeDocument/2006/relationships/slideLayout" Target="../slideLayouts/slideLayout126.xml"/><Relationship Id="rId38" Type="http://schemas.openxmlformats.org/officeDocument/2006/relationships/slideLayout" Target="../slideLayouts/slideLayout131.xml"/><Relationship Id="rId46" Type="http://schemas.openxmlformats.org/officeDocument/2006/relationships/slideLayout" Target="../slideLayouts/slideLayout139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113.xml"/><Relationship Id="rId41" Type="http://schemas.openxmlformats.org/officeDocument/2006/relationships/slideLayout" Target="../slideLayouts/slideLayout134.xml"/><Relationship Id="rId54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21.xml"/><Relationship Id="rId36" Type="http://schemas.openxmlformats.org/officeDocument/2006/relationships/slideLayout" Target="../slideLayouts/slideLayout129.xml"/><Relationship Id="rId49" Type="http://schemas.openxmlformats.org/officeDocument/2006/relationships/slideLayout" Target="../slideLayouts/slideLayout142.xml"/><Relationship Id="rId57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03.xml"/><Relationship Id="rId31" Type="http://schemas.openxmlformats.org/officeDocument/2006/relationships/slideLayout" Target="../slideLayouts/slideLayout124.xml"/><Relationship Id="rId44" Type="http://schemas.openxmlformats.org/officeDocument/2006/relationships/slideLayout" Target="../slideLayouts/slideLayout137.xml"/><Relationship Id="rId52" Type="http://schemas.openxmlformats.org/officeDocument/2006/relationships/slideLayout" Target="../slideLayouts/slideLayout1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1.xml"/><Relationship Id="rId18" Type="http://schemas.openxmlformats.org/officeDocument/2006/relationships/slideLayout" Target="../slideLayouts/slideLayout196.xml"/><Relationship Id="rId26" Type="http://schemas.openxmlformats.org/officeDocument/2006/relationships/slideLayout" Target="../slideLayouts/slideLayout204.xml"/><Relationship Id="rId21" Type="http://schemas.openxmlformats.org/officeDocument/2006/relationships/slideLayout" Target="../slideLayouts/slideLayout199.xml"/><Relationship Id="rId34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17" Type="http://schemas.openxmlformats.org/officeDocument/2006/relationships/slideLayout" Target="../slideLayouts/slideLayout195.xml"/><Relationship Id="rId25" Type="http://schemas.openxmlformats.org/officeDocument/2006/relationships/slideLayout" Target="../slideLayouts/slideLayout203.xml"/><Relationship Id="rId33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180.xml"/><Relationship Id="rId16" Type="http://schemas.openxmlformats.org/officeDocument/2006/relationships/slideLayout" Target="../slideLayouts/slideLayout194.xml"/><Relationship Id="rId20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24" Type="http://schemas.openxmlformats.org/officeDocument/2006/relationships/slideLayout" Target="../slideLayouts/slideLayout202.xml"/><Relationship Id="rId32" Type="http://schemas.openxmlformats.org/officeDocument/2006/relationships/slideLayout" Target="../slideLayouts/slideLayout210.xml"/><Relationship Id="rId37" Type="http://schemas.openxmlformats.org/officeDocument/2006/relationships/theme" Target="../theme/theme8.xml"/><Relationship Id="rId5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93.xml"/><Relationship Id="rId23" Type="http://schemas.openxmlformats.org/officeDocument/2006/relationships/slideLayout" Target="../slideLayouts/slideLayout201.xml"/><Relationship Id="rId28" Type="http://schemas.openxmlformats.org/officeDocument/2006/relationships/slideLayout" Target="../slideLayouts/slideLayout206.xml"/><Relationship Id="rId36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188.xml"/><Relationship Id="rId19" Type="http://schemas.openxmlformats.org/officeDocument/2006/relationships/slideLayout" Target="../slideLayouts/slideLayout197.xml"/><Relationship Id="rId31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92.xml"/><Relationship Id="rId22" Type="http://schemas.openxmlformats.org/officeDocument/2006/relationships/slideLayout" Target="../slideLayouts/slideLayout200.xml"/><Relationship Id="rId27" Type="http://schemas.openxmlformats.org/officeDocument/2006/relationships/slideLayout" Target="../slideLayouts/slideLayout205.xml"/><Relationship Id="rId30" Type="http://schemas.openxmlformats.org/officeDocument/2006/relationships/slideLayout" Target="../slideLayouts/slideLayout208.xml"/><Relationship Id="rId35" Type="http://schemas.openxmlformats.org/officeDocument/2006/relationships/slideLayout" Target="../slideLayouts/slideLayout213.xml"/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slideLayout" Target="../slideLayouts/slideLayout227.xml"/><Relationship Id="rId18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17.xml"/><Relationship Id="rId21" Type="http://schemas.openxmlformats.org/officeDocument/2006/relationships/theme" Target="../theme/theme9.xml"/><Relationship Id="rId7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6.xml"/><Relationship Id="rId17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16.xml"/><Relationship Id="rId16" Type="http://schemas.openxmlformats.org/officeDocument/2006/relationships/slideLayout" Target="../slideLayouts/slideLayout230.xml"/><Relationship Id="rId20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24.xml"/><Relationship Id="rId19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Relationship Id="rId14" Type="http://schemas.openxmlformats.org/officeDocument/2006/relationships/slideLayout" Target="../slideLayouts/slideLayout2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7EFDF28-F017-4327-A4AB-F290168C1AD2}" type="datetime1">
              <a:rPr lang="fi-FI" smtClean="0"/>
              <a:t>28.8.2024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CC8933F-2D5B-4E8A-B1D8-F79D0157254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3079" name="Ryhmä 6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21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64" r:id="rId22"/>
    <p:sldLayoutId id="2147483865" r:id="rId23"/>
    <p:sldLayoutId id="2147483866" r:id="rId24"/>
    <p:sldLayoutId id="2147483829" r:id="rId25"/>
    <p:sldLayoutId id="2147483830" r:id="rId26"/>
    <p:sldLayoutId id="2147483867" r:id="rId27"/>
    <p:sldLayoutId id="2147483868" r:id="rId28"/>
    <p:sldLayoutId id="2147483869" r:id="rId29"/>
    <p:sldLayoutId id="2147483870" r:id="rId30"/>
    <p:sldLayoutId id="2147483871" r:id="rId31"/>
    <p:sldLayoutId id="2147483872" r:id="rId32"/>
    <p:sldLayoutId id="2147483873" r:id="rId33"/>
    <p:sldLayoutId id="2147483874" r:id="rId34"/>
    <p:sldLayoutId id="2147483875" r:id="rId35"/>
    <p:sldLayoutId id="2147483876" r:id="rId3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8/28/2024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5076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  <p:sldLayoutId id="2147484074" r:id="rId13"/>
    <p:sldLayoutId id="21474840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21B3815A-B376-4C20-976A-CC788C852782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CC8933F-2D5B-4E8A-B1D8-F79D0157254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3079" name="Ryhmä 6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4706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  <p:sldLayoutId id="2147484091" r:id="rId15"/>
    <p:sldLayoutId id="2147484092" r:id="rId16"/>
    <p:sldLayoutId id="2147484093" r:id="rId17"/>
    <p:sldLayoutId id="2147484094" r:id="rId18"/>
    <p:sldLayoutId id="2147484095" r:id="rId19"/>
    <p:sldLayoutId id="2147484096" r:id="rId20"/>
    <p:sldLayoutId id="2147484097" r:id="rId21"/>
    <p:sldLayoutId id="2147484098" r:id="rId22"/>
    <p:sldLayoutId id="2147484099" r:id="rId23"/>
    <p:sldLayoutId id="2147484100" r:id="rId24"/>
    <p:sldLayoutId id="2147484101" r:id="rId25"/>
    <p:sldLayoutId id="2147484102" r:id="rId26"/>
    <p:sldLayoutId id="2147484103" r:id="rId27"/>
    <p:sldLayoutId id="2147484104" r:id="rId28"/>
    <p:sldLayoutId id="2147484105" r:id="rId29"/>
    <p:sldLayoutId id="2147484106" r:id="rId30"/>
    <p:sldLayoutId id="2147484107" r:id="rId31"/>
    <p:sldLayoutId id="2147484108" r:id="rId32"/>
    <p:sldLayoutId id="2147484109" r:id="rId33"/>
    <p:sldLayoutId id="2147484110" r:id="rId34"/>
    <p:sldLayoutId id="2147484111" r:id="rId35"/>
    <p:sldLayoutId id="2147484112" r:id="rId3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512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AB53A6EC-F388-4159-A04A-7864F2D37154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17219763-AB9D-4F66-8754-38C9008F676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D4F00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08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  <p:sldLayoutId id="2147484126" r:id="rId13"/>
    <p:sldLayoutId id="2147484127" r:id="rId14"/>
    <p:sldLayoutId id="2147484128" r:id="rId15"/>
    <p:sldLayoutId id="2147484129" r:id="rId16"/>
    <p:sldLayoutId id="2147484130" r:id="rId17"/>
    <p:sldLayoutId id="2147484131" r:id="rId18"/>
    <p:sldLayoutId id="2147484132" r:id="rId19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FD4F00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512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AB53A6EC-F388-4159-A04A-7864F2D37154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17219763-AB9D-4F66-8754-38C9008F676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D4F00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684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  <p:sldLayoutId id="2147484150" r:id="rId17"/>
    <p:sldLayoutId id="2147484151" r:id="rId18"/>
    <p:sldLayoutId id="2147484152" r:id="rId19"/>
    <p:sldLayoutId id="2147484153" r:id="rId20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FD4F00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4099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A6A07C28-4C4B-409B-8008-A5474A209D97}" type="datetime1">
              <a:rPr lang="fi-FI"/>
              <a:pPr>
                <a:defRPr/>
              </a:pPr>
              <a:t>28.8.2024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DD6B484F-519B-41F4-B1D9-AB68BFB479D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0000BF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30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  <p:sldLayoutId id="2147484166" r:id="rId12"/>
    <p:sldLayoutId id="2147484167" r:id="rId13"/>
    <p:sldLayoutId id="2147484168" r:id="rId14"/>
    <p:sldLayoutId id="2147484169" r:id="rId15"/>
    <p:sldLayoutId id="2147484170" r:id="rId16"/>
    <p:sldLayoutId id="2147484171" r:id="rId17"/>
    <p:sldLayoutId id="2147484172" r:id="rId18"/>
    <p:sldLayoutId id="2147484173" r:id="rId19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00BF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4099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D0CCB99B-7719-4AA6-9398-CACBB30551EA}" type="datetime1">
              <a:rPr lang="fi-FI" smtClean="0"/>
              <a:t>28.8.2024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DD6B484F-519B-41F4-B1D9-AB68BFB479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0000BF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77" r:id="rId2"/>
    <p:sldLayoutId id="2147483832" r:id="rId3"/>
    <p:sldLayoutId id="2147483878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00BF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512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B87C0C64-2217-4D6A-BDF1-2954040BDC01}" type="datetime1">
              <a:rPr lang="fi-FI" smtClean="0"/>
              <a:t>28.8.2024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17219763-AB9D-4F66-8754-38C9008F676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D4F00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89" r:id="rId2"/>
    <p:sldLayoutId id="2147483839" r:id="rId3"/>
    <p:sldLayoutId id="2147483890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  <p:sldLayoutId id="2147483899" r:id="rId18"/>
    <p:sldLayoutId id="2147483900" r:id="rId19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FD4F00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614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fld id="{894D9D6A-61F4-48CA-BB6E-AC3D2A11D51B}" type="datetime1">
              <a:rPr lang="fi-FI" smtClean="0"/>
              <a:t>28.8.2024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fld id="{29F141BB-E8E2-4B65-B763-31F7DC4C9D5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009246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901" r:id="rId2"/>
    <p:sldLayoutId id="2147483846" r:id="rId3"/>
    <p:sldLayoutId id="2147483902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9246"/>
          </a:solidFill>
          <a:latin typeface="Arial Black" panose="020B0A040201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A04020102020204" pitchFamily="34" charset="0"/>
        </a:defRPr>
      </a:lvl9pPr>
    </p:titleStyle>
    <p:bodyStyle>
      <a:lvl1pPr marL="2286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6D0E2CB-DC3F-4BDE-957F-F7E20C1EEF16}" type="datetime1">
              <a:rPr lang="fi-FI" smtClean="0"/>
              <a:t>28.8.2024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CC8933F-2D5B-4E8A-B1D8-F79D0157254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3079" name="Ryhmä 6"/>
          <p:cNvGrpSpPr>
            <a:grpSpLocks/>
          </p:cNvGrpSpPr>
          <p:nvPr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i-FI" altLang="fi-FI"/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1297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  <p:sldLayoutId id="2147483931" r:id="rId18"/>
    <p:sldLayoutId id="2147483932" r:id="rId19"/>
    <p:sldLayoutId id="2147483933" r:id="rId20"/>
    <p:sldLayoutId id="2147483934" r:id="rId21"/>
    <p:sldLayoutId id="2147483935" r:id="rId22"/>
    <p:sldLayoutId id="2147483936" r:id="rId23"/>
    <p:sldLayoutId id="2147483937" r:id="rId24"/>
    <p:sldLayoutId id="2147483938" r:id="rId25"/>
    <p:sldLayoutId id="2147483939" r:id="rId26"/>
    <p:sldLayoutId id="2147483940" r:id="rId27"/>
    <p:sldLayoutId id="2147483941" r:id="rId28"/>
    <p:sldLayoutId id="2147483942" r:id="rId29"/>
    <p:sldLayoutId id="2147483943" r:id="rId30"/>
    <p:sldLayoutId id="2147483944" r:id="rId31"/>
    <p:sldLayoutId id="2147483945" r:id="rId32"/>
    <p:sldLayoutId id="2147483946" r:id="rId33"/>
    <p:sldLayoutId id="2147483947" r:id="rId34"/>
    <p:sldLayoutId id="2147483948" r:id="rId35"/>
    <p:sldLayoutId id="2147483949" r:id="rId36"/>
    <p:sldLayoutId id="2147483950" r:id="rId37"/>
    <p:sldLayoutId id="2147483951" r:id="rId38"/>
    <p:sldLayoutId id="2147483952" r:id="rId39"/>
    <p:sldLayoutId id="2147483953" r:id="rId40"/>
    <p:sldLayoutId id="2147483954" r:id="rId41"/>
    <p:sldLayoutId id="2147483955" r:id="rId42"/>
    <p:sldLayoutId id="2147483956" r:id="rId43"/>
    <p:sldLayoutId id="2147483957" r:id="rId44"/>
    <p:sldLayoutId id="2147483958" r:id="rId45"/>
    <p:sldLayoutId id="2147483959" r:id="rId46"/>
    <p:sldLayoutId id="2147483960" r:id="rId47"/>
    <p:sldLayoutId id="2147483961" r:id="rId48"/>
    <p:sldLayoutId id="2147483962" r:id="rId49"/>
    <p:sldLayoutId id="2147483963" r:id="rId50"/>
    <p:sldLayoutId id="2147483964" r:id="rId51"/>
    <p:sldLayoutId id="2147483965" r:id="rId52"/>
    <p:sldLayoutId id="2147483966" r:id="rId53"/>
    <p:sldLayoutId id="2147483967" r:id="rId54"/>
    <p:sldLayoutId id="2147483968" r:id="rId55"/>
    <p:sldLayoutId id="2147483969" r:id="rId56"/>
    <p:sldLayoutId id="2147483970" r:id="rId57"/>
    <p:sldLayoutId id="2147483971" r:id="rId58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E8BE079A-A973-46EE-BA10-857F55FCB589}" type="datetime1">
              <a:rPr lang="fi-FI" smtClean="0"/>
              <a:t>28.8.2024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/>
              <a:t>Johanna Sinkkonen, Helsingin kaupunki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0452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5" r:id="rId12"/>
    <p:sldLayoutId id="214748398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995267E-1D16-4149-ABF7-37BC32169EAF}" type="datetime1">
              <a:rPr lang="fi-FI" smtClean="0"/>
              <a:t>28.8.2024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/>
              <a:t>Johanna Sinkkonen, Helsingin kaupunki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8363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9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9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Muokkaa tekstin perustyylejä napsauttamalla</a:t>
            </a:r>
          </a:p>
          <a:p>
            <a:pPr lvl="1"/>
            <a:r>
              <a:rPr lang="fi-FI" altLang="en-US"/>
              <a:t>toinen taso</a:t>
            </a:r>
          </a:p>
          <a:p>
            <a:pPr lvl="2"/>
            <a:r>
              <a:rPr lang="fi-FI" altLang="en-US"/>
              <a:t>kolmas taso</a:t>
            </a:r>
          </a:p>
          <a:p>
            <a:pPr lvl="3"/>
            <a:r>
              <a:rPr lang="fi-FI" altLang="en-US"/>
              <a:t>neljäs taso</a:t>
            </a:r>
          </a:p>
          <a:p>
            <a:pPr lvl="4"/>
            <a:r>
              <a:rPr lang="fi-FI" altLang="en-US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CADF90A-B0B7-4F76-91FD-DBBE29E05E02}" type="datetime1">
              <a:rPr lang="fi-FI" smtClean="0"/>
              <a:t>28.8.2024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Johanna Sinkkonen, Helsingin kaupunki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37814" y="6269038"/>
            <a:ext cx="1236663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8B73F62-0262-448E-9F45-6A2202F8986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grpSp>
        <p:nvGrpSpPr>
          <p:cNvPr id="3079" name="Ryhmä 6"/>
          <p:cNvGrpSpPr>
            <a:grpSpLocks/>
          </p:cNvGrpSpPr>
          <p:nvPr/>
        </p:nvGrpSpPr>
        <p:grpSpPr bwMode="auto">
          <a:xfrm>
            <a:off x="465138" y="6221413"/>
            <a:ext cx="804863" cy="374650"/>
            <a:chOff x="228601" y="704851"/>
            <a:chExt cx="11734800" cy="5449888"/>
          </a:xfrm>
        </p:grpSpPr>
        <p:sp>
          <p:nvSpPr>
            <p:cNvPr id="3080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6084818 w 32573"/>
                <a:gd name="T1" fmla="*/ 5272503 h 15116"/>
                <a:gd name="T2" fmla="*/ 6988354 w 32573"/>
                <a:gd name="T3" fmla="*/ 4899347 h 15116"/>
                <a:gd name="T4" fmla="*/ 10296636 w 32573"/>
                <a:gd name="T5" fmla="*/ 4899347 h 15116"/>
                <a:gd name="T6" fmla="*/ 11734800 w 32573"/>
                <a:gd name="T7" fmla="*/ 3475584 h 15116"/>
                <a:gd name="T8" fmla="*/ 11734800 w 32573"/>
                <a:gd name="T9" fmla="*/ 0 h 15116"/>
                <a:gd name="T10" fmla="*/ 0 w 32573"/>
                <a:gd name="T11" fmla="*/ 0 h 15116"/>
                <a:gd name="T12" fmla="*/ 0 w 32573"/>
                <a:gd name="T13" fmla="*/ 3475584 h 15116"/>
                <a:gd name="T14" fmla="*/ 1429518 w 32573"/>
                <a:gd name="T15" fmla="*/ 4899347 h 15116"/>
                <a:gd name="T16" fmla="*/ 4825343 w 32573"/>
                <a:gd name="T17" fmla="*/ 4899347 h 15116"/>
                <a:gd name="T18" fmla="*/ 5728879 w 32573"/>
                <a:gd name="T19" fmla="*/ 5272503 h 15116"/>
                <a:gd name="T20" fmla="*/ 5907209 w 32573"/>
                <a:gd name="T21" fmla="*/ 5449888 h 15116"/>
                <a:gd name="T22" fmla="*/ 6084818 w 32573"/>
                <a:gd name="T23" fmla="*/ 5272503 h 15116"/>
                <a:gd name="T24" fmla="*/ 11396514 w 32573"/>
                <a:gd name="T25" fmla="*/ 338545 h 15116"/>
                <a:gd name="T26" fmla="*/ 11396514 w 32573"/>
                <a:gd name="T27" fmla="*/ 3475584 h 15116"/>
                <a:gd name="T28" fmla="*/ 10296636 w 32573"/>
                <a:gd name="T29" fmla="*/ 4560802 h 15116"/>
                <a:gd name="T30" fmla="*/ 6988354 w 32573"/>
                <a:gd name="T31" fmla="*/ 4560802 h 15116"/>
                <a:gd name="T32" fmla="*/ 5907209 w 32573"/>
                <a:gd name="T33" fmla="*/ 4974699 h 15116"/>
                <a:gd name="T34" fmla="*/ 4825343 w 32573"/>
                <a:gd name="T35" fmla="*/ 4560802 h 15116"/>
                <a:gd name="T36" fmla="*/ 1429518 w 32573"/>
                <a:gd name="T37" fmla="*/ 4560802 h 15116"/>
                <a:gd name="T38" fmla="*/ 338286 w 32573"/>
                <a:gd name="T39" fmla="*/ 3475584 h 15116"/>
                <a:gd name="T40" fmla="*/ 338286 w 32573"/>
                <a:gd name="T41" fmla="*/ 338545 h 15116"/>
                <a:gd name="T42" fmla="*/ 11396514 w 32573"/>
                <a:gd name="T43" fmla="*/ 338545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1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377825 w 1048"/>
                <a:gd name="T1" fmla="*/ 181589 h 1009"/>
                <a:gd name="T2" fmla="*/ 189273 w 1048"/>
                <a:gd name="T3" fmla="*/ 363538 h 1009"/>
                <a:gd name="T4" fmla="*/ 0 w 1048"/>
                <a:gd name="T5" fmla="*/ 181589 h 1009"/>
                <a:gd name="T6" fmla="*/ 189273 w 1048"/>
                <a:gd name="T7" fmla="*/ 0 h 1009"/>
                <a:gd name="T8" fmla="*/ 377825 w 1048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3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693140 w 3105"/>
                <a:gd name="T1" fmla="*/ 967889 h 4625"/>
                <a:gd name="T2" fmla="*/ 1119188 w 3105"/>
                <a:gd name="T3" fmla="*/ 1668463 h 4625"/>
                <a:gd name="T4" fmla="*/ 764508 w 3105"/>
                <a:gd name="T5" fmla="*/ 1668463 h 4625"/>
                <a:gd name="T6" fmla="*/ 478674 w 3105"/>
                <a:gd name="T7" fmla="*/ 1203097 h 4625"/>
                <a:gd name="T8" fmla="*/ 324763 w 3105"/>
                <a:gd name="T9" fmla="*/ 1398984 h 4625"/>
                <a:gd name="T10" fmla="*/ 324763 w 3105"/>
                <a:gd name="T11" fmla="*/ 1668463 h 4625"/>
                <a:gd name="T12" fmla="*/ 0 w 3105"/>
                <a:gd name="T13" fmla="*/ 1668463 h 4625"/>
                <a:gd name="T14" fmla="*/ 0 w 3105"/>
                <a:gd name="T15" fmla="*/ 0 h 4625"/>
                <a:gd name="T16" fmla="*/ 324763 w 3105"/>
                <a:gd name="T17" fmla="*/ 0 h 4625"/>
                <a:gd name="T18" fmla="*/ 324763 w 3105"/>
                <a:gd name="T19" fmla="*/ 769838 h 4625"/>
                <a:gd name="T20" fmla="*/ 308543 w 3105"/>
                <a:gd name="T21" fmla="*/ 1055551 h 4625"/>
                <a:gd name="T22" fmla="*/ 315391 w 3105"/>
                <a:gd name="T23" fmla="*/ 1055551 h 4625"/>
                <a:gd name="T24" fmla="*/ 455965 w 3105"/>
                <a:gd name="T25" fmla="*/ 838741 h 4625"/>
                <a:gd name="T26" fmla="*/ 704674 w 3105"/>
                <a:gd name="T27" fmla="*/ 506852 h 4625"/>
                <a:gd name="T28" fmla="*/ 1084585 w 3105"/>
                <a:gd name="T29" fmla="*/ 506852 h 4625"/>
                <a:gd name="T30" fmla="*/ 693140 w 3105"/>
                <a:gd name="T31" fmla="*/ 967889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4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1027113 w 2850"/>
                <a:gd name="T1" fmla="*/ 444446 h 3296"/>
                <a:gd name="T2" fmla="*/ 663119 w 2850"/>
                <a:gd name="T3" fmla="*/ 0 h 3296"/>
                <a:gd name="T4" fmla="*/ 315702 w 2850"/>
                <a:gd name="T5" fmla="*/ 218976 h 3296"/>
                <a:gd name="T6" fmla="*/ 308494 w 2850"/>
                <a:gd name="T7" fmla="*/ 218976 h 3296"/>
                <a:gd name="T8" fmla="*/ 324712 w 2850"/>
                <a:gd name="T9" fmla="*/ 27417 h 3296"/>
                <a:gd name="T10" fmla="*/ 0 w 2850"/>
                <a:gd name="T11" fmla="*/ 27417 h 3296"/>
                <a:gd name="T12" fmla="*/ 0 w 2850"/>
                <a:gd name="T13" fmla="*/ 1189038 h 3296"/>
                <a:gd name="T14" fmla="*/ 324712 w 2850"/>
                <a:gd name="T15" fmla="*/ 1189038 h 3296"/>
                <a:gd name="T16" fmla="*/ 324712 w 2850"/>
                <a:gd name="T17" fmla="*/ 500002 h 3296"/>
                <a:gd name="T18" fmla="*/ 525089 w 2850"/>
                <a:gd name="T19" fmla="*/ 274171 h 3296"/>
                <a:gd name="T20" fmla="*/ 699878 w 2850"/>
                <a:gd name="T21" fmla="*/ 509382 h 3296"/>
                <a:gd name="T22" fmla="*/ 699878 w 2850"/>
                <a:gd name="T23" fmla="*/ 1189038 h 3296"/>
                <a:gd name="T24" fmla="*/ 1027113 w 2850"/>
                <a:gd name="T25" fmla="*/ 1189038 h 3296"/>
                <a:gd name="T26" fmla="*/ 1027113 w 2850"/>
                <a:gd name="T27" fmla="*/ 444446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5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377825 w 1047"/>
                <a:gd name="T1" fmla="*/ 181589 h 1009"/>
                <a:gd name="T2" fmla="*/ 189093 w 1047"/>
                <a:gd name="T3" fmla="*/ 363538 h 1009"/>
                <a:gd name="T4" fmla="*/ 0 w 1047"/>
                <a:gd name="T5" fmla="*/ 181589 h 1009"/>
                <a:gd name="T6" fmla="*/ 189093 w 1047"/>
                <a:gd name="T7" fmla="*/ 0 h 1009"/>
                <a:gd name="T8" fmla="*/ 377825 w 1047"/>
                <a:gd name="T9" fmla="*/ 181589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6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7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729857 w 2907"/>
                <a:gd name="T1" fmla="*/ 865963 h 3373"/>
                <a:gd name="T2" fmla="*/ 451610 w 2907"/>
                <a:gd name="T3" fmla="*/ 711661 h 3373"/>
                <a:gd name="T4" fmla="*/ 57668 w 2907"/>
                <a:gd name="T5" fmla="*/ 356912 h 3373"/>
                <a:gd name="T6" fmla="*/ 515765 w 2907"/>
                <a:gd name="T7" fmla="*/ 0 h 3373"/>
                <a:gd name="T8" fmla="*/ 1047750 w 2907"/>
                <a:gd name="T9" fmla="*/ 264620 h 3373"/>
                <a:gd name="T10" fmla="*/ 768783 w 2907"/>
                <a:gd name="T11" fmla="*/ 421445 h 3373"/>
                <a:gd name="T12" fmla="*/ 527299 w 2907"/>
                <a:gd name="T13" fmla="*/ 236860 h 3373"/>
                <a:gd name="T14" fmla="*/ 375561 w 2907"/>
                <a:gd name="T15" fmla="*/ 340689 h 3373"/>
                <a:gd name="T16" fmla="*/ 700302 w 2907"/>
                <a:gd name="T17" fmla="*/ 492827 h 3373"/>
                <a:gd name="T18" fmla="*/ 1047750 w 2907"/>
                <a:gd name="T19" fmla="*/ 845053 h 3373"/>
                <a:gd name="T20" fmla="*/ 580281 w 2907"/>
                <a:gd name="T21" fmla="*/ 1216025 h 3373"/>
                <a:gd name="T22" fmla="*/ 0 w 2907"/>
                <a:gd name="T23" fmla="*/ 916796 h 3373"/>
                <a:gd name="T24" fmla="*/ 283293 w 2907"/>
                <a:gd name="T25" fmla="*/ 757807 h 3373"/>
                <a:gd name="T26" fmla="*/ 575956 w 2907"/>
                <a:gd name="T27" fmla="*/ 978805 h 3373"/>
                <a:gd name="T28" fmla="*/ 729857 w 2907"/>
                <a:gd name="T29" fmla="*/ 865963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8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326614 w 1565"/>
                <a:gd name="T1" fmla="*/ 0 h 4657"/>
                <a:gd name="T2" fmla="*/ 0 w 1565"/>
                <a:gd name="T3" fmla="*/ 0 h 4657"/>
                <a:gd name="T4" fmla="*/ 0 w 1565"/>
                <a:gd name="T5" fmla="*/ 1335328 h 4657"/>
                <a:gd name="T6" fmla="*/ 77062 w 1565"/>
                <a:gd name="T7" fmla="*/ 1596196 h 4657"/>
                <a:gd name="T8" fmla="*/ 321933 w 1565"/>
                <a:gd name="T9" fmla="*/ 1677988 h 4657"/>
                <a:gd name="T10" fmla="*/ 439327 w 1565"/>
                <a:gd name="T11" fmla="*/ 1665377 h 4657"/>
                <a:gd name="T12" fmla="*/ 535835 w 1565"/>
                <a:gd name="T13" fmla="*/ 1629706 h 4657"/>
                <a:gd name="T14" fmla="*/ 563563 w 1565"/>
                <a:gd name="T15" fmla="*/ 1410994 h 4657"/>
                <a:gd name="T16" fmla="*/ 495863 w 1565"/>
                <a:gd name="T17" fmla="*/ 1430451 h 4657"/>
                <a:gd name="T18" fmla="*/ 427804 w 1565"/>
                <a:gd name="T19" fmla="*/ 1436216 h 4657"/>
                <a:gd name="T20" fmla="*/ 350741 w 1565"/>
                <a:gd name="T21" fmla="*/ 1404148 h 4657"/>
                <a:gd name="T22" fmla="*/ 326614 w 1565"/>
                <a:gd name="T23" fmla="*/ 1288848 h 4657"/>
                <a:gd name="T24" fmla="*/ 326614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9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555140 w 2977"/>
                <a:gd name="T1" fmla="*/ 234697 h 3373"/>
                <a:gd name="T2" fmla="*/ 313257 w 2977"/>
                <a:gd name="T3" fmla="*/ 478767 h 3373"/>
                <a:gd name="T4" fmla="*/ 771428 w 2977"/>
                <a:gd name="T5" fmla="*/ 478767 h 3373"/>
                <a:gd name="T6" fmla="*/ 555140 w 2977"/>
                <a:gd name="T7" fmla="*/ 234697 h 3373"/>
                <a:gd name="T8" fmla="*/ 1056928 w 2977"/>
                <a:gd name="T9" fmla="*/ 695438 h 3373"/>
                <a:gd name="T10" fmla="*/ 306408 w 2977"/>
                <a:gd name="T11" fmla="*/ 695438 h 3373"/>
                <a:gd name="T12" fmla="*/ 561989 w 2977"/>
                <a:gd name="T13" fmla="*/ 976281 h 3373"/>
                <a:gd name="T14" fmla="*/ 785487 w 2977"/>
                <a:gd name="T15" fmla="*/ 785207 h 3373"/>
                <a:gd name="T16" fmla="*/ 1059091 w 2977"/>
                <a:gd name="T17" fmla="*/ 939508 h 3373"/>
                <a:gd name="T18" fmla="*/ 561989 w 2977"/>
                <a:gd name="T19" fmla="*/ 1216025 h 3373"/>
                <a:gd name="T20" fmla="*/ 0 w 2977"/>
                <a:gd name="T21" fmla="*/ 607832 h 3373"/>
                <a:gd name="T22" fmla="*/ 555140 w 2977"/>
                <a:gd name="T23" fmla="*/ 0 h 3373"/>
                <a:gd name="T24" fmla="*/ 1073150 w 2977"/>
                <a:gd name="T25" fmla="*/ 536450 h 3373"/>
                <a:gd name="T26" fmla="*/ 1056928 w 2977"/>
                <a:gd name="T27" fmla="*/ 695438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973102 w 3641"/>
                <a:gd name="T1" fmla="*/ 1593850 h 4420"/>
                <a:gd name="T2" fmla="*/ 1311275 w 3641"/>
                <a:gd name="T3" fmla="*/ 1593850 h 4420"/>
                <a:gd name="T4" fmla="*/ 1311275 w 3641"/>
                <a:gd name="T5" fmla="*/ 0 h 4420"/>
                <a:gd name="T6" fmla="*/ 973102 w 3641"/>
                <a:gd name="T7" fmla="*/ 0 h 4420"/>
                <a:gd name="T8" fmla="*/ 973102 w 3641"/>
                <a:gd name="T9" fmla="*/ 631049 h 4420"/>
                <a:gd name="T10" fmla="*/ 338173 w 3641"/>
                <a:gd name="T11" fmla="*/ 631049 h 4420"/>
                <a:gd name="T12" fmla="*/ 338173 w 3641"/>
                <a:gd name="T13" fmla="*/ 0 h 4420"/>
                <a:gd name="T14" fmla="*/ 0 w 3641"/>
                <a:gd name="T15" fmla="*/ 0 h 4420"/>
                <a:gd name="T16" fmla="*/ 0 w 3641"/>
                <a:gd name="T17" fmla="*/ 1593850 h 4420"/>
                <a:gd name="T18" fmla="*/ 338173 w 3641"/>
                <a:gd name="T19" fmla="*/ 1593850 h 4420"/>
                <a:gd name="T20" fmla="*/ 338173 w 3641"/>
                <a:gd name="T21" fmla="*/ 932510 h 4420"/>
                <a:gd name="T22" fmla="*/ 973102 w 3641"/>
                <a:gd name="T23" fmla="*/ 932510 h 4420"/>
                <a:gd name="T24" fmla="*/ 973102 w 3641"/>
                <a:gd name="T25" fmla="*/ 1593850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645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  <p:sldLayoutId id="2147484020" r:id="rId17"/>
    <p:sldLayoutId id="2147484021" r:id="rId18"/>
    <p:sldLayoutId id="2147484022" r:id="rId19"/>
    <p:sldLayoutId id="2147484023" r:id="rId20"/>
    <p:sldLayoutId id="2147484024" r:id="rId21"/>
    <p:sldLayoutId id="2147484025" r:id="rId22"/>
    <p:sldLayoutId id="2147484026" r:id="rId23"/>
    <p:sldLayoutId id="2147484027" r:id="rId24"/>
    <p:sldLayoutId id="2147484028" r:id="rId25"/>
    <p:sldLayoutId id="2147484029" r:id="rId26"/>
    <p:sldLayoutId id="2147484030" r:id="rId27"/>
    <p:sldLayoutId id="2147484031" r:id="rId28"/>
    <p:sldLayoutId id="2147484032" r:id="rId29"/>
    <p:sldLayoutId id="2147484033" r:id="rId30"/>
    <p:sldLayoutId id="2147484034" r:id="rId31"/>
    <p:sldLayoutId id="2147484035" r:id="rId32"/>
    <p:sldLayoutId id="2147484036" r:id="rId33"/>
    <p:sldLayoutId id="2147484037" r:id="rId34"/>
    <p:sldLayoutId id="2147484038" r:id="rId35"/>
    <p:sldLayoutId id="2147484039" r:id="rId3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594" indent="-228594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tsikon paikkamerkki 1">
            <a:extLst>
              <a:ext uri="{FF2B5EF4-FFF2-40B4-BE49-F238E27FC236}">
                <a16:creationId xmlns:a16="http://schemas.microsoft.com/office/drawing/2014/main" id="{CB55AD00-F920-9A42-A432-27BBBC27C5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37891" name="Tekstin paikkamerkki 2">
            <a:extLst>
              <a:ext uri="{FF2B5EF4-FFF2-40B4-BE49-F238E27FC236}">
                <a16:creationId xmlns:a16="http://schemas.microsoft.com/office/drawing/2014/main" id="{3A0C726E-DF05-1546-AE24-EA95362AED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2B202B-0A1E-F041-868D-33F82A6AA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9ACEA272-0994-FB4D-8C2A-86F2D7359399}" type="datetime1">
              <a:rPr lang="fi-FI"/>
              <a:pPr>
                <a:defRPr/>
              </a:pPr>
              <a:t>28.8.2024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3B35A6-87D3-6945-8C3A-9C211A42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28DA7C-22B4-064A-8BD5-E1BA5D338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F2A5173E-91C7-FB4D-832B-6BBF1349DAB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09EC5B30-E04D-3044-9B3A-8A2068E5BD6D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0000BF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CFB322F7-D3FB-5D47-B06E-8326F138DEC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DA56769-26B8-BE4E-A6CB-50B3CCB22535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A5369189-B5BC-5D4F-BB36-C21091B41E9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02FAE0E-9D1F-D74A-BB61-2B65F131A8D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7B4C94F-EFC5-B94B-942B-40531479FC70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4A24ED2-7579-A24B-AD86-510B2BEBA15B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A5BBE234-ABBC-D144-8A65-C39805EC6E0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6366BD95-9111-9F42-9809-AC071C6AE02C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C3835F49-777E-7F43-8969-0FEE753B2226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6C0792FA-34DB-4A43-ABB8-555AA864A1D4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B425957-3DC7-EF40-98BD-B82B2751BF7C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22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  <p:sldLayoutId id="2147484056" r:id="rId16"/>
    <p:sldLayoutId id="2147484057" r:id="rId17"/>
    <p:sldLayoutId id="2147484058" r:id="rId18"/>
    <p:sldLayoutId id="2147484059" r:id="rId19"/>
    <p:sldLayoutId id="2147484060" r:id="rId20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00BF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thl.fi/aiheet/hyvinvoinnin-ja-terveyden-edistamisen-johtaminen/osallisuuden-edistaminen/osallisuustyon-johtaminen-ja-osallisuusohjelman-teko" TargetMode="External"/><Relationship Id="rId1" Type="http://schemas.openxmlformats.org/officeDocument/2006/relationships/slideLayout" Target="../slideLayouts/slideLayout26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.fi/fi/paatoksenteko-ja-hallinto/osallistu-ja-vaikuta" TargetMode="External"/><Relationship Id="rId1" Type="http://schemas.openxmlformats.org/officeDocument/2006/relationships/slideLayout" Target="../slideLayouts/slideLayout10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hyperlink" Target="mailto:Jarkko.laaksonen@hel.f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min.fi/hankkeet/hankesivu?tunnus=SM0196:00/02/02/1997" TargetMode="External"/><Relationship Id="rId1" Type="http://schemas.openxmlformats.org/officeDocument/2006/relationships/slideLayout" Target="../slideLayouts/slideLayout2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A7C47438-2ECD-483A-8AE6-FFC00D02B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448560"/>
          </a:xfrm>
        </p:spPr>
        <p:txBody>
          <a:bodyPr/>
          <a:lstStyle/>
          <a:p>
            <a:r>
              <a:rPr lang="fi-FI" sz="7200" dirty="0">
                <a:solidFill>
                  <a:schemeClr val="tx1"/>
                </a:solidFill>
              </a:rPr>
              <a:t>Hyhmäinen osallisuus, uusvanha musta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167E5E0-3CBB-4E15-A79F-0B70C2F93B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421" y="3019425"/>
            <a:ext cx="10709478" cy="1676400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Jarkko Laaksonen</a:t>
            </a:r>
          </a:p>
          <a:p>
            <a:r>
              <a:rPr lang="fi-FI" dirty="0">
                <a:solidFill>
                  <a:schemeClr val="tx1"/>
                </a:solidFill>
              </a:rPr>
              <a:t>Vuorovaikutusasiantuntija</a:t>
            </a:r>
          </a:p>
          <a:p>
            <a:r>
              <a:rPr lang="fi-FI" dirty="0">
                <a:solidFill>
                  <a:schemeClr val="tx1"/>
                </a:solidFill>
              </a:rPr>
              <a:t>Kaupunginkanslia</a:t>
            </a:r>
          </a:p>
          <a:p>
            <a:r>
              <a:rPr lang="fi-FI" dirty="0">
                <a:solidFill>
                  <a:schemeClr val="tx1"/>
                </a:solidFill>
              </a:rPr>
              <a:t>Jarkko.laaksonen@hel.fi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33FF6C2-75CB-4D4D-A47B-85FE13AE420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55338" y="6269038"/>
            <a:ext cx="1236662" cy="258762"/>
          </a:xfrm>
        </p:spPr>
        <p:txBody>
          <a:bodyPr/>
          <a:lstStyle/>
          <a:p>
            <a:pPr>
              <a:defRPr/>
            </a:pPr>
            <a:fld id="{4539A246-8194-4A99-8D54-BA018EEA8FFB}" type="slidenum">
              <a:rPr lang="fi-FI" smtClean="0"/>
              <a:pPr>
                <a:defRPr/>
              </a:pPr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555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CC56B8-85D7-DD07-D9FA-A4CAD0FD2B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Osallisuus ja osallistaminen</a:t>
            </a:r>
          </a:p>
        </p:txBody>
      </p:sp>
    </p:spTree>
    <p:extLst>
      <p:ext uri="{BB962C8B-B14F-4D97-AF65-F5344CB8AC3E}">
        <p14:creationId xmlns:p14="http://schemas.microsoft.com/office/powerpoint/2010/main" val="1264211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B68E82-7505-7984-AF25-6A51FAAF7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Osallisuus on ennen kaikkea tunne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B89137-48C1-F634-9084-EBBDCAF03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4949"/>
            <a:ext cx="10277475" cy="4238625"/>
          </a:xfrm>
        </p:spPr>
        <p:txBody>
          <a:bodyPr/>
          <a:lstStyle/>
          <a:p>
            <a:pPr marL="0" indent="0">
              <a:buNone/>
            </a:pPr>
            <a:r>
              <a:rPr lang="fi-FI" sz="4400" b="0" i="0" dirty="0">
                <a:solidFill>
                  <a:srgbClr val="1F1F1F"/>
                </a:solidFill>
                <a:effectLst/>
                <a:latin typeface="Google Sans"/>
              </a:rPr>
              <a:t>”Osallisuus on </a:t>
            </a:r>
            <a:r>
              <a:rPr lang="fi-FI" sz="4400" b="0" i="0" dirty="0">
                <a:solidFill>
                  <a:srgbClr val="040C28"/>
                </a:solidFill>
                <a:effectLst/>
                <a:latin typeface="Google Sans"/>
              </a:rPr>
              <a:t>tunne, joka syntyy, kun ihminen kokee kuuluvansa johonkin</a:t>
            </a:r>
            <a:r>
              <a:rPr lang="fi-FI" sz="4400" b="0" i="0" dirty="0">
                <a:solidFill>
                  <a:srgbClr val="1F1F1F"/>
                </a:solidFill>
                <a:effectLst/>
                <a:latin typeface="Google Sans"/>
              </a:rPr>
              <a:t>. Osallisuus ilmenee esimerkiksi luottamuksena, yhdenvertaisuutena, arvostuksena ja mahdollisuutena vaikuttaa omassa yhteisössään ja ympäristössään.” </a:t>
            </a:r>
            <a:endParaRPr lang="fi-FI" sz="44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17964F-49CC-2803-20CB-DECE8BB0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A610C-9ACA-48E1-AE69-797BEAB174A1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0141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6E194-C922-4807-8B3F-7372A30513A8}" type="slidenum">
              <a:rPr kumimoji="0" lang="fi-FI" altLang="fi-FI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altLang="fi-FI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6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8715375" cy="787400"/>
          </a:xfrm>
        </p:spPr>
        <p:txBody>
          <a:bodyPr/>
          <a:lstStyle/>
          <a:p>
            <a:r>
              <a:rPr lang="fi-FI" altLang="fi-FI" dirty="0"/>
              <a:t>Miksi kannattaa </a:t>
            </a:r>
            <a:r>
              <a:rPr lang="fi-FI" altLang="fi-FI" dirty="0" err="1"/>
              <a:t>osallistaa</a:t>
            </a:r>
            <a:r>
              <a:rPr lang="fi-FI" altLang="fi-FI" dirty="0"/>
              <a:t>?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457200" y="1195388"/>
            <a:ext cx="10448925" cy="5073650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dirty="0"/>
              <a:t>- Osallisuuden käytännöt lisäävät organisaation luovuutta ja uudistumiskykyä sekä työntekijöiden motivaatiota, tyytyväisyyttä, vastuunottoa, sitoutumista, oppimista ja itseohjautuvuutta.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i-FI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dirty="0"/>
              <a:t>- Osallistujan näkökulmasta osallisuus on kuulluksi tulemista, vaikuttamista ja tietoisuutta omista vaikuttamisen mahdollisuuksista. Se on myös mukanaoloa ja huolenpitoa. Osallisuus on vahvasti kokemuksellista ja jaettua.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i-FI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i-FI" dirty="0"/>
              <a:t>Osallistaminen tarkoittaa prosessia, joka tekee osalliseksi ja aktivoi.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i-FI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dirty="0"/>
              <a:t>- </a:t>
            </a:r>
            <a:r>
              <a:rPr lang="fi-FI" dirty="0" err="1"/>
              <a:t>Huom</a:t>
            </a:r>
            <a:r>
              <a:rPr lang="fi-FI" dirty="0"/>
              <a:t>! Osallisuus ja osallistaminen ei ole sitä, että kaikki saa mitä haluaa.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4993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D07F73-609A-624F-E1C2-8756E198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Osallistamisen menetelmiä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3C59E2-0133-05C9-BD6D-D6AE15978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10315575" cy="4979988"/>
          </a:xfrm>
        </p:spPr>
        <p:txBody>
          <a:bodyPr/>
          <a:lstStyle/>
          <a:p>
            <a:r>
              <a:rPr lang="fi-FI" dirty="0"/>
              <a:t>Osallistava suunnittelu ei pelkästään pyri kartoittamaan käyttäjien tarpeita, vaan myös pyrkii ideoida uusia ratkaisuja itse käyttäjien kanssa.</a:t>
            </a:r>
          </a:p>
          <a:p>
            <a:r>
              <a:rPr lang="fi-FI" dirty="0"/>
              <a:t>Yhteiskehittäminen</a:t>
            </a:r>
          </a:p>
          <a:p>
            <a:r>
              <a:rPr lang="fi-FI" dirty="0"/>
              <a:t>Jalkautuminen</a:t>
            </a:r>
          </a:p>
          <a:p>
            <a:r>
              <a:rPr lang="fi-FI" dirty="0"/>
              <a:t>Esittely ja keskustelutilaisuudet (dialogisuus)</a:t>
            </a:r>
          </a:p>
          <a:p>
            <a:r>
              <a:rPr lang="fi-FI" dirty="0"/>
              <a:t>Asukasillat</a:t>
            </a:r>
          </a:p>
          <a:p>
            <a:r>
              <a:rPr lang="fi-FI" dirty="0"/>
              <a:t>Työpajat</a:t>
            </a:r>
          </a:p>
          <a:p>
            <a:r>
              <a:rPr lang="fi-FI" dirty="0"/>
              <a:t>Aloitteet ja palautteet, avustukset, tilat, omaehtoisen toiminnan tuki, osallistuva budjetointi, raatityöskentely, vaikuttamistoimielimet………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r>
              <a:rPr lang="fi-FI" dirty="0"/>
              <a:t>Digitaaliset osallistumismenetelmät vs. digitaalinen osattomuus.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08D0A1-432F-9526-A6B7-E6CF9882F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A610C-9ACA-48E1-AE69-797BEAB174A1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5511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AE6B21-DF31-41B6-B363-8E41214572E6}" type="datetime1">
              <a:rPr kumimoji="0" lang="fi-FI" altLang="fi-F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28.8.2024</a:t>
            </a:fld>
            <a:endParaRPr kumimoji="0" lang="fi-FI" altLang="fi-FI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89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201988" y="6365630"/>
            <a:ext cx="4114800" cy="1621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Jarkko Laaksonen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CF3BB8-E22D-4CD9-8C07-29DC52FCFBF2}" type="slidenum">
              <a:rPr kumimoji="0" lang="fi-FI" altLang="fi-FI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altLang="fi-FI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900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0658475" cy="787400"/>
          </a:xfrm>
        </p:spPr>
        <p:txBody>
          <a:bodyPr/>
          <a:lstStyle/>
          <a:p>
            <a:r>
              <a:rPr lang="fi-FI" altLang="fi-FI" dirty="0"/>
              <a:t>Osallisuuden ja osallistamisen miinat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457200" y="1381124"/>
            <a:ext cx="10658475" cy="4772025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i-FI" b="1" i="1" dirty="0"/>
              <a:t>”Jousten kustua”.  </a:t>
            </a:r>
            <a:r>
              <a:rPr lang="fi-FI" dirty="0"/>
              <a:t>Osallisuus vaatii tahtotilaa, resursseja ja suunnitelmallisuutta.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i-FI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i-FI" b="1" i="1" dirty="0"/>
              <a:t>”Päälle liimattua pakkoa myöhässä</a:t>
            </a:r>
            <a:r>
              <a:rPr lang="fi-FI" dirty="0"/>
              <a:t>”. Ai nii </a:t>
            </a:r>
            <a:r>
              <a:rPr lang="fi-FI" dirty="0" err="1"/>
              <a:t>tää</a:t>
            </a:r>
            <a:r>
              <a:rPr lang="fi-FI" dirty="0"/>
              <a:t> </a:t>
            </a:r>
            <a:r>
              <a:rPr lang="fi-FI" dirty="0" err="1"/>
              <a:t>meinas</a:t>
            </a:r>
            <a:r>
              <a:rPr lang="fi-FI" dirty="0"/>
              <a:t> unohtua. Voidaan </a:t>
            </a:r>
            <a:r>
              <a:rPr lang="fi-FI" dirty="0" err="1"/>
              <a:t>sit</a:t>
            </a:r>
            <a:r>
              <a:rPr lang="fi-FI" dirty="0"/>
              <a:t> kirjata ylös, että juu on </a:t>
            </a:r>
            <a:r>
              <a:rPr lang="fi-FI" dirty="0" err="1"/>
              <a:t>osallistettu</a:t>
            </a:r>
            <a:r>
              <a:rPr lang="fi-FI" dirty="0"/>
              <a:t>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i-FI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i-FI" b="1" i="1" dirty="0"/>
              <a:t>”Vaikuttavuusvamma” </a:t>
            </a:r>
            <a:r>
              <a:rPr lang="fi-FI" dirty="0"/>
              <a:t>Hah! Ei tällä </a:t>
            </a:r>
            <a:r>
              <a:rPr lang="fi-FI" dirty="0" err="1"/>
              <a:t>oo</a:t>
            </a:r>
            <a:r>
              <a:rPr lang="fi-FI" dirty="0"/>
              <a:t> mihinkään mitään vaikutusta. Helpommalla päästään kun päätetään itse.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i-FI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dirty="0"/>
              <a:t>-</a:t>
            </a:r>
            <a:r>
              <a:rPr lang="fi-FI" b="1" i="1" dirty="0"/>
              <a:t>”Asennevamma/resurssipula” </a:t>
            </a:r>
            <a:r>
              <a:rPr lang="fi-FI" dirty="0"/>
              <a:t>Nyt on niin isoista asioista kyse et ei me voida. </a:t>
            </a:r>
            <a:r>
              <a:rPr lang="fi-FI" dirty="0" err="1"/>
              <a:t>Nää</a:t>
            </a:r>
            <a:r>
              <a:rPr lang="fi-FI" dirty="0"/>
              <a:t> päätökset pitää tehdä toisaalla. Ei ketään kiinnosta. Ei ehdi.</a:t>
            </a:r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i-FI" dirty="0"/>
          </a:p>
          <a:p>
            <a:pPr marL="457200" lvl="1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411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583BF3-EE1D-5825-9E9B-06DA504F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Haasteena päätöksenteon</a:t>
            </a:r>
            <a:br>
              <a:rPr lang="fi-FI" dirty="0"/>
            </a:br>
            <a:r>
              <a:rPr lang="fi-FI" dirty="0"/>
              <a:t>rakenteet?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B313CA-6346-C6F2-A0BD-E2E05C589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1149"/>
            <a:ext cx="10201275" cy="4595813"/>
          </a:xfrm>
        </p:spPr>
        <p:txBody>
          <a:bodyPr/>
          <a:lstStyle/>
          <a:p>
            <a:r>
              <a:rPr lang="fi-FI" dirty="0"/>
              <a:t>Osallisuudesta puhuttaessa on hyvä tiedostaa ja tuoda esiin kuka päättää ja mistä.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Viranhaltijapäätökset</a:t>
            </a:r>
          </a:p>
          <a:p>
            <a:r>
              <a:rPr lang="fi-FI" dirty="0"/>
              <a:t>Lautakunnat ja johtokunnat</a:t>
            </a:r>
          </a:p>
          <a:p>
            <a:r>
              <a:rPr lang="fi-FI" dirty="0"/>
              <a:t>Toimielimet</a:t>
            </a:r>
          </a:p>
          <a:p>
            <a:r>
              <a:rPr lang="fi-FI" dirty="0"/>
              <a:t>Poliittinen päätöksenteko</a:t>
            </a:r>
          </a:p>
          <a:p>
            <a:endParaRPr lang="fi-FI" dirty="0"/>
          </a:p>
          <a:p>
            <a:r>
              <a:rPr lang="fi-FI" dirty="0"/>
              <a:t>Avoin data ja miten päätöksen tekoon voi vaikuttaa/miten valittaa</a:t>
            </a:r>
          </a:p>
          <a:p>
            <a:r>
              <a:rPr lang="fi-FI" dirty="0"/>
              <a:t>Tärkeää on tuoda esiin aidot ja oikeat vaikuttamisen mahdollisuudet. Osallisuuden tunteen synnyttämiseen riittää toisinaan vähempi.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A1A8A6-BFD4-CB85-5E72-27F11AD91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0A86B-3177-458C-A055-DF6CB5F6E1EE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2250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65CC96-15E4-BBBC-036B-C71223510F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Osallisuuden asukasprofiilit</a:t>
            </a:r>
          </a:p>
        </p:txBody>
      </p:sp>
    </p:spTree>
    <p:extLst>
      <p:ext uri="{BB962C8B-B14F-4D97-AF65-F5344CB8AC3E}">
        <p14:creationId xmlns:p14="http://schemas.microsoft.com/office/powerpoint/2010/main" val="2329358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568D12E-1E20-7696-3741-B039A7065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r="2394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3D6014E-DC0B-0191-CA1E-7A6E72C8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spcAft>
                <a:spcPts val="600"/>
              </a:spcAft>
            </a:pPr>
            <a:fld id="{EA7E7BEC-5E5F-430E-9217-ED8B501E6895}" type="datetime1">
              <a:rPr lang="en-US">
                <a:solidFill>
                  <a:srgbClr val="FFFFFF"/>
                </a:solidFill>
                <a:latin typeface="+mn-lt"/>
              </a:rPr>
              <a:pPr eaLnBrk="1" hangingPunct="1">
                <a:spcAft>
                  <a:spcPts val="600"/>
                </a:spcAft>
              </a:pPr>
              <a:t>8/28/2024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03D6A22-EFFF-A94F-D602-EFD615AF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spcAft>
                <a:spcPts val="600"/>
              </a:spcAft>
            </a:pPr>
            <a:fld id="{CB1E4CB7-CB13-4810-BF18-BE31AFC64F93}" type="slidenum">
              <a:rPr lang="en-US">
                <a:solidFill>
                  <a:srgbClr val="FFFFFF"/>
                </a:solidFill>
                <a:latin typeface="+mn-lt"/>
              </a:rPr>
              <a:pPr eaLnBrk="1" hangingPunct="1">
                <a:spcAft>
                  <a:spcPts val="600"/>
                </a:spcAft>
              </a:pPr>
              <a:t>17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1315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D043802-C695-4266-1FDD-ED82494C3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E484584-5536-216C-2142-748777AE0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spcAft>
                <a:spcPts val="600"/>
              </a:spcAft>
            </a:pPr>
            <a:fld id="{CB1E4CB7-CB13-4810-BF18-BE31AFC64F93}" type="slidenum">
              <a:rPr lang="en-US">
                <a:solidFill>
                  <a:srgbClr val="FFFFFF"/>
                </a:solidFill>
                <a:latin typeface="+mn-lt"/>
              </a:rPr>
              <a:pPr eaLnBrk="1" hangingPunct="1">
                <a:spcAft>
                  <a:spcPts val="600"/>
                </a:spcAft>
              </a:pPr>
              <a:t>18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2053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98709DE-DD7E-32BB-D7F5-82B30CD67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E8B22CA-7F4A-68AD-8A54-DC6C774E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spcAft>
                <a:spcPts val="600"/>
              </a:spcAft>
            </a:pPr>
            <a:fld id="{CB1E4CB7-CB13-4810-BF18-BE31AFC64F93}" type="slidenum">
              <a:rPr lang="en-US">
                <a:solidFill>
                  <a:srgbClr val="FFFFFF"/>
                </a:solidFill>
                <a:latin typeface="+mn-lt"/>
              </a:rPr>
              <a:pPr eaLnBrk="1" hangingPunct="1"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510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996EEBD-FB8B-5032-CE52-71F0C57EB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563" y="457200"/>
            <a:ext cx="6258937" cy="4219575"/>
          </a:xfrm>
        </p:spPr>
        <p:txBody>
          <a:bodyPr/>
          <a:lstStyle/>
          <a:p>
            <a:r>
              <a:rPr lang="fi-FI" dirty="0" err="1"/>
              <a:t>Osallisuuuden</a:t>
            </a:r>
            <a:r>
              <a:rPr lang="fi-FI" dirty="0"/>
              <a:t> taustaa</a:t>
            </a:r>
            <a:br>
              <a:rPr lang="fi-FI" dirty="0"/>
            </a:br>
            <a:r>
              <a:rPr lang="fi-FI" dirty="0"/>
              <a:t>-</a:t>
            </a:r>
            <a:r>
              <a:rPr lang="fi-FI" dirty="0" err="1"/>
              <a:t>Why</a:t>
            </a:r>
            <a:r>
              <a:rPr lang="fi-FI" dirty="0"/>
              <a:t> o </a:t>
            </a:r>
            <a:r>
              <a:rPr lang="fi-FI" dirty="0" err="1"/>
              <a:t>why</a:t>
            </a:r>
            <a:r>
              <a:rPr lang="fi-FI" dirty="0"/>
              <a:t> pitää </a:t>
            </a:r>
            <a:r>
              <a:rPr lang="fi-FI" dirty="0" err="1"/>
              <a:t>osallistaa</a:t>
            </a:r>
            <a:r>
              <a:rPr lang="fi-FI" dirty="0"/>
              <a:t>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4171D8E-A582-1925-B50E-84759F95C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C5AB7A4-4BE0-A693-14A5-0BB1DA0E3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spcAft>
                <a:spcPts val="600"/>
              </a:spcAft>
            </a:pPr>
            <a:fld id="{CB1E4CB7-CB13-4810-BF18-BE31AFC64F93}" type="slidenum">
              <a:rPr lang="en-US">
                <a:solidFill>
                  <a:srgbClr val="FFFFFF"/>
                </a:solidFill>
                <a:latin typeface="+mn-lt"/>
              </a:rPr>
              <a:pPr eaLnBrk="1" hangingPunct="1">
                <a:spcAft>
                  <a:spcPts val="600"/>
                </a:spcAft>
              </a:pPr>
              <a:t>20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6109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F167E62-50A9-5D00-FCA6-33BD17118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5685E1C-293F-57B8-BB5D-B4C663EF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spcAft>
                <a:spcPts val="600"/>
              </a:spcAft>
            </a:pPr>
            <a:fld id="{CB1E4CB7-CB13-4810-BF18-BE31AFC64F93}" type="slidenum">
              <a:rPr lang="en-US">
                <a:solidFill>
                  <a:srgbClr val="FFFFFF"/>
                </a:solidFill>
                <a:latin typeface="+mn-lt"/>
              </a:rPr>
              <a:pPr eaLnBrk="1" hangingPunct="1">
                <a:spcAft>
                  <a:spcPts val="600"/>
                </a:spcAft>
              </a:pPr>
              <a:t>21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685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D098533-461A-DA4D-B962-191A6060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A7E7BEC-5E5F-430E-9217-ED8B501E6895}" type="datetime1">
              <a:rPr lang="fi-FI" smtClean="0"/>
              <a:t>28.8.2024</a:t>
            </a:fld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A2FF67A-AA9D-3F95-7268-E019A69D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22</a:t>
            </a:fld>
            <a:endParaRPr lang="en-US" sz="10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71175FA-E17E-E93D-70E1-67657B88E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9" y="136526"/>
            <a:ext cx="11907078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04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029E06-717B-AFD8-6AF9-300231784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2" b="-1"/>
          <a:stretch/>
        </p:blipFill>
        <p:spPr bwMode="auto">
          <a:xfrm>
            <a:off x="196850" y="173518"/>
            <a:ext cx="11798300" cy="6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715050F-15E0-FFE5-E129-DCBF1F0442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spcAft>
                <a:spcPts val="600"/>
              </a:spcAft>
            </a:pPr>
            <a:fld id="{EA7E7BEC-5E5F-430E-9217-ED8B501E6895}" type="datetime1">
              <a:rPr lang="en-US">
                <a:solidFill>
                  <a:srgbClr val="FFFFFF"/>
                </a:solidFill>
                <a:latin typeface="+mn-lt"/>
              </a:rPr>
              <a:pPr eaLnBrk="1" hangingPunct="1">
                <a:spcAft>
                  <a:spcPts val="600"/>
                </a:spcAft>
              </a:pPr>
              <a:t>8/28/2024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51D3F3E-44A2-60DE-6745-7D4F617B3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Johanna Sinkkonen, Helsingin kaupunki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64EEF12-2F5B-C18B-AB80-3DABF5A8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spcAft>
                <a:spcPts val="600"/>
              </a:spcAft>
            </a:pPr>
            <a:fld id="{CB1E4CB7-CB13-4810-BF18-BE31AFC64F93}" type="slidenum">
              <a:rPr lang="en-US">
                <a:solidFill>
                  <a:srgbClr val="FFFFFF"/>
                </a:solidFill>
                <a:latin typeface="+mn-lt"/>
              </a:rPr>
              <a:pPr eaLnBrk="1" hangingPunct="1">
                <a:spcAft>
                  <a:spcPts val="600"/>
                </a:spcAft>
              </a:pPr>
              <a:t>23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3151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71F718-D3D9-B9A4-34E9-F30C14374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563" y="457200"/>
            <a:ext cx="9011662" cy="2071991"/>
          </a:xfrm>
        </p:spPr>
        <p:txBody>
          <a:bodyPr/>
          <a:lstStyle/>
          <a:p>
            <a:r>
              <a:rPr lang="fi-FI" dirty="0"/>
              <a:t>Johto ja esihenkilöt tärkeässä asemassa osallisuuden </a:t>
            </a:r>
            <a:r>
              <a:rPr lang="fi-FI" dirty="0" err="1"/>
              <a:t>edistämmisessä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8738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73E04D-E0BC-C697-0EF6-6E2BBE0F4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Osallisuuden johtaminen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9E13D2-1A9E-4720-8ACB-A5F8CBE35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10382250" cy="5148263"/>
          </a:xfrm>
        </p:spPr>
        <p:txBody>
          <a:bodyPr/>
          <a:lstStyle/>
          <a:p>
            <a:r>
              <a:rPr lang="fi-FI" sz="2800" dirty="0"/>
              <a:t>Osallisuuden edistäminen taustalla olevien lakien lisäksi se on myös strateginen valinta, jonka toteutuminen vaatii johtamista ja käytännön toimia organisaation eri tasoilla.</a:t>
            </a:r>
          </a:p>
          <a:p>
            <a:r>
              <a:rPr lang="fi-FI" sz="2800" dirty="0"/>
              <a:t>Johdon sitoutuminen tukee osallisuuden vahvistumista – ja vastaavasti sitoutumattomuus heikentää sitä merkittävästi.</a:t>
            </a:r>
          </a:p>
          <a:p>
            <a:r>
              <a:rPr lang="fi-FI" sz="2800" dirty="0"/>
              <a:t>Johdon tehtävä on mahdollistaa yhteinen dialogi ja kehittäminen.</a:t>
            </a:r>
          </a:p>
          <a:p>
            <a:r>
              <a:rPr lang="fi-FI" sz="2800" dirty="0"/>
              <a:t>Mitä resursseja ja osaamista eri toimijoilta vaaditaan</a:t>
            </a:r>
          </a:p>
          <a:p>
            <a:r>
              <a:rPr lang="fi-FI" sz="2800" dirty="0"/>
              <a:t>Huomioitava kehittämisen ammattilaisten työnkuvissa. Suoriteperusteinen työtapa ei tue osallisuuden vahvistumista. </a:t>
            </a:r>
          </a:p>
          <a:p>
            <a:r>
              <a:rPr lang="fi-FI" sz="2800" dirty="0"/>
              <a:t>Linjattava ja päätettävä, miten tuloksia arvioidaan ja arviointia hyödynnetään.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23929B-AEBE-F0B0-7027-BF7A4EB29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A610C-9ACA-48E1-AE69-797BEAB174A1}" type="slidenum">
              <a:rPr lang="fi-FI" smtClean="0"/>
              <a:pPr>
                <a:defRPr/>
              </a:pPr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5106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3B5E74-C052-C160-4766-972BB812F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Osallisuustyön johtaminen ja osallisuusohjelman teko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81852-B2CB-D7DB-90C0-4EE9CCA10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2575"/>
            <a:ext cx="10296525" cy="462438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Muodostakaa osallisuusryhmä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Valitkaa osallisuusvastaava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Kartoittakaa osallisuuden edistämiseen liittyvät tarpeet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Sopikaa osallisuuden edistämisellä tavoiteltavat tulokset, keinot ja niiden arviointi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Kirjatkaa osallisuuden edistämisen toimet osallisuusohjelmaan ja/tai muihin asiakirjoihin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(THL: </a:t>
            </a:r>
            <a:r>
              <a:rPr lang="fi-FI" sz="2000" dirty="0">
                <a:hlinkClick r:id="rId2"/>
              </a:rPr>
              <a:t>Osallisuustyön johtaminen ja osallisuusohjelman teko - THL</a:t>
            </a:r>
            <a:endParaRPr lang="fi-FI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918F31-61DD-7616-3184-C8619A1E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A610C-9ACA-48E1-AE69-797BEAB174A1}" type="slidenum">
              <a:rPr lang="fi-FI" smtClean="0"/>
              <a:pPr>
                <a:defRPr/>
              </a:pPr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709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4E45D8-BBB8-2B1F-0175-36E4A264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Pohdittavaksi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59E948-BA72-765E-E787-C721295E8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9467850" cy="4979988"/>
          </a:xfrm>
        </p:spPr>
        <p:txBody>
          <a:bodyPr/>
          <a:lstStyle/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sz="3600" dirty="0"/>
              <a:t>Miten esihenkilöt ymmärtävät osallisuuden ja mitä he voivat tehdä kuntalaisten osallisuutta vahvistavasti omilla toimialueillaan?</a:t>
            </a:r>
          </a:p>
          <a:p>
            <a:endParaRPr lang="fi-FI" sz="3600" dirty="0"/>
          </a:p>
          <a:p>
            <a:r>
              <a:rPr lang="fi-FI" sz="3600" dirty="0"/>
              <a:t>Miten voin esihenkilönä tukea työntekijöitäni osallisuuden edistämistyössä?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7518238-BFAA-AC29-EAB7-C85CBA6B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A610C-9ACA-48E1-AE69-797BEAB174A1}" type="slidenum">
              <a:rPr lang="fi-FI" smtClean="0"/>
              <a:pPr>
                <a:defRPr/>
              </a:pPr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340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682901-9662-11C4-8D42-03B8C9C365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Mitä kuuluu osallisuudelle Helsingissä?</a:t>
            </a:r>
          </a:p>
        </p:txBody>
      </p:sp>
    </p:spTree>
    <p:extLst>
      <p:ext uri="{BB962C8B-B14F-4D97-AF65-F5344CB8AC3E}">
        <p14:creationId xmlns:p14="http://schemas.microsoft.com/office/powerpoint/2010/main" val="2639252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B2049F-8643-40B7-B492-2B05111FB9F3}" type="slidenum">
              <a:rPr lang="fi-FI" alt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fi-FI" altLang="fi-FI">
              <a:solidFill>
                <a:srgbClr val="000000"/>
              </a:solidFill>
            </a:endParaRPr>
          </a:p>
        </p:txBody>
      </p:sp>
      <p:sp>
        <p:nvSpPr>
          <p:cNvPr id="77825" name="Otsikko 1"/>
          <p:cNvSpPr>
            <a:spLocks noGrp="1"/>
          </p:cNvSpPr>
          <p:nvPr>
            <p:ph type="title" idx="4294967295"/>
          </p:nvPr>
        </p:nvSpPr>
        <p:spPr>
          <a:xfrm>
            <a:off x="0" y="407988"/>
            <a:ext cx="12192000" cy="78740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fi-FI" sz="6000" dirty="0">
                <a:latin typeface="Helsinki Grotesk Bold" panose="020B0003040202000003" pitchFamily="34" charset="0"/>
              </a:rPr>
              <a:t>Helsingin </a:t>
            </a:r>
            <a:r>
              <a:rPr lang="en-GB" altLang="fi-FI" sz="6000" dirty="0" err="1">
                <a:latin typeface="Helsinki Grotesk Bold" panose="020B0003040202000003" pitchFamily="34" charset="0"/>
              </a:rPr>
              <a:t>Osallisuusmallin</a:t>
            </a:r>
            <a:r>
              <a:rPr lang="en-GB" altLang="fi-FI" sz="6000" dirty="0">
                <a:latin typeface="Helsinki Grotesk Bold" panose="020B0003040202000003" pitchFamily="34" charset="0"/>
              </a:rPr>
              <a:t> </a:t>
            </a:r>
            <a:r>
              <a:rPr lang="en-GB" altLang="fi-FI" sz="6000" dirty="0" err="1">
                <a:latin typeface="Helsinki Grotesk Bold" panose="020B0003040202000003" pitchFamily="34" charset="0"/>
              </a:rPr>
              <a:t>kolme</a:t>
            </a:r>
            <a:r>
              <a:rPr lang="en-GB" altLang="fi-FI" sz="6000" dirty="0">
                <a:latin typeface="Helsinki Grotesk Bold" panose="020B0003040202000003" pitchFamily="34" charset="0"/>
              </a:rPr>
              <a:t> </a:t>
            </a:r>
            <a:r>
              <a:rPr lang="en-GB" altLang="fi-FI" sz="6000" dirty="0" err="1">
                <a:latin typeface="Helsinki Grotesk Bold" panose="020B0003040202000003" pitchFamily="34" charset="0"/>
              </a:rPr>
              <a:t>periaatetta</a:t>
            </a:r>
            <a:endParaRPr lang="en-GB" altLang="fi-FI" sz="6000" dirty="0">
              <a:latin typeface="Helsinki Grotesk Bold" panose="020B0003040202000003" pitchFamily="34" charset="0"/>
            </a:endParaRPr>
          </a:p>
        </p:txBody>
      </p:sp>
      <p:sp>
        <p:nvSpPr>
          <p:cNvPr id="7" name="Shape 379"/>
          <p:cNvSpPr/>
          <p:nvPr/>
        </p:nvSpPr>
        <p:spPr>
          <a:xfrm>
            <a:off x="1610654" y="1931840"/>
            <a:ext cx="2670434" cy="2594378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l="-8998" r="-32998"/>
            </a:stretch>
          </a:blip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383"/>
          <p:cNvSpPr/>
          <p:nvPr/>
        </p:nvSpPr>
        <p:spPr>
          <a:xfrm>
            <a:off x="8374211" y="1931839"/>
            <a:ext cx="2670435" cy="2594379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l="-27999" r="-22998" b="-3999"/>
            </a:stretch>
          </a:blip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380"/>
          <p:cNvSpPr txBox="1"/>
          <p:nvPr/>
        </p:nvSpPr>
        <p:spPr>
          <a:xfrm>
            <a:off x="1141459" y="4720889"/>
            <a:ext cx="3608824" cy="80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buSzPts val="2400"/>
            </a:pPr>
            <a:r>
              <a:rPr lang="fi-FI" sz="2000" b="1">
                <a:solidFill>
                  <a:schemeClr val="tx1"/>
                </a:solidFill>
                <a:latin typeface="Helsinki Grotesk Medium" panose="020B0003040202000003" pitchFamily="34" charset="0"/>
              </a:rPr>
              <a:t>Yksilöiden ja yhteisöjen osaamisen ja asiantuntemuksen hyödyntäminen</a:t>
            </a:r>
          </a:p>
        </p:txBody>
      </p:sp>
      <p:sp>
        <p:nvSpPr>
          <p:cNvPr id="11" name="Shape 381"/>
          <p:cNvSpPr txBox="1"/>
          <p:nvPr/>
        </p:nvSpPr>
        <p:spPr>
          <a:xfrm>
            <a:off x="8016184" y="4712365"/>
            <a:ext cx="3386487" cy="155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buSzPts val="2400"/>
            </a:pPr>
            <a:r>
              <a:rPr lang="fi-FI" sz="2000" b="1">
                <a:solidFill>
                  <a:schemeClr val="tx1"/>
                </a:solidFill>
                <a:latin typeface="Helsinki Grotesk Medium" panose="020B0003040202000003" pitchFamily="34" charset="0"/>
              </a:rPr>
              <a:t>Yhdenvertaisten </a:t>
            </a:r>
            <a:r>
              <a:rPr lang="fi-FI" sz="2000" b="1" err="1">
                <a:solidFill>
                  <a:schemeClr val="tx1"/>
                </a:solidFill>
                <a:latin typeface="Helsinki Grotesk Medium" panose="020B0003040202000003" pitchFamily="34" charset="0"/>
              </a:rPr>
              <a:t>osallistumis</a:t>
            </a:r>
            <a:r>
              <a:rPr lang="fi-FI" sz="2000" b="1">
                <a:solidFill>
                  <a:schemeClr val="tx1"/>
                </a:solidFill>
                <a:latin typeface="Helsinki Grotesk Medium" panose="020B0003040202000003" pitchFamily="34" charset="0"/>
              </a:rPr>
              <a:t>- mahdollisuuksien luominen</a:t>
            </a:r>
          </a:p>
        </p:txBody>
      </p:sp>
      <p:sp>
        <p:nvSpPr>
          <p:cNvPr id="12" name="Shape 384"/>
          <p:cNvSpPr/>
          <p:nvPr/>
        </p:nvSpPr>
        <p:spPr>
          <a:xfrm>
            <a:off x="4942554" y="4720889"/>
            <a:ext cx="3073630" cy="80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buSzPts val="2400"/>
            </a:pPr>
            <a:r>
              <a:rPr lang="fi-FI" sz="2000" b="1">
                <a:solidFill>
                  <a:schemeClr val="tx1"/>
                </a:solidFill>
                <a:latin typeface="Helsinki Grotesk Medium" panose="020B0003040202000003" pitchFamily="34" charset="0"/>
              </a:rPr>
              <a:t>Omaehtoisen toiminnan mahdollistaminen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BF69C95-6805-124E-9FF6-480DAE0343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2" y="1931839"/>
            <a:ext cx="2695627" cy="267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57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577F70-53D5-485D-B0EF-41D971959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Osallisuus esillä hallitusohjelmissa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9DFBC0-C3AC-4CB9-90C8-03025630E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95388"/>
            <a:ext cx="10591799" cy="4891088"/>
          </a:xfrm>
        </p:spPr>
        <p:txBody>
          <a:bodyPr/>
          <a:lstStyle/>
          <a:p>
            <a:pPr marL="0" indent="0">
              <a:buNone/>
            </a:pPr>
            <a:r>
              <a:rPr lang="fi-FI" sz="2800" dirty="0" err="1"/>
              <a:t>Marinin</a:t>
            </a:r>
            <a:r>
              <a:rPr lang="fi-FI" sz="2800" dirty="0"/>
              <a:t> hallitusohjelmassa </a:t>
            </a:r>
            <a:r>
              <a:rPr lang="fi-FI" sz="2800" i="1" dirty="0"/>
              <a:t>Osallistava ja osaava Suomi sosiaalisesti, taloudellisesti ja ekologisesti kestävä yhteiskunta o</a:t>
            </a:r>
            <a:r>
              <a:rPr lang="fi-FI" sz="2800" dirty="0"/>
              <a:t>sallisuus mainitaan noin 30 kertaa. Sitä edellisen hallituksen ohjelmassa se esiintyy kaksi kertaa ja sitä edeltävän hallituksen ohjelmassa yhdeksän kertaa. Myös nykyisessä hallitusohjelmassa nostetaan esiin demokratian, osallisuuden ja tasa-arvoisuuden vahvistaminen.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dirty="0"/>
              <a:t>Osallisuus ymmärretään dynaamisena hyvinvoinnin sosiaalisena tekijänä. Osallisuuden lisäksi yhdenvertaisuuden edistäminen ja eriarvoisuuden torjunta kulkevat läpi hallitusohjelman (2019).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48F4BCF-D6C8-494D-BF01-37B58EAA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A0A86B-3177-458C-A055-DF6CB5F6E1EE}" type="slidenum">
              <a:rPr kumimoji="0" lang="fi-FI" sz="13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758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5EBC7-F4A5-46D8-8630-AF635C509D8B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28.8.2024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Johanna Sinkkonen, Helsingin kaupunki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C3C02-C6D6-4CDD-8E7F-E0FCD70E1CB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6" y="211263"/>
            <a:ext cx="11713730" cy="64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02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Toimialojen osallisuustyö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1" y="1196975"/>
            <a:ext cx="6063528" cy="4979988"/>
          </a:xfrm>
        </p:spPr>
        <p:txBody>
          <a:bodyPr/>
          <a:lstStyle/>
          <a:p>
            <a:r>
              <a:rPr lang="fi-FI" dirty="0"/>
              <a:t>Toimialat toteuttavat ja seuraavat osallisuutta omassa toiminnassaan yhteisten periaatteiden ja kaupunkistrategian mukaan.</a:t>
            </a:r>
          </a:p>
          <a:p>
            <a:endParaRPr lang="fi-FI" dirty="0"/>
          </a:p>
          <a:p>
            <a:r>
              <a:rPr lang="fi-FI" dirty="0"/>
              <a:t>Palvelujen suunnitteluun kutsutaan mukaan asukkaita ja kumppaneita.</a:t>
            </a:r>
          </a:p>
          <a:p>
            <a:endParaRPr lang="fi-FI" dirty="0"/>
          </a:p>
          <a:p>
            <a:r>
              <a:rPr lang="fi-FI" dirty="0"/>
              <a:t>Apulaispormestarit vastaavat oman toimialansa osallisuudesta.</a:t>
            </a:r>
          </a:p>
          <a:p>
            <a:endParaRPr lang="fi-FI" dirty="0"/>
          </a:p>
          <a:p>
            <a:r>
              <a:rPr lang="fi-FI" dirty="0">
                <a:hlinkClick r:id="rId2"/>
              </a:rPr>
              <a:t>Osallistu ja vaikuta | Helsingin kaupunki</a:t>
            </a:r>
            <a:endParaRPr lang="fi-FI" dirty="0"/>
          </a:p>
        </p:txBody>
      </p:sp>
      <p:grpSp>
        <p:nvGrpSpPr>
          <p:cNvPr id="7" name="Group 124"/>
          <p:cNvGrpSpPr/>
          <p:nvPr/>
        </p:nvGrpSpPr>
        <p:grpSpPr>
          <a:xfrm rot="18365276">
            <a:off x="6718445" y="1777397"/>
            <a:ext cx="1196684" cy="1282011"/>
            <a:chOff x="7785203" y="3081547"/>
            <a:chExt cx="1429055" cy="1528610"/>
          </a:xfrm>
        </p:grpSpPr>
        <p:grpSp>
          <p:nvGrpSpPr>
            <p:cNvPr id="8" name="Group 106"/>
            <p:cNvGrpSpPr/>
            <p:nvPr/>
          </p:nvGrpSpPr>
          <p:grpSpPr>
            <a:xfrm rot="826984">
              <a:off x="8096556" y="3478435"/>
              <a:ext cx="623632" cy="1131722"/>
              <a:chOff x="7747464" y="3621510"/>
              <a:chExt cx="714814" cy="1297192"/>
            </a:xfrm>
          </p:grpSpPr>
          <p:grpSp>
            <p:nvGrpSpPr>
              <p:cNvPr id="14" name="Group 104"/>
              <p:cNvGrpSpPr/>
              <p:nvPr/>
            </p:nvGrpSpPr>
            <p:grpSpPr>
              <a:xfrm>
                <a:off x="7747464" y="3621510"/>
                <a:ext cx="714814" cy="1252968"/>
                <a:chOff x="7747464" y="3621510"/>
                <a:chExt cx="714814" cy="1252968"/>
              </a:xfrm>
            </p:grpSpPr>
            <p:sp>
              <p:nvSpPr>
                <p:cNvPr id="16" name="Chord 86"/>
                <p:cNvSpPr/>
                <p:nvPr/>
              </p:nvSpPr>
              <p:spPr>
                <a:xfrm rot="6782112">
                  <a:off x="7747464" y="3621510"/>
                  <a:ext cx="714814" cy="714814"/>
                </a:xfrm>
                <a:prstGeom prst="chord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Trapezoid 87"/>
                <p:cNvSpPr/>
                <p:nvPr/>
              </p:nvSpPr>
              <p:spPr>
                <a:xfrm rot="10800000">
                  <a:off x="7769548" y="4096334"/>
                  <a:ext cx="670646" cy="522270"/>
                </a:xfrm>
                <a:prstGeom prst="trapezoid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Round Same Side Corner Rectangle 88"/>
                <p:cNvSpPr/>
                <p:nvPr/>
              </p:nvSpPr>
              <p:spPr>
                <a:xfrm rot="10800000">
                  <a:off x="7934782" y="4518995"/>
                  <a:ext cx="340178" cy="355483"/>
                </a:xfrm>
                <a:prstGeom prst="round2Same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9" name="Straight Connector 92"/>
                <p:cNvCxnSpPr/>
                <p:nvPr/>
              </p:nvCxnSpPr>
              <p:spPr>
                <a:xfrm>
                  <a:off x="7934782" y="4719740"/>
                  <a:ext cx="340178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93"/>
                <p:cNvCxnSpPr/>
                <p:nvPr/>
              </p:nvCxnSpPr>
              <p:spPr>
                <a:xfrm>
                  <a:off x="7933321" y="4777249"/>
                  <a:ext cx="340178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94"/>
                <p:cNvCxnSpPr/>
                <p:nvPr/>
              </p:nvCxnSpPr>
              <p:spPr>
                <a:xfrm>
                  <a:off x="7933321" y="4662828"/>
                  <a:ext cx="340178" cy="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Oval 105"/>
              <p:cNvSpPr/>
              <p:nvPr/>
            </p:nvSpPr>
            <p:spPr>
              <a:xfrm>
                <a:off x="8069866" y="4840625"/>
                <a:ext cx="78077" cy="7807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" name="Straight Connector 107"/>
            <p:cNvCxnSpPr/>
            <p:nvPr/>
          </p:nvCxnSpPr>
          <p:spPr>
            <a:xfrm flipV="1">
              <a:off x="8745961" y="3233840"/>
              <a:ext cx="279109" cy="300976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08"/>
            <p:cNvCxnSpPr/>
            <p:nvPr/>
          </p:nvCxnSpPr>
          <p:spPr>
            <a:xfrm flipV="1">
              <a:off x="8865864" y="3738869"/>
              <a:ext cx="348394" cy="29406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10"/>
            <p:cNvCxnSpPr/>
            <p:nvPr/>
          </p:nvCxnSpPr>
          <p:spPr>
            <a:xfrm rot="3234724" flipV="1">
              <a:off x="7850238" y="3743883"/>
              <a:ext cx="134245" cy="26431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2"/>
            <p:cNvCxnSpPr/>
            <p:nvPr/>
          </p:nvCxnSpPr>
          <p:spPr>
            <a:xfrm rot="3234724" flipV="1">
              <a:off x="7813352" y="3389985"/>
              <a:ext cx="383672" cy="6624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5"/>
            <p:cNvCxnSpPr/>
            <p:nvPr/>
          </p:nvCxnSpPr>
          <p:spPr>
            <a:xfrm flipH="1" flipV="1">
              <a:off x="8405747" y="3081547"/>
              <a:ext cx="40094" cy="334259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129"/>
          <p:cNvGrpSpPr/>
          <p:nvPr/>
        </p:nvGrpSpPr>
        <p:grpSpPr>
          <a:xfrm>
            <a:off x="8438269" y="1287780"/>
            <a:ext cx="823255" cy="825982"/>
            <a:chOff x="7861872" y="2057976"/>
            <a:chExt cx="823255" cy="825982"/>
          </a:xfrm>
        </p:grpSpPr>
        <p:sp>
          <p:nvSpPr>
            <p:cNvPr id="23" name="Oval Callout 70"/>
            <p:cNvSpPr/>
            <p:nvPr/>
          </p:nvSpPr>
          <p:spPr>
            <a:xfrm rot="2391062">
              <a:off x="7861872" y="2057976"/>
              <a:ext cx="823255" cy="825982"/>
            </a:xfrm>
            <a:prstGeom prst="wedgeEllipseCallout">
              <a:avLst>
                <a:gd name="adj1" fmla="val -70499"/>
                <a:gd name="adj2" fmla="val 14855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TextBox 71"/>
            <p:cNvSpPr txBox="1"/>
            <p:nvPr/>
          </p:nvSpPr>
          <p:spPr>
            <a:xfrm>
              <a:off x="8014144" y="2107548"/>
              <a:ext cx="3004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prstClr val="white"/>
                  </a:solidFill>
                  <a:latin typeface="Arial Black" charset="0"/>
                  <a:ea typeface="Arial Black" charset="0"/>
                  <a:cs typeface="Arial Black" charset="0"/>
                </a:rPr>
                <a:t>?</a:t>
              </a:r>
            </a:p>
          </p:txBody>
        </p:sp>
      </p:grpSp>
      <p:grpSp>
        <p:nvGrpSpPr>
          <p:cNvPr id="25" name="Group 219"/>
          <p:cNvGrpSpPr/>
          <p:nvPr/>
        </p:nvGrpSpPr>
        <p:grpSpPr>
          <a:xfrm rot="605499">
            <a:off x="8272396" y="3135437"/>
            <a:ext cx="454972" cy="1629308"/>
            <a:chOff x="3009660" y="2456541"/>
            <a:chExt cx="454972" cy="1677934"/>
          </a:xfrm>
        </p:grpSpPr>
        <p:sp>
          <p:nvSpPr>
            <p:cNvPr id="26" name="Block Arc 211"/>
            <p:cNvSpPr/>
            <p:nvPr/>
          </p:nvSpPr>
          <p:spPr>
            <a:xfrm rot="14400000">
              <a:off x="3033757" y="2456541"/>
              <a:ext cx="321316" cy="321316"/>
            </a:xfrm>
            <a:prstGeom prst="blockArc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Block Arc 212"/>
            <p:cNvSpPr/>
            <p:nvPr/>
          </p:nvSpPr>
          <p:spPr>
            <a:xfrm rot="7200000">
              <a:off x="3118213" y="2456541"/>
              <a:ext cx="321316" cy="321316"/>
            </a:xfrm>
            <a:prstGeom prst="blockArc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Arc 215"/>
            <p:cNvSpPr/>
            <p:nvPr/>
          </p:nvSpPr>
          <p:spPr>
            <a:xfrm>
              <a:off x="3016327" y="2735953"/>
              <a:ext cx="436934" cy="1398522"/>
            </a:xfrm>
            <a:prstGeom prst="arc">
              <a:avLst/>
            </a:prstGeom>
            <a:ln w="8255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Arc 216"/>
            <p:cNvSpPr/>
            <p:nvPr/>
          </p:nvSpPr>
          <p:spPr>
            <a:xfrm flipH="1">
              <a:off x="3009660" y="2735953"/>
              <a:ext cx="454972" cy="1398522"/>
            </a:xfrm>
            <a:prstGeom prst="arc">
              <a:avLst/>
            </a:prstGeom>
            <a:ln w="82550" cap="rnd">
              <a:solidFill>
                <a:srgbClr val="00D7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Chord 217"/>
            <p:cNvSpPr/>
            <p:nvPr/>
          </p:nvSpPr>
          <p:spPr>
            <a:xfrm rot="6705265">
              <a:off x="3141908" y="2651000"/>
              <a:ext cx="185730" cy="185730"/>
            </a:xfrm>
            <a:prstGeom prst="chor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218"/>
            <p:cNvSpPr/>
            <p:nvPr/>
          </p:nvSpPr>
          <p:spPr>
            <a:xfrm>
              <a:off x="3187857" y="2670170"/>
              <a:ext cx="91676" cy="9167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Group 122"/>
          <p:cNvGrpSpPr/>
          <p:nvPr/>
        </p:nvGrpSpPr>
        <p:grpSpPr>
          <a:xfrm>
            <a:off x="8825618" y="4256446"/>
            <a:ext cx="817197" cy="738007"/>
            <a:chOff x="7885042" y="5083538"/>
            <a:chExt cx="817197" cy="738007"/>
          </a:xfrm>
        </p:grpSpPr>
        <p:grpSp>
          <p:nvGrpSpPr>
            <p:cNvPr id="33" name="Group 161"/>
            <p:cNvGrpSpPr/>
            <p:nvPr/>
          </p:nvGrpSpPr>
          <p:grpSpPr>
            <a:xfrm rot="630305">
              <a:off x="7885042" y="5083538"/>
              <a:ext cx="817197" cy="738007"/>
              <a:chOff x="7474465" y="4537671"/>
              <a:chExt cx="988622" cy="892820"/>
            </a:xfrm>
          </p:grpSpPr>
          <p:sp>
            <p:nvSpPr>
              <p:cNvPr id="37" name="Rectangle 130"/>
              <p:cNvSpPr/>
              <p:nvPr/>
            </p:nvSpPr>
            <p:spPr>
              <a:xfrm>
                <a:off x="7474465" y="4640819"/>
                <a:ext cx="988622" cy="78967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tangle 131"/>
              <p:cNvSpPr/>
              <p:nvPr/>
            </p:nvSpPr>
            <p:spPr>
              <a:xfrm>
                <a:off x="7532733" y="4854103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Rectangle 132"/>
              <p:cNvSpPr/>
              <p:nvPr/>
            </p:nvSpPr>
            <p:spPr>
              <a:xfrm>
                <a:off x="7660888" y="4854103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Rectangle 133"/>
              <p:cNvSpPr/>
              <p:nvPr/>
            </p:nvSpPr>
            <p:spPr>
              <a:xfrm>
                <a:off x="7789043" y="4854103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Rectangle 134"/>
              <p:cNvSpPr/>
              <p:nvPr/>
            </p:nvSpPr>
            <p:spPr>
              <a:xfrm>
                <a:off x="7917198" y="4854103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Rectangle 135"/>
              <p:cNvSpPr/>
              <p:nvPr/>
            </p:nvSpPr>
            <p:spPr>
              <a:xfrm>
                <a:off x="8045353" y="4854103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Rectangle 136"/>
              <p:cNvSpPr/>
              <p:nvPr/>
            </p:nvSpPr>
            <p:spPr>
              <a:xfrm>
                <a:off x="8173508" y="4854103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Rectangle 137"/>
              <p:cNvSpPr/>
              <p:nvPr/>
            </p:nvSpPr>
            <p:spPr>
              <a:xfrm>
                <a:off x="8301662" y="4854103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138"/>
              <p:cNvSpPr/>
              <p:nvPr/>
            </p:nvSpPr>
            <p:spPr>
              <a:xfrm>
                <a:off x="7532733" y="4980913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139"/>
              <p:cNvSpPr/>
              <p:nvPr/>
            </p:nvSpPr>
            <p:spPr>
              <a:xfrm>
                <a:off x="7660888" y="4980913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140"/>
              <p:cNvSpPr/>
              <p:nvPr/>
            </p:nvSpPr>
            <p:spPr>
              <a:xfrm>
                <a:off x="7789043" y="4980913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Rectangle 141"/>
              <p:cNvSpPr/>
              <p:nvPr/>
            </p:nvSpPr>
            <p:spPr>
              <a:xfrm>
                <a:off x="7917198" y="4980913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ectangle 142"/>
              <p:cNvSpPr/>
              <p:nvPr/>
            </p:nvSpPr>
            <p:spPr>
              <a:xfrm>
                <a:off x="8045353" y="4980913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ectangle 143"/>
              <p:cNvSpPr/>
              <p:nvPr/>
            </p:nvSpPr>
            <p:spPr>
              <a:xfrm>
                <a:off x="8173508" y="4980913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Rectangle 144"/>
              <p:cNvSpPr/>
              <p:nvPr/>
            </p:nvSpPr>
            <p:spPr>
              <a:xfrm>
                <a:off x="8301662" y="4980913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ectangle 145"/>
              <p:cNvSpPr/>
              <p:nvPr/>
            </p:nvSpPr>
            <p:spPr>
              <a:xfrm>
                <a:off x="7532733" y="5107911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Rectangle 146"/>
              <p:cNvSpPr/>
              <p:nvPr/>
            </p:nvSpPr>
            <p:spPr>
              <a:xfrm>
                <a:off x="7660888" y="5107911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Rectangle 147"/>
              <p:cNvSpPr/>
              <p:nvPr/>
            </p:nvSpPr>
            <p:spPr>
              <a:xfrm>
                <a:off x="7789043" y="5107911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ctangle 148"/>
              <p:cNvSpPr/>
              <p:nvPr/>
            </p:nvSpPr>
            <p:spPr>
              <a:xfrm>
                <a:off x="7917198" y="5107911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Rectangle 149"/>
              <p:cNvSpPr/>
              <p:nvPr/>
            </p:nvSpPr>
            <p:spPr>
              <a:xfrm>
                <a:off x="8045353" y="5107911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Rectangle 150"/>
              <p:cNvSpPr/>
              <p:nvPr/>
            </p:nvSpPr>
            <p:spPr>
              <a:xfrm>
                <a:off x="8173508" y="5107911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Rectangle 151"/>
              <p:cNvSpPr/>
              <p:nvPr/>
            </p:nvSpPr>
            <p:spPr>
              <a:xfrm>
                <a:off x="8301662" y="5107911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ctangle 152"/>
              <p:cNvSpPr/>
              <p:nvPr/>
            </p:nvSpPr>
            <p:spPr>
              <a:xfrm>
                <a:off x="7532733" y="5234721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ectangle 153"/>
              <p:cNvSpPr/>
              <p:nvPr/>
            </p:nvSpPr>
            <p:spPr>
              <a:xfrm>
                <a:off x="7660888" y="5234721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Rectangle 154"/>
              <p:cNvSpPr/>
              <p:nvPr/>
            </p:nvSpPr>
            <p:spPr>
              <a:xfrm>
                <a:off x="7789043" y="5234721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Rectangle 155"/>
              <p:cNvSpPr/>
              <p:nvPr/>
            </p:nvSpPr>
            <p:spPr>
              <a:xfrm>
                <a:off x="7917198" y="5234721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Rectangle 156"/>
              <p:cNvSpPr/>
              <p:nvPr/>
            </p:nvSpPr>
            <p:spPr>
              <a:xfrm>
                <a:off x="8045353" y="5234721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Rectangle 157"/>
              <p:cNvSpPr/>
              <p:nvPr/>
            </p:nvSpPr>
            <p:spPr>
              <a:xfrm>
                <a:off x="8173508" y="5234721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Rectangle 158"/>
              <p:cNvSpPr/>
              <p:nvPr/>
            </p:nvSpPr>
            <p:spPr>
              <a:xfrm>
                <a:off x="8301662" y="5234721"/>
                <a:ext cx="105676" cy="1039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Rounded Rectangle 159"/>
              <p:cNvSpPr/>
              <p:nvPr/>
            </p:nvSpPr>
            <p:spPr>
              <a:xfrm>
                <a:off x="7648421" y="4537671"/>
                <a:ext cx="59960" cy="197739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Rounded Rectangle 160"/>
              <p:cNvSpPr/>
              <p:nvPr/>
            </p:nvSpPr>
            <p:spPr>
              <a:xfrm>
                <a:off x="8237983" y="4537671"/>
                <a:ext cx="59960" cy="197739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4" name="Group 121"/>
            <p:cNvGrpSpPr/>
            <p:nvPr/>
          </p:nvGrpSpPr>
          <p:grpSpPr>
            <a:xfrm>
              <a:off x="8221737" y="5537686"/>
              <a:ext cx="111971" cy="116877"/>
              <a:chOff x="8221737" y="5537686"/>
              <a:chExt cx="111971" cy="116877"/>
            </a:xfrm>
          </p:grpSpPr>
          <p:cxnSp>
            <p:nvCxnSpPr>
              <p:cNvPr id="35" name="Straight Connector 172"/>
              <p:cNvCxnSpPr/>
              <p:nvPr/>
            </p:nvCxnSpPr>
            <p:spPr>
              <a:xfrm flipV="1">
                <a:off x="8221737" y="5539748"/>
                <a:ext cx="111971" cy="101600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173"/>
              <p:cNvCxnSpPr/>
              <p:nvPr/>
            </p:nvCxnSpPr>
            <p:spPr>
              <a:xfrm>
                <a:off x="8223761" y="5537686"/>
                <a:ext cx="75097" cy="116877"/>
              </a:xfrm>
              <a:prstGeom prst="line">
                <a:avLst/>
              </a:prstGeom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Group 119"/>
          <p:cNvGrpSpPr/>
          <p:nvPr/>
        </p:nvGrpSpPr>
        <p:grpSpPr>
          <a:xfrm rot="863222">
            <a:off x="9019029" y="2142035"/>
            <a:ext cx="1302337" cy="1342167"/>
            <a:chOff x="3322406" y="4526185"/>
            <a:chExt cx="1302337" cy="1342167"/>
          </a:xfrm>
        </p:grpSpPr>
        <p:grpSp>
          <p:nvGrpSpPr>
            <p:cNvPr id="69" name="Group 179"/>
            <p:cNvGrpSpPr/>
            <p:nvPr/>
          </p:nvGrpSpPr>
          <p:grpSpPr>
            <a:xfrm rot="18924646">
              <a:off x="3322406" y="4969946"/>
              <a:ext cx="559547" cy="898406"/>
              <a:chOff x="3180903" y="4537973"/>
              <a:chExt cx="559547" cy="898406"/>
            </a:xfrm>
          </p:grpSpPr>
          <p:sp>
            <p:nvSpPr>
              <p:cNvPr id="73" name="Rounded Rectangle 175"/>
              <p:cNvSpPr/>
              <p:nvPr/>
            </p:nvSpPr>
            <p:spPr>
              <a:xfrm>
                <a:off x="3302000" y="4537973"/>
                <a:ext cx="313267" cy="31613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Round Same Side Corner Rectangle 176"/>
              <p:cNvSpPr/>
              <p:nvPr/>
            </p:nvSpPr>
            <p:spPr>
              <a:xfrm rot="16200000">
                <a:off x="3529415" y="4643067"/>
                <a:ext cx="316130" cy="105941"/>
              </a:xfrm>
              <a:prstGeom prst="round2Same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Round Same Side Corner Rectangle 177"/>
              <p:cNvSpPr/>
              <p:nvPr/>
            </p:nvSpPr>
            <p:spPr>
              <a:xfrm rot="5400000">
                <a:off x="3075809" y="4643067"/>
                <a:ext cx="316130" cy="105941"/>
              </a:xfrm>
              <a:prstGeom prst="round2Same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ound Same Side Corner Rectangle 178"/>
              <p:cNvSpPr/>
              <p:nvPr/>
            </p:nvSpPr>
            <p:spPr>
              <a:xfrm rot="10800000">
                <a:off x="3416055" y="4843716"/>
                <a:ext cx="82530" cy="592663"/>
              </a:xfrm>
              <a:prstGeom prst="round2Same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0" name="Group 225"/>
            <p:cNvGrpSpPr/>
            <p:nvPr/>
          </p:nvGrpSpPr>
          <p:grpSpPr>
            <a:xfrm rot="412180">
              <a:off x="3866872" y="4526185"/>
              <a:ext cx="757871" cy="719581"/>
              <a:chOff x="4294379" y="4402707"/>
              <a:chExt cx="757871" cy="719581"/>
            </a:xfrm>
          </p:grpSpPr>
          <p:sp>
            <p:nvSpPr>
              <p:cNvPr id="71" name="Freeform 183"/>
              <p:cNvSpPr/>
              <p:nvPr/>
            </p:nvSpPr>
            <p:spPr>
              <a:xfrm>
                <a:off x="4294379" y="4402707"/>
                <a:ext cx="757871" cy="719581"/>
              </a:xfrm>
              <a:custGeom>
                <a:avLst/>
                <a:gdLst>
                  <a:gd name="connsiteX0" fmla="*/ 0 w 637309"/>
                  <a:gd name="connsiteY0" fmla="*/ 637309 h 637309"/>
                  <a:gd name="connsiteX1" fmla="*/ 263236 w 637309"/>
                  <a:gd name="connsiteY1" fmla="*/ 277091 h 637309"/>
                  <a:gd name="connsiteX2" fmla="*/ 360218 w 637309"/>
                  <a:gd name="connsiteY2" fmla="*/ 415636 h 637309"/>
                  <a:gd name="connsiteX3" fmla="*/ 637309 w 637309"/>
                  <a:gd name="connsiteY3" fmla="*/ 0 h 637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309" h="637309">
                    <a:moveTo>
                      <a:pt x="0" y="637309"/>
                    </a:moveTo>
                    <a:lnTo>
                      <a:pt x="263236" y="277091"/>
                    </a:lnTo>
                    <a:lnTo>
                      <a:pt x="360218" y="415636"/>
                    </a:lnTo>
                    <a:lnTo>
                      <a:pt x="637309" y="0"/>
                    </a:ln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185"/>
              <p:cNvSpPr/>
              <p:nvPr/>
            </p:nvSpPr>
            <p:spPr>
              <a:xfrm>
                <a:off x="4477968" y="4451491"/>
                <a:ext cx="388418" cy="275129"/>
              </a:xfrm>
              <a:custGeom>
                <a:avLst/>
                <a:gdLst>
                  <a:gd name="connsiteX0" fmla="*/ 0 w 388418"/>
                  <a:gd name="connsiteY0" fmla="*/ 275129 h 275129"/>
                  <a:gd name="connsiteX1" fmla="*/ 161841 w 388418"/>
                  <a:gd name="connsiteY1" fmla="*/ 48552 h 275129"/>
                  <a:gd name="connsiteX2" fmla="*/ 250853 w 388418"/>
                  <a:gd name="connsiteY2" fmla="*/ 202301 h 275129"/>
                  <a:gd name="connsiteX3" fmla="*/ 388418 w 388418"/>
                  <a:gd name="connsiteY3" fmla="*/ 0 h 275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8418" h="275129">
                    <a:moveTo>
                      <a:pt x="0" y="275129"/>
                    </a:moveTo>
                    <a:lnTo>
                      <a:pt x="161841" y="48552"/>
                    </a:lnTo>
                    <a:lnTo>
                      <a:pt x="250853" y="202301"/>
                    </a:lnTo>
                    <a:lnTo>
                      <a:pt x="388418" y="0"/>
                    </a:lnTo>
                  </a:path>
                </a:pathLst>
              </a:custGeom>
              <a:noFill/>
              <a:ln>
                <a:solidFill>
                  <a:srgbClr val="FD4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7" name="Group 39"/>
          <p:cNvGrpSpPr/>
          <p:nvPr/>
        </p:nvGrpSpPr>
        <p:grpSpPr>
          <a:xfrm>
            <a:off x="6923339" y="3836164"/>
            <a:ext cx="1522315" cy="1231730"/>
            <a:chOff x="1832359" y="3523880"/>
            <a:chExt cx="1522315" cy="1231730"/>
          </a:xfrm>
        </p:grpSpPr>
        <p:sp>
          <p:nvSpPr>
            <p:cNvPr id="78" name="Oval 286"/>
            <p:cNvSpPr/>
            <p:nvPr/>
          </p:nvSpPr>
          <p:spPr>
            <a:xfrm>
              <a:off x="1864923" y="3687658"/>
              <a:ext cx="614492" cy="61449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Oval 38"/>
            <p:cNvSpPr/>
            <p:nvPr/>
          </p:nvSpPr>
          <p:spPr>
            <a:xfrm>
              <a:off x="2463134" y="3944451"/>
              <a:ext cx="683370" cy="6833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0" name="Group 228"/>
            <p:cNvGrpSpPr/>
            <p:nvPr/>
          </p:nvGrpSpPr>
          <p:grpSpPr>
            <a:xfrm rot="16669204">
              <a:off x="3244247" y="4434231"/>
              <a:ext cx="120069" cy="100785"/>
              <a:chOff x="2179950" y="5467885"/>
              <a:chExt cx="132800" cy="111471"/>
            </a:xfrm>
          </p:grpSpPr>
          <p:sp>
            <p:nvSpPr>
              <p:cNvPr id="97" name="Oval 226"/>
              <p:cNvSpPr/>
              <p:nvPr/>
            </p:nvSpPr>
            <p:spPr>
              <a:xfrm>
                <a:off x="2179952" y="5492375"/>
                <a:ext cx="132798" cy="8698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Oval 227"/>
              <p:cNvSpPr/>
              <p:nvPr/>
            </p:nvSpPr>
            <p:spPr>
              <a:xfrm>
                <a:off x="2179950" y="5467885"/>
                <a:ext cx="132798" cy="869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1" name="Group 229"/>
            <p:cNvGrpSpPr/>
            <p:nvPr/>
          </p:nvGrpSpPr>
          <p:grpSpPr>
            <a:xfrm rot="21402438">
              <a:off x="2534736" y="3777854"/>
              <a:ext cx="120070" cy="79969"/>
              <a:chOff x="3514641" y="3305009"/>
              <a:chExt cx="132801" cy="111470"/>
            </a:xfrm>
          </p:grpSpPr>
          <p:sp>
            <p:nvSpPr>
              <p:cNvPr id="95" name="Oval 230"/>
              <p:cNvSpPr/>
              <p:nvPr/>
            </p:nvSpPr>
            <p:spPr>
              <a:xfrm rot="462314">
                <a:off x="3514644" y="3329497"/>
                <a:ext cx="132798" cy="86982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Oval 231"/>
              <p:cNvSpPr/>
              <p:nvPr/>
            </p:nvSpPr>
            <p:spPr>
              <a:xfrm rot="462314">
                <a:off x="3514641" y="3305009"/>
                <a:ext cx="132798" cy="869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2" name="Group 238"/>
            <p:cNvGrpSpPr/>
            <p:nvPr/>
          </p:nvGrpSpPr>
          <p:grpSpPr>
            <a:xfrm rot="18961523">
              <a:off x="2748516" y="3662127"/>
              <a:ext cx="93749" cy="100874"/>
              <a:chOff x="4037710" y="4099670"/>
              <a:chExt cx="132799" cy="111476"/>
            </a:xfrm>
          </p:grpSpPr>
          <p:sp>
            <p:nvSpPr>
              <p:cNvPr id="93" name="Oval 239"/>
              <p:cNvSpPr/>
              <p:nvPr/>
            </p:nvSpPr>
            <p:spPr>
              <a:xfrm>
                <a:off x="4037710" y="4124164"/>
                <a:ext cx="132799" cy="86982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Oval 240"/>
              <p:cNvSpPr/>
              <p:nvPr/>
            </p:nvSpPr>
            <p:spPr>
              <a:xfrm>
                <a:off x="4037710" y="4099670"/>
                <a:ext cx="132798" cy="8698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3" name="TextBox 281"/>
            <p:cNvSpPr txBox="1"/>
            <p:nvPr/>
          </p:nvSpPr>
          <p:spPr>
            <a:xfrm>
              <a:off x="2578425" y="3956545"/>
              <a:ext cx="456252" cy="664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  <a:latin typeface="Arial Black" charset="0"/>
                  <a:ea typeface="Arial Black" charset="0"/>
                  <a:cs typeface="Arial Black" charset="0"/>
                </a:rPr>
                <a:t>€</a:t>
              </a:r>
            </a:p>
          </p:txBody>
        </p:sp>
        <p:grpSp>
          <p:nvGrpSpPr>
            <p:cNvPr id="84" name="Group 264"/>
            <p:cNvGrpSpPr/>
            <p:nvPr/>
          </p:nvGrpSpPr>
          <p:grpSpPr>
            <a:xfrm rot="20583064">
              <a:off x="1832359" y="3523880"/>
              <a:ext cx="111503" cy="126150"/>
              <a:chOff x="1162048" y="2619799"/>
              <a:chExt cx="132800" cy="111475"/>
            </a:xfrm>
          </p:grpSpPr>
          <p:sp>
            <p:nvSpPr>
              <p:cNvPr id="91" name="Oval 271"/>
              <p:cNvSpPr/>
              <p:nvPr/>
            </p:nvSpPr>
            <p:spPr>
              <a:xfrm>
                <a:off x="1162048" y="2644293"/>
                <a:ext cx="132798" cy="8698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Oval 272"/>
              <p:cNvSpPr/>
              <p:nvPr/>
            </p:nvSpPr>
            <p:spPr>
              <a:xfrm>
                <a:off x="1162050" y="2619799"/>
                <a:ext cx="132798" cy="869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5" name="Group 265"/>
            <p:cNvGrpSpPr/>
            <p:nvPr/>
          </p:nvGrpSpPr>
          <p:grpSpPr>
            <a:xfrm rot="6193916">
              <a:off x="2183325" y="4530215"/>
              <a:ext cx="147349" cy="103194"/>
              <a:chOff x="2579262" y="4623011"/>
              <a:chExt cx="132799" cy="111475"/>
            </a:xfrm>
          </p:grpSpPr>
          <p:sp>
            <p:nvSpPr>
              <p:cNvPr id="89" name="Oval 269"/>
              <p:cNvSpPr/>
              <p:nvPr/>
            </p:nvSpPr>
            <p:spPr>
              <a:xfrm>
                <a:off x="2579262" y="4647505"/>
                <a:ext cx="132798" cy="8698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Oval 270"/>
              <p:cNvSpPr/>
              <p:nvPr/>
            </p:nvSpPr>
            <p:spPr>
              <a:xfrm>
                <a:off x="2579263" y="4623011"/>
                <a:ext cx="132798" cy="8698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6" name="Freeform 35"/>
            <p:cNvSpPr/>
            <p:nvPr/>
          </p:nvSpPr>
          <p:spPr>
            <a:xfrm rot="288341">
              <a:off x="1993438" y="4199737"/>
              <a:ext cx="171795" cy="346260"/>
            </a:xfrm>
            <a:custGeom>
              <a:avLst/>
              <a:gdLst>
                <a:gd name="connsiteX0" fmla="*/ 59377 w 184067"/>
                <a:gd name="connsiteY0" fmla="*/ 0 h 409699"/>
                <a:gd name="connsiteX1" fmla="*/ 0 w 184067"/>
                <a:gd name="connsiteY1" fmla="*/ 409699 h 409699"/>
                <a:gd name="connsiteX2" fmla="*/ 184067 w 184067"/>
                <a:gd name="connsiteY2" fmla="*/ 53439 h 409699"/>
                <a:gd name="connsiteX3" fmla="*/ 59377 w 184067"/>
                <a:gd name="connsiteY3" fmla="*/ 0 h 40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067" h="409699">
                  <a:moveTo>
                    <a:pt x="59377" y="0"/>
                  </a:moveTo>
                  <a:lnTo>
                    <a:pt x="0" y="409699"/>
                  </a:lnTo>
                  <a:lnTo>
                    <a:pt x="184067" y="53439"/>
                  </a:lnTo>
                  <a:lnTo>
                    <a:pt x="593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Freeform 285"/>
            <p:cNvSpPr/>
            <p:nvPr/>
          </p:nvSpPr>
          <p:spPr>
            <a:xfrm rot="18832537">
              <a:off x="2855128" y="4422229"/>
              <a:ext cx="252064" cy="414697"/>
            </a:xfrm>
            <a:custGeom>
              <a:avLst/>
              <a:gdLst>
                <a:gd name="connsiteX0" fmla="*/ 59377 w 184067"/>
                <a:gd name="connsiteY0" fmla="*/ 0 h 409699"/>
                <a:gd name="connsiteX1" fmla="*/ 0 w 184067"/>
                <a:gd name="connsiteY1" fmla="*/ 409699 h 409699"/>
                <a:gd name="connsiteX2" fmla="*/ 184067 w 184067"/>
                <a:gd name="connsiteY2" fmla="*/ 53439 h 409699"/>
                <a:gd name="connsiteX3" fmla="*/ 59377 w 184067"/>
                <a:gd name="connsiteY3" fmla="*/ 0 h 40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067" h="409699">
                  <a:moveTo>
                    <a:pt x="59377" y="0"/>
                  </a:moveTo>
                  <a:lnTo>
                    <a:pt x="0" y="409699"/>
                  </a:lnTo>
                  <a:lnTo>
                    <a:pt x="184067" y="53439"/>
                  </a:lnTo>
                  <a:lnTo>
                    <a:pt x="593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8" name="TextBox 287"/>
            <p:cNvSpPr txBox="1"/>
            <p:nvPr/>
          </p:nvSpPr>
          <p:spPr>
            <a:xfrm>
              <a:off x="1906057" y="3704043"/>
              <a:ext cx="4998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Arial Black" charset="0"/>
                  <a:ea typeface="Arial Black" charset="0"/>
                  <a:cs typeface="Arial Black" charset="0"/>
                </a:rPr>
                <a:t>€</a:t>
              </a:r>
            </a:p>
          </p:txBody>
        </p:sp>
      </p:grpSp>
      <p:cxnSp>
        <p:nvCxnSpPr>
          <p:cNvPr id="99" name="Straight Connector 98"/>
          <p:cNvCxnSpPr/>
          <p:nvPr/>
        </p:nvCxnSpPr>
        <p:spPr>
          <a:xfrm flipH="1">
            <a:off x="8339214" y="3967116"/>
            <a:ext cx="1964717" cy="31460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9"/>
          <p:cNvGrpSpPr/>
          <p:nvPr/>
        </p:nvGrpSpPr>
        <p:grpSpPr>
          <a:xfrm rot="2215252">
            <a:off x="9887949" y="3275382"/>
            <a:ext cx="145816" cy="861475"/>
            <a:chOff x="8716499" y="3240963"/>
            <a:chExt cx="145816" cy="861475"/>
          </a:xfrm>
        </p:grpSpPr>
        <p:grpSp>
          <p:nvGrpSpPr>
            <p:cNvPr id="102" name="Group 96"/>
            <p:cNvGrpSpPr/>
            <p:nvPr/>
          </p:nvGrpSpPr>
          <p:grpSpPr>
            <a:xfrm>
              <a:off x="8716499" y="3240963"/>
              <a:ext cx="145816" cy="861475"/>
              <a:chOff x="8709471" y="3240963"/>
              <a:chExt cx="145816" cy="861475"/>
            </a:xfrm>
          </p:grpSpPr>
          <p:sp>
            <p:nvSpPr>
              <p:cNvPr id="104" name="Rectangle 91"/>
              <p:cNvSpPr/>
              <p:nvPr/>
            </p:nvSpPr>
            <p:spPr>
              <a:xfrm>
                <a:off x="8709471" y="3240963"/>
                <a:ext cx="145816" cy="70358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Triangle 95"/>
              <p:cNvSpPr/>
              <p:nvPr/>
            </p:nvSpPr>
            <p:spPr>
              <a:xfrm rot="10800000">
                <a:off x="8739856" y="4028974"/>
                <a:ext cx="85046" cy="73464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03" name="Straight Connector 98"/>
            <p:cNvCxnSpPr/>
            <p:nvPr/>
          </p:nvCxnSpPr>
          <p:spPr>
            <a:xfrm>
              <a:off x="8789407" y="3273618"/>
              <a:ext cx="0" cy="6480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18"/>
          <p:cNvGrpSpPr/>
          <p:nvPr/>
        </p:nvGrpSpPr>
        <p:grpSpPr>
          <a:xfrm>
            <a:off x="7628877" y="5157859"/>
            <a:ext cx="1163942" cy="1198440"/>
            <a:chOff x="7143558" y="550415"/>
            <a:chExt cx="1163942" cy="1198440"/>
          </a:xfrm>
        </p:grpSpPr>
        <p:grpSp>
          <p:nvGrpSpPr>
            <p:cNvPr id="107" name="Group 50"/>
            <p:cNvGrpSpPr/>
            <p:nvPr/>
          </p:nvGrpSpPr>
          <p:grpSpPr>
            <a:xfrm>
              <a:off x="7143558" y="625715"/>
              <a:ext cx="1077054" cy="1123140"/>
              <a:chOff x="7359490" y="332679"/>
              <a:chExt cx="1077054" cy="1123140"/>
            </a:xfrm>
          </p:grpSpPr>
          <p:sp>
            <p:nvSpPr>
              <p:cNvPr id="115" name="Freeform 37"/>
              <p:cNvSpPr/>
              <p:nvPr/>
            </p:nvSpPr>
            <p:spPr>
              <a:xfrm>
                <a:off x="7379118" y="824806"/>
                <a:ext cx="752202" cy="254907"/>
              </a:xfrm>
              <a:custGeom>
                <a:avLst/>
                <a:gdLst>
                  <a:gd name="connsiteX0" fmla="*/ 0 w 740228"/>
                  <a:gd name="connsiteY0" fmla="*/ 0 h 246743"/>
                  <a:gd name="connsiteX1" fmla="*/ 391885 w 740228"/>
                  <a:gd name="connsiteY1" fmla="*/ 246743 h 246743"/>
                  <a:gd name="connsiteX2" fmla="*/ 740228 w 740228"/>
                  <a:gd name="connsiteY2" fmla="*/ 14515 h 246743"/>
                  <a:gd name="connsiteX0" fmla="*/ 0 w 740228"/>
                  <a:gd name="connsiteY0" fmla="*/ 0 h 254907"/>
                  <a:gd name="connsiteX1" fmla="*/ 351063 w 740228"/>
                  <a:gd name="connsiteY1" fmla="*/ 254907 h 254907"/>
                  <a:gd name="connsiteX2" fmla="*/ 740228 w 740228"/>
                  <a:gd name="connsiteY2" fmla="*/ 14515 h 254907"/>
                  <a:gd name="connsiteX0" fmla="*/ 0 w 756556"/>
                  <a:gd name="connsiteY0" fmla="*/ 18142 h 273049"/>
                  <a:gd name="connsiteX1" fmla="*/ 351063 w 756556"/>
                  <a:gd name="connsiteY1" fmla="*/ 273049 h 273049"/>
                  <a:gd name="connsiteX2" fmla="*/ 756556 w 756556"/>
                  <a:gd name="connsiteY2" fmla="*/ 0 h 273049"/>
                  <a:gd name="connsiteX0" fmla="*/ 0 w 756556"/>
                  <a:gd name="connsiteY0" fmla="*/ 18142 h 273049"/>
                  <a:gd name="connsiteX1" fmla="*/ 367392 w 756556"/>
                  <a:gd name="connsiteY1" fmla="*/ 273049 h 273049"/>
                  <a:gd name="connsiteX2" fmla="*/ 756556 w 756556"/>
                  <a:gd name="connsiteY2" fmla="*/ 0 h 273049"/>
                  <a:gd name="connsiteX0" fmla="*/ 0 w 746473"/>
                  <a:gd name="connsiteY0" fmla="*/ 0 h 254907"/>
                  <a:gd name="connsiteX1" fmla="*/ 367392 w 746473"/>
                  <a:gd name="connsiteY1" fmla="*/ 254907 h 254907"/>
                  <a:gd name="connsiteX2" fmla="*/ 746473 w 746473"/>
                  <a:gd name="connsiteY2" fmla="*/ 2178 h 254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6473" h="254907">
                    <a:moveTo>
                      <a:pt x="0" y="0"/>
                    </a:moveTo>
                    <a:lnTo>
                      <a:pt x="367392" y="254907"/>
                    </a:lnTo>
                    <a:lnTo>
                      <a:pt x="746473" y="2178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6" name="Group 13"/>
              <p:cNvGrpSpPr/>
              <p:nvPr/>
            </p:nvGrpSpPr>
            <p:grpSpPr>
              <a:xfrm>
                <a:off x="7525702" y="332679"/>
                <a:ext cx="158455" cy="143153"/>
                <a:chOff x="7636320" y="530338"/>
                <a:chExt cx="158455" cy="143153"/>
              </a:xfrm>
            </p:grpSpPr>
            <p:cxnSp>
              <p:nvCxnSpPr>
                <p:cNvPr id="134" name="Straight Connector 46"/>
                <p:cNvCxnSpPr/>
                <p:nvPr/>
              </p:nvCxnSpPr>
              <p:spPr>
                <a:xfrm>
                  <a:off x="7686267" y="530338"/>
                  <a:ext cx="68952" cy="143153"/>
                </a:xfrm>
                <a:prstGeom prst="line">
                  <a:avLst/>
                </a:prstGeom>
                <a:ln w="127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48"/>
                <p:cNvCxnSpPr/>
                <p:nvPr/>
              </p:nvCxnSpPr>
              <p:spPr>
                <a:xfrm flipV="1">
                  <a:off x="7636320" y="566766"/>
                  <a:ext cx="158455" cy="80028"/>
                </a:xfrm>
                <a:prstGeom prst="line">
                  <a:avLst/>
                </a:prstGeom>
                <a:ln w="127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55"/>
              <p:cNvGrpSpPr/>
              <p:nvPr/>
            </p:nvGrpSpPr>
            <p:grpSpPr>
              <a:xfrm rot="4520879">
                <a:off x="7809456" y="1305015"/>
                <a:ext cx="158455" cy="143153"/>
                <a:chOff x="7374220" y="1650431"/>
                <a:chExt cx="158455" cy="143153"/>
              </a:xfrm>
            </p:grpSpPr>
            <p:cxnSp>
              <p:nvCxnSpPr>
                <p:cNvPr id="132" name="Straight Connector 53"/>
                <p:cNvCxnSpPr/>
                <p:nvPr/>
              </p:nvCxnSpPr>
              <p:spPr>
                <a:xfrm>
                  <a:off x="7424167" y="1650431"/>
                  <a:ext cx="68952" cy="143153"/>
                </a:xfrm>
                <a:prstGeom prst="line">
                  <a:avLst/>
                </a:prstGeom>
                <a:ln w="127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54"/>
                <p:cNvCxnSpPr/>
                <p:nvPr/>
              </p:nvCxnSpPr>
              <p:spPr>
                <a:xfrm flipV="1">
                  <a:off x="7374220" y="1686859"/>
                  <a:ext cx="158455" cy="80028"/>
                </a:xfrm>
                <a:prstGeom prst="line">
                  <a:avLst/>
                </a:prstGeom>
                <a:ln w="127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Group 56"/>
              <p:cNvGrpSpPr/>
              <p:nvPr/>
            </p:nvGrpSpPr>
            <p:grpSpPr>
              <a:xfrm rot="6824570">
                <a:off x="8285740" y="1073146"/>
                <a:ext cx="158455" cy="143153"/>
                <a:chOff x="7374220" y="1650431"/>
                <a:chExt cx="158455" cy="143153"/>
              </a:xfrm>
            </p:grpSpPr>
            <p:cxnSp>
              <p:nvCxnSpPr>
                <p:cNvPr id="130" name="Straight Connector 57"/>
                <p:cNvCxnSpPr/>
                <p:nvPr/>
              </p:nvCxnSpPr>
              <p:spPr>
                <a:xfrm>
                  <a:off x="7424167" y="1650431"/>
                  <a:ext cx="68952" cy="143153"/>
                </a:xfrm>
                <a:prstGeom prst="line">
                  <a:avLst/>
                </a:prstGeom>
                <a:ln w="127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58"/>
                <p:cNvCxnSpPr/>
                <p:nvPr/>
              </p:nvCxnSpPr>
              <p:spPr>
                <a:xfrm flipV="1">
                  <a:off x="7374220" y="1686859"/>
                  <a:ext cx="158455" cy="80028"/>
                </a:xfrm>
                <a:prstGeom prst="line">
                  <a:avLst/>
                </a:prstGeom>
                <a:ln w="127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Oval 15"/>
              <p:cNvSpPr/>
              <p:nvPr/>
            </p:nvSpPr>
            <p:spPr>
              <a:xfrm>
                <a:off x="7539892" y="507443"/>
                <a:ext cx="680720" cy="6807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Oval 20"/>
              <p:cNvSpPr/>
              <p:nvPr/>
            </p:nvSpPr>
            <p:spPr>
              <a:xfrm>
                <a:off x="7359490" y="759587"/>
                <a:ext cx="176431" cy="17643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Oval 167"/>
              <p:cNvSpPr/>
              <p:nvPr/>
            </p:nvSpPr>
            <p:spPr>
              <a:xfrm>
                <a:off x="8225281" y="759587"/>
                <a:ext cx="176431" cy="17643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2" name="Straight Connector 36"/>
              <p:cNvCxnSpPr>
                <a:stCxn id="128" idx="2"/>
              </p:cNvCxnSpPr>
              <p:nvPr/>
            </p:nvCxnSpPr>
            <p:spPr>
              <a:xfrm>
                <a:off x="7845375" y="767798"/>
                <a:ext cx="0" cy="14906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" name="Group 44"/>
              <p:cNvGrpSpPr/>
              <p:nvPr/>
            </p:nvGrpSpPr>
            <p:grpSpPr>
              <a:xfrm>
                <a:off x="7620188" y="655204"/>
                <a:ext cx="352849" cy="321271"/>
                <a:chOff x="7620188" y="690598"/>
                <a:chExt cx="352849" cy="321271"/>
              </a:xfrm>
            </p:grpSpPr>
            <p:sp>
              <p:nvSpPr>
                <p:cNvPr id="128" name="Arc 27"/>
                <p:cNvSpPr/>
                <p:nvPr/>
              </p:nvSpPr>
              <p:spPr>
                <a:xfrm>
                  <a:off x="7620188" y="690598"/>
                  <a:ext cx="225187" cy="225187"/>
                </a:xfrm>
                <a:prstGeom prst="arc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9" name="Arc 42"/>
                <p:cNvSpPr/>
                <p:nvPr/>
              </p:nvSpPr>
              <p:spPr>
                <a:xfrm rot="10800000">
                  <a:off x="7845583" y="884415"/>
                  <a:ext cx="127454" cy="127454"/>
                </a:xfrm>
                <a:prstGeom prst="arc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24" name="Oval 43"/>
              <p:cNvSpPr/>
              <p:nvPr/>
            </p:nvSpPr>
            <p:spPr>
              <a:xfrm>
                <a:off x="7663454" y="803191"/>
                <a:ext cx="90410" cy="9041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Oval 180"/>
              <p:cNvSpPr/>
              <p:nvPr/>
            </p:nvSpPr>
            <p:spPr>
              <a:xfrm>
                <a:off x="7985654" y="803191"/>
                <a:ext cx="90410" cy="9041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Arc 45"/>
              <p:cNvSpPr/>
              <p:nvPr/>
            </p:nvSpPr>
            <p:spPr>
              <a:xfrm rot="8100000">
                <a:off x="7760183" y="829658"/>
                <a:ext cx="248781" cy="248781"/>
              </a:xfrm>
              <a:prstGeom prst="arc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Rounded Rectangle 49"/>
              <p:cNvSpPr/>
              <p:nvPr/>
            </p:nvSpPr>
            <p:spPr>
              <a:xfrm>
                <a:off x="7961412" y="709047"/>
                <a:ext cx="139213" cy="4571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8" name="Group 90"/>
            <p:cNvGrpSpPr/>
            <p:nvPr/>
          </p:nvGrpSpPr>
          <p:grpSpPr>
            <a:xfrm rot="1152335">
              <a:off x="7945446" y="550415"/>
              <a:ext cx="362054" cy="414754"/>
              <a:chOff x="7934884" y="486829"/>
              <a:chExt cx="362054" cy="414754"/>
            </a:xfrm>
          </p:grpSpPr>
          <p:sp>
            <p:nvSpPr>
              <p:cNvPr id="109" name="Oval 51"/>
              <p:cNvSpPr/>
              <p:nvPr/>
            </p:nvSpPr>
            <p:spPr>
              <a:xfrm>
                <a:off x="8010570" y="615215"/>
                <a:ext cx="286368" cy="2863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0" name="Straight Connector 63"/>
              <p:cNvCxnSpPr/>
              <p:nvPr/>
            </p:nvCxnSpPr>
            <p:spPr>
              <a:xfrm>
                <a:off x="8267814" y="537909"/>
                <a:ext cx="0" cy="195706"/>
              </a:xfrm>
              <a:prstGeom prst="line">
                <a:avLst/>
              </a:prstGeom>
              <a:ln w="635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92"/>
              <p:cNvCxnSpPr/>
              <p:nvPr/>
            </p:nvCxnSpPr>
            <p:spPr>
              <a:xfrm>
                <a:off x="8192910" y="486829"/>
                <a:ext cx="0" cy="200246"/>
              </a:xfrm>
              <a:prstGeom prst="line">
                <a:avLst/>
              </a:prstGeom>
              <a:ln w="635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93"/>
              <p:cNvCxnSpPr/>
              <p:nvPr/>
            </p:nvCxnSpPr>
            <p:spPr>
              <a:xfrm>
                <a:off x="8118006" y="486829"/>
                <a:ext cx="0" cy="200246"/>
              </a:xfrm>
              <a:prstGeom prst="line">
                <a:avLst/>
              </a:prstGeom>
              <a:ln w="635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95"/>
              <p:cNvCxnSpPr/>
              <p:nvPr/>
            </p:nvCxnSpPr>
            <p:spPr>
              <a:xfrm>
                <a:off x="8043102" y="537909"/>
                <a:ext cx="0" cy="200246"/>
              </a:xfrm>
              <a:prstGeom prst="line">
                <a:avLst/>
              </a:prstGeom>
              <a:ln w="635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96"/>
              <p:cNvCxnSpPr/>
              <p:nvPr/>
            </p:nvCxnSpPr>
            <p:spPr>
              <a:xfrm>
                <a:off x="7934884" y="710624"/>
                <a:ext cx="131874" cy="119287"/>
              </a:xfrm>
              <a:prstGeom prst="line">
                <a:avLst/>
              </a:prstGeom>
              <a:ln w="635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72612E-1A0A-AD58-2F53-3BEEB8C6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A62E-4607-44B0-930C-FEACA305BAD3}" type="slidenum">
              <a:rPr lang="fi-FI" smtClean="0"/>
              <a:pPr>
                <a:defRPr/>
              </a:pPr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0404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35A622-5FFF-6CDA-17B3-1150B44EE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</p:spPr>
        <p:txBody>
          <a:bodyPr wrap="square" anchor="t">
            <a:normAutofit fontScale="90000"/>
          </a:bodyPr>
          <a:lstStyle/>
          <a:p>
            <a:r>
              <a:rPr lang="fi-FI" sz="3600" dirty="0"/>
              <a:t>Osallisuuden edistäminen kaupunkiuudistusalueilla 2023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E39C22-8395-CDF3-8336-0D4DEE5DF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80696"/>
            <a:ext cx="6859588" cy="5247104"/>
          </a:xfrm>
        </p:spPr>
        <p:txBody>
          <a:bodyPr wrap="square" anchor="t"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fi-FI" sz="96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fi-FI" sz="9600" b="1" dirty="0"/>
              <a:t>1. Alueelliset kaupunkilaiskeskustelut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8000" dirty="0"/>
              <a:t>Kannelmäki ja Malmi, kevät ja syksy 2023. Mellunkylä syksy 2023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8000" dirty="0"/>
              <a:t>Tavoitteena alueen ajankohtaisista ilmiöistä ja kehittämisestä keskustelu sekä alueen asukkaiden toimijuuden vahvistaminen.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fi-FI" sz="9600" dirty="0"/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2. </a:t>
            </a:r>
            <a:r>
              <a:rPr kumimoji="0" lang="fi-FI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Aluetta koskevat asukastilaisuudet</a:t>
            </a: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Kaikki toimialat yhdessä, vuorovaikutus asukkaiden kanssa alueen erityispiirteet huomioiden (monikielinen)</a:t>
            </a: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Huomioidaan alueen asukkaiden moninaisuus sekä lapset ja nuoret</a:t>
            </a:r>
          </a:p>
          <a:p>
            <a:pPr marL="685800" marR="0" lvl="1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Tavoitteena tiedon jakaminen</a:t>
            </a:r>
            <a:endParaRPr lang="fi-FI" sz="80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fi-FI" sz="74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fi-FI" sz="9600" b="1" dirty="0"/>
              <a:t>Asukkaiden osallistuminen alueen kehittämiseen ja hankkeisiin keskiöön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B6A8C3A-3152-E503-D567-F77D8DE79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883"/>
          <a:stretch/>
        </p:blipFill>
        <p:spPr>
          <a:xfrm>
            <a:off x="7316788" y="1795685"/>
            <a:ext cx="4780280" cy="3781619"/>
          </a:xfrm>
          <a:prstGeom prst="rect">
            <a:avLst/>
          </a:prstGeom>
          <a:noFill/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0C79DC2-5B35-0A12-3E54-1D2E8D8B5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7813" y="6269038"/>
            <a:ext cx="1236662" cy="258762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A36A4D2-4CEB-4472-874B-DE2B4767949D}" type="slidenum">
              <a:rPr kumimoji="0" lang="fi-FI" sz="13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i-FI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506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1500" y="85725"/>
            <a:ext cx="6915150" cy="1036935"/>
          </a:xfrm>
        </p:spPr>
        <p:txBody>
          <a:bodyPr>
            <a:noAutofit/>
          </a:bodyPr>
          <a:lstStyle/>
          <a:p>
            <a:r>
              <a:rPr lang="fi-FI" sz="3200" b="1" dirty="0"/>
              <a:t>Alueelliset kaupunkilaiskeskustelut</a:t>
            </a:r>
          </a:p>
        </p:txBody>
      </p:sp>
      <p:pic>
        <p:nvPicPr>
          <p:cNvPr id="8" name="Kuvan paikkamerkki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8" r="25398"/>
          <a:stretch>
            <a:fillRect/>
          </a:stretch>
        </p:blipFill>
        <p:spPr/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8962EB8-F260-4334-BA92-EA9CD85C6687}"/>
              </a:ext>
            </a:extLst>
          </p:cNvPr>
          <p:cNvSpPr txBox="1"/>
          <p:nvPr/>
        </p:nvSpPr>
        <p:spPr>
          <a:xfrm>
            <a:off x="53976" y="1043763"/>
            <a:ext cx="7223124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sinki Grotesk" panose="020B0003040202000003"/>
                <a:ea typeface="+mn-ea"/>
                <a:cs typeface="+mn-cs"/>
              </a:rPr>
              <a:t>Tavoitteet: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sinki Grotesk" panose="020B0003040202000003"/>
                <a:ea typeface="+mn-ea"/>
                <a:cs typeface="+mn-cs"/>
              </a:rPr>
              <a:t>​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sinki Grotesk" panose="020B0003040202000003"/>
                <a:ea typeface="+mn-ea"/>
                <a:cs typeface="+mn-cs"/>
              </a:rPr>
              <a:t>Edistetään kaupunkilaisille tärkeiden alueellisiin ilmiöihin liittyvää keskustelua ja vaikuttamista.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sinki Grotesk" panose="020B0003040202000003"/>
                <a:ea typeface="+mn-ea"/>
                <a:cs typeface="+mn-cs"/>
              </a:rPr>
              <a:t>Vauhditetaan alueiden omaehtoista kehittymistä ja paikallista toimintaa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sinki Grotesk" panose="020B0003040202000003"/>
                <a:ea typeface="+mn-ea"/>
                <a:cs typeface="+mn-cs"/>
              </a:rPr>
              <a:t>​.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sinki Grotesk" panose="020B0003040202000003"/>
                <a:ea typeface="+mn-ea"/>
                <a:cs typeface="+mn-cs"/>
              </a:rPr>
              <a:t>Lisätään ymmärrystä kaupunkilaisten, hallinnon ja eri alueellisten toimijoiden välillä.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sinki Grotesk" panose="020B0003040202000003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sinki Grotesk" panose="020B0003040202000003"/>
                <a:ea typeface="+mn-ea"/>
                <a:cs typeface="+mn-cs"/>
              </a:rPr>
              <a:t>Keskustelumalleja: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sinki Grotesk" panose="020B0003040202000003"/>
                <a:ea typeface="+mn-ea"/>
                <a:cs typeface="+mn-cs"/>
              </a:rPr>
              <a:t>Naapuruuspöydät, aluekahvit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sinki Grotesk" panose="020B0003040202000003"/>
                <a:ea typeface="+mn-ea"/>
                <a:cs typeface="+mn-cs"/>
              </a:rPr>
              <a:t>Kohdennetut keskustelut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sinki Grotesk" panose="020B0003040202000003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sinki Grotesk" panose="020B0003040202000003"/>
                <a:ea typeface="+mn-ea"/>
                <a:cs typeface="+mn-cs"/>
              </a:rPr>
              <a:t>Keinona fasilitoidut keskustelut, jotka tuovat osallistujia lähemmäs toisiaan ja lisää keskinäistä ymmärrystä. </a:t>
            </a:r>
            <a:r>
              <a:rPr lang="fi-FI" sz="2000" dirty="0">
                <a:solidFill>
                  <a:prstClr val="black"/>
                </a:solidFill>
                <a:latin typeface="Helsinki Grotesk" panose="020B0003040202000003"/>
              </a:rPr>
              <a:t>T</a:t>
            </a:r>
            <a:r>
              <a:rPr kumimoji="0" lang="fi-FI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sinki Grotesk" panose="020B0003040202000003"/>
                <a:ea typeface="+mn-ea"/>
                <a:cs typeface="+mn-cs"/>
              </a:rPr>
              <a:t>arvitaan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sinki Grotesk" panose="020B0003040202000003"/>
                <a:ea typeface="+mn-ea"/>
                <a:cs typeface="+mn-cs"/>
              </a:rPr>
              <a:t> myös tilaa kuulla ja huomioida pienempien ryhmien ääni sen lisäksi, että haluamme yhdistää erilaisia ihmisiä.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sinki Grotesk" panose="020B0003040202000003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0" i="1" u="none" strike="noStrike" kern="1200" cap="none" spc="0" normalizeH="0" baseline="0" noProof="0" dirty="0">
                <a:ln>
                  <a:noFill/>
                </a:ln>
                <a:solidFill>
                  <a:srgbClr val="0000BF"/>
                </a:solidFill>
                <a:effectLst/>
                <a:uLnTx/>
                <a:uFillTx/>
                <a:latin typeface="Helsinki Grotesk" panose="020B0003040202000003"/>
                <a:ea typeface="+mn-ea"/>
                <a:cs typeface="+mn-cs"/>
              </a:rPr>
              <a:t>      Puhutaan siitä, mistä kaupunkilaiset jo puhuvat.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7C92C2-E2C6-EE77-C152-F346FC4575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45FC77-B439-47DF-B4FB-8CEDB4BD0606}" type="slidenum">
              <a:rPr kumimoji="0" lang="fi-FI" sz="13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i-FI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3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408DCC-BF78-D9D2-3119-C80A46A6A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Alueelliset verkostot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48CEE65-184F-32B1-BFDB-AA3C3FC7F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" y="981075"/>
            <a:ext cx="8096250" cy="5287645"/>
          </a:xfrm>
        </p:spPr>
        <p:txBody>
          <a:bodyPr/>
          <a:lstStyle/>
          <a:p>
            <a:r>
              <a:rPr lang="fi-FI" sz="2400" dirty="0">
                <a:latin typeface="HelsinkiGrotesk-Bold"/>
              </a:rPr>
              <a:t>Verkostot toimivat ennaltaehkäisevästi: tunnistavat vastakkainasetteluja sekä edistävät hyvä väestösuhteita, turvallisuutta ja osallisuutta. </a:t>
            </a:r>
          </a:p>
          <a:p>
            <a:endParaRPr lang="fi-FI" sz="2000" dirty="0">
              <a:latin typeface="HelsinkiGrotesk-Bold"/>
            </a:endParaRPr>
          </a:p>
          <a:p>
            <a:r>
              <a:rPr lang="fi-FI" sz="2400" dirty="0">
                <a:latin typeface="HelsinkiGrotesk-Bold"/>
              </a:rPr>
              <a:t>Esimerkkinä Kurvin työryhmä</a:t>
            </a:r>
          </a:p>
          <a:p>
            <a:pPr lvl="1"/>
            <a:r>
              <a:rPr lang="fi-FI" sz="2000" dirty="0">
                <a:latin typeface="HelsinkiGrotesk-Bold"/>
              </a:rPr>
              <a:t>Kurvin alueen viihtyisyyden ja turvallisuuden edistämiseen on perustettu Kurvin työryhmä syksyllä 2022. </a:t>
            </a:r>
          </a:p>
          <a:p>
            <a:pPr marL="457200" lvl="1" indent="0">
              <a:buNone/>
            </a:pPr>
            <a:endParaRPr lang="fi-FI" sz="1900" dirty="0">
              <a:latin typeface="HelsinkiGrotesk-Bold"/>
            </a:endParaRPr>
          </a:p>
          <a:p>
            <a:pPr lvl="1"/>
            <a:r>
              <a:rPr lang="fi-FI" sz="1900" dirty="0">
                <a:latin typeface="HelsinkiGrotesk-Bold"/>
              </a:rPr>
              <a:t>Työryhmässä mukana alueen asukkaita, yrityksiä, taloyhtiöitä, Helsingin ennalta estävä poliisi, stadiluotsi ja kaupungin sosiaali- ja turvallisuustyönasiantuntijoita sekä usean eri järjestön työntekijöitä ja vapaaehtoisia. </a:t>
            </a:r>
          </a:p>
          <a:p>
            <a:pPr marL="457200" lvl="1" indent="0">
              <a:buNone/>
            </a:pPr>
            <a:endParaRPr lang="fi-FI" sz="1900" dirty="0">
              <a:latin typeface="HelsinkiGrotesk-Bold"/>
            </a:endParaRPr>
          </a:p>
          <a:p>
            <a:pPr lvl="1"/>
            <a:r>
              <a:rPr lang="fi-FI" sz="2000" dirty="0">
                <a:latin typeface="HelsinkiGrotesk-Bold"/>
              </a:rPr>
              <a:t>Työryhmän keskeiset toimintatavat:</a:t>
            </a:r>
          </a:p>
          <a:p>
            <a:pPr lvl="2"/>
            <a:r>
              <a:rPr lang="fi-FI" dirty="0">
                <a:latin typeface="HelsinkiGrotesk-Bold"/>
              </a:rPr>
              <a:t>ollaan helposti lähestyttäviä </a:t>
            </a:r>
          </a:p>
          <a:p>
            <a:pPr lvl="2"/>
            <a:r>
              <a:rPr lang="fi-FI" dirty="0">
                <a:latin typeface="HelsinkiGrotesk-Bold"/>
              </a:rPr>
              <a:t>matalan kynnyksen yhteydenottokanava </a:t>
            </a:r>
          </a:p>
          <a:p>
            <a:pPr lvl="2"/>
            <a:r>
              <a:rPr lang="fi-FI" dirty="0">
                <a:latin typeface="HelsinkiGrotesk-Bold"/>
              </a:rPr>
              <a:t>siivoustalkoot kohtaamispaikkana </a:t>
            </a:r>
          </a:p>
          <a:p>
            <a:endParaRPr lang="fi-FI" sz="2000" dirty="0">
              <a:latin typeface="HelsinkiGrotesk-Bold"/>
            </a:endParaRPr>
          </a:p>
          <a:p>
            <a:endParaRPr lang="fi-FI" sz="2000" dirty="0">
              <a:latin typeface="HelsinkiGrotesk-Bold"/>
            </a:endParaRPr>
          </a:p>
        </p:txBody>
      </p:sp>
      <p:pic>
        <p:nvPicPr>
          <p:cNvPr id="6" name="Kuva 4" descr="Kuva, joka sisältää kohteen teksti, tie, puu, ulko&#10;&#10;Kuvaus luotu automaattisesti">
            <a:extLst>
              <a:ext uri="{FF2B5EF4-FFF2-40B4-BE49-F238E27FC236}">
                <a16:creationId xmlns:a16="http://schemas.microsoft.com/office/drawing/2014/main" id="{BA04F139-3BE4-3053-E0D0-6DF6F1E34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0"/>
            <a:ext cx="4114800" cy="6860323"/>
          </a:xfrm>
          <a:prstGeom prst="rect">
            <a:avLst/>
          </a:prstGeom>
        </p:spPr>
      </p:pic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B8844C2-2F41-3E78-CF02-B35D4430F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A62E-4607-44B0-930C-FEACA305BAD3}" type="slidenum">
              <a:rPr lang="fi-FI" smtClean="0"/>
              <a:pPr>
                <a:defRPr/>
              </a:pPr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6741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1BC1C-0E98-4C03-A48A-8FE987233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/>
              <a:t>Osallisuus on dialogia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4CA5FC-AA88-46F8-A632-E5CE8F87B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878889"/>
            <a:ext cx="6371618" cy="5298711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Osallisuus on enemmän kuin kuuleminen, kuunteleminen ja äänen antaminen jollekin ryhmälle.</a:t>
            </a:r>
          </a:p>
          <a:p>
            <a:r>
              <a:rPr lang="fi-FI" dirty="0"/>
              <a:t>Se on asiantuntijan heittäytymistä tasavertaiseen dialogiin yhdessä asukkaiden kanssa.</a:t>
            </a:r>
          </a:p>
          <a:p>
            <a:r>
              <a:rPr lang="fi-FI" dirty="0"/>
              <a:t>Avointa ja suoraa keskustelua jossa tavoitellaan yhteistä ymmärrystä.</a:t>
            </a:r>
          </a:p>
          <a:p>
            <a:r>
              <a:rPr lang="fi-FI" dirty="0"/>
              <a:t>Käytännössä tämä tarkoittaa sitä, että asukkaiden lisäksi myös ammattilaiset tulevat kuulluksi ja tuovat oman tärkeän asiantuntijuutensa yhteiselle areenalle -&gt; tiedolla johtaminen. </a:t>
            </a:r>
          </a:p>
        </p:txBody>
      </p:sp>
      <p:pic>
        <p:nvPicPr>
          <p:cNvPr id="9" name="Kuvan paikkamerkki 8" descr="Kuva, joka sisältää kohteen teksti, kasvi, ulko, merkki&#10;&#10;Kuvaus luotu automaattisesti">
            <a:extLst>
              <a:ext uri="{FF2B5EF4-FFF2-40B4-BE49-F238E27FC236}">
                <a16:creationId xmlns:a16="http://schemas.microsoft.com/office/drawing/2014/main" id="{C8351A81-1A45-450C-B6F6-FDD3DA6BBB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r="13200"/>
          <a:stretch>
            <a:fillRect/>
          </a:stretch>
        </p:blipFill>
        <p:spPr/>
      </p:pic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9D959BF-ACFC-45C9-82FC-71BFF14D0D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AD2282-04A0-4A1E-B0F8-A85A101FF7E1}" type="slidenum">
              <a:rPr kumimoji="0" lang="fi-FI" sz="1300" b="1" i="0" u="none" strike="noStrike" kern="1200" cap="none" spc="0" normalizeH="0" baseline="0" noProof="0" smtClean="0">
                <a:ln>
                  <a:noFill/>
                </a:ln>
                <a:solidFill>
                  <a:srgbClr val="FD4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i-FI" sz="1300" b="1" i="0" u="none" strike="noStrike" kern="1200" cap="none" spc="0" normalizeH="0" baseline="0" noProof="0" dirty="0">
              <a:ln>
                <a:noFill/>
              </a:ln>
              <a:solidFill>
                <a:srgbClr val="FD4F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327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6372225" cy="787400"/>
          </a:xfrm>
        </p:spPr>
        <p:txBody>
          <a:bodyPr/>
          <a:lstStyle/>
          <a:p>
            <a:r>
              <a:rPr lang="fi-FI" altLang="fi-FI" sz="3600" dirty="0"/>
              <a:t>Kuusi hyvää osallistamisen periaatetta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239347"/>
            <a:ext cx="6372225" cy="3937616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600" dirty="0"/>
              <a:t>Tunge mukaan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600" dirty="0"/>
              <a:t>Muista selkokieli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600" dirty="0"/>
              <a:t>Kohtaa ihminen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600" dirty="0"/>
              <a:t>Ole läsnä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600" dirty="0"/>
              <a:t>Monikanavainen viestintä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3600" dirty="0"/>
              <a:t>Hymyile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dirty="0"/>
              <a:t> </a:t>
            </a:r>
          </a:p>
        </p:txBody>
      </p:sp>
      <p:sp>
        <p:nvSpPr>
          <p:cNvPr id="86021" name="Dian numeron paikkamerkki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2843-B301-4E0F-8B93-5E6A555A9D23}" type="slidenum">
              <a:rPr kumimoji="0" lang="fi-FI" altLang="fi-FI" sz="1300" b="1" i="0" u="none" strike="noStrike" kern="1200" cap="none" spc="0" normalizeH="0" baseline="0" noProof="0">
                <a:ln>
                  <a:noFill/>
                </a:ln>
                <a:solidFill>
                  <a:srgbClr val="FD4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i-FI" altLang="fi-FI" sz="1300" b="1" i="0" u="none" strike="noStrike" kern="1200" cap="none" spc="0" normalizeH="0" baseline="0" noProof="0">
              <a:ln>
                <a:noFill/>
              </a:ln>
              <a:solidFill>
                <a:srgbClr val="FD4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Kuvan paikkamerkki 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2" r="13102"/>
          <a:stretch>
            <a:fillRect/>
          </a:stretch>
        </p:blipFill>
        <p:spPr/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 descr="Kuva, joka sisältää kohteen henkilö, ulko, henkilöt, ryhmä&#10;&#10;Kuvaus luotu automaattisesti">
            <a:extLst>
              <a:ext uri="{FF2B5EF4-FFF2-40B4-BE49-F238E27FC236}">
                <a16:creationId xmlns:a16="http://schemas.microsoft.com/office/drawing/2014/main" id="{A53E4DA2-9189-472C-A3E6-52E1EC1407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r="3436"/>
          <a:stretch>
            <a:fillRect/>
          </a:stretch>
        </p:blipFill>
        <p:spPr>
          <a:xfrm>
            <a:off x="254000" y="431800"/>
            <a:ext cx="3683000" cy="4943475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39737" y="5486400"/>
            <a:ext cx="11234738" cy="1041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b="1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Kiitos !</a:t>
            </a:r>
            <a:br>
              <a:rPr lang="fi-FI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fi-FI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fi-FI" dirty="0"/>
          </a:p>
        </p:txBody>
      </p:sp>
      <p:sp>
        <p:nvSpPr>
          <p:cNvPr id="87043" name="Dian numeron paikkamerkki 5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54A09D-C850-4E01-8E10-4951192427EE}" type="slidenum">
              <a:rPr kumimoji="0" lang="fi-FI" altLang="fi-FI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i-FI" altLang="fi-FI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Kuvan paikkamerkki 8" descr="Kuva, joka sisältää kohteen henkilö, sisä, seinä, poseeraaminen&#10;&#10;Kuvaus luotu automaattisesti">
            <a:extLst>
              <a:ext uri="{FF2B5EF4-FFF2-40B4-BE49-F238E27FC236}">
                <a16:creationId xmlns:a16="http://schemas.microsoft.com/office/drawing/2014/main" id="{8B379345-2DC2-4C2D-8513-263CDB1FEF5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r="9889"/>
          <a:stretch>
            <a:fillRect/>
          </a:stretch>
        </p:blipFill>
        <p:spPr>
          <a:xfrm>
            <a:off x="4065973" y="431800"/>
            <a:ext cx="3876290" cy="4943475"/>
          </a:xfrm>
        </p:spPr>
      </p:pic>
      <p:pic>
        <p:nvPicPr>
          <p:cNvPr id="11" name="Kuvan paikkamerkki 10" descr="Kuva, joka sisältää kohteen puu, ulko, ruoho, henkilö&#10;&#10;Kuvaus luotu automaattisesti">
            <a:extLst>
              <a:ext uri="{FF2B5EF4-FFF2-40B4-BE49-F238E27FC236}">
                <a16:creationId xmlns:a16="http://schemas.microsoft.com/office/drawing/2014/main" id="{8120D634-09EC-4BF2-9BB3-5719A8912B1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" b="1623"/>
          <a:stretch>
            <a:fillRect/>
          </a:stretch>
        </p:blipFill>
        <p:spPr>
          <a:xfrm>
            <a:off x="8071236" y="431800"/>
            <a:ext cx="3884227" cy="49434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1F39EF-3C82-9156-4219-05720E72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988"/>
            <a:ext cx="9267825" cy="1173162"/>
          </a:xfrm>
        </p:spPr>
        <p:txBody>
          <a:bodyPr/>
          <a:lstStyle/>
          <a:p>
            <a:r>
              <a:rPr lang="fi-FI" dirty="0"/>
              <a:t>Osallisuudesta säädetään useissa eri laeissa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7ECB02-4E71-52D8-9E81-D0E300EC7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1"/>
            <a:ext cx="9801225" cy="4500562"/>
          </a:xfrm>
        </p:spPr>
        <p:txBody>
          <a:bodyPr/>
          <a:lstStyle/>
          <a:p>
            <a:pPr marL="0" indent="0">
              <a:buNone/>
            </a:pPr>
            <a:r>
              <a:rPr lang="fi-FI" sz="3200" dirty="0"/>
              <a:t>Perustuslain mukaan yksilöllä on oikeus osallistua ja vaikuttaa yhteiskunnan ja elinympäristönsä kehittämiseen. Kuntalain mukaan asukkailla ja palvelujen käyttäjillä on oikeus osallistua ja vaikuttaa kunnan toimintaan.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/>
              <a:t>Lisäksi lait potilaan asemasta ja oikeuksista, sosiaalihuollon asiakkaan asemasta ja oikeuksista ja perusopetuslaki korostavat osallisuutta.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2A0EF3-09CF-4FAE-E73D-A9D06022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0A86B-3177-458C-A055-DF6CB5F6E1EE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056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0CE0CC-865D-253A-3FFD-536192706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56" y="426541"/>
            <a:ext cx="11079822" cy="793115"/>
          </a:xfrm>
        </p:spPr>
        <p:txBody>
          <a:bodyPr>
            <a:noAutofit/>
          </a:bodyPr>
          <a:lstStyle/>
          <a:p>
            <a:pPr algn="l" fontAlgn="base"/>
            <a:r>
              <a:rPr lang="fi-FI" b="0" i="0" dirty="0">
                <a:solidFill>
                  <a:srgbClr val="4E4E4E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Osallistumis- ja vaikuttamismahdollisuudet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4D45FB-37E3-23D6-DFAA-04B768AAA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400"/>
            <a:ext cx="10515600" cy="48863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sz="3300" dirty="0"/>
              <a:t>Kaupungin asukkailla ja palvelujen käyttäjillä on oikeus osallistua ja vaikuttaa kaupungin toimintaan. </a:t>
            </a:r>
          </a:p>
          <a:p>
            <a:pPr marL="0" indent="0">
              <a:buNone/>
            </a:pPr>
            <a:r>
              <a:rPr lang="fi-FI" sz="3300" dirty="0"/>
              <a:t>Kaupunginvaltuuston on pidettävä huolta monipuolisista ja vaikuttavista osallistumisen ja vaikuttamisen mahdollisuuksista ja menetelmistä mm. 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sz="3100" dirty="0"/>
              <a:t>järjestämällä keskustelu- ja kuulemistilaisuuksia sekä kuntalaisraateja</a:t>
            </a:r>
          </a:p>
          <a:p>
            <a:pPr lvl="1"/>
            <a:r>
              <a:rPr lang="fi-FI" sz="3100" dirty="0"/>
              <a:t>selvittämällä asukkaiden ja palvelujen käyttäjien mielipiteitä ennen päätöksentekoa</a:t>
            </a:r>
          </a:p>
          <a:p>
            <a:pPr lvl="1"/>
            <a:r>
              <a:rPr lang="fi-FI" sz="3100" dirty="0"/>
              <a:t>valitsemalla palvelujen käyttäjien edustajia kunnan toimielimiin</a:t>
            </a:r>
          </a:p>
          <a:p>
            <a:pPr lvl="1"/>
            <a:r>
              <a:rPr lang="fi-FI" sz="3100" dirty="0"/>
              <a:t>järjestämällä mahdollisuuksia osallistua kunnan talouden suunnitteluun</a:t>
            </a:r>
          </a:p>
          <a:p>
            <a:pPr lvl="1"/>
            <a:r>
              <a:rPr lang="fi-FI" sz="3100" dirty="0"/>
              <a:t>suunnittelemalla ja kehittämällä palveluja yhdessä palvelujen käyttäjien kanssa </a:t>
            </a:r>
          </a:p>
          <a:p>
            <a:pPr lvl="1"/>
            <a:r>
              <a:rPr lang="fi-FI" sz="3100" dirty="0"/>
              <a:t>tukemalla asukkaiden, järjestöjen ja muiden yhteisöjen oma-aloitteista asioiden suunnittelua ja valmistelua. </a:t>
            </a:r>
          </a:p>
          <a:p>
            <a:pPr marL="0" indent="0" algn="r">
              <a:buNone/>
            </a:pPr>
            <a:r>
              <a:rPr lang="fi-FI" sz="3100" dirty="0"/>
              <a:t>(Kuntalaki 22 §) 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A97D2BD-8A33-B35E-4232-A5F8F33F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29533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6E194-C922-4807-8B3F-7372A30513A8}" type="slidenum">
              <a:rPr kumimoji="0" lang="fi-FI" altLang="fi-FI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altLang="fi-FI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APUA meidän pitää </a:t>
            </a:r>
            <a:r>
              <a:rPr lang="fi-FI" altLang="fi-FI" dirty="0" err="1"/>
              <a:t>osallistaa</a:t>
            </a:r>
            <a:endParaRPr lang="fi-FI" altLang="fi-FI" dirty="0"/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457200" y="1474237"/>
            <a:ext cx="10448925" cy="4702726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dirty="0"/>
              <a:t>-Osallisuuden edistämiseen on kunnilla monia mahdollisuuksia. Osa on lakisääteisiä kuntalaisten osallistumisoikeuksia, osa kuntien itsensä kehittämiä ja vapaaehtoisesti toteuttamia. Kaiken osallistumisen lähtökohtana on avoin viestintä ja vuorovaikutuksen mahdollisuudet.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i-FI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dirty="0"/>
              <a:t>-Tarkoituksena on tarjota monipuolisia osallistumisen paikkoja.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dirty="0"/>
              <a:t>Osallistaminen on </a:t>
            </a:r>
            <a:r>
              <a:rPr lang="fi-FI" b="1" dirty="0"/>
              <a:t>tietoista suunnittelu- ja päätäntävallan siirtoa palveluiden käyttäjille.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dirty="0"/>
              <a:t>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dirty="0"/>
              <a:t>-osallistaminen on </a:t>
            </a:r>
            <a:r>
              <a:rPr lang="fi-FI" b="1" dirty="0"/>
              <a:t>rohkeutta luopua täydestä kontrollista</a:t>
            </a:r>
            <a:r>
              <a:rPr lang="fi-FI" dirty="0"/>
              <a:t>: mahdollisuus aidosti kiinnostaviin, uusiin asioihin edellyttää epäonnistumisen kulttuuria ja sitä, ettei pelkää riskejä.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128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7988" y="457200"/>
            <a:ext cx="9297987" cy="20716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/>
              <a:t>Osallisuuden teorioita ja määritelmiä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A6E45C-BA58-41D2-AE53-5035FAA48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0" y="355600"/>
            <a:ext cx="7223760" cy="568960"/>
          </a:xfrm>
        </p:spPr>
        <p:txBody>
          <a:bodyPr>
            <a:normAutofit fontScale="90000"/>
          </a:bodyPr>
          <a:lstStyle/>
          <a:p>
            <a:r>
              <a:rPr lang="fi-FI" sz="3900" dirty="0">
                <a:latin typeface="Arial Black" panose="020B0A04020102020204" pitchFamily="34" charset="0"/>
              </a:rPr>
              <a:t>Osallisuuden osa-alueet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EF67D3-B6DD-4FBF-8883-78E4027E4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138200"/>
            <a:ext cx="7396480" cy="56486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i-FI" sz="26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i-FI" sz="2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sallisuus omassa elämässä</a:t>
            </a:r>
            <a:r>
              <a:rPr lang="fi-FI" sz="2000" b="1" i="0" dirty="0">
                <a:effectLst/>
                <a:latin typeface="source sans pro" panose="020B0503030403020204" pitchFamily="34" charset="0"/>
              </a:rPr>
              <a:t>:</a:t>
            </a:r>
            <a:r>
              <a:rPr lang="fi-FI" sz="2000" b="0" i="0" dirty="0">
                <a:effectLst/>
                <a:latin typeface="source sans pro" panose="020B0503030403020204" pitchFamily="34" charset="0"/>
              </a:rPr>
              <a:t> </a:t>
            </a:r>
            <a:r>
              <a:rPr lang="fi-FI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esim. </a:t>
            </a:r>
          </a:p>
          <a:p>
            <a:pPr lvl="1">
              <a:lnSpc>
                <a:spcPct val="95000"/>
              </a:lnSpc>
            </a:pPr>
            <a:r>
              <a:rPr lang="fi-FI" sz="1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omiin palvelujen </a:t>
            </a:r>
            <a:r>
              <a:rPr lang="fi-FI" sz="1700" dirty="0">
                <a:latin typeface="Arial" panose="020B0604020202020204" pitchFamily="34" charset="0"/>
                <a:cs typeface="Arial" panose="020B0604020202020204" pitchFamily="34" charset="0"/>
              </a:rPr>
              <a:t>suunnittelemiseen ja toteuttamiseen osallistuminen </a:t>
            </a:r>
          </a:p>
          <a:p>
            <a:pPr lvl="1">
              <a:lnSpc>
                <a:spcPct val="95000"/>
              </a:lnSpc>
            </a:pPr>
            <a:r>
              <a:rPr lang="fi-FI" sz="1700" dirty="0">
                <a:latin typeface="Arial" panose="020B0604020202020204" pitchFamily="34" charset="0"/>
                <a:cs typeface="Arial" panose="020B0604020202020204" pitchFamily="34" charset="0"/>
              </a:rPr>
              <a:t>mahdollisuus elää omannäköistä elämää</a:t>
            </a:r>
          </a:p>
          <a:p>
            <a:pPr lvl="1">
              <a:lnSpc>
                <a:spcPct val="95000"/>
              </a:lnSpc>
            </a:pPr>
            <a:r>
              <a:rPr lang="fi-FI" sz="1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oman asuin- ja elinympäristön kehittäminen</a:t>
            </a:r>
            <a:endParaRPr lang="fi-FI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</a:pPr>
            <a:r>
              <a:rPr lang="fi-FI" sz="1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heikoimmassa asemassa olevien osallisuuden edistäminen</a:t>
            </a:r>
            <a:endParaRPr lang="fi-FI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</a:pPr>
            <a:r>
              <a:rPr lang="fi-FI" sz="1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monialainen yhteistyö</a:t>
            </a:r>
            <a:endParaRPr lang="fi-FI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fi-FI" sz="26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i-FI" sz="2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sallisuus yhteisöissä ja vaikuttamisen prosesseissa</a:t>
            </a:r>
            <a:r>
              <a:rPr lang="fi-FI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esim. </a:t>
            </a:r>
          </a:p>
          <a:p>
            <a:pPr lvl="1">
              <a:lnSpc>
                <a:spcPct val="95000"/>
              </a:lnSpc>
            </a:pP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ihmisten / asiakkaiden </a:t>
            </a:r>
            <a:r>
              <a:rPr lang="fi-FI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kokemusten hyödyntäminen</a:t>
            </a:r>
            <a:endParaRPr lang="fi-FI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</a:pPr>
            <a:r>
              <a:rPr lang="fi-FI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palvelujen yhteiskehittäminen</a:t>
            </a:r>
            <a:endParaRPr lang="fi-FI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</a:pPr>
            <a:r>
              <a:rPr lang="fi-FI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mahdollisuus vaikuttaa itselle tärkeisiin asioihin</a:t>
            </a:r>
            <a:endParaRPr lang="fi-FI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</a:pPr>
            <a:r>
              <a:rPr lang="fi-FI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vuoropuhelun lisääminen</a:t>
            </a:r>
            <a:endParaRPr lang="fi-FI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</a:pPr>
            <a:r>
              <a:rPr lang="fi-FI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viestinnän monipuolisuus </a:t>
            </a:r>
            <a:endParaRPr lang="fi-FI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</a:pPr>
            <a:r>
              <a:rPr lang="fi-FI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digitaalinen osallisuus</a:t>
            </a:r>
          </a:p>
          <a:p>
            <a:pPr>
              <a:lnSpc>
                <a:spcPct val="95000"/>
              </a:lnSpc>
            </a:pPr>
            <a:r>
              <a:rPr lang="fi-FI" sz="26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i-FI" sz="2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sallisuus yhteisestä hyvästä</a:t>
            </a:r>
            <a:r>
              <a:rPr lang="fi-FI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esim. </a:t>
            </a:r>
          </a:p>
          <a:p>
            <a:pPr lvl="1">
              <a:lnSpc>
                <a:spcPct val="95000"/>
              </a:lnSpc>
            </a:pP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mahdollisuus yhdessä tekemiseen</a:t>
            </a:r>
          </a:p>
          <a:p>
            <a:pPr lvl="1">
              <a:lnSpc>
                <a:spcPct val="95000"/>
              </a:lnSpc>
            </a:pP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i-FI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sukastoiminnan edellytysten parantaminen</a:t>
            </a:r>
            <a:endParaRPr lang="fi-FI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</a:pPr>
            <a:r>
              <a:rPr lang="fi-FI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tilojen hyödyntäminen</a:t>
            </a:r>
            <a:endParaRPr lang="fi-FI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</a:pPr>
            <a:r>
              <a:rPr lang="fi-FI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sallistuminen päätöksentekoon</a:t>
            </a:r>
          </a:p>
          <a:p>
            <a:pPr lvl="1">
              <a:lnSpc>
                <a:spcPct val="95000"/>
              </a:lnSpc>
            </a:pPr>
            <a:r>
              <a:rPr lang="fi-FI" sz="1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vapaaehtoistoiminnan ja järjestöjen tukeminen</a:t>
            </a:r>
          </a:p>
          <a:p>
            <a:pPr marL="0" indent="0" algn="r">
              <a:lnSpc>
                <a:spcPct val="95000"/>
              </a:lnSpc>
              <a:buNone/>
            </a:pPr>
            <a:r>
              <a:rPr lang="fi-FI" sz="2000" dirty="0">
                <a:latin typeface="source sans pro" panose="020B0503030403020204" pitchFamily="34" charset="0"/>
              </a:rPr>
              <a:t>THL 2021</a:t>
            </a:r>
            <a:endParaRPr lang="fi-FI" sz="2000" b="0" i="0" dirty="0">
              <a:effectLst/>
              <a:latin typeface="source sans pro" panose="020B0503030403020204" pitchFamily="34" charset="0"/>
            </a:endParaRPr>
          </a:p>
        </p:txBody>
      </p:sp>
      <p:pic>
        <p:nvPicPr>
          <p:cNvPr id="6" name="Kuva 5" descr="Sauvan kuva perheet käsi kädessä">
            <a:extLst>
              <a:ext uri="{FF2B5EF4-FFF2-40B4-BE49-F238E27FC236}">
                <a16:creationId xmlns:a16="http://schemas.microsoft.com/office/drawing/2014/main" id="{223A769D-BDA3-433A-89B0-685F0E2235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0" t="-1" r="16356" b="-1"/>
          <a:stretch/>
        </p:blipFill>
        <p:spPr>
          <a:xfrm>
            <a:off x="0" y="10"/>
            <a:ext cx="3758593" cy="6857990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57809B70-9FEA-71B2-05DE-0F5BE36FB1A3}"/>
              </a:ext>
            </a:extLst>
          </p:cNvPr>
          <p:cNvSpPr/>
          <p:nvPr/>
        </p:nvSpPr>
        <p:spPr>
          <a:xfrm>
            <a:off x="193847" y="5151120"/>
            <a:ext cx="3370898" cy="1441132"/>
          </a:xfrm>
          <a:prstGeom prst="rect">
            <a:avLst/>
          </a:prstGeom>
          <a:solidFill>
            <a:srgbClr val="5D78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Osallisuus on kuulumista ja kuulluksi tulemista. 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17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6E194-C922-4807-8B3F-7372A30513A8}" type="slidenum">
              <a:rPr kumimoji="0" lang="fi-FI" altLang="fi-FI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altLang="fi-FI" sz="13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6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8715375" cy="787400"/>
          </a:xfrm>
        </p:spPr>
        <p:txBody>
          <a:bodyPr/>
          <a:lstStyle/>
          <a:p>
            <a:r>
              <a:rPr lang="fi-FI" altLang="fi-FI" dirty="0"/>
              <a:t>Osallisuuden jaottelua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628649" y="990600"/>
            <a:ext cx="10515601" cy="5186363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i-FI" sz="28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2800" dirty="0"/>
              <a:t>- Tieto-osallisuus liittyy kuntalaisten oikeuteen saada tietoa, kuntalaisten kuulemiseen ja kyselyihin vastaamiseen.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2800" dirty="0"/>
              <a:t>- Suunnitteluosallisuus turvaa kuntalaisille oikeuden saada tietoa ajankohtaisista hankkeista ja osallistua kunnallisiin suunnitteluprosesseihin.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2800" dirty="0"/>
              <a:t>- Päätösosallisuus tarkoittaa palveluiden käyttäjien päätösvaltaa palveluiden tuottamisessa.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i-FI" sz="2800" dirty="0"/>
              <a:t>Toimintaosallisuus liitetään kuntalaisten omaan toimintaan elinympäristössään.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i-FI" sz="28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2800" dirty="0">
                <a:solidFill>
                  <a:prstClr val="black"/>
                </a:solidFill>
                <a:latin typeface="Arial" panose="020B0604020202020204"/>
              </a:rPr>
              <a:t>Lähde: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fi-FI" sz="2000" dirty="0">
                <a:hlinkClick r:id="rId2"/>
              </a:rPr>
              <a:t>Osallisuushanke - Sisäministeriö (intermin.fi)</a:t>
            </a: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96804073"/>
      </p:ext>
    </p:extLst>
  </p:cSld>
  <p:clrMapOvr>
    <a:masterClrMapping/>
  </p:clrMapOvr>
</p:sld>
</file>

<file path=ppt/theme/theme1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D2FC8669-76C9-844E-B99F-8ECF6C4668E6}"/>
    </a:ext>
  </a:extLst>
</a:theme>
</file>

<file path=ppt/theme/theme10.xml><?xml version="1.0" encoding="utf-8"?>
<a:theme xmlns:a="http://schemas.openxmlformats.org/drawingml/2006/main" name="2_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D2FC8669-76C9-844E-B99F-8ECF6C4668E6}"/>
    </a:ext>
  </a:extLst>
</a:theme>
</file>

<file path=ppt/theme/theme12.xml><?xml version="1.0" encoding="utf-8"?>
<a:theme xmlns:a="http://schemas.openxmlformats.org/drawingml/2006/main" name="1_HKI-metro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Presentation1" id="{9BA43834-84E8-1541-A3A8-3233C81DED4A}" vid="{D194A319-BDD9-9144-AF1C-D6FFEB41B6FF}"/>
    </a:ext>
  </a:extLst>
</a:theme>
</file>

<file path=ppt/theme/theme13.xml><?xml version="1.0" encoding="utf-8"?>
<a:theme xmlns:a="http://schemas.openxmlformats.org/drawingml/2006/main" name="2_HKI-metro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Presentation1" id="{9BA43834-84E8-1541-A3A8-3233C81DED4A}" vid="{D194A319-BDD9-9144-AF1C-D6FFEB41B6FF}"/>
    </a:ext>
  </a:extLst>
</a:theme>
</file>

<file path=ppt/theme/theme14.xml><?xml version="1.0" encoding="utf-8"?>
<a:theme xmlns:a="http://schemas.openxmlformats.org/drawingml/2006/main" name="2_HKI-bussi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A24C57A2-4736-BE47-81F6-5DC6C8AD29D6}"/>
    </a:ext>
  </a:extLst>
</a:theme>
</file>

<file path=ppt/theme/theme1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KI-bussi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A24C57A2-4736-BE47-81F6-5DC6C8AD29D6}"/>
    </a:ext>
  </a:extLst>
</a:theme>
</file>

<file path=ppt/theme/theme3.xml><?xml version="1.0" encoding="utf-8"?>
<a:theme xmlns:a="http://schemas.openxmlformats.org/drawingml/2006/main" name="HKI-metro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Presentation1" id="{9BA43834-84E8-1541-A3A8-3233C81DED4A}" vid="{D194A319-BDD9-9144-AF1C-D6FFEB41B6FF}"/>
    </a:ext>
  </a:extLst>
</a:theme>
</file>

<file path=ppt/theme/theme4.xml><?xml version="1.0" encoding="utf-8"?>
<a:theme xmlns:a="http://schemas.openxmlformats.org/drawingml/2006/main" name="HKI-spåra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CEF41086-7240-E145-B7F8-8B01D5B93276}"/>
    </a:ext>
  </a:extLst>
</a:theme>
</file>

<file path=ppt/theme/theme5.xml><?xml version="1.0" encoding="utf-8"?>
<a:theme xmlns:a="http://schemas.openxmlformats.org/drawingml/2006/main" name="1_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D2FC8669-76C9-844E-B99F-8ECF6C4668E6}"/>
    </a:ext>
  </a:extLst>
</a:theme>
</file>

<file path=ppt/theme/theme6.xml><?xml version="1.0" encoding="utf-8"?>
<a:theme xmlns:a="http://schemas.openxmlformats.org/drawingml/2006/main" name="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D2FC8669-76C9-844E-B99F-8ECF6C4668E6}"/>
    </a:ext>
  </a:extLst>
</a:theme>
</file>

<file path=ppt/theme/theme9.xml><?xml version="1.0" encoding="utf-8"?>
<a:theme xmlns:a="http://schemas.openxmlformats.org/drawingml/2006/main" name="1_HKI-bussi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I_presentation" id="{3718C63E-2774-2F49-BDE0-593B8628DB43}" vid="{80A303D3-80D4-BB4A-9F3E-19A365AD309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A6D7269981B5849A06B6140333AE570" ma:contentTypeVersion="12" ma:contentTypeDescription="Luo uusi asiakirja." ma:contentTypeScope="" ma:versionID="59a885b37d53be99f32b07c27dd4ee0d">
  <xsd:schema xmlns:xsd="http://www.w3.org/2001/XMLSchema" xmlns:xs="http://www.w3.org/2001/XMLSchema" xmlns:p="http://schemas.microsoft.com/office/2006/metadata/properties" xmlns:ns2="5bf88a80-0c78-40a6-ba17-f12170d78a69" xmlns:ns3="8417b17b-c3db-492b-b777-bb06aee16eb6" targetNamespace="http://schemas.microsoft.com/office/2006/metadata/properties" ma:root="true" ma:fieldsID="15b6fde2ad9cdccacc98dbc44c35f5bd" ns2:_="" ns3:_="">
    <xsd:import namespace="5bf88a80-0c78-40a6-ba17-f12170d78a69"/>
    <xsd:import namespace="8417b17b-c3db-492b-b777-bb06aee16e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88a80-0c78-40a6-ba17-f12170d78a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17b17b-c3db-492b-b777-bb06aee16eb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DFE50D-650A-47E9-AC6F-90ABF7898DD8}">
  <ds:schemaRefs>
    <ds:schemaRef ds:uri="http://purl.org/dc/elements/1.1/"/>
    <ds:schemaRef ds:uri="http://purl.org/dc/terms/"/>
    <ds:schemaRef ds:uri="http://schemas.openxmlformats.org/package/2006/metadata/core-properties"/>
    <ds:schemaRef ds:uri="8417b17b-c3db-492b-b777-bb06aee16eb6"/>
    <ds:schemaRef ds:uri="http://schemas.microsoft.com/office/2006/documentManagement/types"/>
    <ds:schemaRef ds:uri="http://schemas.microsoft.com/office/infopath/2007/PartnerControls"/>
    <ds:schemaRef ds:uri="5bf88a80-0c78-40a6-ba17-f12170d78a69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AB8D75E-A629-4EAE-ACDD-F681D14D5093}">
  <ds:schemaRefs>
    <ds:schemaRef ds:uri="5bf88a80-0c78-40a6-ba17-f12170d78a69"/>
    <ds:schemaRef ds:uri="8417b17b-c3db-492b-b777-bb06aee16e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C7F7F2C-1433-48B5-97B9-3F8C81963E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HKI_presentation</Template>
  <TotalTime>1306</TotalTime>
  <Words>1336</Words>
  <Application>Microsoft Office PowerPoint</Application>
  <PresentationFormat>Laajakuva</PresentationFormat>
  <Paragraphs>235</Paragraphs>
  <Slides>37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14</vt:i4>
      </vt:variant>
      <vt:variant>
        <vt:lpstr>Dian otsikot</vt:lpstr>
      </vt:variant>
      <vt:variant>
        <vt:i4>37</vt:i4>
      </vt:variant>
    </vt:vector>
  </HeadingPairs>
  <TitlesOfParts>
    <vt:vector size="61" baseType="lpstr">
      <vt:lpstr>Arial</vt:lpstr>
      <vt:lpstr>Arial Black</vt:lpstr>
      <vt:lpstr>Calibri</vt:lpstr>
      <vt:lpstr>Calibri Light</vt:lpstr>
      <vt:lpstr>Google Sans</vt:lpstr>
      <vt:lpstr>Helsinki Grotesk</vt:lpstr>
      <vt:lpstr>Helsinki Grotesk Bold</vt:lpstr>
      <vt:lpstr>Helsinki Grotesk Medium</vt:lpstr>
      <vt:lpstr>HelsinkiGrotesk-Bold</vt:lpstr>
      <vt:lpstr>source sans pro</vt:lpstr>
      <vt:lpstr>HKI-perus</vt:lpstr>
      <vt:lpstr>HKI-bussi</vt:lpstr>
      <vt:lpstr>HKI-metro</vt:lpstr>
      <vt:lpstr>HKI-spåra</vt:lpstr>
      <vt:lpstr>1_HKI-perus</vt:lpstr>
      <vt:lpstr>Office Theme</vt:lpstr>
      <vt:lpstr>1_Office Theme</vt:lpstr>
      <vt:lpstr>2_HKI-perus</vt:lpstr>
      <vt:lpstr>1_HKI-bussi</vt:lpstr>
      <vt:lpstr>2_Office Theme</vt:lpstr>
      <vt:lpstr>3_HKI-perus</vt:lpstr>
      <vt:lpstr>1_HKI-metro</vt:lpstr>
      <vt:lpstr>2_HKI-metro</vt:lpstr>
      <vt:lpstr>2_HKI-bussi</vt:lpstr>
      <vt:lpstr>Hyhmäinen osallisuus, uusvanha musta</vt:lpstr>
      <vt:lpstr>Osallisuuuden taustaa -Why o why pitää osallistaa?</vt:lpstr>
      <vt:lpstr>Osallisuus esillä hallitusohjelmissa </vt:lpstr>
      <vt:lpstr>Osallisuudesta säädetään useissa eri laeissa</vt:lpstr>
      <vt:lpstr>Osallistumis- ja vaikuttamismahdollisuudet</vt:lpstr>
      <vt:lpstr>APUA meidän pitää osallistaa</vt:lpstr>
      <vt:lpstr>Osallisuuden teorioita ja määritelmiä</vt:lpstr>
      <vt:lpstr>Osallisuuden osa-alueet</vt:lpstr>
      <vt:lpstr>Osallisuuden jaottelua</vt:lpstr>
      <vt:lpstr>Osallisuus ja osallistaminen</vt:lpstr>
      <vt:lpstr>Osallisuus on ennen kaikkea tunne</vt:lpstr>
      <vt:lpstr>Miksi kannattaa osallistaa?</vt:lpstr>
      <vt:lpstr>Osallistamisen menetelmiä</vt:lpstr>
      <vt:lpstr>Osallisuuden ja osallistamisen miinat</vt:lpstr>
      <vt:lpstr>Haasteena päätöksenteon rakenteet?</vt:lpstr>
      <vt:lpstr>Osallisuuden asukasprofiilit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Johto ja esihenkilöt tärkeässä asemassa osallisuuden edistämmisessä</vt:lpstr>
      <vt:lpstr>Osallisuuden johtaminen</vt:lpstr>
      <vt:lpstr>Osallisuustyön johtaminen ja osallisuusohjelman teko</vt:lpstr>
      <vt:lpstr>Pohdittavaksi</vt:lpstr>
      <vt:lpstr>Mitä kuuluu osallisuudelle Helsingissä?</vt:lpstr>
      <vt:lpstr>Helsingin Osallisuusmallin kolme periaatetta</vt:lpstr>
      <vt:lpstr>PowerPoint-esitys</vt:lpstr>
      <vt:lpstr>Toimialojen osallisuustyö</vt:lpstr>
      <vt:lpstr>Osallisuuden edistäminen kaupunkiuudistusalueilla 2023</vt:lpstr>
      <vt:lpstr>Alueelliset kaupunkilaiskeskustelut</vt:lpstr>
      <vt:lpstr>Alueelliset verkostot</vt:lpstr>
      <vt:lpstr>Osallisuus on dialogia</vt:lpstr>
      <vt:lpstr>Kuusi hyvää osallistamisen periaatetta</vt:lpstr>
      <vt:lpstr>Kiitos !  </vt:lpstr>
    </vt:vector>
  </TitlesOfParts>
  <Company>City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Uusi Helsinki-ilme PowerPoint-pohja</dc:title>
  <dc:creator>Harju Mirva</dc:creator>
  <cp:lastModifiedBy>Laaksonen Jarkko</cp:lastModifiedBy>
  <cp:revision>175</cp:revision>
  <dcterms:created xsi:type="dcterms:W3CDTF">2017-05-03T10:47:49Z</dcterms:created>
  <dcterms:modified xsi:type="dcterms:W3CDTF">2024-08-28T10:41:31Z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0x0101004A6D7269981B5849A06B6140333AE570</vt:lpwstr>
  </property>
  <property fmtid="{D5CDD505-2E9C-101B-9397-08002B2CF9AE}" pid="3" name="MSIP_Label_f35e945f-875f-47b7-87fa-10b3524d17f5_Enabled">
    <vt:lpwstr>true</vt:lpwstr>
  </property>
  <property fmtid="{D5CDD505-2E9C-101B-9397-08002B2CF9AE}" pid="4" name="MSIP_Label_f35e945f-875f-47b7-87fa-10b3524d17f5_SetDate">
    <vt:lpwstr>2023-08-22T06:23:18Z</vt:lpwstr>
  </property>
  <property fmtid="{D5CDD505-2E9C-101B-9397-08002B2CF9AE}" pid="5" name="MSIP_Label_f35e945f-875f-47b7-87fa-10b3524d17f5_Method">
    <vt:lpwstr>Standard</vt:lpwstr>
  </property>
  <property fmtid="{D5CDD505-2E9C-101B-9397-08002B2CF9AE}" pid="6" name="MSIP_Label_f35e945f-875f-47b7-87fa-10b3524d17f5_Name">
    <vt:lpwstr>Julkinen (harkinnanvaraisesti)</vt:lpwstr>
  </property>
  <property fmtid="{D5CDD505-2E9C-101B-9397-08002B2CF9AE}" pid="7" name="MSIP_Label_f35e945f-875f-47b7-87fa-10b3524d17f5_SiteId">
    <vt:lpwstr>3feb6bc1-d722-4726-966c-5b58b64df752</vt:lpwstr>
  </property>
  <property fmtid="{D5CDD505-2E9C-101B-9397-08002B2CF9AE}" pid="8" name="MSIP_Label_f35e945f-875f-47b7-87fa-10b3524d17f5_ActionId">
    <vt:lpwstr>a384c1c3-70a3-472e-ba3b-8f2457aec5fd</vt:lpwstr>
  </property>
  <property fmtid="{D5CDD505-2E9C-101B-9397-08002B2CF9AE}" pid="9" name="MSIP_Label_f35e945f-875f-47b7-87fa-10b3524d17f5_ContentBits">
    <vt:lpwstr>0</vt:lpwstr>
  </property>
</Properties>
</file>