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2" r:id="rId4"/>
  </p:sldMasterIdLst>
  <p:notesMasterIdLst>
    <p:notesMasterId r:id="rId8"/>
  </p:notesMasterIdLst>
  <p:handoutMasterIdLst>
    <p:handoutMasterId r:id="rId9"/>
  </p:handoutMasterIdLst>
  <p:sldIdLst>
    <p:sldId id="351" r:id="rId5"/>
    <p:sldId id="352" r:id="rId6"/>
    <p:sldId id="353"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11">
          <p15:clr>
            <a:srgbClr val="A4A3A4"/>
          </p15:clr>
        </p15:guide>
        <p15:guide id="2" orient="horz" pos="239">
          <p15:clr>
            <a:srgbClr val="A4A3A4"/>
          </p15:clr>
        </p15:guide>
        <p15:guide id="3" orient="horz" pos="2783">
          <p15:clr>
            <a:srgbClr val="A4A3A4"/>
          </p15:clr>
        </p15:guide>
        <p15:guide id="4" orient="horz" pos="1026">
          <p15:clr>
            <a:srgbClr val="A4A3A4"/>
          </p15:clr>
        </p15:guide>
        <p15:guide id="5" pos="865">
          <p15:clr>
            <a:srgbClr val="A4A3A4"/>
          </p15:clr>
        </p15:guide>
        <p15:guide id="6" pos="5291">
          <p15:clr>
            <a:srgbClr val="A4A3A4"/>
          </p15:clr>
        </p15:guide>
        <p15:guide id="7" pos="2879">
          <p15:clr>
            <a:srgbClr val="A4A3A4"/>
          </p15:clr>
        </p15:guide>
        <p15:guide id="8" pos="5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5F"/>
    <a:srgbClr val="FFFFFF"/>
    <a:srgbClr val="DEDEDE"/>
    <a:srgbClr val="BFE6F6"/>
    <a:srgbClr val="C7D7EB"/>
    <a:srgbClr val="F26522"/>
    <a:srgbClr val="71020C"/>
    <a:srgbClr val="404040"/>
    <a:srgbClr val="7DCDC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3FF888-3E48-4A56-B819-86E66D2440DD}" v="33" dt="2024-09-30T08:24:52.570"/>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Normaali tyyli 2 - Korostu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Normaali tyyli 2 - Korostu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57" autoAdjust="0"/>
  </p:normalViewPr>
  <p:slideViewPr>
    <p:cSldViewPr snapToGrid="0" snapToObjects="1">
      <p:cViewPr varScale="1">
        <p:scale>
          <a:sx n="134" d="100"/>
          <a:sy n="134" d="100"/>
        </p:scale>
        <p:origin x="138" y="312"/>
      </p:cViewPr>
      <p:guideLst>
        <p:guide orient="horz" pos="711"/>
        <p:guide orient="horz" pos="239"/>
        <p:guide orient="horz" pos="2783"/>
        <p:guide orient="horz" pos="1026"/>
        <p:guide pos="865"/>
        <p:guide pos="5291"/>
        <p:guide pos="2879"/>
        <p:guide pos="557"/>
      </p:guideLst>
    </p:cSldViewPr>
  </p:slideViewPr>
  <p:outlineViewPr>
    <p:cViewPr>
      <p:scale>
        <a:sx n="33" d="100"/>
        <a:sy n="33" d="100"/>
      </p:scale>
      <p:origin x="0" y="-7386"/>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yysteri Laura" userId="cedc007d-e4fa-4cbb-a4c1-f80996e577a4" providerId="ADAL" clId="{F53FF888-3E48-4A56-B819-86E66D2440DD}"/>
    <pc:docChg chg="undo custSel addSld delSld modSld modMainMaster">
      <pc:chgData name="Tyysteri Laura" userId="cedc007d-e4fa-4cbb-a4c1-f80996e577a4" providerId="ADAL" clId="{F53FF888-3E48-4A56-B819-86E66D2440DD}" dt="2024-09-30T08:25:20" v="414" actId="1036"/>
      <pc:docMkLst>
        <pc:docMk/>
      </pc:docMkLst>
      <pc:sldChg chg="del">
        <pc:chgData name="Tyysteri Laura" userId="cedc007d-e4fa-4cbb-a4c1-f80996e577a4" providerId="ADAL" clId="{F53FF888-3E48-4A56-B819-86E66D2440DD}" dt="2024-09-30T08:12:17.488" v="182" actId="47"/>
        <pc:sldMkLst>
          <pc:docMk/>
          <pc:sldMk cId="1010791982" sldId="298"/>
        </pc:sldMkLst>
      </pc:sldChg>
      <pc:sldChg chg="del">
        <pc:chgData name="Tyysteri Laura" userId="cedc007d-e4fa-4cbb-a4c1-f80996e577a4" providerId="ADAL" clId="{F53FF888-3E48-4A56-B819-86E66D2440DD}" dt="2024-09-30T08:12:23.124" v="187" actId="47"/>
        <pc:sldMkLst>
          <pc:docMk/>
          <pc:sldMk cId="1809137451" sldId="309"/>
        </pc:sldMkLst>
      </pc:sldChg>
      <pc:sldChg chg="del">
        <pc:chgData name="Tyysteri Laura" userId="cedc007d-e4fa-4cbb-a4c1-f80996e577a4" providerId="ADAL" clId="{F53FF888-3E48-4A56-B819-86E66D2440DD}" dt="2024-09-30T08:07:30.879" v="96" actId="47"/>
        <pc:sldMkLst>
          <pc:docMk/>
          <pc:sldMk cId="3016097719" sldId="310"/>
        </pc:sldMkLst>
      </pc:sldChg>
      <pc:sldChg chg="del">
        <pc:chgData name="Tyysteri Laura" userId="cedc007d-e4fa-4cbb-a4c1-f80996e577a4" providerId="ADAL" clId="{F53FF888-3E48-4A56-B819-86E66D2440DD}" dt="2024-09-30T08:12:18.085" v="183" actId="47"/>
        <pc:sldMkLst>
          <pc:docMk/>
          <pc:sldMk cId="1644863869" sldId="319"/>
        </pc:sldMkLst>
      </pc:sldChg>
      <pc:sldChg chg="del">
        <pc:chgData name="Tyysteri Laura" userId="cedc007d-e4fa-4cbb-a4c1-f80996e577a4" providerId="ADAL" clId="{F53FF888-3E48-4A56-B819-86E66D2440DD}" dt="2024-09-30T08:12:25.272" v="188" actId="47"/>
        <pc:sldMkLst>
          <pc:docMk/>
          <pc:sldMk cId="541181539" sldId="325"/>
        </pc:sldMkLst>
      </pc:sldChg>
      <pc:sldChg chg="del">
        <pc:chgData name="Tyysteri Laura" userId="cedc007d-e4fa-4cbb-a4c1-f80996e577a4" providerId="ADAL" clId="{F53FF888-3E48-4A56-B819-86E66D2440DD}" dt="2024-09-30T08:12:28.803" v="189" actId="47"/>
        <pc:sldMkLst>
          <pc:docMk/>
          <pc:sldMk cId="3401100175" sldId="326"/>
        </pc:sldMkLst>
      </pc:sldChg>
      <pc:sldChg chg="del">
        <pc:chgData name="Tyysteri Laura" userId="cedc007d-e4fa-4cbb-a4c1-f80996e577a4" providerId="ADAL" clId="{F53FF888-3E48-4A56-B819-86E66D2440DD}" dt="2024-09-30T08:07:32.722" v="97" actId="47"/>
        <pc:sldMkLst>
          <pc:docMk/>
          <pc:sldMk cId="2998404190" sldId="327"/>
        </pc:sldMkLst>
      </pc:sldChg>
      <pc:sldChg chg="del">
        <pc:chgData name="Tyysteri Laura" userId="cedc007d-e4fa-4cbb-a4c1-f80996e577a4" providerId="ADAL" clId="{F53FF888-3E48-4A56-B819-86E66D2440DD}" dt="2024-09-30T08:12:18.603" v="184" actId="47"/>
        <pc:sldMkLst>
          <pc:docMk/>
          <pc:sldMk cId="1589368883" sldId="345"/>
        </pc:sldMkLst>
      </pc:sldChg>
      <pc:sldChg chg="del">
        <pc:chgData name="Tyysteri Laura" userId="cedc007d-e4fa-4cbb-a4c1-f80996e577a4" providerId="ADAL" clId="{F53FF888-3E48-4A56-B819-86E66D2440DD}" dt="2024-09-30T08:12:19.650" v="186" actId="47"/>
        <pc:sldMkLst>
          <pc:docMk/>
          <pc:sldMk cId="1945789638" sldId="347"/>
        </pc:sldMkLst>
      </pc:sldChg>
      <pc:sldChg chg="del">
        <pc:chgData name="Tyysteri Laura" userId="cedc007d-e4fa-4cbb-a4c1-f80996e577a4" providerId="ADAL" clId="{F53FF888-3E48-4A56-B819-86E66D2440DD}" dt="2024-09-30T08:12:19.116" v="185" actId="47"/>
        <pc:sldMkLst>
          <pc:docMk/>
          <pc:sldMk cId="1482338181" sldId="348"/>
        </pc:sldMkLst>
      </pc:sldChg>
      <pc:sldChg chg="del">
        <pc:chgData name="Tyysteri Laura" userId="cedc007d-e4fa-4cbb-a4c1-f80996e577a4" providerId="ADAL" clId="{F53FF888-3E48-4A56-B819-86E66D2440DD}" dt="2024-09-30T08:07:29.386" v="95" actId="47"/>
        <pc:sldMkLst>
          <pc:docMk/>
          <pc:sldMk cId="3939130253" sldId="349"/>
        </pc:sldMkLst>
      </pc:sldChg>
      <pc:sldChg chg="modSp del mod">
        <pc:chgData name="Tyysteri Laura" userId="cedc007d-e4fa-4cbb-a4c1-f80996e577a4" providerId="ADAL" clId="{F53FF888-3E48-4A56-B819-86E66D2440DD}" dt="2024-09-30T08:07:27.827" v="94" actId="47"/>
        <pc:sldMkLst>
          <pc:docMk/>
          <pc:sldMk cId="2087004570" sldId="350"/>
        </pc:sldMkLst>
        <pc:spChg chg="mod">
          <ac:chgData name="Tyysteri Laura" userId="cedc007d-e4fa-4cbb-a4c1-f80996e577a4" providerId="ADAL" clId="{F53FF888-3E48-4A56-B819-86E66D2440DD}" dt="2024-09-30T08:06:39.994" v="28" actId="20577"/>
          <ac:spMkLst>
            <pc:docMk/>
            <pc:sldMk cId="2087004570" sldId="350"/>
            <ac:spMk id="2" creationId="{AD3D7033-F2F5-5AC1-F3E8-D114886AD62E}"/>
          </ac:spMkLst>
        </pc:spChg>
      </pc:sldChg>
      <pc:sldChg chg="addSp modSp new mod">
        <pc:chgData name="Tyysteri Laura" userId="cedc007d-e4fa-4cbb-a4c1-f80996e577a4" providerId="ADAL" clId="{F53FF888-3E48-4A56-B819-86E66D2440DD}" dt="2024-09-30T08:13:44.808" v="205" actId="20577"/>
        <pc:sldMkLst>
          <pc:docMk/>
          <pc:sldMk cId="4108216890" sldId="351"/>
        </pc:sldMkLst>
        <pc:spChg chg="mod">
          <ac:chgData name="Tyysteri Laura" userId="cedc007d-e4fa-4cbb-a4c1-f80996e577a4" providerId="ADAL" clId="{F53FF888-3E48-4A56-B819-86E66D2440DD}" dt="2024-09-30T08:07:39.865" v="106" actId="1036"/>
          <ac:spMkLst>
            <pc:docMk/>
            <pc:sldMk cId="4108216890" sldId="351"/>
            <ac:spMk id="2" creationId="{5F2A11AE-5610-01A2-B330-333A628E8F08}"/>
          </ac:spMkLst>
        </pc:spChg>
        <pc:spChg chg="mod">
          <ac:chgData name="Tyysteri Laura" userId="cedc007d-e4fa-4cbb-a4c1-f80996e577a4" providerId="ADAL" clId="{F53FF888-3E48-4A56-B819-86E66D2440DD}" dt="2024-09-30T08:13:44.808" v="205" actId="20577"/>
          <ac:spMkLst>
            <pc:docMk/>
            <pc:sldMk cId="4108216890" sldId="351"/>
            <ac:spMk id="3" creationId="{D634AC2D-F6D7-8E64-A1B0-8D7BA8B0F4BD}"/>
          </ac:spMkLst>
        </pc:spChg>
        <pc:picChg chg="add mod">
          <ac:chgData name="Tyysteri Laura" userId="cedc007d-e4fa-4cbb-a4c1-f80996e577a4" providerId="ADAL" clId="{F53FF888-3E48-4A56-B819-86E66D2440DD}" dt="2024-09-30T08:13:24.227" v="198"/>
          <ac:picMkLst>
            <pc:docMk/>
            <pc:sldMk cId="4108216890" sldId="351"/>
            <ac:picMk id="4" creationId="{BED22DFC-0C16-AC2D-9735-891E28C1E506}"/>
          </ac:picMkLst>
        </pc:picChg>
      </pc:sldChg>
      <pc:sldChg chg="addSp modSp new mod">
        <pc:chgData name="Tyysteri Laura" userId="cedc007d-e4fa-4cbb-a4c1-f80996e577a4" providerId="ADAL" clId="{F53FF888-3E48-4A56-B819-86E66D2440DD}" dt="2024-09-30T08:13:22.137" v="197"/>
        <pc:sldMkLst>
          <pc:docMk/>
          <pc:sldMk cId="3243607877" sldId="352"/>
        </pc:sldMkLst>
        <pc:spChg chg="mod">
          <ac:chgData name="Tyysteri Laura" userId="cedc007d-e4fa-4cbb-a4c1-f80996e577a4" providerId="ADAL" clId="{F53FF888-3E48-4A56-B819-86E66D2440DD}" dt="2024-09-30T08:08:40.546" v="148"/>
          <ac:spMkLst>
            <pc:docMk/>
            <pc:sldMk cId="3243607877" sldId="352"/>
            <ac:spMk id="2" creationId="{58654278-3D14-69DD-25E8-C5AB9D2009C6}"/>
          </ac:spMkLst>
        </pc:spChg>
        <pc:spChg chg="mod">
          <ac:chgData name="Tyysteri Laura" userId="cedc007d-e4fa-4cbb-a4c1-f80996e577a4" providerId="ADAL" clId="{F53FF888-3E48-4A56-B819-86E66D2440DD}" dt="2024-09-30T08:11:19.980" v="177" actId="948"/>
          <ac:spMkLst>
            <pc:docMk/>
            <pc:sldMk cId="3243607877" sldId="352"/>
            <ac:spMk id="3" creationId="{C1C81DD3-55BD-F6CC-DE48-22E430D2C615}"/>
          </ac:spMkLst>
        </pc:spChg>
        <pc:picChg chg="add mod">
          <ac:chgData name="Tyysteri Laura" userId="cedc007d-e4fa-4cbb-a4c1-f80996e577a4" providerId="ADAL" clId="{F53FF888-3E48-4A56-B819-86E66D2440DD}" dt="2024-09-30T08:13:22.137" v="197"/>
          <ac:picMkLst>
            <pc:docMk/>
            <pc:sldMk cId="3243607877" sldId="352"/>
            <ac:picMk id="4" creationId="{48A61D1F-1414-880B-DC28-9408990463B0}"/>
          </ac:picMkLst>
        </pc:picChg>
      </pc:sldChg>
      <pc:sldChg chg="addSp delSp modSp new mod">
        <pc:chgData name="Tyysteri Laura" userId="cedc007d-e4fa-4cbb-a4c1-f80996e577a4" providerId="ADAL" clId="{F53FF888-3E48-4A56-B819-86E66D2440DD}" dt="2024-09-30T08:25:20" v="414" actId="1036"/>
        <pc:sldMkLst>
          <pc:docMk/>
          <pc:sldMk cId="2082652185" sldId="353"/>
        </pc:sldMkLst>
        <pc:spChg chg="del">
          <ac:chgData name="Tyysteri Laura" userId="cedc007d-e4fa-4cbb-a4c1-f80996e577a4" providerId="ADAL" clId="{F53FF888-3E48-4A56-B819-86E66D2440DD}" dt="2024-09-30T08:12:35.323" v="190" actId="478"/>
          <ac:spMkLst>
            <pc:docMk/>
            <pc:sldMk cId="2082652185" sldId="353"/>
            <ac:spMk id="2" creationId="{1F681663-E11E-89DB-946E-62E23BEEE937}"/>
          </ac:spMkLst>
        </pc:spChg>
        <pc:spChg chg="del">
          <ac:chgData name="Tyysteri Laura" userId="cedc007d-e4fa-4cbb-a4c1-f80996e577a4" providerId="ADAL" clId="{F53FF888-3E48-4A56-B819-86E66D2440DD}" dt="2024-09-30T08:12:38.683" v="191" actId="478"/>
          <ac:spMkLst>
            <pc:docMk/>
            <pc:sldMk cId="2082652185" sldId="353"/>
            <ac:spMk id="3" creationId="{7399BFEB-9274-789E-6764-A45784FA5A95}"/>
          </ac:spMkLst>
        </pc:spChg>
        <pc:spChg chg="add mod">
          <ac:chgData name="Tyysteri Laura" userId="cedc007d-e4fa-4cbb-a4c1-f80996e577a4" providerId="ADAL" clId="{F53FF888-3E48-4A56-B819-86E66D2440DD}" dt="2024-09-30T08:25:20" v="414" actId="1036"/>
          <ac:spMkLst>
            <pc:docMk/>
            <pc:sldMk cId="2082652185" sldId="353"/>
            <ac:spMk id="5" creationId="{FF8726FF-229D-5EC2-203B-D21EAD085455}"/>
          </ac:spMkLst>
        </pc:spChg>
        <pc:spChg chg="add mod">
          <ac:chgData name="Tyysteri Laura" userId="cedc007d-e4fa-4cbb-a4c1-f80996e577a4" providerId="ADAL" clId="{F53FF888-3E48-4A56-B819-86E66D2440DD}" dt="2024-09-30T08:25:16.285" v="409" actId="1036"/>
          <ac:spMkLst>
            <pc:docMk/>
            <pc:sldMk cId="2082652185" sldId="353"/>
            <ac:spMk id="7" creationId="{0A8341F0-5C4B-E7C0-F28A-3F5AE5F0D192}"/>
          </ac:spMkLst>
        </pc:spChg>
        <pc:spChg chg="add mod">
          <ac:chgData name="Tyysteri Laura" userId="cedc007d-e4fa-4cbb-a4c1-f80996e577a4" providerId="ADAL" clId="{F53FF888-3E48-4A56-B819-86E66D2440DD}" dt="2024-09-30T08:19:15.294" v="330" actId="20577"/>
          <ac:spMkLst>
            <pc:docMk/>
            <pc:sldMk cId="2082652185" sldId="353"/>
            <ac:spMk id="8" creationId="{ED2A2F33-BF33-7670-A6D8-554CED890A88}"/>
          </ac:spMkLst>
        </pc:spChg>
        <pc:spChg chg="add del">
          <ac:chgData name="Tyysteri Laura" userId="cedc007d-e4fa-4cbb-a4c1-f80996e577a4" providerId="ADAL" clId="{F53FF888-3E48-4A56-B819-86E66D2440DD}" dt="2024-09-30T08:18:34.442" v="327" actId="22"/>
          <ac:spMkLst>
            <pc:docMk/>
            <pc:sldMk cId="2082652185" sldId="353"/>
            <ac:spMk id="10" creationId="{7E8A3397-DE32-A303-943E-0CF251AFEFF9}"/>
          </ac:spMkLst>
        </pc:spChg>
        <pc:spChg chg="add del mod">
          <ac:chgData name="Tyysteri Laura" userId="cedc007d-e4fa-4cbb-a4c1-f80996e577a4" providerId="ADAL" clId="{F53FF888-3E48-4A56-B819-86E66D2440DD}" dt="2024-09-30T08:19:12.030" v="329" actId="478"/>
          <ac:spMkLst>
            <pc:docMk/>
            <pc:sldMk cId="2082652185" sldId="353"/>
            <ac:spMk id="11" creationId="{C471B038-0809-9E76-DD61-F625E365B691}"/>
          </ac:spMkLst>
        </pc:spChg>
        <pc:spChg chg="add mod">
          <ac:chgData name="Tyysteri Laura" userId="cedc007d-e4fa-4cbb-a4c1-f80996e577a4" providerId="ADAL" clId="{F53FF888-3E48-4A56-B819-86E66D2440DD}" dt="2024-09-30T08:24:10.752" v="384" actId="1076"/>
          <ac:spMkLst>
            <pc:docMk/>
            <pc:sldMk cId="2082652185" sldId="353"/>
            <ac:spMk id="12" creationId="{92BC9BFA-9ED0-608F-2356-D6E1D9801957}"/>
          </ac:spMkLst>
        </pc:spChg>
        <pc:spChg chg="add mod">
          <ac:chgData name="Tyysteri Laura" userId="cedc007d-e4fa-4cbb-a4c1-f80996e577a4" providerId="ADAL" clId="{F53FF888-3E48-4A56-B819-86E66D2440DD}" dt="2024-09-30T08:24:49.927" v="396" actId="1076"/>
          <ac:spMkLst>
            <pc:docMk/>
            <pc:sldMk cId="2082652185" sldId="353"/>
            <ac:spMk id="13" creationId="{BF35D1D5-4B7D-2135-F43D-4CD31E8FC8FE}"/>
          </ac:spMkLst>
        </pc:spChg>
        <pc:spChg chg="add mod">
          <ac:chgData name="Tyysteri Laura" userId="cedc007d-e4fa-4cbb-a4c1-f80996e577a4" providerId="ADAL" clId="{F53FF888-3E48-4A56-B819-86E66D2440DD}" dt="2024-09-30T08:25:01.106" v="401" actId="1076"/>
          <ac:spMkLst>
            <pc:docMk/>
            <pc:sldMk cId="2082652185" sldId="353"/>
            <ac:spMk id="14" creationId="{DFC37461-B4EC-A316-B0C2-071BBA12A4F0}"/>
          </ac:spMkLst>
        </pc:spChg>
        <pc:spChg chg="add mod">
          <ac:chgData name="Tyysteri Laura" userId="cedc007d-e4fa-4cbb-a4c1-f80996e577a4" providerId="ADAL" clId="{F53FF888-3E48-4A56-B819-86E66D2440DD}" dt="2024-09-30T08:24:46.268" v="395" actId="1076"/>
          <ac:spMkLst>
            <pc:docMk/>
            <pc:sldMk cId="2082652185" sldId="353"/>
            <ac:spMk id="15" creationId="{07912566-0F61-38D7-FE3E-2FE4F5F82378}"/>
          </ac:spMkLst>
        </pc:spChg>
        <pc:spChg chg="add mod">
          <ac:chgData name="Tyysteri Laura" userId="cedc007d-e4fa-4cbb-a4c1-f80996e577a4" providerId="ADAL" clId="{F53FF888-3E48-4A56-B819-86E66D2440DD}" dt="2024-09-30T08:24:57.712" v="400" actId="1076"/>
          <ac:spMkLst>
            <pc:docMk/>
            <pc:sldMk cId="2082652185" sldId="353"/>
            <ac:spMk id="16" creationId="{D73553B1-D224-6C3C-8EA0-25151D0D416B}"/>
          </ac:spMkLst>
        </pc:spChg>
        <pc:spChg chg="add mod">
          <ac:chgData name="Tyysteri Laura" userId="cedc007d-e4fa-4cbb-a4c1-f80996e577a4" providerId="ADAL" clId="{F53FF888-3E48-4A56-B819-86E66D2440DD}" dt="2024-09-30T08:24:38.683" v="393" actId="1076"/>
          <ac:spMkLst>
            <pc:docMk/>
            <pc:sldMk cId="2082652185" sldId="353"/>
            <ac:spMk id="17" creationId="{710079FF-08C6-F29E-3C3E-3D1098E7DF8F}"/>
          </ac:spMkLst>
        </pc:spChg>
        <pc:spChg chg="add mod">
          <ac:chgData name="Tyysteri Laura" userId="cedc007d-e4fa-4cbb-a4c1-f80996e577a4" providerId="ADAL" clId="{F53FF888-3E48-4A56-B819-86E66D2440DD}" dt="2024-09-30T08:24:42.386" v="394" actId="1076"/>
          <ac:spMkLst>
            <pc:docMk/>
            <pc:sldMk cId="2082652185" sldId="353"/>
            <ac:spMk id="18" creationId="{45DAFF53-9667-6A4D-4290-FFBECD8DC04A}"/>
          </ac:spMkLst>
        </pc:spChg>
        <pc:spChg chg="add mod">
          <ac:chgData name="Tyysteri Laura" userId="cedc007d-e4fa-4cbb-a4c1-f80996e577a4" providerId="ADAL" clId="{F53FF888-3E48-4A56-B819-86E66D2440DD}" dt="2024-09-30T08:24:34.652" v="392" actId="1076"/>
          <ac:spMkLst>
            <pc:docMk/>
            <pc:sldMk cId="2082652185" sldId="353"/>
            <ac:spMk id="19" creationId="{CC5C5552-DE38-783D-92DC-A48387BB0123}"/>
          </ac:spMkLst>
        </pc:spChg>
        <pc:spChg chg="add mod">
          <ac:chgData name="Tyysteri Laura" userId="cedc007d-e4fa-4cbb-a4c1-f80996e577a4" providerId="ADAL" clId="{F53FF888-3E48-4A56-B819-86E66D2440DD}" dt="2024-09-30T08:24:32.132" v="391" actId="1076"/>
          <ac:spMkLst>
            <pc:docMk/>
            <pc:sldMk cId="2082652185" sldId="353"/>
            <ac:spMk id="20" creationId="{EF38CDDD-7200-6FEF-0D95-9051839EF3B9}"/>
          </ac:spMkLst>
        </pc:spChg>
        <pc:spChg chg="add mod">
          <ac:chgData name="Tyysteri Laura" userId="cedc007d-e4fa-4cbb-a4c1-f80996e577a4" providerId="ADAL" clId="{F53FF888-3E48-4A56-B819-86E66D2440DD}" dt="2024-09-30T08:21:31.891" v="350" actId="1076"/>
          <ac:spMkLst>
            <pc:docMk/>
            <pc:sldMk cId="2082652185" sldId="353"/>
            <ac:spMk id="21" creationId="{F0E88E38-1FAF-F072-43A3-8C5005A4DF35}"/>
          </ac:spMkLst>
        </pc:spChg>
        <pc:spChg chg="add mod">
          <ac:chgData name="Tyysteri Laura" userId="cedc007d-e4fa-4cbb-a4c1-f80996e577a4" providerId="ADAL" clId="{F53FF888-3E48-4A56-B819-86E66D2440DD}" dt="2024-09-30T08:21:27.466" v="349" actId="1076"/>
          <ac:spMkLst>
            <pc:docMk/>
            <pc:sldMk cId="2082652185" sldId="353"/>
            <ac:spMk id="22" creationId="{A241FAAE-63B5-6038-9718-95E4D94E047E}"/>
          </ac:spMkLst>
        </pc:spChg>
        <pc:spChg chg="add mod">
          <ac:chgData name="Tyysteri Laura" userId="cedc007d-e4fa-4cbb-a4c1-f80996e577a4" providerId="ADAL" clId="{F53FF888-3E48-4A56-B819-86E66D2440DD}" dt="2024-09-30T08:21:23.939" v="348" actId="1076"/>
          <ac:spMkLst>
            <pc:docMk/>
            <pc:sldMk cId="2082652185" sldId="353"/>
            <ac:spMk id="23" creationId="{CD0BEA73-E808-11D5-7BFD-733E45D63E56}"/>
          </ac:spMkLst>
        </pc:spChg>
        <pc:spChg chg="add mod">
          <ac:chgData name="Tyysteri Laura" userId="cedc007d-e4fa-4cbb-a4c1-f80996e577a4" providerId="ADAL" clId="{F53FF888-3E48-4A56-B819-86E66D2440DD}" dt="2024-09-30T08:23:52.424" v="383" actId="1076"/>
          <ac:spMkLst>
            <pc:docMk/>
            <pc:sldMk cId="2082652185" sldId="353"/>
            <ac:spMk id="24" creationId="{70312683-5C81-413B-9278-2AC19985B4D4}"/>
          </ac:spMkLst>
        </pc:spChg>
        <pc:spChg chg="add mod">
          <ac:chgData name="Tyysteri Laura" userId="cedc007d-e4fa-4cbb-a4c1-f80996e577a4" providerId="ADAL" clId="{F53FF888-3E48-4A56-B819-86E66D2440DD}" dt="2024-09-30T08:23:45.805" v="382" actId="1076"/>
          <ac:spMkLst>
            <pc:docMk/>
            <pc:sldMk cId="2082652185" sldId="353"/>
            <ac:spMk id="25" creationId="{25DE2FF6-663E-D4B9-2A67-85331F8BBBD8}"/>
          </ac:spMkLst>
        </pc:spChg>
        <pc:spChg chg="add mod">
          <ac:chgData name="Tyysteri Laura" userId="cedc007d-e4fa-4cbb-a4c1-f80996e577a4" providerId="ADAL" clId="{F53FF888-3E48-4A56-B819-86E66D2440DD}" dt="2024-09-30T08:23:40.032" v="381" actId="1076"/>
          <ac:spMkLst>
            <pc:docMk/>
            <pc:sldMk cId="2082652185" sldId="353"/>
            <ac:spMk id="26" creationId="{3AC4C649-1A1B-E764-03E5-11F6284E2669}"/>
          </ac:spMkLst>
        </pc:spChg>
        <pc:spChg chg="add mod">
          <ac:chgData name="Tyysteri Laura" userId="cedc007d-e4fa-4cbb-a4c1-f80996e577a4" providerId="ADAL" clId="{F53FF888-3E48-4A56-B819-86E66D2440DD}" dt="2024-09-30T08:24:15.280" v="385" actId="1076"/>
          <ac:spMkLst>
            <pc:docMk/>
            <pc:sldMk cId="2082652185" sldId="353"/>
            <ac:spMk id="27" creationId="{05BD2675-02FF-C5F9-1684-F69F89EE701A}"/>
          </ac:spMkLst>
        </pc:spChg>
        <pc:spChg chg="add mod">
          <ac:chgData name="Tyysteri Laura" userId="cedc007d-e4fa-4cbb-a4c1-f80996e577a4" providerId="ADAL" clId="{F53FF888-3E48-4A56-B819-86E66D2440DD}" dt="2024-09-30T08:24:28.883" v="390" actId="1076"/>
          <ac:spMkLst>
            <pc:docMk/>
            <pc:sldMk cId="2082652185" sldId="353"/>
            <ac:spMk id="28" creationId="{1EB52EE9-37D1-A1DD-5D04-50A281CE4F18}"/>
          </ac:spMkLst>
        </pc:spChg>
        <pc:spChg chg="add mod">
          <ac:chgData name="Tyysteri Laura" userId="cedc007d-e4fa-4cbb-a4c1-f80996e577a4" providerId="ADAL" clId="{F53FF888-3E48-4A56-B819-86E66D2440DD}" dt="2024-09-30T08:23:25.493" v="378" actId="1076"/>
          <ac:spMkLst>
            <pc:docMk/>
            <pc:sldMk cId="2082652185" sldId="353"/>
            <ac:spMk id="29" creationId="{1965E040-8634-D22E-8BD5-803E440E2732}"/>
          </ac:spMkLst>
        </pc:spChg>
        <pc:spChg chg="add mod">
          <ac:chgData name="Tyysteri Laura" userId="cedc007d-e4fa-4cbb-a4c1-f80996e577a4" providerId="ADAL" clId="{F53FF888-3E48-4A56-B819-86E66D2440DD}" dt="2024-09-30T08:23:19.496" v="377" actId="1076"/>
          <ac:spMkLst>
            <pc:docMk/>
            <pc:sldMk cId="2082652185" sldId="353"/>
            <ac:spMk id="30" creationId="{C8207CD9-0139-9498-5EAB-D62B30C40A57}"/>
          </ac:spMkLst>
        </pc:spChg>
        <pc:spChg chg="add mod">
          <ac:chgData name="Tyysteri Laura" userId="cedc007d-e4fa-4cbb-a4c1-f80996e577a4" providerId="ADAL" clId="{F53FF888-3E48-4A56-B819-86E66D2440DD}" dt="2024-09-30T08:23:12.326" v="376" actId="1076"/>
          <ac:spMkLst>
            <pc:docMk/>
            <pc:sldMk cId="2082652185" sldId="353"/>
            <ac:spMk id="31" creationId="{ECE65383-A0BD-033D-3D70-A7380A8A7D3A}"/>
          </ac:spMkLst>
        </pc:spChg>
        <pc:spChg chg="add mod">
          <ac:chgData name="Tyysteri Laura" userId="cedc007d-e4fa-4cbb-a4c1-f80996e577a4" providerId="ADAL" clId="{F53FF888-3E48-4A56-B819-86E66D2440DD}" dt="2024-09-30T08:23:03.713" v="374" actId="1076"/>
          <ac:spMkLst>
            <pc:docMk/>
            <pc:sldMk cId="2082652185" sldId="353"/>
            <ac:spMk id="32" creationId="{0BA6B99C-53DE-7915-4BFC-E6FA5AA1396E}"/>
          </ac:spMkLst>
        </pc:spChg>
        <pc:spChg chg="add mod">
          <ac:chgData name="Tyysteri Laura" userId="cedc007d-e4fa-4cbb-a4c1-f80996e577a4" providerId="ADAL" clId="{F53FF888-3E48-4A56-B819-86E66D2440DD}" dt="2024-09-30T08:22:58.677" v="373" actId="1076"/>
          <ac:spMkLst>
            <pc:docMk/>
            <pc:sldMk cId="2082652185" sldId="353"/>
            <ac:spMk id="33" creationId="{7C6A4325-5CF8-6DA3-D352-E0B7AFEAC96E}"/>
          </ac:spMkLst>
        </pc:spChg>
        <pc:spChg chg="add mod">
          <ac:chgData name="Tyysteri Laura" userId="cedc007d-e4fa-4cbb-a4c1-f80996e577a4" providerId="ADAL" clId="{F53FF888-3E48-4A56-B819-86E66D2440DD}" dt="2024-09-30T08:22:52.342" v="372" actId="1076"/>
          <ac:spMkLst>
            <pc:docMk/>
            <pc:sldMk cId="2082652185" sldId="353"/>
            <ac:spMk id="34" creationId="{AE401302-F66F-F5A6-9B90-629A3F98D479}"/>
          </ac:spMkLst>
        </pc:spChg>
        <pc:spChg chg="add mod">
          <ac:chgData name="Tyysteri Laura" userId="cedc007d-e4fa-4cbb-a4c1-f80996e577a4" providerId="ADAL" clId="{F53FF888-3E48-4A56-B819-86E66D2440DD}" dt="2024-09-30T08:24:21.432" v="387" actId="1076"/>
          <ac:spMkLst>
            <pc:docMk/>
            <pc:sldMk cId="2082652185" sldId="353"/>
            <ac:spMk id="35" creationId="{4886405F-C8FC-1183-2545-2F7EFCABBBE2}"/>
          </ac:spMkLst>
        </pc:spChg>
        <pc:spChg chg="add mod">
          <ac:chgData name="Tyysteri Laura" userId="cedc007d-e4fa-4cbb-a4c1-f80996e577a4" providerId="ADAL" clId="{F53FF888-3E48-4A56-B819-86E66D2440DD}" dt="2024-09-30T08:24:25.721" v="389" actId="1076"/>
          <ac:spMkLst>
            <pc:docMk/>
            <pc:sldMk cId="2082652185" sldId="353"/>
            <ac:spMk id="36" creationId="{B632F61B-031F-9E66-88A5-2450D2158298}"/>
          </ac:spMkLst>
        </pc:spChg>
        <pc:spChg chg="add mod">
          <ac:chgData name="Tyysteri Laura" userId="cedc007d-e4fa-4cbb-a4c1-f80996e577a4" providerId="ADAL" clId="{F53FF888-3E48-4A56-B819-86E66D2440DD}" dt="2024-09-30T08:25:13.136" v="404" actId="1076"/>
          <ac:spMkLst>
            <pc:docMk/>
            <pc:sldMk cId="2082652185" sldId="353"/>
            <ac:spMk id="37" creationId="{5C75A482-A637-39CC-FFE5-CBADC3C1E7C6}"/>
          </ac:spMkLst>
        </pc:spChg>
        <pc:spChg chg="add mod">
          <ac:chgData name="Tyysteri Laura" userId="cedc007d-e4fa-4cbb-a4c1-f80996e577a4" providerId="ADAL" clId="{F53FF888-3E48-4A56-B819-86E66D2440DD}" dt="2024-09-30T08:25:08.353" v="403" actId="1076"/>
          <ac:spMkLst>
            <pc:docMk/>
            <pc:sldMk cId="2082652185" sldId="353"/>
            <ac:spMk id="38" creationId="{7664C3BF-3DCB-B94C-0017-B2EF2D4964C9}"/>
          </ac:spMkLst>
        </pc:spChg>
        <pc:spChg chg="add mod">
          <ac:chgData name="Tyysteri Laura" userId="cedc007d-e4fa-4cbb-a4c1-f80996e577a4" providerId="ADAL" clId="{F53FF888-3E48-4A56-B819-86E66D2440DD}" dt="2024-09-30T08:25:04.591" v="402" actId="1076"/>
          <ac:spMkLst>
            <pc:docMk/>
            <pc:sldMk cId="2082652185" sldId="353"/>
            <ac:spMk id="39" creationId="{D3CC12EE-7170-1938-E2D6-94DD54F29102}"/>
          </ac:spMkLst>
        </pc:spChg>
      </pc:sldChg>
      <pc:sldChg chg="new del setBg">
        <pc:chgData name="Tyysteri Laura" userId="cedc007d-e4fa-4cbb-a4c1-f80996e577a4" providerId="ADAL" clId="{F53FF888-3E48-4A56-B819-86E66D2440DD}" dt="2024-09-30T08:12:15.466" v="181" actId="47"/>
        <pc:sldMkLst>
          <pc:docMk/>
          <pc:sldMk cId="2314743851" sldId="354"/>
        </pc:sldMkLst>
      </pc:sldChg>
      <pc:sldMasterChg chg="modSldLayout">
        <pc:chgData name="Tyysteri Laura" userId="cedc007d-e4fa-4cbb-a4c1-f80996e577a4" providerId="ADAL" clId="{F53FF888-3E48-4A56-B819-86E66D2440DD}" dt="2024-09-30T08:13:18.023" v="196" actId="478"/>
        <pc:sldMasterMkLst>
          <pc:docMk/>
          <pc:sldMasterMk cId="1374681075" sldId="2147483722"/>
        </pc:sldMasterMkLst>
        <pc:sldLayoutChg chg="delSp mod">
          <pc:chgData name="Tyysteri Laura" userId="cedc007d-e4fa-4cbb-a4c1-f80996e577a4" providerId="ADAL" clId="{F53FF888-3E48-4A56-B819-86E66D2440DD}" dt="2024-09-30T08:13:18.023" v="196" actId="478"/>
          <pc:sldLayoutMkLst>
            <pc:docMk/>
            <pc:sldMasterMk cId="1374681075" sldId="2147483722"/>
            <pc:sldLayoutMk cId="1731993193" sldId="2147483727"/>
          </pc:sldLayoutMkLst>
          <pc:picChg chg="del">
            <ac:chgData name="Tyysteri Laura" userId="cedc007d-e4fa-4cbb-a4c1-f80996e577a4" providerId="ADAL" clId="{F53FF888-3E48-4A56-B819-86E66D2440DD}" dt="2024-09-30T08:13:18.023" v="196" actId="478"/>
            <ac:picMkLst>
              <pc:docMk/>
              <pc:sldMasterMk cId="1374681075" sldId="2147483722"/>
              <pc:sldLayoutMk cId="1731993193" sldId="2147483727"/>
              <ac:picMk id="10" creationId="{A6D61CBF-B09B-EA54-4C3C-6D4D70C706DD}"/>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21B35D-A554-1C46-A8D1-9D72DD41DD25}" type="datetimeFigureOut">
              <a:rPr lang="en-US" smtClean="0"/>
              <a:t>9/30/2024</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1812B44-70AE-664D-804A-D050CCDBEB5F}" type="slidenum">
              <a:rPr lang="fi-FI" smtClean="0"/>
              <a:t>‹#›</a:t>
            </a:fld>
            <a:endParaRPr lang="fi-FI"/>
          </a:p>
        </p:txBody>
      </p:sp>
    </p:spTree>
    <p:extLst>
      <p:ext uri="{BB962C8B-B14F-4D97-AF65-F5344CB8AC3E}">
        <p14:creationId xmlns:p14="http://schemas.microsoft.com/office/powerpoint/2010/main" val="350698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F78F42-7F9A-4504-974A-04618EA02151}" type="datetimeFigureOut">
              <a:rPr lang="fi-FI" smtClean="0"/>
              <a:t>30.9.2024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DF4533-E5B4-4320-8716-C922D11DF12F}" type="slidenum">
              <a:rPr lang="fi-FI" smtClean="0"/>
              <a:t>‹#›</a:t>
            </a:fld>
            <a:endParaRPr lang="fi-FI"/>
          </a:p>
        </p:txBody>
      </p:sp>
    </p:spTree>
    <p:extLst>
      <p:ext uri="{BB962C8B-B14F-4D97-AF65-F5344CB8AC3E}">
        <p14:creationId xmlns:p14="http://schemas.microsoft.com/office/powerpoint/2010/main" val="1099667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Aloitusdia">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B5157AC6-5DAA-D449-B9CE-7E25A021AA0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4510" y="795806"/>
            <a:ext cx="4171613" cy="717808"/>
          </a:xfrm>
          <a:prstGeom prst="rect">
            <a:avLst/>
          </a:prstGeom>
        </p:spPr>
      </p:pic>
      <p:sp>
        <p:nvSpPr>
          <p:cNvPr id="9" name="Title 1"/>
          <p:cNvSpPr>
            <a:spLocks noGrp="1"/>
          </p:cNvSpPr>
          <p:nvPr>
            <p:ph type="ctrTitle" hasCustomPrompt="1"/>
          </p:nvPr>
        </p:nvSpPr>
        <p:spPr>
          <a:xfrm>
            <a:off x="733836" y="2210856"/>
            <a:ext cx="7733725" cy="1378901"/>
          </a:xfrm>
        </p:spPr>
        <p:txBody>
          <a:bodyPr anchor="t" anchorCtr="0">
            <a:noAutofit/>
          </a:bodyPr>
          <a:lstStyle>
            <a:lvl1pPr>
              <a:lnSpc>
                <a:spcPct val="85000"/>
              </a:lnSpc>
              <a:defRPr sz="5600">
                <a:solidFill>
                  <a:schemeClr val="bg1"/>
                </a:solidFill>
              </a:defRPr>
            </a:lvl1pPr>
          </a:lstStyle>
          <a:p>
            <a:r>
              <a:rPr lang="fi-FI" dirty="0"/>
              <a:t>Muokkaa pääotsikkoa napsauttamalla</a:t>
            </a:r>
            <a:endParaRPr lang="en-US" dirty="0"/>
          </a:p>
        </p:txBody>
      </p:sp>
      <p:sp>
        <p:nvSpPr>
          <p:cNvPr id="8" name="Subtitle 2"/>
          <p:cNvSpPr>
            <a:spLocks noGrp="1"/>
          </p:cNvSpPr>
          <p:nvPr>
            <p:ph type="subTitle" idx="1" hasCustomPrompt="1"/>
          </p:nvPr>
        </p:nvSpPr>
        <p:spPr>
          <a:xfrm>
            <a:off x="734510" y="3655142"/>
            <a:ext cx="7733052" cy="438811"/>
          </a:xfrm>
          <a:prstGeom prst="rect">
            <a:avLst/>
          </a:prstGeom>
        </p:spPr>
        <p:txBody>
          <a:bodyPr lIns="0" rIns="0" anchor="t" anchorCtr="0">
            <a:noAutofit/>
          </a:bodyPr>
          <a:lstStyle>
            <a:lvl1pPr marL="0" indent="0" algn="l">
              <a:lnSpc>
                <a:spcPct val="100000"/>
              </a:lnSpc>
              <a:spcAft>
                <a:spcPts val="0"/>
              </a:spcAft>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Alaotsikko</a:t>
            </a:r>
            <a:endParaRPr lang="en-US" dirty="0"/>
          </a:p>
        </p:txBody>
      </p:sp>
      <p:sp>
        <p:nvSpPr>
          <p:cNvPr id="3" name="Tekstin paikkamerkki 2">
            <a:extLst>
              <a:ext uri="{FF2B5EF4-FFF2-40B4-BE49-F238E27FC236}">
                <a16:creationId xmlns:a16="http://schemas.microsoft.com/office/drawing/2014/main" id="{CA645D20-53F6-47A9-A67B-C5C4E0AD1E40}"/>
              </a:ext>
            </a:extLst>
          </p:cNvPr>
          <p:cNvSpPr>
            <a:spLocks noGrp="1"/>
          </p:cNvSpPr>
          <p:nvPr>
            <p:ph type="body" sz="quarter" idx="10" hasCustomPrompt="1"/>
          </p:nvPr>
        </p:nvSpPr>
        <p:spPr>
          <a:xfrm>
            <a:off x="733836" y="4412974"/>
            <a:ext cx="5661025" cy="256640"/>
          </a:xfrm>
        </p:spPr>
        <p:txBody>
          <a:bodyPr lIns="0" tIns="0" rIns="0" bIns="0">
            <a:noAutofit/>
          </a:bodyPr>
          <a:lstStyle>
            <a:lvl1pPr marL="0" indent="0">
              <a:lnSpc>
                <a:spcPct val="100000"/>
              </a:lnSpc>
              <a:spcAft>
                <a:spcPts val="0"/>
              </a:spcAft>
              <a:buNone/>
              <a:defRPr sz="1600" b="1">
                <a:solidFill>
                  <a:schemeClr val="bg1"/>
                </a:solidFill>
              </a:defRPr>
            </a:lvl1pPr>
          </a:lstStyle>
          <a:p>
            <a:pPr lvl="0"/>
            <a:r>
              <a:rPr lang="fi-FI" dirty="0"/>
              <a:t>Nimi / pvm</a:t>
            </a:r>
          </a:p>
        </p:txBody>
      </p:sp>
      <p:pic>
        <p:nvPicPr>
          <p:cNvPr id="2" name="Kuva 1">
            <a:extLst>
              <a:ext uri="{FF2B5EF4-FFF2-40B4-BE49-F238E27FC236}">
                <a16:creationId xmlns:a16="http://schemas.microsoft.com/office/drawing/2014/main" id="{9419ADEB-B1C0-D642-0B90-5CBAF30C19F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4510" y="795806"/>
            <a:ext cx="4171613" cy="717808"/>
          </a:xfrm>
          <a:prstGeom prst="rect">
            <a:avLst/>
          </a:prstGeom>
        </p:spPr>
      </p:pic>
    </p:spTree>
    <p:extLst>
      <p:ext uri="{BB962C8B-B14F-4D97-AF65-F5344CB8AC3E}">
        <p14:creationId xmlns:p14="http://schemas.microsoft.com/office/powerpoint/2010/main" val="1958299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ysymykse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527423" y="3079274"/>
            <a:ext cx="8091213" cy="1702131"/>
          </a:xfrm>
        </p:spPr>
        <p:txBody>
          <a:bodyPr anchor="t">
            <a:noAutofit/>
          </a:bodyPr>
          <a:lstStyle>
            <a:lvl1pPr algn="ctr">
              <a:lnSpc>
                <a:spcPct val="90000"/>
              </a:lnSpc>
              <a:defRPr sz="5600">
                <a:solidFill>
                  <a:schemeClr val="bg1"/>
                </a:solidFill>
              </a:defRPr>
            </a:lvl1pPr>
          </a:lstStyle>
          <a:p>
            <a:r>
              <a:rPr lang="fi-FI" noProof="0" dirty="0"/>
              <a:t>Muokkaa otsikkoa napsauttamalla</a:t>
            </a:r>
          </a:p>
        </p:txBody>
      </p:sp>
      <p:pic>
        <p:nvPicPr>
          <p:cNvPr id="6" name="Kuva 5">
            <a:extLst>
              <a:ext uri="{FF2B5EF4-FFF2-40B4-BE49-F238E27FC236}">
                <a16:creationId xmlns:a16="http://schemas.microsoft.com/office/drawing/2014/main" id="{C3DC0B98-D673-9DD2-732F-F31E7108EF7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190445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opetusdia kuva">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BE391C1B-AD5B-4C2F-9881-EE44FA79B2F8}"/>
              </a:ext>
            </a:extLst>
          </p:cNvPr>
          <p:cNvSpPr>
            <a:spLocks noGrp="1"/>
          </p:cNvSpPr>
          <p:nvPr>
            <p:ph type="pic" sz="quarter" idx="13" hasCustomPrompt="1"/>
          </p:nvPr>
        </p:nvSpPr>
        <p:spPr>
          <a:xfrm>
            <a:off x="0" y="0"/>
            <a:ext cx="9144001" cy="5143500"/>
          </a:xfrm>
        </p:spPr>
        <p:txBody>
          <a:bodyPr lIns="252000" tIns="216000" rIns="252000" bIns="252000" anchor="t">
            <a:norm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sz="1100"/>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AD0C20ED-879F-4492-91EA-2218BB4422C0}"/>
              </a:ext>
            </a:extLst>
          </p:cNvPr>
          <p:cNvSpPr>
            <a:spLocks noGrp="1"/>
          </p:cNvSpPr>
          <p:nvPr>
            <p:ph type="body" sz="quarter" idx="19" hasCustomPrompt="1"/>
          </p:nvPr>
        </p:nvSpPr>
        <p:spPr>
          <a:xfrm>
            <a:off x="7909535" y="4772882"/>
            <a:ext cx="1071829"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Tree>
    <p:extLst>
      <p:ext uri="{BB962C8B-B14F-4D97-AF65-F5344CB8AC3E}">
        <p14:creationId xmlns:p14="http://schemas.microsoft.com/office/powerpoint/2010/main" val="2226915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logan">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659625" y="900004"/>
            <a:ext cx="7824751" cy="3343492"/>
          </a:xfrm>
        </p:spPr>
        <p:txBody>
          <a:bodyPr anchor="ctr" anchorCtr="0">
            <a:noAutofit/>
          </a:bodyPr>
          <a:lstStyle>
            <a:lvl1pPr algn="ctr">
              <a:lnSpc>
                <a:spcPct val="90000"/>
              </a:lnSpc>
              <a:defRPr sz="6000">
                <a:solidFill>
                  <a:schemeClr val="bg1"/>
                </a:solidFill>
              </a:defRPr>
            </a:lvl1pPr>
          </a:lstStyle>
          <a:p>
            <a:r>
              <a:rPr lang="fi-FI" dirty="0"/>
              <a:t>Muokkaa slogania napsauttamalla</a:t>
            </a:r>
            <a:endParaRPr lang="en-US" dirty="0"/>
          </a:p>
        </p:txBody>
      </p:sp>
    </p:spTree>
    <p:extLst>
      <p:ext uri="{BB962C8B-B14F-4D97-AF65-F5344CB8AC3E}">
        <p14:creationId xmlns:p14="http://schemas.microsoft.com/office/powerpoint/2010/main" val="1203860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iitos">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FC3A0389-86EC-4472-829C-009BEE20910D}"/>
              </a:ext>
            </a:extLst>
          </p:cNvPr>
          <p:cNvSpPr>
            <a:spLocks noGrp="1"/>
          </p:cNvSpPr>
          <p:nvPr>
            <p:ph type="title" hasCustomPrompt="1"/>
          </p:nvPr>
        </p:nvSpPr>
        <p:spPr>
          <a:xfrm>
            <a:off x="865921" y="2627869"/>
            <a:ext cx="7412159" cy="972065"/>
          </a:xfrm>
        </p:spPr>
        <p:txBody>
          <a:bodyPr anchor="t" anchorCtr="0"/>
          <a:lstStyle>
            <a:lvl1pPr algn="ctr">
              <a:lnSpc>
                <a:spcPct val="90000"/>
              </a:lnSpc>
              <a:defRPr sz="6600">
                <a:solidFill>
                  <a:schemeClr val="bg1"/>
                </a:solidFill>
              </a:defRPr>
            </a:lvl1pPr>
          </a:lstStyle>
          <a:p>
            <a:r>
              <a:rPr lang="fi-FI" dirty="0"/>
              <a:t>Kiitos!</a:t>
            </a:r>
          </a:p>
        </p:txBody>
      </p:sp>
    </p:spTree>
    <p:extLst>
      <p:ext uri="{BB962C8B-B14F-4D97-AF65-F5344CB8AC3E}">
        <p14:creationId xmlns:p14="http://schemas.microsoft.com/office/powerpoint/2010/main" val="2290843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Aloitusdia">
    <p:spTree>
      <p:nvGrpSpPr>
        <p:cNvPr id="1" name=""/>
        <p:cNvGrpSpPr/>
        <p:nvPr/>
      </p:nvGrpSpPr>
      <p:grpSpPr>
        <a:xfrm>
          <a:off x="0" y="0"/>
          <a:ext cx="0" cy="0"/>
          <a:chOff x="0" y="0"/>
          <a:chExt cx="0" cy="0"/>
        </a:xfrm>
      </p:grpSpPr>
      <p:pic>
        <p:nvPicPr>
          <p:cNvPr id="4" name="Kuva 3">
            <a:extLst>
              <a:ext uri="{FF2B5EF4-FFF2-40B4-BE49-F238E27FC236}">
                <a16:creationId xmlns:a16="http://schemas.microsoft.com/office/drawing/2014/main" id="{B5157AC6-5DAA-D449-B9CE-7E25A021AA0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34510" y="795806"/>
            <a:ext cx="4171613" cy="717808"/>
          </a:xfrm>
          <a:prstGeom prst="rect">
            <a:avLst/>
          </a:prstGeom>
        </p:spPr>
      </p:pic>
      <p:sp>
        <p:nvSpPr>
          <p:cNvPr id="9" name="Title 1"/>
          <p:cNvSpPr>
            <a:spLocks noGrp="1"/>
          </p:cNvSpPr>
          <p:nvPr>
            <p:ph type="ctrTitle" hasCustomPrompt="1"/>
          </p:nvPr>
        </p:nvSpPr>
        <p:spPr>
          <a:xfrm>
            <a:off x="733836" y="2210856"/>
            <a:ext cx="7733725" cy="1378901"/>
          </a:xfrm>
        </p:spPr>
        <p:txBody>
          <a:bodyPr anchor="t" anchorCtr="0">
            <a:noAutofit/>
          </a:bodyPr>
          <a:lstStyle>
            <a:lvl1pPr>
              <a:lnSpc>
                <a:spcPct val="85000"/>
              </a:lnSpc>
              <a:defRPr sz="5600">
                <a:solidFill>
                  <a:schemeClr val="bg1"/>
                </a:solidFill>
              </a:defRPr>
            </a:lvl1pPr>
          </a:lstStyle>
          <a:p>
            <a:r>
              <a:rPr lang="fi-FI" dirty="0"/>
              <a:t>Muokkaa pääotsikkoa napsauttamalla</a:t>
            </a:r>
            <a:endParaRPr lang="en-US" dirty="0"/>
          </a:p>
        </p:txBody>
      </p:sp>
      <p:sp>
        <p:nvSpPr>
          <p:cNvPr id="8" name="Subtitle 2"/>
          <p:cNvSpPr>
            <a:spLocks noGrp="1"/>
          </p:cNvSpPr>
          <p:nvPr>
            <p:ph type="subTitle" idx="1" hasCustomPrompt="1"/>
          </p:nvPr>
        </p:nvSpPr>
        <p:spPr>
          <a:xfrm>
            <a:off x="734510" y="3655142"/>
            <a:ext cx="7733052" cy="438811"/>
          </a:xfrm>
          <a:prstGeom prst="rect">
            <a:avLst/>
          </a:prstGeom>
        </p:spPr>
        <p:txBody>
          <a:bodyPr lIns="0" rIns="0" anchor="t" anchorCtr="0">
            <a:noAutofit/>
          </a:bodyPr>
          <a:lstStyle>
            <a:lvl1pPr marL="0" indent="0" algn="l">
              <a:lnSpc>
                <a:spcPct val="100000"/>
              </a:lnSpc>
              <a:spcAft>
                <a:spcPts val="0"/>
              </a:spcAft>
              <a:buNone/>
              <a:defRPr sz="24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Alaotsikko</a:t>
            </a:r>
            <a:endParaRPr lang="en-US" dirty="0"/>
          </a:p>
        </p:txBody>
      </p:sp>
      <p:sp>
        <p:nvSpPr>
          <p:cNvPr id="3" name="Tekstin paikkamerkki 2">
            <a:extLst>
              <a:ext uri="{FF2B5EF4-FFF2-40B4-BE49-F238E27FC236}">
                <a16:creationId xmlns:a16="http://schemas.microsoft.com/office/drawing/2014/main" id="{CA645D20-53F6-47A9-A67B-C5C4E0AD1E40}"/>
              </a:ext>
            </a:extLst>
          </p:cNvPr>
          <p:cNvSpPr>
            <a:spLocks noGrp="1"/>
          </p:cNvSpPr>
          <p:nvPr>
            <p:ph type="body" sz="quarter" idx="10" hasCustomPrompt="1"/>
          </p:nvPr>
        </p:nvSpPr>
        <p:spPr>
          <a:xfrm>
            <a:off x="733836" y="4412974"/>
            <a:ext cx="5661025" cy="256640"/>
          </a:xfrm>
        </p:spPr>
        <p:txBody>
          <a:bodyPr lIns="0" tIns="0" rIns="0" bIns="0">
            <a:noAutofit/>
          </a:bodyPr>
          <a:lstStyle>
            <a:lvl1pPr marL="0" indent="0">
              <a:lnSpc>
                <a:spcPct val="100000"/>
              </a:lnSpc>
              <a:spcAft>
                <a:spcPts val="0"/>
              </a:spcAft>
              <a:buNone/>
              <a:defRPr sz="1600" b="1">
                <a:solidFill>
                  <a:schemeClr val="bg1"/>
                </a:solidFill>
              </a:defRPr>
            </a:lvl1pPr>
          </a:lstStyle>
          <a:p>
            <a:pPr lvl="0"/>
            <a:r>
              <a:rPr lang="fi-FI" dirty="0"/>
              <a:t>Nimi / pvm</a:t>
            </a:r>
          </a:p>
        </p:txBody>
      </p:sp>
    </p:spTree>
    <p:extLst>
      <p:ext uri="{BB962C8B-B14F-4D97-AF65-F5344CB8AC3E}">
        <p14:creationId xmlns:p14="http://schemas.microsoft.com/office/powerpoint/2010/main" val="15242077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Aloitusdia + kuva">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485354" y="1975246"/>
            <a:ext cx="4619307" cy="1761868"/>
          </a:xfrm>
        </p:spPr>
        <p:txBody>
          <a:bodyPr anchor="b" anchorCtr="0">
            <a:noAutofit/>
          </a:bodyPr>
          <a:lstStyle>
            <a:lvl1pPr>
              <a:lnSpc>
                <a:spcPct val="85000"/>
              </a:lnSpc>
              <a:defRPr sz="4800">
                <a:solidFill>
                  <a:schemeClr val="bg1"/>
                </a:solidFill>
              </a:defRPr>
            </a:lvl1pPr>
          </a:lstStyle>
          <a:p>
            <a:r>
              <a:rPr lang="fi-FI" dirty="0"/>
              <a:t>Muokkaa pääotsikkoa napsauttamalla</a:t>
            </a:r>
            <a:endParaRPr lang="en-US" dirty="0"/>
          </a:p>
        </p:txBody>
      </p:sp>
      <p:sp>
        <p:nvSpPr>
          <p:cNvPr id="8" name="Subtitle 2"/>
          <p:cNvSpPr>
            <a:spLocks noGrp="1"/>
          </p:cNvSpPr>
          <p:nvPr>
            <p:ph type="subTitle" idx="1" hasCustomPrompt="1"/>
          </p:nvPr>
        </p:nvSpPr>
        <p:spPr>
          <a:xfrm>
            <a:off x="485355" y="3808358"/>
            <a:ext cx="4619307" cy="340243"/>
          </a:xfrm>
          <a:prstGeom prst="rect">
            <a:avLst/>
          </a:prstGeom>
        </p:spPr>
        <p:txBody>
          <a:bodyPr lIns="0" tIns="0" rIns="0" bIns="0" anchor="t" anchorCtr="0">
            <a:noAutofit/>
          </a:bodyPr>
          <a:lstStyle>
            <a:lvl1pPr marL="0" indent="0" algn="l">
              <a:lnSpc>
                <a:spcPct val="100000"/>
              </a:lnSpc>
              <a:spcAft>
                <a:spcPts val="0"/>
              </a:spcAft>
              <a:buNone/>
              <a:defRPr sz="22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Alaotsikko</a:t>
            </a:r>
            <a:endParaRPr lang="en-US" dirty="0"/>
          </a:p>
        </p:txBody>
      </p:sp>
      <p:sp>
        <p:nvSpPr>
          <p:cNvPr id="11" name="Tekstin paikkamerkki 2">
            <a:extLst>
              <a:ext uri="{FF2B5EF4-FFF2-40B4-BE49-F238E27FC236}">
                <a16:creationId xmlns:a16="http://schemas.microsoft.com/office/drawing/2014/main" id="{7A0D5E0D-E612-44B1-8381-4EC8265D2D4A}"/>
              </a:ext>
            </a:extLst>
          </p:cNvPr>
          <p:cNvSpPr>
            <a:spLocks noGrp="1"/>
          </p:cNvSpPr>
          <p:nvPr>
            <p:ph type="body" sz="quarter" idx="10" hasCustomPrompt="1"/>
          </p:nvPr>
        </p:nvSpPr>
        <p:spPr>
          <a:xfrm>
            <a:off x="485355" y="4451058"/>
            <a:ext cx="4619307" cy="236880"/>
          </a:xfrm>
        </p:spPr>
        <p:txBody>
          <a:bodyPr lIns="0" tIns="0" rIns="0" bIns="0">
            <a:noAutofit/>
          </a:bodyPr>
          <a:lstStyle>
            <a:lvl1pPr marL="0" indent="0">
              <a:lnSpc>
                <a:spcPct val="100000"/>
              </a:lnSpc>
              <a:spcAft>
                <a:spcPts val="0"/>
              </a:spcAft>
              <a:buNone/>
              <a:defRPr sz="1600" b="1">
                <a:solidFill>
                  <a:schemeClr val="bg1"/>
                </a:solidFill>
              </a:defRPr>
            </a:lvl1pPr>
          </a:lstStyle>
          <a:p>
            <a:pPr lvl="0"/>
            <a:r>
              <a:rPr lang="fi-FI" dirty="0"/>
              <a:t>Nimi / pvm</a:t>
            </a:r>
          </a:p>
        </p:txBody>
      </p:sp>
      <p:sp>
        <p:nvSpPr>
          <p:cNvPr id="10" name="Kuvan paikkamerkki 2">
            <a:extLst>
              <a:ext uri="{FF2B5EF4-FFF2-40B4-BE49-F238E27FC236}">
                <a16:creationId xmlns:a16="http://schemas.microsoft.com/office/drawing/2014/main" id="{32ED3686-A12F-4190-89FF-0112BD6168F8}"/>
              </a:ext>
            </a:extLst>
          </p:cNvPr>
          <p:cNvSpPr>
            <a:spLocks noGrp="1"/>
          </p:cNvSpPr>
          <p:nvPr>
            <p:ph type="pic" sz="quarter" idx="15" hasCustomPrompt="1"/>
          </p:nvPr>
        </p:nvSpPr>
        <p:spPr>
          <a:xfrm>
            <a:off x="5464175" y="0"/>
            <a:ext cx="3679826" cy="5143500"/>
          </a:xfrm>
        </p:spPr>
        <p:txBody>
          <a:bodyPr lIns="180000" tIns="180000" rIns="180000">
            <a:no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lang="fi-FI" sz="1000" b="0" i="0" smtClean="0">
                <a:solidFill>
                  <a:schemeClr val="bg1"/>
                </a:solidFill>
                <a:effectLst/>
              </a:defRPr>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7B75B78D-FF90-4001-8307-6C1B603FD8B2}"/>
              </a:ext>
            </a:extLst>
          </p:cNvPr>
          <p:cNvSpPr>
            <a:spLocks noGrp="1"/>
          </p:cNvSpPr>
          <p:nvPr>
            <p:ph type="body" sz="quarter" idx="17" hasCustomPrompt="1"/>
          </p:nvPr>
        </p:nvSpPr>
        <p:spPr>
          <a:xfrm>
            <a:off x="7905838" y="4764854"/>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pic>
        <p:nvPicPr>
          <p:cNvPr id="2" name="Kuva 1">
            <a:extLst>
              <a:ext uri="{FF2B5EF4-FFF2-40B4-BE49-F238E27FC236}">
                <a16:creationId xmlns:a16="http://schemas.microsoft.com/office/drawing/2014/main" id="{57DAB0F0-3DC7-7F4F-9FB8-8DBDFD36A5A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85355" y="795806"/>
            <a:ext cx="4171613" cy="717808"/>
          </a:xfrm>
          <a:prstGeom prst="rect">
            <a:avLst/>
          </a:prstGeom>
        </p:spPr>
      </p:pic>
    </p:spTree>
    <p:extLst>
      <p:ext uri="{BB962C8B-B14F-4D97-AF65-F5344CB8AC3E}">
        <p14:creationId xmlns:p14="http://schemas.microsoft.com/office/powerpoint/2010/main" val="1771808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Iso väliotsikko väritaustalla">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659625" y="900004"/>
            <a:ext cx="7824751" cy="3343492"/>
          </a:xfrm>
        </p:spPr>
        <p:txBody>
          <a:bodyPr anchor="ctr" anchorCtr="0">
            <a:noAutofit/>
          </a:bodyPr>
          <a:lstStyle>
            <a:lvl1pPr algn="ctr">
              <a:lnSpc>
                <a:spcPct val="90000"/>
              </a:lnSpc>
              <a:defRPr sz="5600">
                <a:solidFill>
                  <a:schemeClr val="bg1"/>
                </a:solidFill>
              </a:defRPr>
            </a:lvl1pPr>
          </a:lstStyle>
          <a:p>
            <a:r>
              <a:rPr lang="fi-FI" dirty="0"/>
              <a:t>Muokkaa väliotsikkoa napsauttamalla</a:t>
            </a:r>
            <a:endParaRPr lang="en-US" dirty="0"/>
          </a:p>
        </p:txBody>
      </p:sp>
      <p:pic>
        <p:nvPicPr>
          <p:cNvPr id="2" name="Kuva 1">
            <a:extLst>
              <a:ext uri="{FF2B5EF4-FFF2-40B4-BE49-F238E27FC236}">
                <a16:creationId xmlns:a16="http://schemas.microsoft.com/office/drawing/2014/main" id="{4B0ADB28-6491-DBBA-2EAF-11858C543DB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2933475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 Iso väliotsikko kuvan päällä">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6BB53CD9-1364-4369-A795-7748F443FEEB}"/>
              </a:ext>
            </a:extLst>
          </p:cNvPr>
          <p:cNvSpPr>
            <a:spLocks noGrp="1"/>
          </p:cNvSpPr>
          <p:nvPr>
            <p:ph type="pic" sz="quarter" idx="13" hasCustomPrompt="1"/>
          </p:nvPr>
        </p:nvSpPr>
        <p:spPr>
          <a:xfrm>
            <a:off x="0" y="0"/>
            <a:ext cx="9144001" cy="5143500"/>
          </a:xfrm>
        </p:spPr>
        <p:txBody>
          <a:bodyPr lIns="252000" tIns="252000" rIns="252000" bIns="252000" anchor="b" anchorCtr="0">
            <a:normAutofit/>
          </a:bodyPr>
          <a:lstStyle>
            <a:lvl1pPr marL="0" indent="0" algn="l">
              <a:lnSpc>
                <a:spcPct val="114000"/>
              </a:lnSpc>
              <a:spcAft>
                <a:spcPts val="0"/>
              </a:spcAft>
              <a:buNone/>
              <a:defRPr sz="1100"/>
            </a:lvl1pPr>
          </a:lstStyle>
          <a:p>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410E57AC-F052-4EB4-91E4-68D1C8D2F347}"/>
              </a:ext>
            </a:extLst>
          </p:cNvPr>
          <p:cNvSpPr>
            <a:spLocks noGrp="1"/>
          </p:cNvSpPr>
          <p:nvPr>
            <p:ph type="body" sz="quarter" idx="16" hasCustomPrompt="1"/>
          </p:nvPr>
        </p:nvSpPr>
        <p:spPr>
          <a:xfrm>
            <a:off x="7905838" y="4764854"/>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
        <p:nvSpPr>
          <p:cNvPr id="2" name="Otsikko 1">
            <a:extLst>
              <a:ext uri="{FF2B5EF4-FFF2-40B4-BE49-F238E27FC236}">
                <a16:creationId xmlns:a16="http://schemas.microsoft.com/office/drawing/2014/main" id="{9C77320A-281E-4200-BCF9-5CC0B2AF28D7}"/>
              </a:ext>
            </a:extLst>
          </p:cNvPr>
          <p:cNvSpPr>
            <a:spLocks noGrp="1"/>
          </p:cNvSpPr>
          <p:nvPr>
            <p:ph type="title" hasCustomPrompt="1"/>
          </p:nvPr>
        </p:nvSpPr>
        <p:spPr>
          <a:xfrm>
            <a:off x="417442" y="406249"/>
            <a:ext cx="4587327" cy="1587303"/>
          </a:xfrm>
          <a:solidFill>
            <a:schemeClr val="tx2"/>
          </a:solidFill>
        </p:spPr>
        <p:txBody>
          <a:bodyPr wrap="square" lIns="252000" tIns="252000" rIns="72000" bIns="180000" anchor="ctr" anchorCtr="0">
            <a:spAutoFit/>
          </a:bodyPr>
          <a:lstStyle>
            <a:lvl1pPr>
              <a:lnSpc>
                <a:spcPct val="85000"/>
              </a:lnSpc>
              <a:defRPr sz="4400">
                <a:solidFill>
                  <a:schemeClr val="bg1"/>
                </a:solidFill>
              </a:defRPr>
            </a:lvl1pPr>
          </a:lstStyle>
          <a:p>
            <a:r>
              <a:rPr lang="fi-FI" dirty="0"/>
              <a:t>Väliotsikko kuvan päällä</a:t>
            </a:r>
          </a:p>
        </p:txBody>
      </p:sp>
    </p:spTree>
    <p:extLst>
      <p:ext uri="{BB962C8B-B14F-4D97-AF65-F5344CB8AC3E}">
        <p14:creationId xmlns:p14="http://schemas.microsoft.com/office/powerpoint/2010/main" val="3820852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Otsikko + teksti">
    <p:bg>
      <p:bgPr>
        <a:solidFill>
          <a:schemeClr val="bg1"/>
        </a:solidFill>
        <a:effectLst/>
      </p:bgPr>
    </p:bg>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a:xfrm>
            <a:off x="678318" y="559548"/>
            <a:ext cx="7826318" cy="536498"/>
          </a:xfrm>
          <a:prstGeom prst="rect">
            <a:avLst/>
          </a:prstGeom>
        </p:spPr>
        <p:txBody>
          <a:bodyPr vert="horz" lIns="0" tIns="0" rIns="0" bIns="0" rtlCol="0" anchor="ctr" anchorCtr="0">
            <a:noAutofit/>
          </a:bodyPr>
          <a:lstStyle>
            <a:lvl1pPr>
              <a:lnSpc>
                <a:spcPct val="85000"/>
              </a:lnSpc>
              <a:defRPr sz="3600">
                <a:solidFill>
                  <a:schemeClr val="tx2"/>
                </a:solidFill>
              </a:defRPr>
            </a:lvl1pPr>
          </a:lstStyle>
          <a:p>
            <a:r>
              <a:rPr lang="fi-FI" dirty="0"/>
              <a:t>Muokkaa otsikkoa napsauttamalla</a:t>
            </a:r>
            <a:endParaRPr lang="en-US" dirty="0"/>
          </a:p>
        </p:txBody>
      </p:sp>
      <p:sp>
        <p:nvSpPr>
          <p:cNvPr id="4" name="Text Placeholder 2"/>
          <p:cNvSpPr>
            <a:spLocks noGrp="1"/>
          </p:cNvSpPr>
          <p:nvPr>
            <p:ph type="body" idx="1" hasCustomPrompt="1"/>
          </p:nvPr>
        </p:nvSpPr>
        <p:spPr>
          <a:xfrm>
            <a:off x="678317" y="1257817"/>
            <a:ext cx="7826319" cy="3163414"/>
          </a:xfrm>
          <a:prstGeom prst="rect">
            <a:avLst/>
          </a:prstGeom>
        </p:spPr>
        <p:txBody>
          <a:bodyPr vert="horz" lIns="0" tIns="45720" rIns="0" bIns="45720" rtlCol="0">
            <a:noAutofit/>
          </a:bodyPr>
          <a:lstStyle>
            <a:lvl1pPr marL="179388" indent="-179388">
              <a:lnSpc>
                <a:spcPct val="107000"/>
              </a:lnSpc>
              <a:spcAft>
                <a:spcPts val="800"/>
              </a:spcAft>
              <a:buFont typeface="Arial"/>
              <a:buChar char="•"/>
              <a:defRPr sz="1800"/>
            </a:lvl1pPr>
            <a:lvl2pPr marL="540000" indent="-180000">
              <a:lnSpc>
                <a:spcPct val="107000"/>
              </a:lnSpc>
              <a:spcAft>
                <a:spcPts val="800"/>
              </a:spcAft>
              <a:buFont typeface="Lucida Grande"/>
              <a:buChar char="–"/>
              <a:defRPr sz="1500"/>
            </a:lvl2pPr>
            <a:lvl3pPr marL="900000" indent="-180000">
              <a:lnSpc>
                <a:spcPct val="107000"/>
              </a:lnSpc>
              <a:spcAft>
                <a:spcPts val="800"/>
              </a:spcAft>
              <a:buSzPct val="60000"/>
              <a:buFont typeface="Courier New"/>
              <a:buChar char="o"/>
              <a:defRPr sz="1200"/>
            </a:lvl3pPr>
            <a:lvl4pPr marL="1260000" indent="-180000">
              <a:lnSpc>
                <a:spcPct val="107000"/>
              </a:lnSpc>
              <a:spcAft>
                <a:spcPts val="800"/>
              </a:spcAft>
              <a:buSzPct val="100000"/>
              <a:buFont typeface="Lucida Grande"/>
              <a:buChar char="–"/>
              <a:defRPr sz="1200"/>
            </a:lvl4pPr>
            <a:lvl5pPr marL="1620000">
              <a:lnSpc>
                <a:spcPct val="107000"/>
              </a:lnSpc>
              <a:spcAft>
                <a:spcPts val="800"/>
              </a:spcAft>
              <a:defRPr sz="1000"/>
            </a:lvl5pPr>
          </a:lstStyle>
          <a:p>
            <a:pPr lvl="0"/>
            <a:r>
              <a:rPr lang="fi-FI" dirty="0"/>
              <a:t>Muokkaa tekstiä napsauttamalla. Voit siirtää tekstilaatikoita ylemmäs tai alemmas otsikon pituuden ja sisältötekstin määrän mukaan. </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pic>
        <p:nvPicPr>
          <p:cNvPr id="3" name="Kuva 2">
            <a:extLst>
              <a:ext uri="{FF2B5EF4-FFF2-40B4-BE49-F238E27FC236}">
                <a16:creationId xmlns:a16="http://schemas.microsoft.com/office/drawing/2014/main" id="{549D5EB4-A372-8E48-84D9-57844248C00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1146590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Otsikko + teksti + kuv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654566" y="535920"/>
            <a:ext cx="4286024" cy="1082472"/>
          </a:xfrm>
          <a:prstGeom prst="rect">
            <a:avLst/>
          </a:prstGeom>
        </p:spPr>
        <p:txBody>
          <a:bodyPr vert="horz" lIns="0" tIns="0" rIns="0" bIns="0" rtlCol="0" anchor="b" anchorCtr="0">
            <a:noAutofit/>
          </a:bodyPr>
          <a:lstStyle>
            <a:lvl1pPr>
              <a:lnSpc>
                <a:spcPct val="85000"/>
              </a:lnSpc>
              <a:defRPr sz="3600">
                <a:solidFill>
                  <a:schemeClr val="tx2"/>
                </a:solidFill>
              </a:defRPr>
            </a:lvl1pPr>
          </a:lstStyle>
          <a:p>
            <a:r>
              <a:rPr lang="fi-FI" dirty="0"/>
              <a:t>Muokkaa otsikkoa napsauttamalla</a:t>
            </a:r>
            <a:endParaRPr lang="en-US" dirty="0"/>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654565" y="1748480"/>
            <a:ext cx="4286025" cy="2609336"/>
          </a:xfrm>
          <a:noFill/>
        </p:spPr>
        <p:txBody>
          <a:bodyPr lIns="0" tIns="0" rIns="0" bIns="0">
            <a:noAutofit/>
          </a:bodyPr>
          <a:lstStyle>
            <a:lvl1pPr marL="180000" indent="-180000">
              <a:lnSpc>
                <a:spcPct val="107000"/>
              </a:lnSpc>
              <a:spcAft>
                <a:spcPts val="600"/>
              </a:spcAft>
              <a:buFont typeface="Arial" panose="020B0604020202020204" pitchFamily="34" charset="0"/>
              <a:buChar char="•"/>
              <a:defRPr sz="1600" baseline="0">
                <a:solidFill>
                  <a:schemeClr val="tx1"/>
                </a:solidFill>
              </a:defRPr>
            </a:lvl1pPr>
            <a:lvl2pPr marL="540000" indent="-180000">
              <a:lnSpc>
                <a:spcPct val="107000"/>
              </a:lnSpc>
              <a:spcAft>
                <a:spcPts val="600"/>
              </a:spcAft>
              <a:buFont typeface="Arial" panose="020B0604020202020204" pitchFamily="34" charset="0"/>
              <a:buChar char="–"/>
              <a:defRPr sz="1400" baseline="0">
                <a:solidFill>
                  <a:schemeClr val="tx1"/>
                </a:solidFill>
              </a:defRPr>
            </a:lvl2pPr>
            <a:lvl3pPr marL="360000" indent="-180000">
              <a:lnSpc>
                <a:spcPts val="2200"/>
              </a:lnSpc>
              <a:buSzPct val="90000"/>
              <a:buFont typeface="Lucida Grande"/>
              <a:buChar char="-"/>
              <a:defRPr sz="1800" baseline="0"/>
            </a:lvl3pPr>
            <a:lvl4pPr>
              <a:lnSpc>
                <a:spcPts val="1900"/>
              </a:lnSpc>
              <a:defRPr sz="1600"/>
            </a:lvl4pPr>
            <a:lvl5pPr>
              <a:lnSpc>
                <a:spcPts val="1900"/>
              </a:lnSpc>
              <a:defRPr sz="1600"/>
            </a:lvl5pPr>
          </a:lstStyle>
          <a:p>
            <a:pPr lvl="0"/>
            <a:r>
              <a:rPr lang="fi-FI" dirty="0"/>
              <a:t>Muokkaa tekstiä napsauttamalla. Voit siirtää tekstilaatikoita ylemmäs tai alemmas otsikon pituuden ja sisältötekstin määrän mukaan.</a:t>
            </a:r>
          </a:p>
          <a:p>
            <a:pPr lvl="1"/>
            <a:r>
              <a:rPr lang="fi-FI" dirty="0"/>
              <a:t>Toinen taso</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5214173" y="0"/>
            <a:ext cx="3929827" cy="5143500"/>
          </a:xfrm>
        </p:spPr>
        <p:txBody>
          <a:bodyPr lIns="216000" tIns="216000" rIns="180000">
            <a:norm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sz="1000"/>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a:t>
            </a:r>
            <a:br>
              <a:rPr lang="fi-FI" dirty="0"/>
            </a:br>
            <a:r>
              <a:rPr lang="fi-FI" dirty="0"/>
              <a:t>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a:t>
            </a:r>
          </a:p>
        </p:txBody>
      </p:sp>
      <p:sp>
        <p:nvSpPr>
          <p:cNvPr id="8" name="Tekstin paikkamerkki 2">
            <a:extLst>
              <a:ext uri="{FF2B5EF4-FFF2-40B4-BE49-F238E27FC236}">
                <a16:creationId xmlns:a16="http://schemas.microsoft.com/office/drawing/2014/main" id="{5DBEC439-60DC-4E06-AF8F-66E0FE2BDB55}"/>
              </a:ext>
            </a:extLst>
          </p:cNvPr>
          <p:cNvSpPr>
            <a:spLocks noGrp="1"/>
          </p:cNvSpPr>
          <p:nvPr>
            <p:ph type="body" sz="quarter" idx="17" hasCustomPrompt="1"/>
          </p:nvPr>
        </p:nvSpPr>
        <p:spPr>
          <a:xfrm>
            <a:off x="7899014" y="4764854"/>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pic>
        <p:nvPicPr>
          <p:cNvPr id="3" name="Kuva 2">
            <a:extLst>
              <a:ext uri="{FF2B5EF4-FFF2-40B4-BE49-F238E27FC236}">
                <a16:creationId xmlns:a16="http://schemas.microsoft.com/office/drawing/2014/main" id="{03C35716-DAD5-00E9-EF73-A30B1C378A0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4268147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loitusdia + kuva">
    <p:spTree>
      <p:nvGrpSpPr>
        <p:cNvPr id="1" name=""/>
        <p:cNvGrpSpPr/>
        <p:nvPr/>
      </p:nvGrpSpPr>
      <p:grpSpPr>
        <a:xfrm>
          <a:off x="0" y="0"/>
          <a:ext cx="0" cy="0"/>
          <a:chOff x="0" y="0"/>
          <a:chExt cx="0" cy="0"/>
        </a:xfrm>
      </p:grpSpPr>
      <p:sp>
        <p:nvSpPr>
          <p:cNvPr id="9" name="Title 1"/>
          <p:cNvSpPr>
            <a:spLocks noGrp="1"/>
          </p:cNvSpPr>
          <p:nvPr>
            <p:ph type="ctrTitle" hasCustomPrompt="1"/>
          </p:nvPr>
        </p:nvSpPr>
        <p:spPr>
          <a:xfrm>
            <a:off x="485354" y="1975246"/>
            <a:ext cx="4619307" cy="1761868"/>
          </a:xfrm>
        </p:spPr>
        <p:txBody>
          <a:bodyPr anchor="b" anchorCtr="0">
            <a:noAutofit/>
          </a:bodyPr>
          <a:lstStyle>
            <a:lvl1pPr>
              <a:lnSpc>
                <a:spcPct val="85000"/>
              </a:lnSpc>
              <a:defRPr sz="4800">
                <a:solidFill>
                  <a:schemeClr val="bg1"/>
                </a:solidFill>
              </a:defRPr>
            </a:lvl1pPr>
          </a:lstStyle>
          <a:p>
            <a:r>
              <a:rPr lang="fi-FI" dirty="0"/>
              <a:t>Muokkaa pääotsikkoa napsauttamalla</a:t>
            </a:r>
            <a:endParaRPr lang="en-US" dirty="0"/>
          </a:p>
        </p:txBody>
      </p:sp>
      <p:sp>
        <p:nvSpPr>
          <p:cNvPr id="8" name="Subtitle 2"/>
          <p:cNvSpPr>
            <a:spLocks noGrp="1"/>
          </p:cNvSpPr>
          <p:nvPr>
            <p:ph type="subTitle" idx="1" hasCustomPrompt="1"/>
          </p:nvPr>
        </p:nvSpPr>
        <p:spPr>
          <a:xfrm>
            <a:off x="485355" y="3808358"/>
            <a:ext cx="4619307" cy="340243"/>
          </a:xfrm>
          <a:prstGeom prst="rect">
            <a:avLst/>
          </a:prstGeom>
        </p:spPr>
        <p:txBody>
          <a:bodyPr lIns="0" tIns="0" rIns="0" bIns="0" anchor="t" anchorCtr="0">
            <a:noAutofit/>
          </a:bodyPr>
          <a:lstStyle>
            <a:lvl1pPr marL="0" indent="0" algn="l">
              <a:lnSpc>
                <a:spcPct val="100000"/>
              </a:lnSpc>
              <a:spcAft>
                <a:spcPts val="0"/>
              </a:spcAft>
              <a:buNone/>
              <a:defRPr sz="22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Alaotsikko</a:t>
            </a:r>
            <a:endParaRPr lang="en-US" dirty="0"/>
          </a:p>
        </p:txBody>
      </p:sp>
      <p:sp>
        <p:nvSpPr>
          <p:cNvPr id="11" name="Tekstin paikkamerkki 2">
            <a:extLst>
              <a:ext uri="{FF2B5EF4-FFF2-40B4-BE49-F238E27FC236}">
                <a16:creationId xmlns:a16="http://schemas.microsoft.com/office/drawing/2014/main" id="{7A0D5E0D-E612-44B1-8381-4EC8265D2D4A}"/>
              </a:ext>
            </a:extLst>
          </p:cNvPr>
          <p:cNvSpPr>
            <a:spLocks noGrp="1"/>
          </p:cNvSpPr>
          <p:nvPr>
            <p:ph type="body" sz="quarter" idx="10" hasCustomPrompt="1"/>
          </p:nvPr>
        </p:nvSpPr>
        <p:spPr>
          <a:xfrm>
            <a:off x="485355" y="4451058"/>
            <a:ext cx="4619307" cy="236880"/>
          </a:xfrm>
        </p:spPr>
        <p:txBody>
          <a:bodyPr lIns="0" tIns="0" rIns="0" bIns="0">
            <a:noAutofit/>
          </a:bodyPr>
          <a:lstStyle>
            <a:lvl1pPr marL="0" indent="0">
              <a:lnSpc>
                <a:spcPct val="100000"/>
              </a:lnSpc>
              <a:spcAft>
                <a:spcPts val="0"/>
              </a:spcAft>
              <a:buNone/>
              <a:defRPr sz="1600" b="1">
                <a:solidFill>
                  <a:schemeClr val="bg1"/>
                </a:solidFill>
              </a:defRPr>
            </a:lvl1pPr>
          </a:lstStyle>
          <a:p>
            <a:pPr lvl="0"/>
            <a:r>
              <a:rPr lang="fi-FI" dirty="0"/>
              <a:t>Nimi / pvm</a:t>
            </a:r>
          </a:p>
        </p:txBody>
      </p:sp>
      <p:sp>
        <p:nvSpPr>
          <p:cNvPr id="10" name="Kuvan paikkamerkki 2">
            <a:extLst>
              <a:ext uri="{FF2B5EF4-FFF2-40B4-BE49-F238E27FC236}">
                <a16:creationId xmlns:a16="http://schemas.microsoft.com/office/drawing/2014/main" id="{32ED3686-A12F-4190-89FF-0112BD6168F8}"/>
              </a:ext>
            </a:extLst>
          </p:cNvPr>
          <p:cNvSpPr>
            <a:spLocks noGrp="1"/>
          </p:cNvSpPr>
          <p:nvPr>
            <p:ph type="pic" sz="quarter" idx="15" hasCustomPrompt="1"/>
          </p:nvPr>
        </p:nvSpPr>
        <p:spPr>
          <a:xfrm>
            <a:off x="5464175" y="0"/>
            <a:ext cx="3679826" cy="5143500"/>
          </a:xfrm>
        </p:spPr>
        <p:txBody>
          <a:bodyPr lIns="180000" tIns="180000" rIns="180000">
            <a:no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lang="fi-FI" sz="1000" b="0" i="0" smtClean="0">
                <a:solidFill>
                  <a:schemeClr val="bg1"/>
                </a:solidFill>
                <a:effectLst/>
              </a:defRPr>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7B75B78D-FF90-4001-8307-6C1B603FD8B2}"/>
              </a:ext>
            </a:extLst>
          </p:cNvPr>
          <p:cNvSpPr>
            <a:spLocks noGrp="1"/>
          </p:cNvSpPr>
          <p:nvPr>
            <p:ph type="body" sz="quarter" idx="17" hasCustomPrompt="1"/>
          </p:nvPr>
        </p:nvSpPr>
        <p:spPr>
          <a:xfrm>
            <a:off x="7905838" y="4764854"/>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pic>
        <p:nvPicPr>
          <p:cNvPr id="2" name="Kuva 1">
            <a:extLst>
              <a:ext uri="{FF2B5EF4-FFF2-40B4-BE49-F238E27FC236}">
                <a16:creationId xmlns:a16="http://schemas.microsoft.com/office/drawing/2014/main" id="{57DAB0F0-3DC7-7F4F-9FB8-8DBDFD36A5A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5355" y="795806"/>
            <a:ext cx="4171613" cy="717808"/>
          </a:xfrm>
          <a:prstGeom prst="rect">
            <a:avLst/>
          </a:prstGeom>
        </p:spPr>
      </p:pic>
      <p:pic>
        <p:nvPicPr>
          <p:cNvPr id="3" name="Kuva 2">
            <a:extLst>
              <a:ext uri="{FF2B5EF4-FFF2-40B4-BE49-F238E27FC236}">
                <a16:creationId xmlns:a16="http://schemas.microsoft.com/office/drawing/2014/main" id="{0C9D3775-4777-46A2-65DD-18E81B0E781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85355" y="795806"/>
            <a:ext cx="4171613" cy="717808"/>
          </a:xfrm>
          <a:prstGeom prst="rect">
            <a:avLst/>
          </a:prstGeom>
        </p:spPr>
      </p:pic>
    </p:spTree>
    <p:extLst>
      <p:ext uri="{BB962C8B-B14F-4D97-AF65-F5344CB8AC3E}">
        <p14:creationId xmlns:p14="http://schemas.microsoft.com/office/powerpoint/2010/main" val="30564908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Otsikko + teksti + 2 kuva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654566" y="535920"/>
            <a:ext cx="4286024" cy="1082472"/>
          </a:xfrm>
          <a:prstGeom prst="rect">
            <a:avLst/>
          </a:prstGeom>
        </p:spPr>
        <p:txBody>
          <a:bodyPr vert="horz" lIns="0" tIns="0" rIns="0" bIns="0" rtlCol="0" anchor="b" anchorCtr="0">
            <a:noAutofit/>
          </a:bodyPr>
          <a:lstStyle>
            <a:lvl1pPr>
              <a:lnSpc>
                <a:spcPct val="85000"/>
              </a:lnSpc>
              <a:defRPr sz="3600">
                <a:solidFill>
                  <a:schemeClr val="tx2"/>
                </a:solidFill>
              </a:defRPr>
            </a:lvl1pPr>
          </a:lstStyle>
          <a:p>
            <a:r>
              <a:rPr lang="fi-FI" dirty="0"/>
              <a:t>Muokkaa otsikkoa napsauttamalla</a:t>
            </a:r>
            <a:endParaRPr lang="en-US" dirty="0"/>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654565" y="1748480"/>
            <a:ext cx="4286025" cy="2609336"/>
          </a:xfrm>
          <a:noFill/>
        </p:spPr>
        <p:txBody>
          <a:bodyPr lIns="0" tIns="0" rIns="0" bIns="0">
            <a:noAutofit/>
          </a:bodyPr>
          <a:lstStyle>
            <a:lvl1pPr marL="180000" indent="-180000">
              <a:lnSpc>
                <a:spcPct val="107000"/>
              </a:lnSpc>
              <a:spcAft>
                <a:spcPts val="600"/>
              </a:spcAft>
              <a:buFont typeface="Arial" panose="020B0604020202020204" pitchFamily="34" charset="0"/>
              <a:buChar char="•"/>
              <a:defRPr sz="1600" baseline="0">
                <a:solidFill>
                  <a:schemeClr val="tx1"/>
                </a:solidFill>
              </a:defRPr>
            </a:lvl1pPr>
            <a:lvl2pPr marL="540000" indent="-180000">
              <a:lnSpc>
                <a:spcPct val="107000"/>
              </a:lnSpc>
              <a:spcAft>
                <a:spcPts val="600"/>
              </a:spcAft>
              <a:buFont typeface="Arial" panose="020B0604020202020204" pitchFamily="34" charset="0"/>
              <a:buChar char="–"/>
              <a:defRPr sz="1400" baseline="0">
                <a:solidFill>
                  <a:schemeClr val="tx1"/>
                </a:solidFill>
              </a:defRPr>
            </a:lvl2pPr>
            <a:lvl3pPr marL="360000" indent="-180000">
              <a:lnSpc>
                <a:spcPts val="2200"/>
              </a:lnSpc>
              <a:buSzPct val="90000"/>
              <a:buFont typeface="Lucida Grande"/>
              <a:buChar char="-"/>
              <a:defRPr sz="1800" baseline="0"/>
            </a:lvl3pPr>
            <a:lvl4pPr>
              <a:lnSpc>
                <a:spcPts val="1900"/>
              </a:lnSpc>
              <a:defRPr sz="1600"/>
            </a:lvl4pPr>
            <a:lvl5pPr>
              <a:lnSpc>
                <a:spcPts val="1900"/>
              </a:lnSpc>
              <a:defRPr sz="1600"/>
            </a:lvl5pPr>
          </a:lstStyle>
          <a:p>
            <a:pPr lvl="0"/>
            <a:r>
              <a:rPr lang="fi-FI" dirty="0"/>
              <a:t>Muokkaa tekstiä napsauttamalla. Voit siirtää tekstilaatikoita ylemmäs tai alemmas otsikon pituuden ja sisältötekstin määrän mukaan.</a:t>
            </a:r>
          </a:p>
          <a:p>
            <a:pPr lvl="1"/>
            <a:r>
              <a:rPr lang="fi-FI" dirty="0"/>
              <a:t>Toinen taso</a:t>
            </a:r>
          </a:p>
        </p:txBody>
      </p:sp>
      <p:sp>
        <p:nvSpPr>
          <p:cNvPr id="9" name="Kuvan paikkamerkki 2">
            <a:extLst>
              <a:ext uri="{FF2B5EF4-FFF2-40B4-BE49-F238E27FC236}">
                <a16:creationId xmlns:a16="http://schemas.microsoft.com/office/drawing/2014/main" id="{5D08F5D4-B30E-481D-8F0A-A67744EE110B}"/>
              </a:ext>
            </a:extLst>
          </p:cNvPr>
          <p:cNvSpPr>
            <a:spLocks noGrp="1"/>
          </p:cNvSpPr>
          <p:nvPr>
            <p:ph type="pic" sz="quarter" idx="13" hasCustomPrompt="1"/>
          </p:nvPr>
        </p:nvSpPr>
        <p:spPr>
          <a:xfrm>
            <a:off x="5143992" y="335086"/>
            <a:ext cx="3780000" cy="2088000"/>
          </a:xfrm>
        </p:spPr>
        <p:txBody>
          <a:bodyPr lIns="144000" tIns="0" rIns="144000" anchor="ctr" anchorCtr="0">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sz="850"/>
            </a:lvl1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1" name="Tekstin paikkamerkki 2">
            <a:extLst>
              <a:ext uri="{FF2B5EF4-FFF2-40B4-BE49-F238E27FC236}">
                <a16:creationId xmlns:a16="http://schemas.microsoft.com/office/drawing/2014/main" id="{9EDF4FB6-C203-4B5B-B8C6-D2C927FAEDE6}"/>
              </a:ext>
            </a:extLst>
          </p:cNvPr>
          <p:cNvSpPr>
            <a:spLocks noGrp="1"/>
          </p:cNvSpPr>
          <p:nvPr>
            <p:ph type="body" sz="quarter" idx="16" hasCustomPrompt="1"/>
          </p:nvPr>
        </p:nvSpPr>
        <p:spPr>
          <a:xfrm>
            <a:off x="6872748" y="2452534"/>
            <a:ext cx="2051244" cy="154474"/>
          </a:xfrm>
        </p:spPr>
        <p:txBody>
          <a:bodyPr lIns="0" tIns="0" rIns="0" bIns="0" anchor="b" anchorCtr="0">
            <a:noAutofit/>
          </a:bodyPr>
          <a:lstStyle>
            <a:lvl1pPr marL="0" indent="0" algn="r">
              <a:lnSpc>
                <a:spcPct val="90000"/>
              </a:lnSpc>
              <a:spcAft>
                <a:spcPts val="0"/>
              </a:spcAft>
              <a:buNone/>
              <a:defRPr sz="800"/>
            </a:lvl1pPr>
          </a:lstStyle>
          <a:p>
            <a:pPr lvl="0"/>
            <a:r>
              <a:rPr lang="fi-FI" dirty="0"/>
              <a:t>Kuva: Kuvaajan nimi </a:t>
            </a:r>
          </a:p>
        </p:txBody>
      </p:sp>
      <p:sp>
        <p:nvSpPr>
          <p:cNvPr id="12" name="Kuvan paikkamerkki 2">
            <a:extLst>
              <a:ext uri="{FF2B5EF4-FFF2-40B4-BE49-F238E27FC236}">
                <a16:creationId xmlns:a16="http://schemas.microsoft.com/office/drawing/2014/main" id="{1747F73E-808D-4F4D-B519-9D3F19B14171}"/>
              </a:ext>
            </a:extLst>
          </p:cNvPr>
          <p:cNvSpPr>
            <a:spLocks noGrp="1"/>
          </p:cNvSpPr>
          <p:nvPr>
            <p:ph type="pic" sz="quarter" idx="17" hasCustomPrompt="1"/>
          </p:nvPr>
        </p:nvSpPr>
        <p:spPr>
          <a:xfrm>
            <a:off x="5143992" y="2710948"/>
            <a:ext cx="3780000" cy="2088000"/>
          </a:xfrm>
        </p:spPr>
        <p:txBody>
          <a:bodyPr lIns="144000" tIns="0" rIns="144000" anchor="ctr" anchorCtr="0">
            <a:norm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sz="850"/>
            </a:lvl1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C3FFB981-5C4F-420D-A592-673A569A8858}"/>
              </a:ext>
            </a:extLst>
          </p:cNvPr>
          <p:cNvSpPr>
            <a:spLocks noGrp="1"/>
          </p:cNvSpPr>
          <p:nvPr>
            <p:ph type="body" sz="quarter" idx="18" hasCustomPrompt="1"/>
          </p:nvPr>
        </p:nvSpPr>
        <p:spPr>
          <a:xfrm>
            <a:off x="6872748" y="4828396"/>
            <a:ext cx="2051244" cy="154474"/>
          </a:xfrm>
        </p:spPr>
        <p:txBody>
          <a:bodyPr lIns="0" tIns="0" rIns="0" bIns="0" anchor="b" anchorCtr="0">
            <a:noAutofit/>
          </a:bodyPr>
          <a:lstStyle>
            <a:lvl1pPr marL="0" indent="0" algn="r">
              <a:lnSpc>
                <a:spcPct val="90000"/>
              </a:lnSpc>
              <a:spcAft>
                <a:spcPts val="0"/>
              </a:spcAft>
              <a:buNone/>
              <a:defRPr sz="800"/>
            </a:lvl1pPr>
          </a:lstStyle>
          <a:p>
            <a:pPr lvl="0"/>
            <a:r>
              <a:rPr lang="fi-FI" dirty="0"/>
              <a:t>Kuva: Kuvaajan nimi </a:t>
            </a:r>
          </a:p>
        </p:txBody>
      </p:sp>
      <p:pic>
        <p:nvPicPr>
          <p:cNvPr id="2" name="Kuva 1">
            <a:extLst>
              <a:ext uri="{FF2B5EF4-FFF2-40B4-BE49-F238E27FC236}">
                <a16:creationId xmlns:a16="http://schemas.microsoft.com/office/drawing/2014/main" id="{C8042016-F998-7E4B-A928-3633C798CEE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28755227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Kuvakollaasi (3 kuvaa)">
    <p:bg>
      <p:bgPr>
        <a:solidFill>
          <a:schemeClr val="bg1"/>
        </a:solidFill>
        <a:effectLst/>
      </p:bgPr>
    </p:bg>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5EEDD00B-46CD-4983-8E22-87F37B6FDDDB}"/>
              </a:ext>
            </a:extLst>
          </p:cNvPr>
          <p:cNvSpPr>
            <a:spLocks noGrp="1"/>
          </p:cNvSpPr>
          <p:nvPr>
            <p:ph type="pic" sz="quarter" idx="11" hasCustomPrompt="1"/>
          </p:nvPr>
        </p:nvSpPr>
        <p:spPr>
          <a:xfrm>
            <a:off x="105196" y="113288"/>
            <a:ext cx="4359778" cy="4907374"/>
          </a:xfrm>
        </p:spPr>
        <p:txBody>
          <a:bodyPr lIns="144000" tIns="144000" rIns="144000" anchor="t" anchorCtr="1">
            <a:normAutofit/>
          </a:bodyPr>
          <a:lstStyle>
            <a:lvl1pPr marL="0" marR="0" indent="0" algn="l" defTabSz="457200" rtl="0" eaLnBrk="1" fontAlgn="auto" latinLnBrk="0" hangingPunct="1">
              <a:lnSpc>
                <a:spcPct val="100000"/>
              </a:lnSpc>
              <a:spcBef>
                <a:spcPts val="0"/>
              </a:spcBef>
              <a:spcAft>
                <a:spcPts val="1200"/>
              </a:spcAft>
              <a:buClrTx/>
              <a:buSzTx/>
              <a:buFont typeface="Arial"/>
              <a:buNone/>
              <a:tabLst/>
              <a:defRPr sz="900"/>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a:t>
            </a: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FFA53543-86C7-4C7E-A6AB-7B6F2098B992}"/>
              </a:ext>
            </a:extLst>
          </p:cNvPr>
          <p:cNvSpPr>
            <a:spLocks noGrp="1"/>
          </p:cNvSpPr>
          <p:nvPr>
            <p:ph type="body" sz="quarter" idx="21" hasCustomPrompt="1"/>
          </p:nvPr>
        </p:nvSpPr>
        <p:spPr>
          <a:xfrm>
            <a:off x="200137" y="4727905"/>
            <a:ext cx="1075464" cy="219854"/>
          </a:xfrm>
          <a:solidFill>
            <a:schemeClr val="tx1"/>
          </a:solidFill>
        </p:spPr>
        <p:txBody>
          <a:bodyPr wrap="none" lIns="72000" tIns="54000" rIns="61200" bIns="54000" anchor="ctr" anchorCtr="0">
            <a:spAutoFit/>
          </a:bodyPr>
          <a:lstStyle>
            <a:lvl1pPr marL="0" indent="0" algn="l">
              <a:lnSpc>
                <a:spcPct val="90000"/>
              </a:lnSpc>
              <a:spcAft>
                <a:spcPts val="0"/>
              </a:spcAft>
              <a:buNone/>
              <a:defRPr sz="800">
                <a:solidFill>
                  <a:schemeClr val="bg1"/>
                </a:solidFill>
              </a:defRPr>
            </a:lvl1pPr>
          </a:lstStyle>
          <a:p>
            <a:pPr lvl="0"/>
            <a:r>
              <a:rPr lang="fi-FI" dirty="0"/>
              <a:t>Kuva: Kuvaajan nimi</a:t>
            </a:r>
          </a:p>
        </p:txBody>
      </p:sp>
      <p:sp>
        <p:nvSpPr>
          <p:cNvPr id="6" name="Kuvan paikkamerkki 8">
            <a:extLst>
              <a:ext uri="{FF2B5EF4-FFF2-40B4-BE49-F238E27FC236}">
                <a16:creationId xmlns:a16="http://schemas.microsoft.com/office/drawing/2014/main" id="{F04BCD48-6335-43D6-87AA-F4DBB59CA9F4}"/>
              </a:ext>
            </a:extLst>
          </p:cNvPr>
          <p:cNvSpPr>
            <a:spLocks noGrp="1"/>
          </p:cNvSpPr>
          <p:nvPr>
            <p:ph type="pic" sz="quarter" idx="13" hasCustomPrompt="1"/>
          </p:nvPr>
        </p:nvSpPr>
        <p:spPr>
          <a:xfrm>
            <a:off x="4581946" y="113288"/>
            <a:ext cx="4438800" cy="2397600"/>
          </a:xfrm>
        </p:spPr>
        <p:txBody>
          <a:bodyPr lIns="144000" tIns="126000" rIns="108000">
            <a:normAutofit/>
          </a:bodyPr>
          <a:lstStyle>
            <a:lvl1pPr marL="0" marR="0" indent="0" algn="l" defTabSz="457200" rtl="0" eaLnBrk="1" fontAlgn="auto" latinLnBrk="0" hangingPunct="1">
              <a:lnSpc>
                <a:spcPct val="100000"/>
              </a:lnSpc>
              <a:spcBef>
                <a:spcPts val="0"/>
              </a:spcBef>
              <a:spcAft>
                <a:spcPts val="1200"/>
              </a:spcAft>
              <a:buClrTx/>
              <a:buSzTx/>
              <a:buFont typeface="Arial"/>
              <a:buNone/>
              <a:tabLst/>
              <a:defRPr sz="900"/>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3" name="Tekstin paikkamerkki 2">
            <a:extLst>
              <a:ext uri="{FF2B5EF4-FFF2-40B4-BE49-F238E27FC236}">
                <a16:creationId xmlns:a16="http://schemas.microsoft.com/office/drawing/2014/main" id="{D3404D98-E1C1-42E5-BFB0-40ED50A240DE}"/>
              </a:ext>
            </a:extLst>
          </p:cNvPr>
          <p:cNvSpPr>
            <a:spLocks noGrp="1"/>
          </p:cNvSpPr>
          <p:nvPr>
            <p:ph type="body" sz="quarter" idx="20" hasCustomPrompt="1"/>
          </p:nvPr>
        </p:nvSpPr>
        <p:spPr>
          <a:xfrm>
            <a:off x="7861024" y="2213686"/>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
        <p:nvSpPr>
          <p:cNvPr id="8" name="Kuvan paikkamerkki 8">
            <a:extLst>
              <a:ext uri="{FF2B5EF4-FFF2-40B4-BE49-F238E27FC236}">
                <a16:creationId xmlns:a16="http://schemas.microsoft.com/office/drawing/2014/main" id="{B2961B63-BCE8-420E-B85A-9561A8D30056}"/>
              </a:ext>
            </a:extLst>
          </p:cNvPr>
          <p:cNvSpPr>
            <a:spLocks noGrp="1"/>
          </p:cNvSpPr>
          <p:nvPr>
            <p:ph type="pic" sz="quarter" idx="15" hasCustomPrompt="1"/>
          </p:nvPr>
        </p:nvSpPr>
        <p:spPr>
          <a:xfrm>
            <a:off x="4581947" y="2623062"/>
            <a:ext cx="4438800" cy="2397600"/>
          </a:xfrm>
        </p:spPr>
        <p:txBody>
          <a:bodyPr lIns="144000" tIns="126000" rIns="108000">
            <a:normAutofit/>
          </a:bodyPr>
          <a:lstStyle>
            <a:lvl1pPr marL="0" marR="0" indent="0" algn="l" defTabSz="457200" rtl="0" eaLnBrk="1" fontAlgn="auto" latinLnBrk="0" hangingPunct="1">
              <a:lnSpc>
                <a:spcPct val="100000"/>
              </a:lnSpc>
              <a:spcBef>
                <a:spcPts val="0"/>
              </a:spcBef>
              <a:spcAft>
                <a:spcPts val="1200"/>
              </a:spcAft>
              <a:buClrTx/>
              <a:buSzTx/>
              <a:buFont typeface="Arial"/>
              <a:buNone/>
              <a:tabLst/>
              <a:defRPr sz="900"/>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E85BA919-9FE2-4B09-8654-3A39277A4559}"/>
              </a:ext>
            </a:extLst>
          </p:cNvPr>
          <p:cNvSpPr>
            <a:spLocks noGrp="1"/>
          </p:cNvSpPr>
          <p:nvPr>
            <p:ph type="body" sz="quarter" idx="19" hasCustomPrompt="1"/>
          </p:nvPr>
        </p:nvSpPr>
        <p:spPr>
          <a:xfrm>
            <a:off x="7868399" y="4727905"/>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Tree>
    <p:extLst>
      <p:ext uri="{BB962C8B-B14F-4D97-AF65-F5344CB8AC3E}">
        <p14:creationId xmlns:p14="http://schemas.microsoft.com/office/powerpoint/2010/main" val="1254164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Iso kuva + kuvateksti väritaustalla">
    <p:spTree>
      <p:nvGrpSpPr>
        <p:cNvPr id="1" name=""/>
        <p:cNvGrpSpPr/>
        <p:nvPr/>
      </p:nvGrpSpPr>
      <p:grpSpPr>
        <a:xfrm>
          <a:off x="0" y="0"/>
          <a:ext cx="0" cy="0"/>
          <a:chOff x="0" y="0"/>
          <a:chExt cx="0" cy="0"/>
        </a:xfrm>
      </p:grpSpPr>
      <p:sp>
        <p:nvSpPr>
          <p:cNvPr id="7" name="Tekstin paikkamerkki 2">
            <a:extLst>
              <a:ext uri="{FF2B5EF4-FFF2-40B4-BE49-F238E27FC236}">
                <a16:creationId xmlns:a16="http://schemas.microsoft.com/office/drawing/2014/main" id="{5310E2D3-C2DC-45C6-BB68-45C753318F56}"/>
              </a:ext>
            </a:extLst>
          </p:cNvPr>
          <p:cNvSpPr>
            <a:spLocks noGrp="1"/>
          </p:cNvSpPr>
          <p:nvPr>
            <p:ph type="body" sz="quarter" idx="12" hasCustomPrompt="1"/>
          </p:nvPr>
        </p:nvSpPr>
        <p:spPr>
          <a:xfrm>
            <a:off x="1146412" y="4041508"/>
            <a:ext cx="7645164" cy="1101992"/>
          </a:xfrm>
          <a:noFill/>
        </p:spPr>
        <p:txBody>
          <a:bodyPr wrap="square" lIns="0" tIns="144000" rIns="0" bIns="144000" anchor="ctr" anchorCtr="0">
            <a:noAutofit/>
          </a:bodyPr>
          <a:lstStyle>
            <a:lvl1pPr marL="0" indent="0" algn="r">
              <a:lnSpc>
                <a:spcPct val="100000"/>
              </a:lnSpc>
              <a:spcAft>
                <a:spcPts val="0"/>
              </a:spcAft>
              <a:buFont typeface="Arial" panose="020B0604020202020204" pitchFamily="34" charset="0"/>
              <a:buNone/>
              <a:defRPr sz="1100" b="1">
                <a:solidFill>
                  <a:schemeClr val="bg1"/>
                </a:solidFill>
              </a:defRPr>
            </a:lvl1pPr>
            <a:lvl2pPr>
              <a:lnSpc>
                <a:spcPct val="90000"/>
              </a:lnSpc>
              <a:defRPr sz="1400">
                <a:solidFill>
                  <a:schemeClr val="bg1"/>
                </a:solidFill>
              </a:defRPr>
            </a:lvl2pPr>
            <a:lvl3pPr>
              <a:lnSpc>
                <a:spcPct val="90000"/>
              </a:lnSpc>
              <a:spcAft>
                <a:spcPts val="800"/>
              </a:spcAft>
              <a:defRPr sz="1100">
                <a:solidFill>
                  <a:schemeClr val="bg1"/>
                </a:solidFill>
              </a:defRPr>
            </a:lvl3pPr>
            <a:lvl4pPr>
              <a:lnSpc>
                <a:spcPct val="90000"/>
              </a:lnSpc>
              <a:spcAft>
                <a:spcPts val="800"/>
              </a:spcAft>
              <a:defRPr sz="1200">
                <a:solidFill>
                  <a:schemeClr val="bg1"/>
                </a:solidFill>
              </a:defRPr>
            </a:lvl4pPr>
            <a:lvl5pPr>
              <a:lnSpc>
                <a:spcPct val="90000"/>
              </a:lnSpc>
              <a:defRPr sz="1400">
                <a:solidFill>
                  <a:schemeClr val="bg1"/>
                </a:solidFill>
              </a:defRPr>
            </a:lvl5pPr>
          </a:lstStyle>
          <a:p>
            <a:pPr lvl="0"/>
            <a:r>
              <a:rPr lang="fi-FI" dirty="0"/>
              <a:t>Kuvateksti väritaustalla. </a:t>
            </a:r>
            <a:br>
              <a:rPr lang="fi-FI" dirty="0"/>
            </a:br>
            <a:r>
              <a:rPr lang="fi-FI" dirty="0"/>
              <a:t>Voit rajata kuvan korkeutta jos kuvateksti on pitkä. (Kuvan muotoilu &gt; Rajaa) </a:t>
            </a:r>
            <a:br>
              <a:rPr lang="fi-FI" dirty="0"/>
            </a:br>
            <a:r>
              <a:rPr lang="fi-FI" dirty="0"/>
              <a:t>Kuvatekstin oletuskorkeuteen mahtuu korkeintaan kolme riviä tekstiä.</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0" y="0"/>
            <a:ext cx="9144001" cy="4041508"/>
          </a:xfrm>
        </p:spPr>
        <p:txBody>
          <a:bodyPr lIns="252000" tIns="216000" rIns="252000" bIns="252000" anchor="t">
            <a:norm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sz="1100">
                <a:solidFill>
                  <a:schemeClr val="bg1"/>
                </a:solidFill>
              </a:defRPr>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9" name="Tekstin paikkamerkki 2">
            <a:extLst>
              <a:ext uri="{FF2B5EF4-FFF2-40B4-BE49-F238E27FC236}">
                <a16:creationId xmlns:a16="http://schemas.microsoft.com/office/drawing/2014/main" id="{73E1C6AB-D5BB-4613-9A4D-55DA83F18F93}"/>
              </a:ext>
            </a:extLst>
          </p:cNvPr>
          <p:cNvSpPr>
            <a:spLocks noGrp="1"/>
          </p:cNvSpPr>
          <p:nvPr>
            <p:ph type="body" sz="quarter" idx="17" hasCustomPrompt="1"/>
          </p:nvPr>
        </p:nvSpPr>
        <p:spPr>
          <a:xfrm>
            <a:off x="101117" y="3722502"/>
            <a:ext cx="1068194" cy="219854"/>
          </a:xfrm>
          <a:solidFill>
            <a:schemeClr val="tx1"/>
          </a:solidFill>
        </p:spPr>
        <p:txBody>
          <a:bodyPr wrap="none" lIns="72000" tIns="54000" rIns="61200" bIns="54000" anchor="ctr" anchorCtr="0">
            <a:spAutoFit/>
          </a:bodyPr>
          <a:lstStyle>
            <a:lvl1pPr marL="0" indent="0" algn="l">
              <a:lnSpc>
                <a:spcPct val="90000"/>
              </a:lnSpc>
              <a:spcAft>
                <a:spcPts val="0"/>
              </a:spcAft>
              <a:buNone/>
              <a:defRPr sz="800">
                <a:solidFill>
                  <a:schemeClr val="bg1"/>
                </a:solidFill>
              </a:defRPr>
            </a:lvl1pPr>
          </a:lstStyle>
          <a:p>
            <a:pPr lvl="0"/>
            <a:r>
              <a:rPr lang="fi-FI" dirty="0"/>
              <a:t>Kuva: Kuvaajan nimi</a:t>
            </a:r>
          </a:p>
        </p:txBody>
      </p:sp>
      <p:pic>
        <p:nvPicPr>
          <p:cNvPr id="2" name="Kuva 1">
            <a:extLst>
              <a:ext uri="{FF2B5EF4-FFF2-40B4-BE49-F238E27FC236}">
                <a16:creationId xmlns:a16="http://schemas.microsoft.com/office/drawing/2014/main" id="{F0E7ADC4-8138-B1B6-990A-18B567E4B53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12449260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Kysymykse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527423" y="3079274"/>
            <a:ext cx="8091213" cy="1702131"/>
          </a:xfrm>
        </p:spPr>
        <p:txBody>
          <a:bodyPr anchor="t">
            <a:noAutofit/>
          </a:bodyPr>
          <a:lstStyle>
            <a:lvl1pPr algn="ctr">
              <a:lnSpc>
                <a:spcPct val="90000"/>
              </a:lnSpc>
              <a:defRPr sz="5600">
                <a:solidFill>
                  <a:schemeClr val="bg1"/>
                </a:solidFill>
              </a:defRPr>
            </a:lvl1pPr>
          </a:lstStyle>
          <a:p>
            <a:r>
              <a:rPr lang="fi-FI" noProof="0" dirty="0"/>
              <a:t>Muokkaa otsikkoa napsauttamalla</a:t>
            </a:r>
          </a:p>
        </p:txBody>
      </p:sp>
      <p:pic>
        <p:nvPicPr>
          <p:cNvPr id="2" name="Kuva 1">
            <a:extLst>
              <a:ext uri="{FF2B5EF4-FFF2-40B4-BE49-F238E27FC236}">
                <a16:creationId xmlns:a16="http://schemas.microsoft.com/office/drawing/2014/main" id="{2F94EDCB-DCBB-A1A9-52F8-66176FA8411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42773501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_Lopetusdia kuva">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BE391C1B-AD5B-4C2F-9881-EE44FA79B2F8}"/>
              </a:ext>
            </a:extLst>
          </p:cNvPr>
          <p:cNvSpPr>
            <a:spLocks noGrp="1"/>
          </p:cNvSpPr>
          <p:nvPr>
            <p:ph type="pic" sz="quarter" idx="13" hasCustomPrompt="1"/>
          </p:nvPr>
        </p:nvSpPr>
        <p:spPr>
          <a:xfrm>
            <a:off x="0" y="0"/>
            <a:ext cx="9144001" cy="5143500"/>
          </a:xfrm>
        </p:spPr>
        <p:txBody>
          <a:bodyPr lIns="252000" tIns="216000" rIns="252000" bIns="252000" anchor="t">
            <a:norm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sz="1100"/>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AD0C20ED-879F-4492-91EA-2218BB4422C0}"/>
              </a:ext>
            </a:extLst>
          </p:cNvPr>
          <p:cNvSpPr>
            <a:spLocks noGrp="1"/>
          </p:cNvSpPr>
          <p:nvPr>
            <p:ph type="body" sz="quarter" idx="19" hasCustomPrompt="1"/>
          </p:nvPr>
        </p:nvSpPr>
        <p:spPr>
          <a:xfrm>
            <a:off x="7909535" y="4772882"/>
            <a:ext cx="1071829"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Tree>
    <p:extLst>
      <p:ext uri="{BB962C8B-B14F-4D97-AF65-F5344CB8AC3E}">
        <p14:creationId xmlns:p14="http://schemas.microsoft.com/office/powerpoint/2010/main" val="18542992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logan">
    <p:spTree>
      <p:nvGrpSpPr>
        <p:cNvPr id="1" name=""/>
        <p:cNvGrpSpPr/>
        <p:nvPr/>
      </p:nvGrpSpPr>
      <p:grpSpPr>
        <a:xfrm>
          <a:off x="0" y="0"/>
          <a:ext cx="0" cy="0"/>
          <a:chOff x="0" y="0"/>
          <a:chExt cx="0" cy="0"/>
        </a:xfrm>
      </p:grpSpPr>
      <p:pic>
        <p:nvPicPr>
          <p:cNvPr id="3" name="Kuva 2">
            <a:extLst>
              <a:ext uri="{FF2B5EF4-FFF2-40B4-BE49-F238E27FC236}">
                <a16:creationId xmlns:a16="http://schemas.microsoft.com/office/drawing/2014/main" id="{34072EE1-1323-6C7C-2D7B-0B5FA101E14B}"/>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321" r="2321" b="64264"/>
          <a:stretch/>
        </p:blipFill>
        <p:spPr>
          <a:xfrm>
            <a:off x="0" y="2951201"/>
            <a:ext cx="9144000" cy="2192300"/>
          </a:xfrm>
          <a:prstGeom prst="rect">
            <a:avLst/>
          </a:prstGeom>
        </p:spPr>
      </p:pic>
      <p:sp>
        <p:nvSpPr>
          <p:cNvPr id="8" name="Title 1"/>
          <p:cNvSpPr>
            <a:spLocks noGrp="1"/>
          </p:cNvSpPr>
          <p:nvPr>
            <p:ph type="ctrTitle" hasCustomPrompt="1"/>
          </p:nvPr>
        </p:nvSpPr>
        <p:spPr>
          <a:xfrm>
            <a:off x="659625" y="900004"/>
            <a:ext cx="7824751" cy="3343492"/>
          </a:xfrm>
        </p:spPr>
        <p:txBody>
          <a:bodyPr anchor="t" anchorCtr="0">
            <a:noAutofit/>
          </a:bodyPr>
          <a:lstStyle>
            <a:lvl1pPr algn="ctr">
              <a:lnSpc>
                <a:spcPct val="90000"/>
              </a:lnSpc>
              <a:defRPr sz="6000">
                <a:solidFill>
                  <a:schemeClr val="bg1"/>
                </a:solidFill>
              </a:defRPr>
            </a:lvl1pPr>
          </a:lstStyle>
          <a:p>
            <a:r>
              <a:rPr lang="fi-FI" dirty="0"/>
              <a:t>Muokkaa slogania napsauttamalla</a:t>
            </a:r>
            <a:endParaRPr lang="en-US" dirty="0"/>
          </a:p>
        </p:txBody>
      </p:sp>
      <p:pic>
        <p:nvPicPr>
          <p:cNvPr id="4" name="Kuva 3">
            <a:extLst>
              <a:ext uri="{FF2B5EF4-FFF2-40B4-BE49-F238E27FC236}">
                <a16:creationId xmlns:a16="http://schemas.microsoft.com/office/drawing/2014/main" id="{57BF68CF-6DBC-C85C-8945-01D06067E56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21418531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Kiitos">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FC3A0389-86EC-4472-829C-009BEE20910D}"/>
              </a:ext>
            </a:extLst>
          </p:cNvPr>
          <p:cNvSpPr>
            <a:spLocks noGrp="1"/>
          </p:cNvSpPr>
          <p:nvPr>
            <p:ph type="title" hasCustomPrompt="1"/>
          </p:nvPr>
        </p:nvSpPr>
        <p:spPr>
          <a:xfrm>
            <a:off x="865921" y="1525005"/>
            <a:ext cx="7412159" cy="972065"/>
          </a:xfrm>
        </p:spPr>
        <p:txBody>
          <a:bodyPr anchor="t" anchorCtr="0"/>
          <a:lstStyle>
            <a:lvl1pPr algn="ctr">
              <a:lnSpc>
                <a:spcPct val="90000"/>
              </a:lnSpc>
              <a:defRPr sz="6600">
                <a:solidFill>
                  <a:schemeClr val="bg1"/>
                </a:solidFill>
              </a:defRPr>
            </a:lvl1pPr>
          </a:lstStyle>
          <a:p>
            <a:r>
              <a:rPr lang="fi-FI" dirty="0"/>
              <a:t>Kiitos!</a:t>
            </a:r>
          </a:p>
        </p:txBody>
      </p:sp>
      <p:pic>
        <p:nvPicPr>
          <p:cNvPr id="7" name="Kuva 6">
            <a:extLst>
              <a:ext uri="{FF2B5EF4-FFF2-40B4-BE49-F238E27FC236}">
                <a16:creationId xmlns:a16="http://schemas.microsoft.com/office/drawing/2014/main" id="{4A2B3459-0EFB-2E59-B0A6-683122FC9B4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321" r="2321" b="64264"/>
          <a:stretch/>
        </p:blipFill>
        <p:spPr>
          <a:xfrm>
            <a:off x="0" y="2951201"/>
            <a:ext cx="9144000" cy="2192300"/>
          </a:xfrm>
          <a:prstGeom prst="rect">
            <a:avLst/>
          </a:prstGeom>
        </p:spPr>
      </p:pic>
      <p:pic>
        <p:nvPicPr>
          <p:cNvPr id="8" name="Kuva 7">
            <a:extLst>
              <a:ext uri="{FF2B5EF4-FFF2-40B4-BE49-F238E27FC236}">
                <a16:creationId xmlns:a16="http://schemas.microsoft.com/office/drawing/2014/main" id="{5C898ECD-A759-0639-5DD2-D7510CF911B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186341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so väliotsikko väritaustalla">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659625" y="900004"/>
            <a:ext cx="7824751" cy="3343492"/>
          </a:xfrm>
        </p:spPr>
        <p:txBody>
          <a:bodyPr anchor="ctr" anchorCtr="0">
            <a:noAutofit/>
          </a:bodyPr>
          <a:lstStyle>
            <a:lvl1pPr algn="ctr">
              <a:lnSpc>
                <a:spcPct val="90000"/>
              </a:lnSpc>
              <a:defRPr sz="5600">
                <a:solidFill>
                  <a:schemeClr val="bg1"/>
                </a:solidFill>
              </a:defRPr>
            </a:lvl1pPr>
          </a:lstStyle>
          <a:p>
            <a:r>
              <a:rPr lang="fi-FI" dirty="0"/>
              <a:t>Muokkaa väliotsikkoa napsauttamalla</a:t>
            </a:r>
            <a:endParaRPr lang="en-US" dirty="0"/>
          </a:p>
        </p:txBody>
      </p:sp>
      <p:pic>
        <p:nvPicPr>
          <p:cNvPr id="2" name="Kuva 1">
            <a:extLst>
              <a:ext uri="{FF2B5EF4-FFF2-40B4-BE49-F238E27FC236}">
                <a16:creationId xmlns:a16="http://schemas.microsoft.com/office/drawing/2014/main" id="{1C0C32D5-3901-A470-2A15-545C50630A6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425097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 Iso väliotsikko kuvan päällä">
    <p:bg>
      <p:bgPr>
        <a:solidFill>
          <a:schemeClr val="bg1"/>
        </a:solidFill>
        <a:effectLst/>
      </p:bgPr>
    </p:bg>
    <p:spTree>
      <p:nvGrpSpPr>
        <p:cNvPr id="1" name=""/>
        <p:cNvGrpSpPr/>
        <p:nvPr/>
      </p:nvGrpSpPr>
      <p:grpSpPr>
        <a:xfrm>
          <a:off x="0" y="0"/>
          <a:ext cx="0" cy="0"/>
          <a:chOff x="0" y="0"/>
          <a:chExt cx="0" cy="0"/>
        </a:xfrm>
      </p:grpSpPr>
      <p:sp>
        <p:nvSpPr>
          <p:cNvPr id="5" name="Kuvan paikkamerkki 2">
            <a:extLst>
              <a:ext uri="{FF2B5EF4-FFF2-40B4-BE49-F238E27FC236}">
                <a16:creationId xmlns:a16="http://schemas.microsoft.com/office/drawing/2014/main" id="{6BB53CD9-1364-4369-A795-7748F443FEEB}"/>
              </a:ext>
            </a:extLst>
          </p:cNvPr>
          <p:cNvSpPr>
            <a:spLocks noGrp="1"/>
          </p:cNvSpPr>
          <p:nvPr>
            <p:ph type="pic" sz="quarter" idx="13" hasCustomPrompt="1"/>
          </p:nvPr>
        </p:nvSpPr>
        <p:spPr>
          <a:xfrm>
            <a:off x="0" y="0"/>
            <a:ext cx="9144001" cy="5143500"/>
          </a:xfrm>
        </p:spPr>
        <p:txBody>
          <a:bodyPr lIns="252000" tIns="252000" rIns="252000" bIns="252000" anchor="b" anchorCtr="0">
            <a:normAutofit/>
          </a:bodyPr>
          <a:lstStyle>
            <a:lvl1pPr marL="0" indent="0" algn="l">
              <a:lnSpc>
                <a:spcPct val="114000"/>
              </a:lnSpc>
              <a:spcAft>
                <a:spcPts val="0"/>
              </a:spcAft>
              <a:buNone/>
              <a:defRPr sz="1100"/>
            </a:lvl1pPr>
          </a:lstStyle>
          <a:p>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4" name="Tekstin paikkamerkki 2">
            <a:extLst>
              <a:ext uri="{FF2B5EF4-FFF2-40B4-BE49-F238E27FC236}">
                <a16:creationId xmlns:a16="http://schemas.microsoft.com/office/drawing/2014/main" id="{410E57AC-F052-4EB4-91E4-68D1C8D2F347}"/>
              </a:ext>
            </a:extLst>
          </p:cNvPr>
          <p:cNvSpPr>
            <a:spLocks noGrp="1"/>
          </p:cNvSpPr>
          <p:nvPr>
            <p:ph type="body" sz="quarter" idx="16" hasCustomPrompt="1"/>
          </p:nvPr>
        </p:nvSpPr>
        <p:spPr>
          <a:xfrm>
            <a:off x="7905838" y="4764854"/>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
        <p:nvSpPr>
          <p:cNvPr id="2" name="Otsikko 1">
            <a:extLst>
              <a:ext uri="{FF2B5EF4-FFF2-40B4-BE49-F238E27FC236}">
                <a16:creationId xmlns:a16="http://schemas.microsoft.com/office/drawing/2014/main" id="{9C77320A-281E-4200-BCF9-5CC0B2AF28D7}"/>
              </a:ext>
            </a:extLst>
          </p:cNvPr>
          <p:cNvSpPr>
            <a:spLocks noGrp="1"/>
          </p:cNvSpPr>
          <p:nvPr>
            <p:ph type="title" hasCustomPrompt="1"/>
          </p:nvPr>
        </p:nvSpPr>
        <p:spPr>
          <a:xfrm>
            <a:off x="417442" y="406249"/>
            <a:ext cx="4587327" cy="1587303"/>
          </a:xfrm>
          <a:solidFill>
            <a:schemeClr val="tx2"/>
          </a:solidFill>
        </p:spPr>
        <p:txBody>
          <a:bodyPr wrap="square" lIns="252000" tIns="252000" rIns="72000" bIns="180000" anchor="ctr" anchorCtr="0">
            <a:spAutoFit/>
          </a:bodyPr>
          <a:lstStyle>
            <a:lvl1pPr>
              <a:lnSpc>
                <a:spcPct val="85000"/>
              </a:lnSpc>
              <a:defRPr sz="4400">
                <a:solidFill>
                  <a:schemeClr val="bg1"/>
                </a:solidFill>
              </a:defRPr>
            </a:lvl1pPr>
          </a:lstStyle>
          <a:p>
            <a:r>
              <a:rPr lang="fi-FI" dirty="0"/>
              <a:t>Väliotsikko kuvan päällä</a:t>
            </a:r>
          </a:p>
        </p:txBody>
      </p:sp>
    </p:spTree>
    <p:extLst>
      <p:ext uri="{BB962C8B-B14F-4D97-AF65-F5344CB8AC3E}">
        <p14:creationId xmlns:p14="http://schemas.microsoft.com/office/powerpoint/2010/main" val="53541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tsikko + teksti">
    <p:bg>
      <p:bgPr>
        <a:solidFill>
          <a:schemeClr val="bg1"/>
        </a:solidFill>
        <a:effectLst/>
      </p:bgPr>
    </p:bg>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a:xfrm>
            <a:off x="678318" y="559548"/>
            <a:ext cx="7826318" cy="536498"/>
          </a:xfrm>
          <a:prstGeom prst="rect">
            <a:avLst/>
          </a:prstGeom>
        </p:spPr>
        <p:txBody>
          <a:bodyPr vert="horz" lIns="0" tIns="0" rIns="0" bIns="0" rtlCol="0" anchor="ctr" anchorCtr="0">
            <a:noAutofit/>
          </a:bodyPr>
          <a:lstStyle>
            <a:lvl1pPr>
              <a:lnSpc>
                <a:spcPct val="85000"/>
              </a:lnSpc>
              <a:defRPr sz="3600">
                <a:solidFill>
                  <a:schemeClr val="tx2"/>
                </a:solidFill>
              </a:defRPr>
            </a:lvl1pPr>
          </a:lstStyle>
          <a:p>
            <a:r>
              <a:rPr lang="fi-FI" dirty="0"/>
              <a:t>Muokkaa otsikkoa napsauttamalla</a:t>
            </a:r>
            <a:endParaRPr lang="en-US" dirty="0"/>
          </a:p>
        </p:txBody>
      </p:sp>
      <p:sp>
        <p:nvSpPr>
          <p:cNvPr id="4" name="Text Placeholder 2"/>
          <p:cNvSpPr>
            <a:spLocks noGrp="1"/>
          </p:cNvSpPr>
          <p:nvPr>
            <p:ph type="body" idx="1" hasCustomPrompt="1"/>
          </p:nvPr>
        </p:nvSpPr>
        <p:spPr>
          <a:xfrm>
            <a:off x="678317" y="1257817"/>
            <a:ext cx="7826319" cy="3163414"/>
          </a:xfrm>
          <a:prstGeom prst="rect">
            <a:avLst/>
          </a:prstGeom>
        </p:spPr>
        <p:txBody>
          <a:bodyPr vert="horz" lIns="0" tIns="45720" rIns="0" bIns="45720" rtlCol="0">
            <a:noAutofit/>
          </a:bodyPr>
          <a:lstStyle>
            <a:lvl1pPr marL="179388" indent="-179388">
              <a:lnSpc>
                <a:spcPct val="107000"/>
              </a:lnSpc>
              <a:spcAft>
                <a:spcPts val="800"/>
              </a:spcAft>
              <a:buFont typeface="Arial"/>
              <a:buChar char="•"/>
              <a:defRPr sz="1800"/>
            </a:lvl1pPr>
            <a:lvl2pPr marL="540000" indent="-180000">
              <a:lnSpc>
                <a:spcPct val="107000"/>
              </a:lnSpc>
              <a:spcAft>
                <a:spcPts val="800"/>
              </a:spcAft>
              <a:buFont typeface="Lucida Grande"/>
              <a:buChar char="–"/>
              <a:defRPr sz="1500"/>
            </a:lvl2pPr>
            <a:lvl3pPr marL="900000" indent="-180000">
              <a:lnSpc>
                <a:spcPct val="107000"/>
              </a:lnSpc>
              <a:spcAft>
                <a:spcPts val="800"/>
              </a:spcAft>
              <a:buSzPct val="60000"/>
              <a:buFont typeface="Courier New"/>
              <a:buChar char="o"/>
              <a:defRPr sz="1200"/>
            </a:lvl3pPr>
            <a:lvl4pPr marL="1260000" indent="-180000">
              <a:lnSpc>
                <a:spcPct val="107000"/>
              </a:lnSpc>
              <a:spcAft>
                <a:spcPts val="800"/>
              </a:spcAft>
              <a:buSzPct val="100000"/>
              <a:buFont typeface="Lucida Grande"/>
              <a:buChar char="–"/>
              <a:defRPr sz="1200"/>
            </a:lvl4pPr>
            <a:lvl5pPr marL="1620000">
              <a:lnSpc>
                <a:spcPct val="107000"/>
              </a:lnSpc>
              <a:spcAft>
                <a:spcPts val="800"/>
              </a:spcAft>
              <a:defRPr sz="1000"/>
            </a:lvl5pPr>
          </a:lstStyle>
          <a:p>
            <a:pPr lvl="0"/>
            <a:r>
              <a:rPr lang="fi-FI" dirty="0"/>
              <a:t>Muokkaa tekstiä napsauttamalla. Voit siirtää tekstilaatikoita ylemmäs tai alemmas otsikon pituuden ja sisältötekstin määrän mukaan. </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Tree>
    <p:extLst>
      <p:ext uri="{BB962C8B-B14F-4D97-AF65-F5344CB8AC3E}">
        <p14:creationId xmlns:p14="http://schemas.microsoft.com/office/powerpoint/2010/main" val="1731993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tsikko + teksti + kuv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654566" y="535920"/>
            <a:ext cx="4286024" cy="1082472"/>
          </a:xfrm>
          <a:prstGeom prst="rect">
            <a:avLst/>
          </a:prstGeom>
        </p:spPr>
        <p:txBody>
          <a:bodyPr vert="horz" lIns="0" tIns="0" rIns="0" bIns="0" rtlCol="0" anchor="b" anchorCtr="0">
            <a:noAutofit/>
          </a:bodyPr>
          <a:lstStyle>
            <a:lvl1pPr>
              <a:lnSpc>
                <a:spcPct val="85000"/>
              </a:lnSpc>
              <a:defRPr sz="3600">
                <a:solidFill>
                  <a:schemeClr val="tx2"/>
                </a:solidFill>
              </a:defRPr>
            </a:lvl1pPr>
          </a:lstStyle>
          <a:p>
            <a:r>
              <a:rPr lang="fi-FI" dirty="0"/>
              <a:t>Muokkaa otsikkoa napsauttamalla</a:t>
            </a:r>
            <a:endParaRPr lang="en-US" dirty="0"/>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654565" y="1748480"/>
            <a:ext cx="4286025" cy="2609336"/>
          </a:xfrm>
          <a:noFill/>
        </p:spPr>
        <p:txBody>
          <a:bodyPr lIns="0" tIns="0" rIns="0" bIns="0">
            <a:noAutofit/>
          </a:bodyPr>
          <a:lstStyle>
            <a:lvl1pPr marL="180000" indent="-180000">
              <a:lnSpc>
                <a:spcPct val="107000"/>
              </a:lnSpc>
              <a:spcAft>
                <a:spcPts val="600"/>
              </a:spcAft>
              <a:buFont typeface="Arial" panose="020B0604020202020204" pitchFamily="34" charset="0"/>
              <a:buChar char="•"/>
              <a:defRPr sz="1600" baseline="0">
                <a:solidFill>
                  <a:schemeClr val="tx1"/>
                </a:solidFill>
              </a:defRPr>
            </a:lvl1pPr>
            <a:lvl2pPr marL="540000" indent="-180000">
              <a:lnSpc>
                <a:spcPct val="107000"/>
              </a:lnSpc>
              <a:spcAft>
                <a:spcPts val="600"/>
              </a:spcAft>
              <a:buFont typeface="Arial" panose="020B0604020202020204" pitchFamily="34" charset="0"/>
              <a:buChar char="–"/>
              <a:defRPr sz="1400" baseline="0">
                <a:solidFill>
                  <a:schemeClr val="tx1"/>
                </a:solidFill>
              </a:defRPr>
            </a:lvl2pPr>
            <a:lvl3pPr marL="360000" indent="-180000">
              <a:lnSpc>
                <a:spcPts val="2200"/>
              </a:lnSpc>
              <a:buSzPct val="90000"/>
              <a:buFont typeface="Lucida Grande"/>
              <a:buChar char="-"/>
              <a:defRPr sz="1800" baseline="0"/>
            </a:lvl3pPr>
            <a:lvl4pPr>
              <a:lnSpc>
                <a:spcPts val="1900"/>
              </a:lnSpc>
              <a:defRPr sz="1600"/>
            </a:lvl4pPr>
            <a:lvl5pPr>
              <a:lnSpc>
                <a:spcPts val="1900"/>
              </a:lnSpc>
              <a:defRPr sz="1600"/>
            </a:lvl5pPr>
          </a:lstStyle>
          <a:p>
            <a:pPr lvl="0"/>
            <a:r>
              <a:rPr lang="fi-FI" dirty="0"/>
              <a:t>Muokkaa tekstiä napsauttamalla. Voit siirtää tekstilaatikoita ylemmäs tai alemmas otsikon pituuden ja sisältötekstin määrän mukaan.</a:t>
            </a:r>
          </a:p>
          <a:p>
            <a:pPr lvl="1"/>
            <a:r>
              <a:rPr lang="fi-FI" dirty="0"/>
              <a:t>Toinen taso</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5214173" y="0"/>
            <a:ext cx="3929827" cy="5143500"/>
          </a:xfrm>
        </p:spPr>
        <p:txBody>
          <a:bodyPr lIns="216000" tIns="216000" rIns="180000">
            <a:norm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sz="1000"/>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a:t>
            </a:r>
            <a:br>
              <a:rPr lang="fi-FI" dirty="0"/>
            </a:br>
            <a:r>
              <a:rPr lang="fi-FI" dirty="0"/>
              <a:t>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a:t>
            </a:r>
          </a:p>
        </p:txBody>
      </p:sp>
      <p:sp>
        <p:nvSpPr>
          <p:cNvPr id="8" name="Tekstin paikkamerkki 2">
            <a:extLst>
              <a:ext uri="{FF2B5EF4-FFF2-40B4-BE49-F238E27FC236}">
                <a16:creationId xmlns:a16="http://schemas.microsoft.com/office/drawing/2014/main" id="{5DBEC439-60DC-4E06-AF8F-66E0FE2BDB55}"/>
              </a:ext>
            </a:extLst>
          </p:cNvPr>
          <p:cNvSpPr>
            <a:spLocks noGrp="1"/>
          </p:cNvSpPr>
          <p:nvPr>
            <p:ph type="body" sz="quarter" idx="17" hasCustomPrompt="1"/>
          </p:nvPr>
        </p:nvSpPr>
        <p:spPr>
          <a:xfrm>
            <a:off x="7899014" y="4764854"/>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pic>
        <p:nvPicPr>
          <p:cNvPr id="2" name="Kuva 1">
            <a:extLst>
              <a:ext uri="{FF2B5EF4-FFF2-40B4-BE49-F238E27FC236}">
                <a16:creationId xmlns:a16="http://schemas.microsoft.com/office/drawing/2014/main" id="{D7873CC5-82EF-CACB-6671-0EE6B83D061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3644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tsikko + teksti + 2 kuvaa">
    <p:bg>
      <p:bgPr>
        <a:solidFill>
          <a:schemeClr val="bg1"/>
        </a:solidFill>
        <a:effectLst/>
      </p:bgPr>
    </p:bg>
    <p:spTree>
      <p:nvGrpSpPr>
        <p:cNvPr id="1" name=""/>
        <p:cNvGrpSpPr/>
        <p:nvPr/>
      </p:nvGrpSpPr>
      <p:grpSpPr>
        <a:xfrm>
          <a:off x="0" y="0"/>
          <a:ext cx="0" cy="0"/>
          <a:chOff x="0" y="0"/>
          <a:chExt cx="0" cy="0"/>
        </a:xfrm>
      </p:grpSpPr>
      <p:sp>
        <p:nvSpPr>
          <p:cNvPr id="13" name="Title Placeholder 1"/>
          <p:cNvSpPr>
            <a:spLocks noGrp="1"/>
          </p:cNvSpPr>
          <p:nvPr>
            <p:ph type="title" hasCustomPrompt="1"/>
          </p:nvPr>
        </p:nvSpPr>
        <p:spPr>
          <a:xfrm>
            <a:off x="654566" y="535920"/>
            <a:ext cx="4286024" cy="1082472"/>
          </a:xfrm>
          <a:prstGeom prst="rect">
            <a:avLst/>
          </a:prstGeom>
        </p:spPr>
        <p:txBody>
          <a:bodyPr vert="horz" lIns="0" tIns="0" rIns="0" bIns="0" rtlCol="0" anchor="b" anchorCtr="0">
            <a:noAutofit/>
          </a:bodyPr>
          <a:lstStyle>
            <a:lvl1pPr>
              <a:lnSpc>
                <a:spcPct val="85000"/>
              </a:lnSpc>
              <a:defRPr sz="3600">
                <a:solidFill>
                  <a:schemeClr val="tx2"/>
                </a:solidFill>
              </a:defRPr>
            </a:lvl1pPr>
          </a:lstStyle>
          <a:p>
            <a:r>
              <a:rPr lang="fi-FI" dirty="0"/>
              <a:t>Muokkaa otsikkoa napsauttamalla</a:t>
            </a:r>
            <a:endParaRPr lang="en-US" dirty="0"/>
          </a:p>
        </p:txBody>
      </p:sp>
      <p:sp>
        <p:nvSpPr>
          <p:cNvPr id="10" name="Text Placeholder 9">
            <a:extLst>
              <a:ext uri="{FF2B5EF4-FFF2-40B4-BE49-F238E27FC236}">
                <a16:creationId xmlns:a16="http://schemas.microsoft.com/office/drawing/2014/main" id="{56F31A14-407D-4A10-A184-2212C79BACC1}"/>
              </a:ext>
            </a:extLst>
          </p:cNvPr>
          <p:cNvSpPr>
            <a:spLocks noGrp="1"/>
          </p:cNvSpPr>
          <p:nvPr>
            <p:ph type="body" sz="quarter" idx="12" hasCustomPrompt="1"/>
          </p:nvPr>
        </p:nvSpPr>
        <p:spPr>
          <a:xfrm>
            <a:off x="654565" y="1748480"/>
            <a:ext cx="4286025" cy="2609336"/>
          </a:xfrm>
          <a:noFill/>
        </p:spPr>
        <p:txBody>
          <a:bodyPr lIns="0" tIns="0" rIns="0" bIns="0">
            <a:noAutofit/>
          </a:bodyPr>
          <a:lstStyle>
            <a:lvl1pPr marL="180000" indent="-180000">
              <a:lnSpc>
                <a:spcPct val="107000"/>
              </a:lnSpc>
              <a:spcAft>
                <a:spcPts val="600"/>
              </a:spcAft>
              <a:buFont typeface="Arial" panose="020B0604020202020204" pitchFamily="34" charset="0"/>
              <a:buChar char="•"/>
              <a:defRPr sz="1600" baseline="0">
                <a:solidFill>
                  <a:schemeClr val="tx1"/>
                </a:solidFill>
              </a:defRPr>
            </a:lvl1pPr>
            <a:lvl2pPr marL="540000" indent="-180000">
              <a:lnSpc>
                <a:spcPct val="107000"/>
              </a:lnSpc>
              <a:spcAft>
                <a:spcPts val="600"/>
              </a:spcAft>
              <a:buFont typeface="Arial" panose="020B0604020202020204" pitchFamily="34" charset="0"/>
              <a:buChar char="–"/>
              <a:defRPr sz="1400" baseline="0">
                <a:solidFill>
                  <a:schemeClr val="tx1"/>
                </a:solidFill>
              </a:defRPr>
            </a:lvl2pPr>
            <a:lvl3pPr marL="360000" indent="-180000">
              <a:lnSpc>
                <a:spcPts val="2200"/>
              </a:lnSpc>
              <a:buSzPct val="90000"/>
              <a:buFont typeface="Lucida Grande"/>
              <a:buChar char="-"/>
              <a:defRPr sz="1800" baseline="0"/>
            </a:lvl3pPr>
            <a:lvl4pPr>
              <a:lnSpc>
                <a:spcPts val="1900"/>
              </a:lnSpc>
              <a:defRPr sz="1600"/>
            </a:lvl4pPr>
            <a:lvl5pPr>
              <a:lnSpc>
                <a:spcPts val="1900"/>
              </a:lnSpc>
              <a:defRPr sz="1600"/>
            </a:lvl5pPr>
          </a:lstStyle>
          <a:p>
            <a:pPr lvl="0"/>
            <a:r>
              <a:rPr lang="fi-FI" dirty="0"/>
              <a:t>Muokkaa tekstiä napsauttamalla. Voit siirtää tekstilaatikoita ylemmäs tai alemmas otsikon pituuden ja sisältötekstin määrän mukaan.</a:t>
            </a:r>
          </a:p>
          <a:p>
            <a:pPr lvl="1"/>
            <a:r>
              <a:rPr lang="fi-FI" dirty="0"/>
              <a:t>Toinen taso</a:t>
            </a:r>
          </a:p>
        </p:txBody>
      </p:sp>
      <p:sp>
        <p:nvSpPr>
          <p:cNvPr id="9" name="Kuvan paikkamerkki 2">
            <a:extLst>
              <a:ext uri="{FF2B5EF4-FFF2-40B4-BE49-F238E27FC236}">
                <a16:creationId xmlns:a16="http://schemas.microsoft.com/office/drawing/2014/main" id="{5D08F5D4-B30E-481D-8F0A-A67744EE110B}"/>
              </a:ext>
            </a:extLst>
          </p:cNvPr>
          <p:cNvSpPr>
            <a:spLocks noGrp="1"/>
          </p:cNvSpPr>
          <p:nvPr>
            <p:ph type="pic" sz="quarter" idx="13" hasCustomPrompt="1"/>
          </p:nvPr>
        </p:nvSpPr>
        <p:spPr>
          <a:xfrm>
            <a:off x="5143992" y="335086"/>
            <a:ext cx="3780000" cy="2088000"/>
          </a:xfrm>
        </p:spPr>
        <p:txBody>
          <a:bodyPr lIns="144000" tIns="0" rIns="144000" anchor="ctr" anchorCtr="0">
            <a:no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sz="850"/>
            </a:lvl1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1" name="Tekstin paikkamerkki 2">
            <a:extLst>
              <a:ext uri="{FF2B5EF4-FFF2-40B4-BE49-F238E27FC236}">
                <a16:creationId xmlns:a16="http://schemas.microsoft.com/office/drawing/2014/main" id="{9EDF4FB6-C203-4B5B-B8C6-D2C927FAEDE6}"/>
              </a:ext>
            </a:extLst>
          </p:cNvPr>
          <p:cNvSpPr>
            <a:spLocks noGrp="1"/>
          </p:cNvSpPr>
          <p:nvPr>
            <p:ph type="body" sz="quarter" idx="16" hasCustomPrompt="1"/>
          </p:nvPr>
        </p:nvSpPr>
        <p:spPr>
          <a:xfrm>
            <a:off x="6872748" y="2452534"/>
            <a:ext cx="2051244" cy="154474"/>
          </a:xfrm>
        </p:spPr>
        <p:txBody>
          <a:bodyPr lIns="0" tIns="0" rIns="0" bIns="0" anchor="b" anchorCtr="0">
            <a:noAutofit/>
          </a:bodyPr>
          <a:lstStyle>
            <a:lvl1pPr marL="0" indent="0" algn="r">
              <a:lnSpc>
                <a:spcPct val="90000"/>
              </a:lnSpc>
              <a:spcAft>
                <a:spcPts val="0"/>
              </a:spcAft>
              <a:buNone/>
              <a:defRPr sz="800"/>
            </a:lvl1pPr>
          </a:lstStyle>
          <a:p>
            <a:pPr lvl="0"/>
            <a:r>
              <a:rPr lang="fi-FI" dirty="0"/>
              <a:t>Kuva: Kuvaajan nimi </a:t>
            </a:r>
          </a:p>
        </p:txBody>
      </p:sp>
      <p:sp>
        <p:nvSpPr>
          <p:cNvPr id="12" name="Kuvan paikkamerkki 2">
            <a:extLst>
              <a:ext uri="{FF2B5EF4-FFF2-40B4-BE49-F238E27FC236}">
                <a16:creationId xmlns:a16="http://schemas.microsoft.com/office/drawing/2014/main" id="{1747F73E-808D-4F4D-B519-9D3F19B14171}"/>
              </a:ext>
            </a:extLst>
          </p:cNvPr>
          <p:cNvSpPr>
            <a:spLocks noGrp="1"/>
          </p:cNvSpPr>
          <p:nvPr>
            <p:ph type="pic" sz="quarter" idx="17" hasCustomPrompt="1"/>
          </p:nvPr>
        </p:nvSpPr>
        <p:spPr>
          <a:xfrm>
            <a:off x="5143992" y="2710948"/>
            <a:ext cx="3780000" cy="2088000"/>
          </a:xfrm>
        </p:spPr>
        <p:txBody>
          <a:bodyPr lIns="144000" tIns="0" rIns="144000" anchor="ctr" anchorCtr="0">
            <a:normAutofit/>
          </a:bodyPr>
          <a:lstStyle>
            <a:lvl1pPr marL="0" marR="0" indent="0" algn="l" defTabSz="457200" rtl="0" eaLnBrk="1" fontAlgn="auto" latinLnBrk="0" hangingPunct="1">
              <a:lnSpc>
                <a:spcPct val="100000"/>
              </a:lnSpc>
              <a:spcBef>
                <a:spcPts val="0"/>
              </a:spcBef>
              <a:spcAft>
                <a:spcPts val="0"/>
              </a:spcAft>
              <a:buClrTx/>
              <a:buSzTx/>
              <a:buFont typeface="Arial"/>
              <a:buNone/>
              <a:tabLst/>
              <a:defRPr sz="850"/>
            </a:lvl1pPr>
          </a:lstStyle>
          <a:p>
            <a:pPr marL="0" marR="0" lvl="0" indent="0" algn="l" defTabSz="457200" rtl="0" eaLnBrk="1" fontAlgn="auto" latinLnBrk="0" hangingPunct="1">
              <a:lnSpc>
                <a:spcPct val="100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C3FFB981-5C4F-420D-A592-673A569A8858}"/>
              </a:ext>
            </a:extLst>
          </p:cNvPr>
          <p:cNvSpPr>
            <a:spLocks noGrp="1"/>
          </p:cNvSpPr>
          <p:nvPr>
            <p:ph type="body" sz="quarter" idx="18" hasCustomPrompt="1"/>
          </p:nvPr>
        </p:nvSpPr>
        <p:spPr>
          <a:xfrm>
            <a:off x="6872748" y="4828396"/>
            <a:ext cx="2051244" cy="154474"/>
          </a:xfrm>
        </p:spPr>
        <p:txBody>
          <a:bodyPr lIns="0" tIns="0" rIns="0" bIns="0" anchor="b" anchorCtr="0">
            <a:noAutofit/>
          </a:bodyPr>
          <a:lstStyle>
            <a:lvl1pPr marL="0" indent="0" algn="r">
              <a:lnSpc>
                <a:spcPct val="90000"/>
              </a:lnSpc>
              <a:spcAft>
                <a:spcPts val="0"/>
              </a:spcAft>
              <a:buNone/>
              <a:defRPr sz="800"/>
            </a:lvl1pPr>
          </a:lstStyle>
          <a:p>
            <a:pPr lvl="0"/>
            <a:r>
              <a:rPr lang="fi-FI" dirty="0"/>
              <a:t>Kuva: Kuvaajan nimi </a:t>
            </a:r>
          </a:p>
        </p:txBody>
      </p:sp>
      <p:pic>
        <p:nvPicPr>
          <p:cNvPr id="2" name="Kuva 1">
            <a:extLst>
              <a:ext uri="{FF2B5EF4-FFF2-40B4-BE49-F238E27FC236}">
                <a16:creationId xmlns:a16="http://schemas.microsoft.com/office/drawing/2014/main" id="{FD7A6D75-A33D-EB48-EF10-081025448B5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9807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uvakollaasi (3 kuvaa)">
    <p:bg>
      <p:bgPr>
        <a:solidFill>
          <a:schemeClr val="bg1"/>
        </a:solidFill>
        <a:effectLst/>
      </p:bgPr>
    </p:bg>
    <p:spTree>
      <p:nvGrpSpPr>
        <p:cNvPr id="1" name=""/>
        <p:cNvGrpSpPr/>
        <p:nvPr/>
      </p:nvGrpSpPr>
      <p:grpSpPr>
        <a:xfrm>
          <a:off x="0" y="0"/>
          <a:ext cx="0" cy="0"/>
          <a:chOff x="0" y="0"/>
          <a:chExt cx="0" cy="0"/>
        </a:xfrm>
      </p:grpSpPr>
      <p:sp>
        <p:nvSpPr>
          <p:cNvPr id="9" name="Kuvan paikkamerkki 8">
            <a:extLst>
              <a:ext uri="{FF2B5EF4-FFF2-40B4-BE49-F238E27FC236}">
                <a16:creationId xmlns:a16="http://schemas.microsoft.com/office/drawing/2014/main" id="{5EEDD00B-46CD-4983-8E22-87F37B6FDDDB}"/>
              </a:ext>
            </a:extLst>
          </p:cNvPr>
          <p:cNvSpPr>
            <a:spLocks noGrp="1"/>
          </p:cNvSpPr>
          <p:nvPr>
            <p:ph type="pic" sz="quarter" idx="11" hasCustomPrompt="1"/>
          </p:nvPr>
        </p:nvSpPr>
        <p:spPr>
          <a:xfrm>
            <a:off x="105196" y="113288"/>
            <a:ext cx="4359778" cy="4907374"/>
          </a:xfrm>
        </p:spPr>
        <p:txBody>
          <a:bodyPr lIns="144000" tIns="144000" rIns="144000" anchor="t" anchorCtr="1">
            <a:normAutofit/>
          </a:bodyPr>
          <a:lstStyle>
            <a:lvl1pPr marL="0" marR="0" indent="0" algn="l" defTabSz="457200" rtl="0" eaLnBrk="1" fontAlgn="auto" latinLnBrk="0" hangingPunct="1">
              <a:lnSpc>
                <a:spcPct val="100000"/>
              </a:lnSpc>
              <a:spcBef>
                <a:spcPts val="0"/>
              </a:spcBef>
              <a:spcAft>
                <a:spcPts val="1200"/>
              </a:spcAft>
              <a:buClrTx/>
              <a:buSzTx/>
              <a:buFont typeface="Arial"/>
              <a:buNone/>
              <a:tabLst/>
              <a:defRPr sz="900"/>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a:t>
            </a: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4" name="Tekstin paikkamerkki 2">
            <a:extLst>
              <a:ext uri="{FF2B5EF4-FFF2-40B4-BE49-F238E27FC236}">
                <a16:creationId xmlns:a16="http://schemas.microsoft.com/office/drawing/2014/main" id="{FFA53543-86C7-4C7E-A6AB-7B6F2098B992}"/>
              </a:ext>
            </a:extLst>
          </p:cNvPr>
          <p:cNvSpPr>
            <a:spLocks noGrp="1"/>
          </p:cNvSpPr>
          <p:nvPr>
            <p:ph type="body" sz="quarter" idx="21" hasCustomPrompt="1"/>
          </p:nvPr>
        </p:nvSpPr>
        <p:spPr>
          <a:xfrm>
            <a:off x="200137" y="4727905"/>
            <a:ext cx="1075464" cy="219854"/>
          </a:xfrm>
          <a:solidFill>
            <a:schemeClr val="tx1"/>
          </a:solidFill>
        </p:spPr>
        <p:txBody>
          <a:bodyPr wrap="none" lIns="72000" tIns="54000" rIns="61200" bIns="54000" anchor="ctr" anchorCtr="0">
            <a:spAutoFit/>
          </a:bodyPr>
          <a:lstStyle>
            <a:lvl1pPr marL="0" indent="0" algn="l">
              <a:lnSpc>
                <a:spcPct val="90000"/>
              </a:lnSpc>
              <a:spcAft>
                <a:spcPts val="0"/>
              </a:spcAft>
              <a:buNone/>
              <a:defRPr sz="800">
                <a:solidFill>
                  <a:schemeClr val="bg1"/>
                </a:solidFill>
              </a:defRPr>
            </a:lvl1pPr>
          </a:lstStyle>
          <a:p>
            <a:pPr lvl="0"/>
            <a:r>
              <a:rPr lang="fi-FI" dirty="0"/>
              <a:t>Kuva: Kuvaajan nimi</a:t>
            </a:r>
          </a:p>
        </p:txBody>
      </p:sp>
      <p:sp>
        <p:nvSpPr>
          <p:cNvPr id="6" name="Kuvan paikkamerkki 8">
            <a:extLst>
              <a:ext uri="{FF2B5EF4-FFF2-40B4-BE49-F238E27FC236}">
                <a16:creationId xmlns:a16="http://schemas.microsoft.com/office/drawing/2014/main" id="{F04BCD48-6335-43D6-87AA-F4DBB59CA9F4}"/>
              </a:ext>
            </a:extLst>
          </p:cNvPr>
          <p:cNvSpPr>
            <a:spLocks noGrp="1"/>
          </p:cNvSpPr>
          <p:nvPr>
            <p:ph type="pic" sz="quarter" idx="13" hasCustomPrompt="1"/>
          </p:nvPr>
        </p:nvSpPr>
        <p:spPr>
          <a:xfrm>
            <a:off x="4581946" y="113288"/>
            <a:ext cx="4438800" cy="2397600"/>
          </a:xfrm>
        </p:spPr>
        <p:txBody>
          <a:bodyPr lIns="144000" tIns="126000" rIns="108000">
            <a:normAutofit/>
          </a:bodyPr>
          <a:lstStyle>
            <a:lvl1pPr marL="0" marR="0" indent="0" algn="l" defTabSz="457200" rtl="0" eaLnBrk="1" fontAlgn="auto" latinLnBrk="0" hangingPunct="1">
              <a:lnSpc>
                <a:spcPct val="100000"/>
              </a:lnSpc>
              <a:spcBef>
                <a:spcPts val="0"/>
              </a:spcBef>
              <a:spcAft>
                <a:spcPts val="1200"/>
              </a:spcAft>
              <a:buClrTx/>
              <a:buSzTx/>
              <a:buFont typeface="Arial"/>
              <a:buNone/>
              <a:tabLst/>
              <a:defRPr sz="900"/>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3" name="Tekstin paikkamerkki 2">
            <a:extLst>
              <a:ext uri="{FF2B5EF4-FFF2-40B4-BE49-F238E27FC236}">
                <a16:creationId xmlns:a16="http://schemas.microsoft.com/office/drawing/2014/main" id="{D3404D98-E1C1-42E5-BFB0-40ED50A240DE}"/>
              </a:ext>
            </a:extLst>
          </p:cNvPr>
          <p:cNvSpPr>
            <a:spLocks noGrp="1"/>
          </p:cNvSpPr>
          <p:nvPr>
            <p:ph type="body" sz="quarter" idx="20" hasCustomPrompt="1"/>
          </p:nvPr>
        </p:nvSpPr>
        <p:spPr>
          <a:xfrm>
            <a:off x="7861024" y="2213686"/>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
        <p:nvSpPr>
          <p:cNvPr id="8" name="Kuvan paikkamerkki 8">
            <a:extLst>
              <a:ext uri="{FF2B5EF4-FFF2-40B4-BE49-F238E27FC236}">
                <a16:creationId xmlns:a16="http://schemas.microsoft.com/office/drawing/2014/main" id="{B2961B63-BCE8-420E-B85A-9561A8D30056}"/>
              </a:ext>
            </a:extLst>
          </p:cNvPr>
          <p:cNvSpPr>
            <a:spLocks noGrp="1"/>
          </p:cNvSpPr>
          <p:nvPr>
            <p:ph type="pic" sz="quarter" idx="15" hasCustomPrompt="1"/>
          </p:nvPr>
        </p:nvSpPr>
        <p:spPr>
          <a:xfrm>
            <a:off x="4581947" y="2623062"/>
            <a:ext cx="4438800" cy="2397600"/>
          </a:xfrm>
        </p:spPr>
        <p:txBody>
          <a:bodyPr lIns="144000" tIns="126000" rIns="108000">
            <a:normAutofit/>
          </a:bodyPr>
          <a:lstStyle>
            <a:lvl1pPr marL="0" marR="0" indent="0" algn="l" defTabSz="457200" rtl="0" eaLnBrk="1" fontAlgn="auto" latinLnBrk="0" hangingPunct="1">
              <a:lnSpc>
                <a:spcPct val="100000"/>
              </a:lnSpc>
              <a:spcBef>
                <a:spcPts val="0"/>
              </a:spcBef>
              <a:spcAft>
                <a:spcPts val="1200"/>
              </a:spcAft>
              <a:buClrTx/>
              <a:buSzTx/>
              <a:buFont typeface="Arial"/>
              <a:buNone/>
              <a:tabLst/>
              <a:defRPr sz="900"/>
            </a:lvl1pPr>
          </a:lstStyle>
          <a:p>
            <a:pPr marL="0" marR="0" lvl="0" indent="0" algn="l" defTabSz="457200" rtl="0" eaLnBrk="1" fontAlgn="auto" latinLnBrk="0" hangingPunct="1">
              <a:lnSpc>
                <a:spcPct val="100000"/>
              </a:lnSpc>
              <a:spcBef>
                <a:spcPts val="0"/>
              </a:spcBef>
              <a:spcAft>
                <a:spcPts val="120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12" name="Tekstin paikkamerkki 2">
            <a:extLst>
              <a:ext uri="{FF2B5EF4-FFF2-40B4-BE49-F238E27FC236}">
                <a16:creationId xmlns:a16="http://schemas.microsoft.com/office/drawing/2014/main" id="{E85BA919-9FE2-4B09-8654-3A39277A4559}"/>
              </a:ext>
            </a:extLst>
          </p:cNvPr>
          <p:cNvSpPr>
            <a:spLocks noGrp="1"/>
          </p:cNvSpPr>
          <p:nvPr>
            <p:ph type="body" sz="quarter" idx="19" hasCustomPrompt="1"/>
          </p:nvPr>
        </p:nvSpPr>
        <p:spPr>
          <a:xfrm>
            <a:off x="7868399" y="4727905"/>
            <a:ext cx="1075464" cy="219854"/>
          </a:xfrm>
          <a:solidFill>
            <a:schemeClr val="tx1"/>
          </a:solidFill>
        </p:spPr>
        <p:txBody>
          <a:bodyPr wrap="none" lIns="61200" tIns="54000" rIns="72000" bIns="54000" anchor="ctr" anchorCtr="0">
            <a:spAutoFit/>
          </a:bodyPr>
          <a:lstStyle>
            <a:lvl1pPr marL="0" indent="0" algn="r">
              <a:lnSpc>
                <a:spcPct val="90000"/>
              </a:lnSpc>
              <a:spcAft>
                <a:spcPts val="0"/>
              </a:spcAft>
              <a:buNone/>
              <a:defRPr sz="800">
                <a:solidFill>
                  <a:schemeClr val="bg1"/>
                </a:solidFill>
              </a:defRPr>
            </a:lvl1pPr>
          </a:lstStyle>
          <a:p>
            <a:pPr lvl="0"/>
            <a:r>
              <a:rPr lang="fi-FI" dirty="0"/>
              <a:t>Kuva: Kuvaajan nimi</a:t>
            </a:r>
          </a:p>
        </p:txBody>
      </p:sp>
    </p:spTree>
    <p:extLst>
      <p:ext uri="{BB962C8B-B14F-4D97-AF65-F5344CB8AC3E}">
        <p14:creationId xmlns:p14="http://schemas.microsoft.com/office/powerpoint/2010/main" val="3840465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so kuva + kuvateksti väritaustalla">
    <p:spTree>
      <p:nvGrpSpPr>
        <p:cNvPr id="1" name=""/>
        <p:cNvGrpSpPr/>
        <p:nvPr/>
      </p:nvGrpSpPr>
      <p:grpSpPr>
        <a:xfrm>
          <a:off x="0" y="0"/>
          <a:ext cx="0" cy="0"/>
          <a:chOff x="0" y="0"/>
          <a:chExt cx="0" cy="0"/>
        </a:xfrm>
      </p:grpSpPr>
      <p:sp>
        <p:nvSpPr>
          <p:cNvPr id="7" name="Tekstin paikkamerkki 2">
            <a:extLst>
              <a:ext uri="{FF2B5EF4-FFF2-40B4-BE49-F238E27FC236}">
                <a16:creationId xmlns:a16="http://schemas.microsoft.com/office/drawing/2014/main" id="{5310E2D3-C2DC-45C6-BB68-45C753318F56}"/>
              </a:ext>
            </a:extLst>
          </p:cNvPr>
          <p:cNvSpPr>
            <a:spLocks noGrp="1"/>
          </p:cNvSpPr>
          <p:nvPr>
            <p:ph type="body" sz="quarter" idx="12" hasCustomPrompt="1"/>
          </p:nvPr>
        </p:nvSpPr>
        <p:spPr>
          <a:xfrm>
            <a:off x="1146412" y="4041508"/>
            <a:ext cx="7645164" cy="1101992"/>
          </a:xfrm>
          <a:noFill/>
        </p:spPr>
        <p:txBody>
          <a:bodyPr wrap="square" lIns="0" tIns="144000" rIns="0" bIns="144000" anchor="ctr" anchorCtr="0">
            <a:noAutofit/>
          </a:bodyPr>
          <a:lstStyle>
            <a:lvl1pPr marL="0" indent="0" algn="r">
              <a:lnSpc>
                <a:spcPct val="100000"/>
              </a:lnSpc>
              <a:spcAft>
                <a:spcPts val="0"/>
              </a:spcAft>
              <a:buFont typeface="Arial" panose="020B0604020202020204" pitchFamily="34" charset="0"/>
              <a:buNone/>
              <a:defRPr sz="1100" b="1">
                <a:solidFill>
                  <a:schemeClr val="bg1"/>
                </a:solidFill>
              </a:defRPr>
            </a:lvl1pPr>
            <a:lvl2pPr>
              <a:lnSpc>
                <a:spcPct val="90000"/>
              </a:lnSpc>
              <a:defRPr sz="1400">
                <a:solidFill>
                  <a:schemeClr val="bg1"/>
                </a:solidFill>
              </a:defRPr>
            </a:lvl2pPr>
            <a:lvl3pPr>
              <a:lnSpc>
                <a:spcPct val="90000"/>
              </a:lnSpc>
              <a:spcAft>
                <a:spcPts val="800"/>
              </a:spcAft>
              <a:defRPr sz="1100">
                <a:solidFill>
                  <a:schemeClr val="bg1"/>
                </a:solidFill>
              </a:defRPr>
            </a:lvl3pPr>
            <a:lvl4pPr>
              <a:lnSpc>
                <a:spcPct val="90000"/>
              </a:lnSpc>
              <a:spcAft>
                <a:spcPts val="800"/>
              </a:spcAft>
              <a:defRPr sz="1200">
                <a:solidFill>
                  <a:schemeClr val="bg1"/>
                </a:solidFill>
              </a:defRPr>
            </a:lvl4pPr>
            <a:lvl5pPr>
              <a:lnSpc>
                <a:spcPct val="90000"/>
              </a:lnSpc>
              <a:defRPr sz="1400">
                <a:solidFill>
                  <a:schemeClr val="bg1"/>
                </a:solidFill>
              </a:defRPr>
            </a:lvl5pPr>
          </a:lstStyle>
          <a:p>
            <a:pPr lvl="0"/>
            <a:r>
              <a:rPr lang="fi-FI" dirty="0"/>
              <a:t>Kuvateksti väritaustalla. </a:t>
            </a:r>
            <a:br>
              <a:rPr lang="fi-FI" dirty="0"/>
            </a:br>
            <a:r>
              <a:rPr lang="fi-FI" dirty="0"/>
              <a:t>Voit rajata kuvan korkeutta jos kuvateksti on pitkä. (Kuvan muotoilu &gt; Rajaa) </a:t>
            </a:r>
            <a:br>
              <a:rPr lang="fi-FI" dirty="0"/>
            </a:br>
            <a:r>
              <a:rPr lang="fi-FI" dirty="0"/>
              <a:t>Kuvatekstin oletuskorkeuteen mahtuu korkeintaan kolme riviä tekstiä.</a:t>
            </a:r>
          </a:p>
        </p:txBody>
      </p:sp>
      <p:sp>
        <p:nvSpPr>
          <p:cNvPr id="6" name="Kuvan paikkamerkki 2">
            <a:extLst>
              <a:ext uri="{FF2B5EF4-FFF2-40B4-BE49-F238E27FC236}">
                <a16:creationId xmlns:a16="http://schemas.microsoft.com/office/drawing/2014/main" id="{94FC3E8E-0DC2-45F2-96A6-E8B0DA7542AB}"/>
              </a:ext>
            </a:extLst>
          </p:cNvPr>
          <p:cNvSpPr>
            <a:spLocks noGrp="1"/>
          </p:cNvSpPr>
          <p:nvPr>
            <p:ph type="pic" sz="quarter" idx="13" hasCustomPrompt="1"/>
          </p:nvPr>
        </p:nvSpPr>
        <p:spPr>
          <a:xfrm>
            <a:off x="0" y="0"/>
            <a:ext cx="9144001" cy="4041508"/>
          </a:xfrm>
        </p:spPr>
        <p:txBody>
          <a:bodyPr lIns="252000" tIns="216000" rIns="252000" bIns="252000" anchor="t">
            <a:normAutofit/>
          </a:bodyPr>
          <a:lstStyle>
            <a:lvl1pPr marL="0" marR="0" indent="0" algn="l" defTabSz="457200" rtl="0" eaLnBrk="1" fontAlgn="auto" latinLnBrk="0" hangingPunct="1">
              <a:lnSpc>
                <a:spcPct val="114000"/>
              </a:lnSpc>
              <a:spcBef>
                <a:spcPts val="0"/>
              </a:spcBef>
              <a:spcAft>
                <a:spcPts val="0"/>
              </a:spcAft>
              <a:buClrTx/>
              <a:buSzTx/>
              <a:buFont typeface="Arial"/>
              <a:buNone/>
              <a:tabLst/>
              <a:defRPr sz="1100">
                <a:solidFill>
                  <a:schemeClr val="bg1"/>
                </a:solidFill>
              </a:defRPr>
            </a:lvl1pPr>
          </a:lstStyle>
          <a:p>
            <a:pPr marL="0" marR="0" lvl="0" indent="0" algn="l" defTabSz="457200" rtl="0" eaLnBrk="1" fontAlgn="auto" latinLnBrk="0" hangingPunct="1">
              <a:lnSpc>
                <a:spcPct val="114000"/>
              </a:lnSpc>
              <a:spcBef>
                <a:spcPts val="0"/>
              </a:spcBef>
              <a:spcAft>
                <a:spcPts val="0"/>
              </a:spcAft>
              <a:buClrTx/>
              <a:buSzTx/>
              <a:buFont typeface="Arial"/>
              <a:buNone/>
              <a:tabLst/>
              <a:defRPr/>
            </a:pPr>
            <a:r>
              <a:rPr lang="fi-FI" dirty="0"/>
              <a:t>Klikkaa keskellä olevaa ikonia lisätäksesi kuvan. Kun vaihdat kuvan toiseen, poista ensin alkuperäinen kuva ja lisää uusi kuva jälleen ikonista. Näin diapohjan rajaustoiminto säilyy käytössä. Voit muuttaa kuvan rajausta valitsemalla kuva aktiiviseksi &gt; Muotoile-välilehti &gt; Rajaa. </a:t>
            </a:r>
            <a:br>
              <a:rPr lang="fi-FI" dirty="0"/>
            </a:br>
            <a:br>
              <a:rPr lang="fi-FI" dirty="0"/>
            </a:br>
            <a:r>
              <a:rPr lang="fi-FI" dirty="0"/>
              <a:t>HUOM. Jos kokeilet useampaa kuin yhtä kuvavaihtoehtoa, diapohjaan määritetty lukujärjestys muuttuu. Tämä vaikuttaa </a:t>
            </a:r>
            <a:r>
              <a:rPr lang="fi-FI" b="0" i="0" dirty="0">
                <a:effectLst/>
                <a:latin typeface="Arial" panose="020B0604020202020204" pitchFamily="34" charset="0"/>
              </a:rPr>
              <a:t>ruudunlukijan käyttäjien mahdollisuuteen ymmärtää dian sisältöjä</a:t>
            </a:r>
            <a:r>
              <a:rPr lang="fi-FI" dirty="0"/>
              <a:t>. Palauta alkuperäinen lukujärjestys: 1. Valitse dia aktiiviseksi PowerPointin vasemman laidan esikatselukuvista. 2. Paina dian päällä hiiren oikealla &gt; Asettelu &gt; Valitse dialuettelosta uudelleen käyttöön dian alkuperäinen perustyyli. Perustyylin uudelleenvalinta päivittää dian lukujärjestyksen ja muotoilun vastaamaan alkuperäistä. </a:t>
            </a:r>
          </a:p>
        </p:txBody>
      </p:sp>
      <p:sp>
        <p:nvSpPr>
          <p:cNvPr id="9" name="Tekstin paikkamerkki 2">
            <a:extLst>
              <a:ext uri="{FF2B5EF4-FFF2-40B4-BE49-F238E27FC236}">
                <a16:creationId xmlns:a16="http://schemas.microsoft.com/office/drawing/2014/main" id="{73E1C6AB-D5BB-4613-9A4D-55DA83F18F93}"/>
              </a:ext>
            </a:extLst>
          </p:cNvPr>
          <p:cNvSpPr>
            <a:spLocks noGrp="1"/>
          </p:cNvSpPr>
          <p:nvPr>
            <p:ph type="body" sz="quarter" idx="17" hasCustomPrompt="1"/>
          </p:nvPr>
        </p:nvSpPr>
        <p:spPr>
          <a:xfrm>
            <a:off x="101117" y="3722502"/>
            <a:ext cx="1068194" cy="219854"/>
          </a:xfrm>
          <a:solidFill>
            <a:schemeClr val="tx1"/>
          </a:solidFill>
        </p:spPr>
        <p:txBody>
          <a:bodyPr wrap="none" lIns="72000" tIns="54000" rIns="61200" bIns="54000" anchor="ctr" anchorCtr="0">
            <a:spAutoFit/>
          </a:bodyPr>
          <a:lstStyle>
            <a:lvl1pPr marL="0" indent="0" algn="l">
              <a:lnSpc>
                <a:spcPct val="90000"/>
              </a:lnSpc>
              <a:spcAft>
                <a:spcPts val="0"/>
              </a:spcAft>
              <a:buNone/>
              <a:defRPr sz="800">
                <a:solidFill>
                  <a:schemeClr val="bg1"/>
                </a:solidFill>
              </a:defRPr>
            </a:lvl1pPr>
          </a:lstStyle>
          <a:p>
            <a:pPr lvl="0"/>
            <a:r>
              <a:rPr lang="fi-FI" dirty="0"/>
              <a:t>Kuva: Kuvaajan nimi</a:t>
            </a:r>
          </a:p>
        </p:txBody>
      </p:sp>
      <p:pic>
        <p:nvPicPr>
          <p:cNvPr id="11" name="Kuva 10">
            <a:extLst>
              <a:ext uri="{FF2B5EF4-FFF2-40B4-BE49-F238E27FC236}">
                <a16:creationId xmlns:a16="http://schemas.microsoft.com/office/drawing/2014/main" id="{3A36C6FA-7A64-0781-D424-EBA552C89A0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157991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63688" y="1379388"/>
            <a:ext cx="6733382" cy="3041843"/>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2" name="Title Placeholder 1"/>
          <p:cNvSpPr>
            <a:spLocks noGrp="1"/>
          </p:cNvSpPr>
          <p:nvPr>
            <p:ph type="title"/>
          </p:nvPr>
        </p:nvSpPr>
        <p:spPr>
          <a:xfrm>
            <a:off x="884910" y="386408"/>
            <a:ext cx="7412159" cy="741567"/>
          </a:xfrm>
          <a:prstGeom prst="rect">
            <a:avLst/>
          </a:prstGeom>
        </p:spPr>
        <p:txBody>
          <a:bodyPr vert="horz" wrap="square" lIns="0" tIns="0" rIns="0" bIns="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Tree>
    <p:extLst>
      <p:ext uri="{BB962C8B-B14F-4D97-AF65-F5344CB8AC3E}">
        <p14:creationId xmlns:p14="http://schemas.microsoft.com/office/powerpoint/2010/main" val="1374681075"/>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660" r:id="rId14"/>
    <p:sldLayoutId id="2147483712" r:id="rId15"/>
    <p:sldLayoutId id="2147483656" r:id="rId16"/>
    <p:sldLayoutId id="2147483706" r:id="rId17"/>
    <p:sldLayoutId id="2147483718" r:id="rId18"/>
    <p:sldLayoutId id="2147483710" r:id="rId19"/>
    <p:sldLayoutId id="2147483720" r:id="rId20"/>
    <p:sldLayoutId id="2147483709" r:id="rId21"/>
    <p:sldLayoutId id="2147483716" r:id="rId22"/>
    <p:sldLayoutId id="2147483691" r:id="rId23"/>
    <p:sldLayoutId id="2147483688" r:id="rId24"/>
    <p:sldLayoutId id="2147483721" r:id="rId25"/>
    <p:sldLayoutId id="2147483715" r:id="rId26"/>
  </p:sldLayoutIdLst>
  <p:txStyles>
    <p:titleStyle>
      <a:lvl1pPr algn="l" defTabSz="457200" rtl="0" eaLnBrk="1" latinLnBrk="0" hangingPunct="1">
        <a:lnSpc>
          <a:spcPts val="3300"/>
        </a:lnSpc>
        <a:spcBef>
          <a:spcPct val="0"/>
        </a:spcBef>
        <a:buNone/>
        <a:defRPr sz="3200" b="1" kern="1200">
          <a:solidFill>
            <a:schemeClr val="tx1"/>
          </a:solidFill>
          <a:latin typeface="Arial"/>
          <a:ea typeface="+mj-ea"/>
          <a:cs typeface="Arial"/>
        </a:defRPr>
      </a:lvl1pPr>
    </p:titleStyle>
    <p:bodyStyle>
      <a:lvl1pPr marL="177800" indent="-177800" algn="l" defTabSz="457200" rtl="0" eaLnBrk="1" latinLnBrk="0" hangingPunct="1">
        <a:lnSpc>
          <a:spcPts val="2100"/>
        </a:lnSpc>
        <a:spcBef>
          <a:spcPts val="0"/>
        </a:spcBef>
        <a:spcAft>
          <a:spcPts val="1200"/>
        </a:spcAft>
        <a:buFont typeface="Arial"/>
        <a:buChar char="•"/>
        <a:defRPr sz="1700" kern="1200">
          <a:solidFill>
            <a:schemeClr val="tx1"/>
          </a:solidFill>
          <a:latin typeface="Arial"/>
          <a:ea typeface="+mn-ea"/>
          <a:cs typeface="Arial"/>
        </a:defRPr>
      </a:lvl1pPr>
      <a:lvl2pPr marL="576000" indent="-180000" algn="l" defTabSz="457200" rtl="0" eaLnBrk="1" latinLnBrk="0" hangingPunct="1">
        <a:lnSpc>
          <a:spcPts val="2100"/>
        </a:lnSpc>
        <a:spcBef>
          <a:spcPts val="0"/>
        </a:spcBef>
        <a:spcAft>
          <a:spcPts val="1200"/>
        </a:spcAft>
        <a:buFont typeface="Lucida Grande"/>
        <a:buChar char="–"/>
        <a:defRPr sz="1700" kern="1200">
          <a:solidFill>
            <a:schemeClr val="tx1"/>
          </a:solidFill>
          <a:latin typeface="Arial"/>
          <a:ea typeface="+mn-ea"/>
          <a:cs typeface="Arial"/>
        </a:defRPr>
      </a:lvl2pPr>
      <a:lvl3pPr marL="936000" indent="-180000" algn="l" defTabSz="457200" rtl="0" eaLnBrk="1" latinLnBrk="0" hangingPunct="1">
        <a:lnSpc>
          <a:spcPts val="2100"/>
        </a:lnSpc>
        <a:spcBef>
          <a:spcPts val="0"/>
        </a:spcBef>
        <a:spcAft>
          <a:spcPts val="1200"/>
        </a:spcAft>
        <a:buSzPct val="60000"/>
        <a:buFont typeface="Courier New"/>
        <a:buChar char="o"/>
        <a:defRPr sz="1700" kern="1200">
          <a:solidFill>
            <a:schemeClr val="tx1"/>
          </a:solidFill>
          <a:latin typeface="Arial"/>
          <a:ea typeface="+mn-ea"/>
          <a:cs typeface="Arial"/>
        </a:defRPr>
      </a:lvl3pPr>
      <a:lvl4pPr marL="1296000" indent="-180000" algn="l" defTabSz="457200" rtl="0" eaLnBrk="1" latinLnBrk="0" hangingPunct="1">
        <a:lnSpc>
          <a:spcPts val="2100"/>
        </a:lnSpc>
        <a:spcBef>
          <a:spcPts val="0"/>
        </a:spcBef>
        <a:spcAft>
          <a:spcPts val="1200"/>
        </a:spcAft>
        <a:buSzPct val="100000"/>
        <a:buFont typeface="Lucida Grande"/>
        <a:buChar char="–"/>
        <a:defRPr sz="1700" kern="1200">
          <a:solidFill>
            <a:schemeClr val="tx1"/>
          </a:solidFill>
          <a:latin typeface="Arial"/>
          <a:ea typeface="+mn-ea"/>
          <a:cs typeface="Arial"/>
        </a:defRPr>
      </a:lvl4pPr>
      <a:lvl5pPr marL="1656000" indent="-180000" algn="l" defTabSz="457200" rtl="0" eaLnBrk="1" latinLnBrk="0" hangingPunct="1">
        <a:lnSpc>
          <a:spcPts val="2100"/>
        </a:lnSpc>
        <a:spcBef>
          <a:spcPts val="0"/>
        </a:spcBef>
        <a:spcAft>
          <a:spcPts val="1200"/>
        </a:spcAft>
        <a:buFont typeface="Arial"/>
        <a:buChar char="–"/>
        <a:defRPr sz="17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sitra.fi/app/uploads/2018/12/ilmiolahtoisen-suunnittelun-tyokalupakki.pdf" TargetMode="External"/><Relationship Id="rId1" Type="http://schemas.openxmlformats.org/officeDocument/2006/relationships/slideLayout" Target="../slideLayouts/slideLayout5.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F2A11AE-5610-01A2-B330-333A628E8F08}"/>
              </a:ext>
            </a:extLst>
          </p:cNvPr>
          <p:cNvSpPr>
            <a:spLocks noGrp="1"/>
          </p:cNvSpPr>
          <p:nvPr>
            <p:ph type="title"/>
          </p:nvPr>
        </p:nvSpPr>
        <p:spPr>
          <a:xfrm>
            <a:off x="678318" y="618327"/>
            <a:ext cx="7826318" cy="536498"/>
          </a:xfrm>
        </p:spPr>
        <p:txBody>
          <a:bodyPr/>
          <a:lstStyle/>
          <a:p>
            <a:r>
              <a:rPr lang="fi-FI" dirty="0"/>
              <a:t>Hankesuunnittelupajan ennakkotehtävä</a:t>
            </a:r>
          </a:p>
        </p:txBody>
      </p:sp>
      <p:sp>
        <p:nvSpPr>
          <p:cNvPr id="3" name="Tekstin paikkamerkki 2">
            <a:extLst>
              <a:ext uri="{FF2B5EF4-FFF2-40B4-BE49-F238E27FC236}">
                <a16:creationId xmlns:a16="http://schemas.microsoft.com/office/drawing/2014/main" id="{D634AC2D-F6D7-8E64-A1B0-8D7BA8B0F4BD}"/>
              </a:ext>
            </a:extLst>
          </p:cNvPr>
          <p:cNvSpPr>
            <a:spLocks noGrp="1"/>
          </p:cNvSpPr>
          <p:nvPr>
            <p:ph type="body" idx="1"/>
          </p:nvPr>
        </p:nvSpPr>
        <p:spPr>
          <a:xfrm>
            <a:off x="678317" y="1482633"/>
            <a:ext cx="7826319" cy="2938597"/>
          </a:xfrm>
        </p:spPr>
        <p:txBody>
          <a:bodyPr/>
          <a:lstStyle/>
          <a:p>
            <a:r>
              <a:rPr lang="fi-FI" dirty="0"/>
              <a:t>Tehtävän ohjeet ovat kertauksena seuraavalla dialla</a:t>
            </a:r>
          </a:p>
          <a:p>
            <a:r>
              <a:rPr lang="fi-FI" dirty="0"/>
              <a:t>Ohjeiden jälkeisillä dioilla on useita samanlaisia muokattavia pohjia, joista voit ottaa käyttöösi yhden. Halutessasi voit myös ladata pohjan omalle koneellesi ja työstää sitä siellä.</a:t>
            </a:r>
          </a:p>
          <a:p>
            <a:endParaRPr lang="fi-FI" dirty="0"/>
          </a:p>
          <a:p>
            <a:pPr marL="0" indent="0">
              <a:buNone/>
            </a:pPr>
            <a:endParaRPr lang="fi-FI" dirty="0"/>
          </a:p>
          <a:p>
            <a:pPr marL="0" indent="0" rtl="0">
              <a:spcBef>
                <a:spcPts val="0"/>
              </a:spcBef>
              <a:spcAft>
                <a:spcPts val="2300"/>
              </a:spcAft>
              <a:buNone/>
            </a:pPr>
            <a:br>
              <a:rPr lang="fi-FI" sz="1050" dirty="0">
                <a:solidFill>
                  <a:srgbClr val="595959"/>
                </a:solidFill>
                <a:latin typeface="Arial" panose="020B0604020202020204" pitchFamily="34" charset="0"/>
              </a:rPr>
            </a:br>
            <a:r>
              <a:rPr lang="fi-FI" sz="1050" b="0" i="0" u="none" strike="noStrike" dirty="0">
                <a:solidFill>
                  <a:srgbClr val="595959"/>
                </a:solidFill>
                <a:effectLst/>
                <a:latin typeface="Arial" panose="020B0604020202020204" pitchFamily="34" charset="0"/>
              </a:rPr>
              <a:t>Ennakkotehtävä ja siinä käytetty kaaviopohja on tehty Sitran julkaiseman </a:t>
            </a:r>
            <a:r>
              <a:rPr lang="fi-FI" sz="1050" b="0" i="0" u="sng" strike="noStrike" dirty="0">
                <a:solidFill>
                  <a:srgbClr val="0097A7"/>
                </a:solidFill>
                <a:effectLst/>
                <a:latin typeface="Arial" panose="020B0604020202020204" pitchFamily="34" charset="0"/>
                <a:hlinkClick r:id="rId2"/>
              </a:rPr>
              <a:t>Ilmiölähtöisen suunnittelun työkalupakin</a:t>
            </a:r>
            <a:r>
              <a:rPr lang="fi-FI" sz="1050" b="0" i="0" u="none" strike="noStrike" dirty="0">
                <a:solidFill>
                  <a:srgbClr val="595959"/>
                </a:solidFill>
                <a:effectLst/>
                <a:latin typeface="Arial" panose="020B0604020202020204" pitchFamily="34" charset="0"/>
              </a:rPr>
              <a:t> pohjalta. Myös tätä ennakkotehtävää ja sen kaaviopohjaa saa käyttää ja muokata vapaasti (Creative </a:t>
            </a:r>
            <a:r>
              <a:rPr lang="fi-FI" sz="1050" b="0" i="0" u="none" strike="noStrike" dirty="0" err="1">
                <a:solidFill>
                  <a:srgbClr val="595959"/>
                </a:solidFill>
                <a:effectLst/>
                <a:latin typeface="Arial" panose="020B0604020202020204" pitchFamily="34" charset="0"/>
              </a:rPr>
              <a:t>Commons</a:t>
            </a:r>
            <a:r>
              <a:rPr lang="fi-FI" sz="1050" b="0" i="0" u="none" strike="noStrike" dirty="0">
                <a:solidFill>
                  <a:srgbClr val="595959"/>
                </a:solidFill>
                <a:effectLst/>
                <a:latin typeface="Arial" panose="020B0604020202020204" pitchFamily="34" charset="0"/>
              </a:rPr>
              <a:t> 4.0 BY-SA Turun AKE 202</a:t>
            </a:r>
            <a:br>
              <a:rPr lang="fi-FI" dirty="0"/>
            </a:br>
            <a:endParaRPr lang="fi-FI" dirty="0"/>
          </a:p>
        </p:txBody>
      </p:sp>
      <p:pic>
        <p:nvPicPr>
          <p:cNvPr id="4" name="Kuva 3">
            <a:extLst>
              <a:ext uri="{FF2B5EF4-FFF2-40B4-BE49-F238E27FC236}">
                <a16:creationId xmlns:a16="http://schemas.microsoft.com/office/drawing/2014/main" id="{BED22DFC-0C16-AC2D-9735-891E28C1E5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4108216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8654278-3D14-69DD-25E8-C5AB9D2009C6}"/>
              </a:ext>
            </a:extLst>
          </p:cNvPr>
          <p:cNvSpPr>
            <a:spLocks noGrp="1"/>
          </p:cNvSpPr>
          <p:nvPr>
            <p:ph type="title"/>
          </p:nvPr>
        </p:nvSpPr>
        <p:spPr/>
        <p:txBody>
          <a:bodyPr/>
          <a:lstStyle/>
          <a:p>
            <a:r>
              <a:rPr lang="fi-FI" dirty="0"/>
              <a:t>Ennakkotehtävän ohjeistus</a:t>
            </a:r>
          </a:p>
        </p:txBody>
      </p:sp>
      <p:sp>
        <p:nvSpPr>
          <p:cNvPr id="3" name="Tekstin paikkamerkki 2">
            <a:extLst>
              <a:ext uri="{FF2B5EF4-FFF2-40B4-BE49-F238E27FC236}">
                <a16:creationId xmlns:a16="http://schemas.microsoft.com/office/drawing/2014/main" id="{C1C81DD3-55BD-F6CC-DE48-22E430D2C615}"/>
              </a:ext>
            </a:extLst>
          </p:cNvPr>
          <p:cNvSpPr>
            <a:spLocks noGrp="1"/>
          </p:cNvSpPr>
          <p:nvPr>
            <p:ph type="body" idx="1"/>
          </p:nvPr>
        </p:nvSpPr>
        <p:spPr>
          <a:xfrm>
            <a:off x="678317" y="1169126"/>
            <a:ext cx="7826319" cy="3252105"/>
          </a:xfrm>
        </p:spPr>
        <p:txBody>
          <a:bodyPr/>
          <a:lstStyle/>
          <a:p>
            <a:pPr marL="0" indent="0" rtl="0">
              <a:spcAft>
                <a:spcPts val="600"/>
              </a:spcAft>
              <a:buNone/>
            </a:pPr>
            <a:r>
              <a:rPr lang="fi-FI" sz="1200" b="0" i="0" u="none" strike="noStrike" dirty="0">
                <a:solidFill>
                  <a:srgbClr val="000000"/>
                </a:solidFill>
                <a:effectLst/>
                <a:latin typeface="Arial" panose="020B0604020202020204" pitchFamily="34" charset="0"/>
              </a:rPr>
              <a:t>Etene tehtävässä kohta kohdalta:</a:t>
            </a:r>
            <a:endParaRPr lang="fi-FI" sz="1200" dirty="0"/>
          </a:p>
          <a:p>
            <a:pPr marL="342900" indent="-342900" rtl="0">
              <a:spcAft>
                <a:spcPts val="0"/>
              </a:spcAft>
              <a:buAutoNum type="arabicPeriod"/>
            </a:pPr>
            <a:r>
              <a:rPr lang="fi-FI" sz="1200" b="0" i="0" u="none" strike="noStrike" dirty="0">
                <a:solidFill>
                  <a:srgbClr val="000000"/>
                </a:solidFill>
                <a:effectLst/>
                <a:latin typeface="Arial" panose="020B0604020202020204" pitchFamily="34" charset="0"/>
              </a:rPr>
              <a:t>Pohdi yksin tai yhdessä työkavereiden kanssa: Mihin tapahtumiin tai muutoksiin yhteiskunnassa tai omassa lähiympäristössänne kirjaston pitäisi reagoida? Mihin olisi tärkeää saada muutos?</a:t>
            </a:r>
          </a:p>
          <a:p>
            <a:pPr marL="342900" indent="-342900" rtl="0">
              <a:spcAft>
                <a:spcPts val="0"/>
              </a:spcAft>
              <a:buAutoNum type="arabicPeriod"/>
            </a:pPr>
            <a:r>
              <a:rPr lang="fi-FI" sz="1200" b="0" i="0" u="none" strike="noStrike" dirty="0">
                <a:solidFill>
                  <a:srgbClr val="000000"/>
                </a:solidFill>
                <a:effectLst/>
                <a:latin typeface="Arial" panose="020B0604020202020204" pitchFamily="34" charset="0"/>
              </a:rPr>
              <a:t>Käytä tätä sähköistä pohjaa tai isoa paperia apuna muistiinpanojen tekemisessä (jos käytät paperia, katso mallia sähköisestä pohjasta). Kirjaa ympyröihin toisiinsa linkittyviä teemoja tai asioita, jotka nousivat esiin kohdan 1. pohdinnoissa. Asiat voivat linkittyä toisiinsa esimerkiksi yhteisten juurisyiden, taustavaikuttajien, asianosaisten tai ratkaisukeinojen kautta. Anna lopuksi asioille yhteinen nimi – ilmiö, johon ne kaikki liittyvät. Kirjaa ilmiön nimi keskellä olevaan neliöön. Jos haluat, voit edetä tehtävässä myös toisessa järjestyksessä ja kirjata muistiin ensin ilmiön ja sen jälkeen siihen liittyviä asioita.</a:t>
            </a:r>
          </a:p>
          <a:p>
            <a:pPr marL="342900" indent="-342900" rtl="0">
              <a:spcAft>
                <a:spcPts val="0"/>
              </a:spcAft>
              <a:buAutoNum type="arabicPeriod"/>
            </a:pPr>
            <a:r>
              <a:rPr lang="fi-FI" sz="1200" b="0" i="0" u="none" strike="noStrike" dirty="0">
                <a:solidFill>
                  <a:srgbClr val="000000"/>
                </a:solidFill>
                <a:effectLst/>
                <a:latin typeface="Arial" panose="020B0604020202020204" pitchFamily="34" charset="0"/>
              </a:rPr>
              <a:t>Pohdi seuraavaksi, minkä muutoksen haluaisitte saada aikaan. Haluttu muutos voi liittyä yhteen tai useampaan aiemmin kirjaamaasi asiaan tai se voi liittyä koko ilmiöön. Kirjaa toivottu muutos aiemmin tekemäsi ilmiökartan alle.</a:t>
            </a:r>
          </a:p>
          <a:p>
            <a:pPr marL="342900" indent="-342900" rtl="0">
              <a:spcAft>
                <a:spcPts val="0"/>
              </a:spcAft>
              <a:buAutoNum type="arabicPeriod"/>
            </a:pPr>
            <a:r>
              <a:rPr lang="fi-FI" sz="1200" b="0" i="0" u="none" strike="noStrike" dirty="0">
                <a:solidFill>
                  <a:srgbClr val="000000"/>
                </a:solidFill>
                <a:effectLst/>
                <a:latin typeface="Arial" panose="020B0604020202020204" pitchFamily="34" charset="0"/>
              </a:rPr>
              <a:t>Pohdi vielä, mitkä asiat, mittarit ja indikaattorit kertovat, onko haluttu muutos tapahtunut. Selvitä, mistä tämän tiedon voi saada: kerääkö joku tietoa jo valmiiksi ja kenelle se on saatavilla? Jos tietoa ei kerätä valmiiksi, miten voisit hankkia sen ja kenen apua tarvitsisit tiedon saamisessa. Kirjaa myös nämä asiat muistiin ilmiökartan alle.</a:t>
            </a:r>
          </a:p>
          <a:p>
            <a:pPr>
              <a:spcAft>
                <a:spcPts val="0"/>
              </a:spcAft>
            </a:pPr>
            <a:endParaRPr lang="fi-FI" sz="1200" dirty="0"/>
          </a:p>
        </p:txBody>
      </p:sp>
      <p:pic>
        <p:nvPicPr>
          <p:cNvPr id="4" name="Kuva 3">
            <a:extLst>
              <a:ext uri="{FF2B5EF4-FFF2-40B4-BE49-F238E27FC236}">
                <a16:creationId xmlns:a16="http://schemas.microsoft.com/office/drawing/2014/main" id="{48A61D1F-1414-880B-DC28-9408990463B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9352" y="4543366"/>
            <a:ext cx="2628947" cy="452362"/>
          </a:xfrm>
          <a:prstGeom prst="rect">
            <a:avLst/>
          </a:prstGeom>
        </p:spPr>
      </p:pic>
    </p:spTree>
    <p:extLst>
      <p:ext uri="{BB962C8B-B14F-4D97-AF65-F5344CB8AC3E}">
        <p14:creationId xmlns:p14="http://schemas.microsoft.com/office/powerpoint/2010/main" val="3243607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FF8726FF-229D-5EC2-203B-D21EAD085455}"/>
              </a:ext>
            </a:extLst>
          </p:cNvPr>
          <p:cNvSpPr txBox="1"/>
          <p:nvPr/>
        </p:nvSpPr>
        <p:spPr>
          <a:xfrm>
            <a:off x="335756" y="4129566"/>
            <a:ext cx="3986213" cy="938719"/>
          </a:xfrm>
          <a:prstGeom prst="rect">
            <a:avLst/>
          </a:prstGeom>
          <a:noFill/>
          <a:ln>
            <a:solidFill>
              <a:schemeClr val="tx1"/>
            </a:solidFill>
          </a:ln>
        </p:spPr>
        <p:txBody>
          <a:bodyPr wrap="square">
            <a:spAutoFit/>
          </a:bodyPr>
          <a:lstStyle/>
          <a:p>
            <a:pPr rtl="0">
              <a:spcBef>
                <a:spcPts val="0"/>
              </a:spcBef>
              <a:spcAft>
                <a:spcPts val="0"/>
              </a:spcAft>
            </a:pPr>
            <a:r>
              <a:rPr lang="fi-FI" sz="1100" b="1" i="0" u="none" strike="noStrike" dirty="0">
                <a:solidFill>
                  <a:srgbClr val="000000"/>
                </a:solidFill>
                <a:effectLst/>
              </a:rPr>
              <a:t>Minkä muutoksen haluamme saada aikaan?</a:t>
            </a:r>
            <a:br>
              <a:rPr lang="fi-FI" sz="1100" b="1" i="0" u="none" strike="noStrike" dirty="0">
                <a:solidFill>
                  <a:srgbClr val="000000"/>
                </a:solidFill>
                <a:effectLst/>
              </a:rPr>
            </a:br>
            <a:r>
              <a:rPr lang="fi-FI" sz="1100" b="0" i="0" u="none" strike="noStrike" dirty="0">
                <a:solidFill>
                  <a:srgbClr val="000000"/>
                </a:solidFill>
                <a:effectLst/>
              </a:rPr>
              <a:t>Kirjoita haluttu muutos tähän</a:t>
            </a:r>
            <a:endParaRPr lang="fi-FI" sz="1100" b="0" dirty="0">
              <a:effectLst/>
            </a:endParaRPr>
          </a:p>
          <a:p>
            <a:br>
              <a:rPr lang="fi-FI" sz="1100" dirty="0"/>
            </a:br>
            <a:endParaRPr lang="fi-FI" sz="1100" dirty="0"/>
          </a:p>
          <a:p>
            <a:endParaRPr lang="fi-FI" sz="1100" dirty="0"/>
          </a:p>
        </p:txBody>
      </p:sp>
      <p:sp>
        <p:nvSpPr>
          <p:cNvPr id="7" name="Tekstiruutu 6">
            <a:extLst>
              <a:ext uri="{FF2B5EF4-FFF2-40B4-BE49-F238E27FC236}">
                <a16:creationId xmlns:a16="http://schemas.microsoft.com/office/drawing/2014/main" id="{0A8341F0-5C4B-E7C0-F28A-3F5AE5F0D192}"/>
              </a:ext>
            </a:extLst>
          </p:cNvPr>
          <p:cNvSpPr txBox="1"/>
          <p:nvPr/>
        </p:nvSpPr>
        <p:spPr>
          <a:xfrm>
            <a:off x="4822033" y="4129566"/>
            <a:ext cx="3900486" cy="938719"/>
          </a:xfrm>
          <a:prstGeom prst="rect">
            <a:avLst/>
          </a:prstGeom>
          <a:noFill/>
          <a:ln>
            <a:solidFill>
              <a:schemeClr val="tx1"/>
            </a:solidFill>
          </a:ln>
        </p:spPr>
        <p:txBody>
          <a:bodyPr wrap="square">
            <a:spAutoFit/>
          </a:bodyPr>
          <a:lstStyle/>
          <a:p>
            <a:pPr rtl="0">
              <a:spcBef>
                <a:spcPts val="0"/>
              </a:spcBef>
              <a:spcAft>
                <a:spcPts val="0"/>
              </a:spcAft>
            </a:pPr>
            <a:r>
              <a:rPr lang="fi-FI" sz="1100" b="1" i="0" u="none" strike="noStrike" dirty="0">
                <a:solidFill>
                  <a:srgbClr val="000000"/>
                </a:solidFill>
                <a:effectLst/>
              </a:rPr>
              <a:t>Mistä tiedetään, onko muutos tapahtunut?</a:t>
            </a:r>
            <a:br>
              <a:rPr lang="fi-FI" sz="1100" b="1" i="0" u="none" strike="noStrike" dirty="0">
                <a:solidFill>
                  <a:srgbClr val="000000"/>
                </a:solidFill>
                <a:effectLst/>
              </a:rPr>
            </a:br>
            <a:r>
              <a:rPr lang="fi-FI" sz="1100" b="0" i="0" u="none" strike="noStrike" dirty="0">
                <a:solidFill>
                  <a:srgbClr val="000000"/>
                </a:solidFill>
                <a:effectLst/>
              </a:rPr>
              <a:t>Kirjoita mittarit ja indikaattorit tähän</a:t>
            </a:r>
          </a:p>
          <a:p>
            <a:pPr rtl="0">
              <a:spcBef>
                <a:spcPts val="0"/>
              </a:spcBef>
              <a:spcAft>
                <a:spcPts val="0"/>
              </a:spcAft>
            </a:pPr>
            <a:endParaRPr lang="fi-FI" sz="1100" dirty="0">
              <a:solidFill>
                <a:srgbClr val="000000"/>
              </a:solidFill>
            </a:endParaRPr>
          </a:p>
          <a:p>
            <a:pPr rtl="0">
              <a:spcBef>
                <a:spcPts val="0"/>
              </a:spcBef>
              <a:spcAft>
                <a:spcPts val="0"/>
              </a:spcAft>
            </a:pPr>
            <a:endParaRPr lang="fi-FI" sz="1100" b="0" i="0" u="none" strike="noStrike" dirty="0">
              <a:solidFill>
                <a:srgbClr val="000000"/>
              </a:solidFill>
              <a:effectLst/>
            </a:endParaRPr>
          </a:p>
          <a:p>
            <a:pPr rtl="0">
              <a:spcBef>
                <a:spcPts val="0"/>
              </a:spcBef>
              <a:spcAft>
                <a:spcPts val="0"/>
              </a:spcAft>
            </a:pPr>
            <a:endParaRPr lang="fi-FI" sz="1100" b="0" i="0" u="none" strike="noStrike" dirty="0">
              <a:solidFill>
                <a:srgbClr val="000000"/>
              </a:solidFill>
              <a:effectLst/>
            </a:endParaRPr>
          </a:p>
        </p:txBody>
      </p:sp>
      <p:sp>
        <p:nvSpPr>
          <p:cNvPr id="8" name="Tekstiruutu 7">
            <a:extLst>
              <a:ext uri="{FF2B5EF4-FFF2-40B4-BE49-F238E27FC236}">
                <a16:creationId xmlns:a16="http://schemas.microsoft.com/office/drawing/2014/main" id="{ED2A2F33-BF33-7670-A6D8-554CED890A88}"/>
              </a:ext>
            </a:extLst>
          </p:cNvPr>
          <p:cNvSpPr txBox="1"/>
          <p:nvPr/>
        </p:nvSpPr>
        <p:spPr>
          <a:xfrm>
            <a:off x="4114800" y="1685925"/>
            <a:ext cx="1171575" cy="1184940"/>
          </a:xfrm>
          <a:prstGeom prst="rect">
            <a:avLst/>
          </a:prstGeom>
          <a:solidFill>
            <a:schemeClr val="accent1">
              <a:lumMod val="40000"/>
              <a:lumOff val="60000"/>
            </a:schemeClr>
          </a:solidFill>
          <a:ln>
            <a:solidFill>
              <a:schemeClr val="tx1"/>
            </a:solidFill>
          </a:ln>
        </p:spPr>
        <p:txBody>
          <a:bodyPr wrap="square" rtlCol="0">
            <a:spAutoFit/>
          </a:bodyPr>
          <a:lstStyle/>
          <a:p>
            <a:pPr algn="ctr" rtl="0">
              <a:spcBef>
                <a:spcPts val="0"/>
              </a:spcBef>
              <a:spcAft>
                <a:spcPts val="0"/>
              </a:spcAft>
            </a:pPr>
            <a:r>
              <a:rPr lang="fi-FI" sz="1100" b="0" i="0" u="none" strike="noStrike" dirty="0">
                <a:solidFill>
                  <a:srgbClr val="000000"/>
                </a:solidFill>
                <a:effectLst/>
              </a:rPr>
              <a:t>Ilmiö, joho</a:t>
            </a:r>
            <a:r>
              <a:rPr lang="fi-FI" sz="1100" dirty="0">
                <a:solidFill>
                  <a:srgbClr val="000000"/>
                </a:solidFill>
              </a:rPr>
              <a:t>n ympärille kirjatut asiat liittyvät.</a:t>
            </a:r>
            <a:r>
              <a:rPr lang="fi-FI" sz="900" b="0" i="0" u="none" strike="noStrike" dirty="0">
                <a:solidFill>
                  <a:srgbClr val="000000"/>
                </a:solidFill>
                <a:effectLst/>
              </a:rPr>
              <a:t> Kirjoita laatikkoon tuplaklikkaamalla hiirellä sen sisällä</a:t>
            </a:r>
            <a:endParaRPr lang="fi-FI" sz="900" dirty="0"/>
          </a:p>
        </p:txBody>
      </p:sp>
      <p:sp>
        <p:nvSpPr>
          <p:cNvPr id="12" name="Tekstiruutu 11">
            <a:extLst>
              <a:ext uri="{FF2B5EF4-FFF2-40B4-BE49-F238E27FC236}">
                <a16:creationId xmlns:a16="http://schemas.microsoft.com/office/drawing/2014/main" id="{92BC9BFA-9ED0-608F-2356-D6E1D9801957}"/>
              </a:ext>
            </a:extLst>
          </p:cNvPr>
          <p:cNvSpPr txBox="1"/>
          <p:nvPr/>
        </p:nvSpPr>
        <p:spPr>
          <a:xfrm>
            <a:off x="1064414" y="764382"/>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13" name="Tekstiruutu 12">
            <a:extLst>
              <a:ext uri="{FF2B5EF4-FFF2-40B4-BE49-F238E27FC236}">
                <a16:creationId xmlns:a16="http://schemas.microsoft.com/office/drawing/2014/main" id="{BF35D1D5-4B7D-2135-F43D-4CD31E8FC8FE}"/>
              </a:ext>
            </a:extLst>
          </p:cNvPr>
          <p:cNvSpPr txBox="1"/>
          <p:nvPr/>
        </p:nvSpPr>
        <p:spPr>
          <a:xfrm>
            <a:off x="6544867" y="2251498"/>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14" name="Tekstiruutu 13">
            <a:extLst>
              <a:ext uri="{FF2B5EF4-FFF2-40B4-BE49-F238E27FC236}">
                <a16:creationId xmlns:a16="http://schemas.microsoft.com/office/drawing/2014/main" id="{DFC37461-B4EC-A316-B0C2-071BBA12A4F0}"/>
              </a:ext>
            </a:extLst>
          </p:cNvPr>
          <p:cNvSpPr txBox="1"/>
          <p:nvPr/>
        </p:nvSpPr>
        <p:spPr>
          <a:xfrm>
            <a:off x="7675962" y="1367807"/>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15" name="Tekstiruutu 14">
            <a:extLst>
              <a:ext uri="{FF2B5EF4-FFF2-40B4-BE49-F238E27FC236}">
                <a16:creationId xmlns:a16="http://schemas.microsoft.com/office/drawing/2014/main" id="{07912566-0F61-38D7-FE3E-2FE4F5F82378}"/>
              </a:ext>
            </a:extLst>
          </p:cNvPr>
          <p:cNvSpPr txBox="1"/>
          <p:nvPr/>
        </p:nvSpPr>
        <p:spPr>
          <a:xfrm>
            <a:off x="5929316" y="3164120"/>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16" name="Tekstiruutu 15">
            <a:extLst>
              <a:ext uri="{FF2B5EF4-FFF2-40B4-BE49-F238E27FC236}">
                <a16:creationId xmlns:a16="http://schemas.microsoft.com/office/drawing/2014/main" id="{D73553B1-D224-6C3C-8EA0-25151D0D416B}"/>
              </a:ext>
            </a:extLst>
          </p:cNvPr>
          <p:cNvSpPr txBox="1"/>
          <p:nvPr/>
        </p:nvSpPr>
        <p:spPr>
          <a:xfrm>
            <a:off x="7624769" y="366959"/>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17" name="Tekstiruutu 16">
            <a:extLst>
              <a:ext uri="{FF2B5EF4-FFF2-40B4-BE49-F238E27FC236}">
                <a16:creationId xmlns:a16="http://schemas.microsoft.com/office/drawing/2014/main" id="{710079FF-08C6-F29E-3C3E-3D1098E7DF8F}"/>
              </a:ext>
            </a:extLst>
          </p:cNvPr>
          <p:cNvSpPr txBox="1"/>
          <p:nvPr/>
        </p:nvSpPr>
        <p:spPr>
          <a:xfrm>
            <a:off x="6544867" y="1326831"/>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18" name="Tekstiruutu 17">
            <a:extLst>
              <a:ext uri="{FF2B5EF4-FFF2-40B4-BE49-F238E27FC236}">
                <a16:creationId xmlns:a16="http://schemas.microsoft.com/office/drawing/2014/main" id="{45DAFF53-9667-6A4D-4290-FFBECD8DC04A}"/>
              </a:ext>
            </a:extLst>
          </p:cNvPr>
          <p:cNvSpPr txBox="1"/>
          <p:nvPr/>
        </p:nvSpPr>
        <p:spPr>
          <a:xfrm>
            <a:off x="5454250" y="2202640"/>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19" name="Tekstiruutu 18">
            <a:extLst>
              <a:ext uri="{FF2B5EF4-FFF2-40B4-BE49-F238E27FC236}">
                <a16:creationId xmlns:a16="http://schemas.microsoft.com/office/drawing/2014/main" id="{CC5C5552-DE38-783D-92DC-A48387BB0123}"/>
              </a:ext>
            </a:extLst>
          </p:cNvPr>
          <p:cNvSpPr txBox="1"/>
          <p:nvPr/>
        </p:nvSpPr>
        <p:spPr>
          <a:xfrm>
            <a:off x="6455572" y="261714"/>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0" name="Tekstiruutu 19">
            <a:extLst>
              <a:ext uri="{FF2B5EF4-FFF2-40B4-BE49-F238E27FC236}">
                <a16:creationId xmlns:a16="http://schemas.microsoft.com/office/drawing/2014/main" id="{EF38CDDD-7200-6FEF-0D95-9051839EF3B9}"/>
              </a:ext>
            </a:extLst>
          </p:cNvPr>
          <p:cNvSpPr txBox="1"/>
          <p:nvPr/>
        </p:nvSpPr>
        <p:spPr>
          <a:xfrm>
            <a:off x="5509024" y="1223965"/>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1" name="Tekstiruutu 20">
            <a:extLst>
              <a:ext uri="{FF2B5EF4-FFF2-40B4-BE49-F238E27FC236}">
                <a16:creationId xmlns:a16="http://schemas.microsoft.com/office/drawing/2014/main" id="{F0E88E38-1FAF-F072-43A3-8C5005A4DF35}"/>
              </a:ext>
            </a:extLst>
          </p:cNvPr>
          <p:cNvSpPr txBox="1"/>
          <p:nvPr/>
        </p:nvSpPr>
        <p:spPr>
          <a:xfrm>
            <a:off x="5286375" y="188119"/>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2" name="Tekstiruutu 21">
            <a:extLst>
              <a:ext uri="{FF2B5EF4-FFF2-40B4-BE49-F238E27FC236}">
                <a16:creationId xmlns:a16="http://schemas.microsoft.com/office/drawing/2014/main" id="{A241FAAE-63B5-6038-9718-95E4D94E047E}"/>
              </a:ext>
            </a:extLst>
          </p:cNvPr>
          <p:cNvSpPr txBox="1"/>
          <p:nvPr/>
        </p:nvSpPr>
        <p:spPr>
          <a:xfrm>
            <a:off x="4114800" y="683910"/>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3" name="Tekstiruutu 22">
            <a:extLst>
              <a:ext uri="{FF2B5EF4-FFF2-40B4-BE49-F238E27FC236}">
                <a16:creationId xmlns:a16="http://schemas.microsoft.com/office/drawing/2014/main" id="{CD0BEA73-E808-11D5-7BFD-733E45D63E56}"/>
              </a:ext>
            </a:extLst>
          </p:cNvPr>
          <p:cNvSpPr txBox="1"/>
          <p:nvPr/>
        </p:nvSpPr>
        <p:spPr>
          <a:xfrm>
            <a:off x="3100389" y="180976"/>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4" name="Tekstiruutu 23">
            <a:extLst>
              <a:ext uri="{FF2B5EF4-FFF2-40B4-BE49-F238E27FC236}">
                <a16:creationId xmlns:a16="http://schemas.microsoft.com/office/drawing/2014/main" id="{70312683-5C81-413B-9278-2AC19985B4D4}"/>
              </a:ext>
            </a:extLst>
          </p:cNvPr>
          <p:cNvSpPr txBox="1"/>
          <p:nvPr/>
        </p:nvSpPr>
        <p:spPr>
          <a:xfrm>
            <a:off x="121442" y="1408555"/>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5" name="Tekstiruutu 24">
            <a:extLst>
              <a:ext uri="{FF2B5EF4-FFF2-40B4-BE49-F238E27FC236}">
                <a16:creationId xmlns:a16="http://schemas.microsoft.com/office/drawing/2014/main" id="{25DE2FF6-663E-D4B9-2A67-85331F8BBBD8}"/>
              </a:ext>
            </a:extLst>
          </p:cNvPr>
          <p:cNvSpPr txBox="1"/>
          <p:nvPr/>
        </p:nvSpPr>
        <p:spPr>
          <a:xfrm>
            <a:off x="281585" y="2881589"/>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6" name="Tekstiruutu 25">
            <a:extLst>
              <a:ext uri="{FF2B5EF4-FFF2-40B4-BE49-F238E27FC236}">
                <a16:creationId xmlns:a16="http://schemas.microsoft.com/office/drawing/2014/main" id="{3AC4C649-1A1B-E764-03E5-11F6284E2669}"/>
              </a:ext>
            </a:extLst>
          </p:cNvPr>
          <p:cNvSpPr txBox="1"/>
          <p:nvPr/>
        </p:nvSpPr>
        <p:spPr>
          <a:xfrm>
            <a:off x="1052512" y="1938353"/>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7" name="Tekstiruutu 26">
            <a:extLst>
              <a:ext uri="{FF2B5EF4-FFF2-40B4-BE49-F238E27FC236}">
                <a16:creationId xmlns:a16="http://schemas.microsoft.com/office/drawing/2014/main" id="{05BD2675-02FF-C5F9-1684-F69F89EE701A}"/>
              </a:ext>
            </a:extLst>
          </p:cNvPr>
          <p:cNvSpPr txBox="1"/>
          <p:nvPr/>
        </p:nvSpPr>
        <p:spPr>
          <a:xfrm>
            <a:off x="2046086" y="1290637"/>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8" name="Tekstiruutu 27">
            <a:extLst>
              <a:ext uri="{FF2B5EF4-FFF2-40B4-BE49-F238E27FC236}">
                <a16:creationId xmlns:a16="http://schemas.microsoft.com/office/drawing/2014/main" id="{1EB52EE9-37D1-A1DD-5D04-50A281CE4F18}"/>
              </a:ext>
            </a:extLst>
          </p:cNvPr>
          <p:cNvSpPr txBox="1"/>
          <p:nvPr/>
        </p:nvSpPr>
        <p:spPr>
          <a:xfrm>
            <a:off x="1282299" y="3121819"/>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29" name="Tekstiruutu 28">
            <a:extLst>
              <a:ext uri="{FF2B5EF4-FFF2-40B4-BE49-F238E27FC236}">
                <a16:creationId xmlns:a16="http://schemas.microsoft.com/office/drawing/2014/main" id="{1965E040-8634-D22E-8BD5-803E440E2732}"/>
              </a:ext>
            </a:extLst>
          </p:cNvPr>
          <p:cNvSpPr txBox="1"/>
          <p:nvPr/>
        </p:nvSpPr>
        <p:spPr>
          <a:xfrm>
            <a:off x="2521743" y="3178255"/>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0" name="Tekstiruutu 29">
            <a:extLst>
              <a:ext uri="{FF2B5EF4-FFF2-40B4-BE49-F238E27FC236}">
                <a16:creationId xmlns:a16="http://schemas.microsoft.com/office/drawing/2014/main" id="{C8207CD9-0139-9498-5EAB-D62B30C40A57}"/>
              </a:ext>
            </a:extLst>
          </p:cNvPr>
          <p:cNvSpPr txBox="1"/>
          <p:nvPr/>
        </p:nvSpPr>
        <p:spPr>
          <a:xfrm>
            <a:off x="2059780" y="288622"/>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1" name="Tekstiruutu 30">
            <a:extLst>
              <a:ext uri="{FF2B5EF4-FFF2-40B4-BE49-F238E27FC236}">
                <a16:creationId xmlns:a16="http://schemas.microsoft.com/office/drawing/2014/main" id="{ECE65383-A0BD-033D-3D70-A7380A8A7D3A}"/>
              </a:ext>
            </a:extLst>
          </p:cNvPr>
          <p:cNvSpPr txBox="1"/>
          <p:nvPr/>
        </p:nvSpPr>
        <p:spPr>
          <a:xfrm>
            <a:off x="4770833" y="3182808"/>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2" name="Tekstiruutu 31">
            <a:extLst>
              <a:ext uri="{FF2B5EF4-FFF2-40B4-BE49-F238E27FC236}">
                <a16:creationId xmlns:a16="http://schemas.microsoft.com/office/drawing/2014/main" id="{0BA6B99C-53DE-7915-4BFC-E6FA5AA1396E}"/>
              </a:ext>
            </a:extLst>
          </p:cNvPr>
          <p:cNvSpPr txBox="1"/>
          <p:nvPr/>
        </p:nvSpPr>
        <p:spPr>
          <a:xfrm>
            <a:off x="3745705" y="3189461"/>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3" name="Tekstiruutu 32">
            <a:extLst>
              <a:ext uri="{FF2B5EF4-FFF2-40B4-BE49-F238E27FC236}">
                <a16:creationId xmlns:a16="http://schemas.microsoft.com/office/drawing/2014/main" id="{7C6A4325-5CF8-6DA3-D352-E0B7AFEAC96E}"/>
              </a:ext>
            </a:extLst>
          </p:cNvPr>
          <p:cNvSpPr txBox="1"/>
          <p:nvPr/>
        </p:nvSpPr>
        <p:spPr>
          <a:xfrm>
            <a:off x="3094433" y="2262664"/>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4" name="Tekstiruutu 33">
            <a:extLst>
              <a:ext uri="{FF2B5EF4-FFF2-40B4-BE49-F238E27FC236}">
                <a16:creationId xmlns:a16="http://schemas.microsoft.com/office/drawing/2014/main" id="{AE401302-F66F-F5A6-9B90-629A3F98D479}"/>
              </a:ext>
            </a:extLst>
          </p:cNvPr>
          <p:cNvSpPr txBox="1"/>
          <p:nvPr/>
        </p:nvSpPr>
        <p:spPr>
          <a:xfrm>
            <a:off x="3011089" y="1221583"/>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5" name="Tekstiruutu 34">
            <a:extLst>
              <a:ext uri="{FF2B5EF4-FFF2-40B4-BE49-F238E27FC236}">
                <a16:creationId xmlns:a16="http://schemas.microsoft.com/office/drawing/2014/main" id="{4886405F-C8FC-1183-2545-2F7EFCABBBE2}"/>
              </a:ext>
            </a:extLst>
          </p:cNvPr>
          <p:cNvSpPr txBox="1"/>
          <p:nvPr/>
        </p:nvSpPr>
        <p:spPr>
          <a:xfrm>
            <a:off x="140491" y="196298"/>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6" name="Tekstiruutu 35">
            <a:extLst>
              <a:ext uri="{FF2B5EF4-FFF2-40B4-BE49-F238E27FC236}">
                <a16:creationId xmlns:a16="http://schemas.microsoft.com/office/drawing/2014/main" id="{B632F61B-031F-9E66-88A5-2450D2158298}"/>
              </a:ext>
            </a:extLst>
          </p:cNvPr>
          <p:cNvSpPr txBox="1"/>
          <p:nvPr/>
        </p:nvSpPr>
        <p:spPr>
          <a:xfrm>
            <a:off x="2130621" y="2209331"/>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7" name="Tekstiruutu 36">
            <a:extLst>
              <a:ext uri="{FF2B5EF4-FFF2-40B4-BE49-F238E27FC236}">
                <a16:creationId xmlns:a16="http://schemas.microsoft.com/office/drawing/2014/main" id="{5C75A482-A637-39CC-FFE5-CBADC3C1E7C6}"/>
              </a:ext>
            </a:extLst>
          </p:cNvPr>
          <p:cNvSpPr txBox="1"/>
          <p:nvPr/>
        </p:nvSpPr>
        <p:spPr>
          <a:xfrm>
            <a:off x="8178406" y="3217668"/>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8" name="Tekstiruutu 37">
            <a:extLst>
              <a:ext uri="{FF2B5EF4-FFF2-40B4-BE49-F238E27FC236}">
                <a16:creationId xmlns:a16="http://schemas.microsoft.com/office/drawing/2014/main" id="{7664C3BF-3DCB-B94C-0017-B2EF2D4964C9}"/>
              </a:ext>
            </a:extLst>
          </p:cNvPr>
          <p:cNvSpPr txBox="1"/>
          <p:nvPr/>
        </p:nvSpPr>
        <p:spPr>
          <a:xfrm>
            <a:off x="7112796" y="3125416"/>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
        <p:nvSpPr>
          <p:cNvPr id="39" name="Tekstiruutu 38">
            <a:extLst>
              <a:ext uri="{FF2B5EF4-FFF2-40B4-BE49-F238E27FC236}">
                <a16:creationId xmlns:a16="http://schemas.microsoft.com/office/drawing/2014/main" id="{D3CC12EE-7170-1938-E2D6-94DD54F29102}"/>
              </a:ext>
            </a:extLst>
          </p:cNvPr>
          <p:cNvSpPr txBox="1"/>
          <p:nvPr/>
        </p:nvSpPr>
        <p:spPr>
          <a:xfrm>
            <a:off x="8036120" y="2297533"/>
            <a:ext cx="826295" cy="790575"/>
          </a:xfrm>
          <a:prstGeom prst="rect">
            <a:avLst/>
          </a:prstGeom>
          <a:solidFill>
            <a:schemeClr val="accent6">
              <a:lumMod val="40000"/>
              <a:lumOff val="60000"/>
            </a:schemeClr>
          </a:solidFill>
          <a:ln>
            <a:solidFill>
              <a:schemeClr val="tx1"/>
            </a:solidFill>
          </a:ln>
        </p:spPr>
        <p:txBody>
          <a:bodyPr wrap="square" rtlCol="0">
            <a:spAutoFit/>
          </a:bodyPr>
          <a:lstStyle/>
          <a:p>
            <a:pPr algn="ctr" rtl="0">
              <a:spcBef>
                <a:spcPts val="0"/>
              </a:spcBef>
              <a:spcAft>
                <a:spcPts val="0"/>
              </a:spcAft>
            </a:pPr>
            <a:r>
              <a:rPr lang="fi-FI" sz="900" b="0" i="0" u="none" strike="noStrike" dirty="0">
                <a:solidFill>
                  <a:srgbClr val="000000"/>
                </a:solidFill>
                <a:effectLst/>
              </a:rPr>
              <a:t>Kirjoita laatikkoon tuplaklikkaamalla hiirellä sen sisällä</a:t>
            </a:r>
            <a:endParaRPr lang="fi-FI" sz="900" dirty="0"/>
          </a:p>
        </p:txBody>
      </p:sp>
    </p:spTree>
    <p:extLst>
      <p:ext uri="{BB962C8B-B14F-4D97-AF65-F5344CB8AC3E}">
        <p14:creationId xmlns:p14="http://schemas.microsoft.com/office/powerpoint/2010/main" val="2082652185"/>
      </p:ext>
    </p:extLst>
  </p:cSld>
  <p:clrMapOvr>
    <a:masterClrMapping/>
  </p:clrMapOvr>
</p:sld>
</file>

<file path=ppt/theme/theme1.xml><?xml version="1.0" encoding="utf-8"?>
<a:theme xmlns:a="http://schemas.openxmlformats.org/drawingml/2006/main" name="AKE">
  <a:themeElements>
    <a:clrScheme name="AKE">
      <a:dk1>
        <a:srgbClr val="292929"/>
      </a:dk1>
      <a:lt1>
        <a:sysClr val="window" lastClr="FFFFFF"/>
      </a:lt1>
      <a:dk2>
        <a:srgbClr val="006BB6"/>
      </a:dk2>
      <a:lt2>
        <a:srgbClr val="E5E5E5"/>
      </a:lt2>
      <a:accent1>
        <a:srgbClr val="009BD8"/>
      </a:accent1>
      <a:accent2>
        <a:srgbClr val="69B8E8"/>
      </a:accent2>
      <a:accent3>
        <a:srgbClr val="00855F"/>
      </a:accent3>
      <a:accent4>
        <a:srgbClr val="292929"/>
      </a:accent4>
      <a:accent5>
        <a:srgbClr val="CFE9E7"/>
      </a:accent5>
      <a:accent6>
        <a:srgbClr val="FFD239"/>
      </a:accent6>
      <a:hlink>
        <a:srgbClr val="006BB6"/>
      </a:hlink>
      <a:folHlink>
        <a:srgbClr val="535353"/>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KE" id="{354C88C5-3E98-4D7C-A09F-B6AC08F19E3A}" vid="{595E28E2-78A1-440A-B881-B2FFC93C1A96}"/>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8F92CE87B33D384898ED05B836C426D5" ma:contentTypeVersion="17" ma:contentTypeDescription="Luo uusi asiakirja." ma:contentTypeScope="" ma:versionID="784b9955f698998458b6a68976f97fd2">
  <xsd:schema xmlns:xsd="http://www.w3.org/2001/XMLSchema" xmlns:xs="http://www.w3.org/2001/XMLSchema" xmlns:p="http://schemas.microsoft.com/office/2006/metadata/properties" xmlns:ns2="d54335ee-452e-4385-9b9c-270f8dade7fd" xmlns:ns3="4a88f5c8-b6f6-434c-a1fc-b31be11cc9aa" targetNamespace="http://schemas.microsoft.com/office/2006/metadata/properties" ma:root="true" ma:fieldsID="a16e5db6510c44ae8e96d4e195b41266" ns2:_="" ns3:_="">
    <xsd:import namespace="d54335ee-452e-4385-9b9c-270f8dade7fd"/>
    <xsd:import namespace="4a88f5c8-b6f6-434c-a1fc-b31be11cc9a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4335ee-452e-4385-9b9c-270f8dade7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5fb9b281-25f8-4ed3-b6e8-f02703d6e012"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88f5c8-b6f6-434c-a1fc-b31be11cc9aa" elementFormDefault="qualified">
    <xsd:import namespace="http://schemas.microsoft.com/office/2006/documentManagement/types"/>
    <xsd:import namespace="http://schemas.microsoft.com/office/infopath/2007/PartnerControls"/>
    <xsd:element name="SharedWithUsers" ma:index="15"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Jakamisen tiedot" ma:internalName="SharedWithDetails" ma:readOnly="true">
      <xsd:simpleType>
        <xsd:restriction base="dms:Note">
          <xsd:maxLength value="255"/>
        </xsd:restriction>
      </xsd:simpleType>
    </xsd:element>
    <xsd:element name="TaxCatchAll" ma:index="22" nillable="true" ma:displayName="Taxonomy Catch All Column" ma:hidden="true" ma:list="{af0e4a00-0757-42d6-903b-0c3f4412f91d}" ma:internalName="TaxCatchAll" ma:showField="CatchAllData" ma:web="4a88f5c8-b6f6-434c-a1fc-b31be11cc9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a88f5c8-b6f6-434c-a1fc-b31be11cc9aa" xsi:nil="true"/>
    <lcf76f155ced4ddcb4097134ff3c332f xmlns="d54335ee-452e-4385-9b9c-270f8dade7f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3850C16-9AED-484B-B020-D19F5D5CEF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4335ee-452e-4385-9b9c-270f8dade7fd"/>
    <ds:schemaRef ds:uri="4a88f5c8-b6f6-434c-a1fc-b31be11cc9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1BEEA7-9FE3-4AF7-9243-C46B5DE08EC3}">
  <ds:schemaRefs>
    <ds:schemaRef ds:uri="http://schemas.microsoft.com/sharepoint/v3/contenttype/forms"/>
  </ds:schemaRefs>
</ds:datastoreItem>
</file>

<file path=customXml/itemProps3.xml><?xml version="1.0" encoding="utf-8"?>
<ds:datastoreItem xmlns:ds="http://schemas.openxmlformats.org/officeDocument/2006/customXml" ds:itemID="{76930E45-4219-4191-B47D-7A46637DD451}">
  <ds:schemaRefs>
    <ds:schemaRef ds:uri="http://purl.org/dc/elements/1.1/"/>
    <ds:schemaRef ds:uri="http://schemas.microsoft.com/office/infopath/2007/PartnerControls"/>
    <ds:schemaRef ds:uri="4a88f5c8-b6f6-434c-a1fc-b31be11cc9aa"/>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purl.org/dc/dcmitype/"/>
    <ds:schemaRef ds:uri="d54335ee-452e-4385-9b9c-270f8dade7f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489</TotalTime>
  <Words>495</Words>
  <Application>Microsoft Office PowerPoint</Application>
  <PresentationFormat>Näytössä katseltava esitys (16:9)</PresentationFormat>
  <Paragraphs>45</Paragraphs>
  <Slides>3</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vt:i4>
      </vt:variant>
    </vt:vector>
  </HeadingPairs>
  <TitlesOfParts>
    <vt:vector size="8" baseType="lpstr">
      <vt:lpstr>Arial</vt:lpstr>
      <vt:lpstr>Calibri</vt:lpstr>
      <vt:lpstr>Courier New</vt:lpstr>
      <vt:lpstr>Lucida Grande</vt:lpstr>
      <vt:lpstr>AKE</vt:lpstr>
      <vt:lpstr>Hankesuunnittelupajan ennakkotehtävä</vt:lpstr>
      <vt:lpstr>Ennakkotehtävän ohjeistus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Olethan huomioinut saavutettavuuden?</dc:title>
  <dc:creator>Mia Thon</dc:creator>
  <cp:lastModifiedBy>Tyysteri Laura</cp:lastModifiedBy>
  <cp:revision>17</cp:revision>
  <cp:lastPrinted>2015-03-30T13:04:50Z</cp:lastPrinted>
  <dcterms:created xsi:type="dcterms:W3CDTF">2023-08-21T08:02:30Z</dcterms:created>
  <dcterms:modified xsi:type="dcterms:W3CDTF">2024-09-30T08:25:22Z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0x0101008F92CE87B33D384898ED05B836C426D5</vt:lpwstr>
  </property>
</Properties>
</file>