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4"/>
    <p:sldMasterId id="2147483780" r:id="rId5"/>
    <p:sldMasterId id="2147483753" r:id="rId6"/>
    <p:sldMasterId id="2147483739" r:id="rId7"/>
  </p:sldMasterIdLst>
  <p:notesMasterIdLst>
    <p:notesMasterId r:id="rId77"/>
  </p:notesMasterIdLst>
  <p:handoutMasterIdLst>
    <p:handoutMasterId r:id="rId78"/>
  </p:handoutMasterIdLst>
  <p:sldIdLst>
    <p:sldId id="326" r:id="rId8"/>
    <p:sldId id="353" r:id="rId9"/>
    <p:sldId id="354" r:id="rId10"/>
    <p:sldId id="408" r:id="rId11"/>
    <p:sldId id="406" r:id="rId12"/>
    <p:sldId id="358" r:id="rId13"/>
    <p:sldId id="413" r:id="rId14"/>
    <p:sldId id="359" r:id="rId15"/>
    <p:sldId id="410" r:id="rId16"/>
    <p:sldId id="411" r:id="rId17"/>
    <p:sldId id="357" r:id="rId18"/>
    <p:sldId id="355" r:id="rId19"/>
    <p:sldId id="356" r:id="rId20"/>
    <p:sldId id="360" r:id="rId21"/>
    <p:sldId id="418" r:id="rId22"/>
    <p:sldId id="419" r:id="rId23"/>
    <p:sldId id="420" r:id="rId24"/>
    <p:sldId id="421" r:id="rId25"/>
    <p:sldId id="422" r:id="rId26"/>
    <p:sldId id="423" r:id="rId27"/>
    <p:sldId id="276" r:id="rId28"/>
    <p:sldId id="427" r:id="rId29"/>
    <p:sldId id="428" r:id="rId30"/>
    <p:sldId id="429" r:id="rId31"/>
    <p:sldId id="391" r:id="rId32"/>
    <p:sldId id="392" r:id="rId33"/>
    <p:sldId id="362" r:id="rId34"/>
    <p:sldId id="363" r:id="rId35"/>
    <p:sldId id="370" r:id="rId36"/>
    <p:sldId id="371" r:id="rId37"/>
    <p:sldId id="376" r:id="rId38"/>
    <p:sldId id="385" r:id="rId39"/>
    <p:sldId id="387" r:id="rId40"/>
    <p:sldId id="388" r:id="rId41"/>
    <p:sldId id="389" r:id="rId42"/>
    <p:sldId id="390" r:id="rId43"/>
    <p:sldId id="382" r:id="rId44"/>
    <p:sldId id="404" r:id="rId45"/>
    <p:sldId id="405" r:id="rId46"/>
    <p:sldId id="417" r:id="rId47"/>
    <p:sldId id="403" r:id="rId48"/>
    <p:sldId id="414" r:id="rId49"/>
    <p:sldId id="415" r:id="rId50"/>
    <p:sldId id="416" r:id="rId51"/>
    <p:sldId id="256" r:id="rId52"/>
    <p:sldId id="257" r:id="rId53"/>
    <p:sldId id="258" r:id="rId54"/>
    <p:sldId id="260" r:id="rId55"/>
    <p:sldId id="261" r:id="rId56"/>
    <p:sldId id="259" r:id="rId57"/>
    <p:sldId id="319" r:id="rId58"/>
    <p:sldId id="430" r:id="rId59"/>
    <p:sldId id="431" r:id="rId60"/>
    <p:sldId id="432" r:id="rId61"/>
    <p:sldId id="433" r:id="rId62"/>
    <p:sldId id="2023" r:id="rId63"/>
    <p:sldId id="2016" r:id="rId64"/>
    <p:sldId id="2013" r:id="rId65"/>
    <p:sldId id="2025" r:id="rId66"/>
    <p:sldId id="365" r:id="rId67"/>
    <p:sldId id="2008" r:id="rId68"/>
    <p:sldId id="372" r:id="rId69"/>
    <p:sldId id="1999" r:id="rId70"/>
    <p:sldId id="2010" r:id="rId71"/>
    <p:sldId id="1983" r:id="rId72"/>
    <p:sldId id="2019" r:id="rId73"/>
    <p:sldId id="2011" r:id="rId74"/>
    <p:sldId id="2026" r:id="rId75"/>
    <p:sldId id="298" r:id="rId7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1">
          <p15:clr>
            <a:srgbClr val="A4A3A4"/>
          </p15:clr>
        </p15:guide>
        <p15:guide id="2" orient="horz" pos="239">
          <p15:clr>
            <a:srgbClr val="A4A3A4"/>
          </p15:clr>
        </p15:guide>
        <p15:guide id="3" orient="horz" pos="2783">
          <p15:clr>
            <a:srgbClr val="A4A3A4"/>
          </p15:clr>
        </p15:guide>
        <p15:guide id="4" orient="horz" pos="1026">
          <p15:clr>
            <a:srgbClr val="A4A3A4"/>
          </p15:clr>
        </p15:guide>
        <p15:guide id="5" pos="865">
          <p15:clr>
            <a:srgbClr val="A4A3A4"/>
          </p15:clr>
        </p15:guide>
        <p15:guide id="6" pos="5291">
          <p15:clr>
            <a:srgbClr val="A4A3A4"/>
          </p15:clr>
        </p15:guide>
        <p15:guide id="7" pos="2879">
          <p15:clr>
            <a:srgbClr val="A4A3A4"/>
          </p15:clr>
        </p15:guide>
        <p15:guide id="8"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22"/>
    <a:srgbClr val="00855F"/>
    <a:srgbClr val="FFFFFF"/>
    <a:srgbClr val="DEDEDE"/>
    <a:srgbClr val="BFE6F6"/>
    <a:srgbClr val="C7D7EB"/>
    <a:srgbClr val="71020C"/>
    <a:srgbClr val="404040"/>
    <a:srgbClr val="7DCD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6F330E-07FC-4034-A2C6-D76492946A5E}" v="1445" dt="2024-08-26T13:34:15.619"/>
    <p1510:client id="{A8EB3035-19F7-F3F3-CB12-BDB474212B08}" v="104" dt="2024-08-27T12:16:04.090"/>
    <p1510:client id="{D2510E92-B533-48F4-3870-2B579EB3C32B}" v="23" dt="2024-08-26T12:31:15.785"/>
    <p1510:client id="{F77F9884-5743-431E-B552-F6AFED1F59EB}" v="46" dt="2024-08-26T12:33:05.495"/>
    <p1510:client id="{F783CE37-C79F-20B9-E511-500E98A30563}" v="31" dt="2024-08-27T10:50:24.022"/>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11"/>
        <p:guide orient="horz" pos="239"/>
        <p:guide orient="horz" pos="2783"/>
        <p:guide orient="horz" pos="1026"/>
        <p:guide pos="865"/>
        <p:guide pos="5291"/>
        <p:guide pos="2879"/>
        <p:guide pos="557"/>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microsoft.com/office/2015/10/relationships/revisionInfo" Target="revisionInfo.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tsälä Ella" userId="S::ella.metsala@turku.fi::0f52c4a5-4ec4-4475-a2f9-df1639c014a5" providerId="AD" clId="Web-{D2510E92-B533-48F4-3870-2B579EB3C32B}"/>
    <pc:docChg chg="addSld modSld addMainMaster modMainMaster">
      <pc:chgData name="Metsälä Ella" userId="S::ella.metsala@turku.fi::0f52c4a5-4ec4-4475-a2f9-df1639c014a5" providerId="AD" clId="Web-{D2510E92-B533-48F4-3870-2B579EB3C32B}" dt="2024-08-26T12:31:15.785" v="22" actId="20577"/>
      <pc:docMkLst>
        <pc:docMk/>
      </pc:docMkLst>
      <pc:sldChg chg="add">
        <pc:chgData name="Metsälä Ella" userId="S::ella.metsala@turku.fi::0f52c4a5-4ec4-4475-a2f9-df1639c014a5" providerId="AD" clId="Web-{D2510E92-B533-48F4-3870-2B579EB3C32B}" dt="2024-08-26T12:25:49.430" v="10"/>
        <pc:sldMkLst>
          <pc:docMk/>
          <pc:sldMk cId="2790660009" sldId="365"/>
        </pc:sldMkLst>
      </pc:sldChg>
      <pc:sldChg chg="modSp add">
        <pc:chgData name="Metsälä Ella" userId="S::ella.metsala@turku.fi::0f52c4a5-4ec4-4475-a2f9-df1639c014a5" providerId="AD" clId="Web-{D2510E92-B533-48F4-3870-2B579EB3C32B}" dt="2024-08-26T12:31:15.785" v="22" actId="20577"/>
        <pc:sldMkLst>
          <pc:docMk/>
          <pc:sldMk cId="2851809661" sldId="369"/>
        </pc:sldMkLst>
        <pc:spChg chg="mod">
          <ac:chgData name="Metsälä Ella" userId="S::ella.metsala@turku.fi::0f52c4a5-4ec4-4475-a2f9-df1639c014a5" providerId="AD" clId="Web-{D2510E92-B533-48F4-3870-2B579EB3C32B}" dt="2024-08-26T12:31:15.785" v="22" actId="20577"/>
          <ac:spMkLst>
            <pc:docMk/>
            <pc:sldMk cId="2851809661" sldId="369"/>
            <ac:spMk id="3" creationId="{6FA07076-FA7C-418E-AC45-28069630983B}"/>
          </ac:spMkLst>
        </pc:spChg>
      </pc:sldChg>
      <pc:sldChg chg="add">
        <pc:chgData name="Metsälä Ella" userId="S::ella.metsala@turku.fi::0f52c4a5-4ec4-4475-a2f9-df1639c014a5" providerId="AD" clId="Web-{D2510E92-B533-48F4-3870-2B579EB3C32B}" dt="2024-08-26T12:25:49.695" v="12"/>
        <pc:sldMkLst>
          <pc:docMk/>
          <pc:sldMk cId="2382417527" sldId="372"/>
        </pc:sldMkLst>
      </pc:sldChg>
      <pc:sldChg chg="add">
        <pc:chgData name="Metsälä Ella" userId="S::ella.metsala@turku.fi::0f52c4a5-4ec4-4475-a2f9-df1639c014a5" providerId="AD" clId="Web-{D2510E92-B533-48F4-3870-2B579EB3C32B}" dt="2024-08-26T12:25:48.055" v="0"/>
        <pc:sldMkLst>
          <pc:docMk/>
          <pc:sldMk cId="2390561357" sldId="430"/>
        </pc:sldMkLst>
      </pc:sldChg>
      <pc:sldChg chg="add">
        <pc:chgData name="Metsälä Ella" userId="S::ella.metsala@turku.fi::0f52c4a5-4ec4-4475-a2f9-df1639c014a5" providerId="AD" clId="Web-{D2510E92-B533-48F4-3870-2B579EB3C32B}" dt="2024-08-26T12:25:48.180" v="1"/>
        <pc:sldMkLst>
          <pc:docMk/>
          <pc:sldMk cId="1019762226" sldId="431"/>
        </pc:sldMkLst>
      </pc:sldChg>
      <pc:sldChg chg="add">
        <pc:chgData name="Metsälä Ella" userId="S::ella.metsala@turku.fi::0f52c4a5-4ec4-4475-a2f9-df1639c014a5" providerId="AD" clId="Web-{D2510E92-B533-48F4-3870-2B579EB3C32B}" dt="2024-08-26T12:25:48.320" v="2"/>
        <pc:sldMkLst>
          <pc:docMk/>
          <pc:sldMk cId="4279902090" sldId="432"/>
        </pc:sldMkLst>
      </pc:sldChg>
      <pc:sldChg chg="modSp add">
        <pc:chgData name="Metsälä Ella" userId="S::ella.metsala@turku.fi::0f52c4a5-4ec4-4475-a2f9-df1639c014a5" providerId="AD" clId="Web-{D2510E92-B533-48F4-3870-2B579EB3C32B}" dt="2024-08-26T12:30:39.018" v="21" actId="20577"/>
        <pc:sldMkLst>
          <pc:docMk/>
          <pc:sldMk cId="1047198060" sldId="433"/>
        </pc:sldMkLst>
        <pc:spChg chg="mod">
          <ac:chgData name="Metsälä Ella" userId="S::ella.metsala@turku.fi::0f52c4a5-4ec4-4475-a2f9-df1639c014a5" providerId="AD" clId="Web-{D2510E92-B533-48F4-3870-2B579EB3C32B}" dt="2024-08-26T12:30:39.018" v="21" actId="20577"/>
          <ac:spMkLst>
            <pc:docMk/>
            <pc:sldMk cId="1047198060" sldId="433"/>
            <ac:spMk id="3" creationId="{C12E054C-2D96-8687-63F5-C7F212826266}"/>
          </ac:spMkLst>
        </pc:spChg>
      </pc:sldChg>
      <pc:sldChg chg="add">
        <pc:chgData name="Metsälä Ella" userId="S::ella.metsala@turku.fi::0f52c4a5-4ec4-4475-a2f9-df1639c014a5" providerId="AD" clId="Web-{D2510E92-B533-48F4-3870-2B579EB3C32B}" dt="2024-08-26T12:25:50.023" v="15"/>
        <pc:sldMkLst>
          <pc:docMk/>
          <pc:sldMk cId="1340051385" sldId="1983"/>
        </pc:sldMkLst>
      </pc:sldChg>
      <pc:sldChg chg="add">
        <pc:chgData name="Metsälä Ella" userId="S::ella.metsala@turku.fi::0f52c4a5-4ec4-4475-a2f9-df1639c014a5" providerId="AD" clId="Web-{D2510E92-B533-48F4-3870-2B579EB3C32B}" dt="2024-08-26T12:25:49.836" v="13"/>
        <pc:sldMkLst>
          <pc:docMk/>
          <pc:sldMk cId="3869631901" sldId="1999"/>
        </pc:sldMkLst>
      </pc:sldChg>
      <pc:sldChg chg="add">
        <pc:chgData name="Metsälä Ella" userId="S::ella.metsala@turku.fi::0f52c4a5-4ec4-4475-a2f9-df1639c014a5" providerId="AD" clId="Web-{D2510E92-B533-48F4-3870-2B579EB3C32B}" dt="2024-08-26T12:25:49.555" v="11"/>
        <pc:sldMkLst>
          <pc:docMk/>
          <pc:sldMk cId="4246294146" sldId="2008"/>
        </pc:sldMkLst>
      </pc:sldChg>
      <pc:sldChg chg="add">
        <pc:chgData name="Metsälä Ella" userId="S::ella.metsala@turku.fi::0f52c4a5-4ec4-4475-a2f9-df1639c014a5" providerId="AD" clId="Web-{D2510E92-B533-48F4-3870-2B579EB3C32B}" dt="2024-08-26T12:25:49.977" v="14"/>
        <pc:sldMkLst>
          <pc:docMk/>
          <pc:sldMk cId="1557017428" sldId="2010"/>
        </pc:sldMkLst>
      </pc:sldChg>
      <pc:sldChg chg="add">
        <pc:chgData name="Metsälä Ella" userId="S::ella.metsala@turku.fi::0f52c4a5-4ec4-4475-a2f9-df1639c014a5" providerId="AD" clId="Web-{D2510E92-B533-48F4-3870-2B579EB3C32B}" dt="2024-08-26T12:25:50.305" v="17"/>
        <pc:sldMkLst>
          <pc:docMk/>
          <pc:sldMk cId="3838157178" sldId="2011"/>
        </pc:sldMkLst>
      </pc:sldChg>
      <pc:sldChg chg="add">
        <pc:chgData name="Metsälä Ella" userId="S::ella.metsala@turku.fi::0f52c4a5-4ec4-4475-a2f9-df1639c014a5" providerId="AD" clId="Web-{D2510E92-B533-48F4-3870-2B579EB3C32B}" dt="2024-08-26T12:25:48.758" v="5"/>
        <pc:sldMkLst>
          <pc:docMk/>
          <pc:sldMk cId="2388279129" sldId="2016"/>
        </pc:sldMkLst>
      </pc:sldChg>
      <pc:sldChg chg="add">
        <pc:chgData name="Metsälä Ella" userId="S::ella.metsala@turku.fi::0f52c4a5-4ec4-4475-a2f9-df1639c014a5" providerId="AD" clId="Web-{D2510E92-B533-48F4-3870-2B579EB3C32B}" dt="2024-08-26T12:25:50.164" v="16"/>
        <pc:sldMkLst>
          <pc:docMk/>
          <pc:sldMk cId="195537374" sldId="2019"/>
        </pc:sldMkLst>
      </pc:sldChg>
      <pc:sldChg chg="add">
        <pc:chgData name="Metsälä Ella" userId="S::ella.metsala@turku.fi::0f52c4a5-4ec4-4475-a2f9-df1639c014a5" providerId="AD" clId="Web-{D2510E92-B533-48F4-3870-2B579EB3C32B}" dt="2024-08-26T12:25:49.148" v="8"/>
        <pc:sldMkLst>
          <pc:docMk/>
          <pc:sldMk cId="1110453950" sldId="2021"/>
        </pc:sldMkLst>
      </pc:sldChg>
      <pc:sldChg chg="add">
        <pc:chgData name="Metsälä Ella" userId="S::ella.metsala@turku.fi::0f52c4a5-4ec4-4475-a2f9-df1639c014a5" providerId="AD" clId="Web-{D2510E92-B533-48F4-3870-2B579EB3C32B}" dt="2024-08-26T12:25:48.601" v="4"/>
        <pc:sldMkLst>
          <pc:docMk/>
          <pc:sldMk cId="84265911" sldId="2023"/>
        </pc:sldMkLst>
      </pc:sldChg>
      <pc:sldChg chg="add">
        <pc:chgData name="Metsälä Ella" userId="S::ella.metsala@turku.fi::0f52c4a5-4ec4-4475-a2f9-df1639c014a5" providerId="AD" clId="Web-{D2510E92-B533-48F4-3870-2B579EB3C32B}" dt="2024-08-26T12:25:48.883" v="6"/>
        <pc:sldMkLst>
          <pc:docMk/>
          <pc:sldMk cId="1129527480" sldId="2024"/>
        </pc:sldMkLst>
      </pc:sldChg>
      <pc:sldChg chg="add">
        <pc:chgData name="Metsälä Ella" userId="S::ella.metsala@turku.fi::0f52c4a5-4ec4-4475-a2f9-df1639c014a5" providerId="AD" clId="Web-{D2510E92-B533-48F4-3870-2B579EB3C32B}" dt="2024-08-26T12:25:49.289" v="9"/>
        <pc:sldMkLst>
          <pc:docMk/>
          <pc:sldMk cId="328668102" sldId="2025"/>
        </pc:sldMkLst>
      </pc:sldChg>
      <pc:sldChg chg="add">
        <pc:chgData name="Metsälä Ella" userId="S::ella.metsala@turku.fi::0f52c4a5-4ec4-4475-a2f9-df1639c014a5" providerId="AD" clId="Web-{D2510E92-B533-48F4-3870-2B579EB3C32B}" dt="2024-08-26T12:25:50.430" v="18"/>
        <pc:sldMkLst>
          <pc:docMk/>
          <pc:sldMk cId="566380118" sldId="2026"/>
        </pc:sldMkLst>
      </pc:sldChg>
      <pc:sldMasterChg chg="modSldLayout">
        <pc:chgData name="Metsälä Ella" userId="S::ella.metsala@turku.fi::0f52c4a5-4ec4-4475-a2f9-df1639c014a5" providerId="AD" clId="Web-{D2510E92-B533-48F4-3870-2B579EB3C32B}" dt="2024-08-26T12:25:48.055" v="0"/>
        <pc:sldMasterMkLst>
          <pc:docMk/>
          <pc:sldMasterMk cId="1374681075" sldId="2147483722"/>
        </pc:sldMasterMkLst>
        <pc:sldLayoutChg chg="replId">
          <pc:chgData name="Metsälä Ella" userId="S::ella.metsala@turku.fi::0f52c4a5-4ec4-4475-a2f9-df1639c014a5" providerId="AD" clId="Web-{D2510E92-B533-48F4-3870-2B579EB3C32B}" dt="2024-08-26T12:25:48.055" v="0"/>
          <pc:sldLayoutMkLst>
            <pc:docMk/>
            <pc:sldMasterMk cId="1374681075" sldId="2147483722"/>
            <pc:sldLayoutMk cId="641641924" sldId="2147483778"/>
          </pc:sldLayoutMkLst>
        </pc:sldLayoutChg>
      </pc:sldMasterChg>
      <pc:sldMasterChg chg="add addSldLayout">
        <pc:chgData name="Metsälä Ella" userId="S::ella.metsala@turku.fi::0f52c4a5-4ec4-4475-a2f9-df1639c014a5" providerId="AD" clId="Web-{D2510E92-B533-48F4-3870-2B579EB3C32B}" dt="2024-08-26T12:25:50.023" v="15"/>
        <pc:sldMasterMkLst>
          <pc:docMk/>
          <pc:sldMasterMk cId="2520596802" sldId="2147483739"/>
        </pc:sldMasterMkLst>
        <pc:sldLayoutChg chg="add">
          <pc:chgData name="Metsälä Ella" userId="S::ella.metsala@turku.fi::0f52c4a5-4ec4-4475-a2f9-df1639c014a5" providerId="AD" clId="Web-{D2510E92-B533-48F4-3870-2B579EB3C32B}" dt="2024-08-26T12:25:50.023" v="15"/>
          <pc:sldLayoutMkLst>
            <pc:docMk/>
            <pc:sldMasterMk cId="2520596802" sldId="2147483739"/>
            <pc:sldLayoutMk cId="3609410045" sldId="2147483740"/>
          </pc:sldLayoutMkLst>
        </pc:sldLayoutChg>
        <pc:sldLayoutChg chg="add">
          <pc:chgData name="Metsälä Ella" userId="S::ella.metsala@turku.fi::0f52c4a5-4ec4-4475-a2f9-df1639c014a5" providerId="AD" clId="Web-{D2510E92-B533-48F4-3870-2B579EB3C32B}" dt="2024-08-26T12:25:50.023" v="15"/>
          <pc:sldLayoutMkLst>
            <pc:docMk/>
            <pc:sldMasterMk cId="2520596802" sldId="2147483739"/>
            <pc:sldLayoutMk cId="588816670" sldId="2147483741"/>
          </pc:sldLayoutMkLst>
        </pc:sldLayoutChg>
        <pc:sldLayoutChg chg="add">
          <pc:chgData name="Metsälä Ella" userId="S::ella.metsala@turku.fi::0f52c4a5-4ec4-4475-a2f9-df1639c014a5" providerId="AD" clId="Web-{D2510E92-B533-48F4-3870-2B579EB3C32B}" dt="2024-08-26T12:25:50.023" v="15"/>
          <pc:sldLayoutMkLst>
            <pc:docMk/>
            <pc:sldMasterMk cId="2520596802" sldId="2147483739"/>
            <pc:sldLayoutMk cId="3977018656" sldId="2147483742"/>
          </pc:sldLayoutMkLst>
        </pc:sldLayoutChg>
        <pc:sldLayoutChg chg="add">
          <pc:chgData name="Metsälä Ella" userId="S::ella.metsala@turku.fi::0f52c4a5-4ec4-4475-a2f9-df1639c014a5" providerId="AD" clId="Web-{D2510E92-B533-48F4-3870-2B579EB3C32B}" dt="2024-08-26T12:25:50.023" v="15"/>
          <pc:sldLayoutMkLst>
            <pc:docMk/>
            <pc:sldMasterMk cId="2520596802" sldId="2147483739"/>
            <pc:sldLayoutMk cId="1657804682" sldId="2147483743"/>
          </pc:sldLayoutMkLst>
        </pc:sldLayoutChg>
        <pc:sldLayoutChg chg="add">
          <pc:chgData name="Metsälä Ella" userId="S::ella.metsala@turku.fi::0f52c4a5-4ec4-4475-a2f9-df1639c014a5" providerId="AD" clId="Web-{D2510E92-B533-48F4-3870-2B579EB3C32B}" dt="2024-08-26T12:25:50.023" v="15"/>
          <pc:sldLayoutMkLst>
            <pc:docMk/>
            <pc:sldMasterMk cId="2520596802" sldId="2147483739"/>
            <pc:sldLayoutMk cId="3414184754" sldId="2147483744"/>
          </pc:sldLayoutMkLst>
        </pc:sldLayoutChg>
        <pc:sldLayoutChg chg="add">
          <pc:chgData name="Metsälä Ella" userId="S::ella.metsala@turku.fi::0f52c4a5-4ec4-4475-a2f9-df1639c014a5" providerId="AD" clId="Web-{D2510E92-B533-48F4-3870-2B579EB3C32B}" dt="2024-08-26T12:25:50.023" v="15"/>
          <pc:sldLayoutMkLst>
            <pc:docMk/>
            <pc:sldMasterMk cId="2520596802" sldId="2147483739"/>
            <pc:sldLayoutMk cId="2807721503" sldId="2147483745"/>
          </pc:sldLayoutMkLst>
        </pc:sldLayoutChg>
        <pc:sldLayoutChg chg="add">
          <pc:chgData name="Metsälä Ella" userId="S::ella.metsala@turku.fi::0f52c4a5-4ec4-4475-a2f9-df1639c014a5" providerId="AD" clId="Web-{D2510E92-B533-48F4-3870-2B579EB3C32B}" dt="2024-08-26T12:25:50.023" v="15"/>
          <pc:sldLayoutMkLst>
            <pc:docMk/>
            <pc:sldMasterMk cId="2520596802" sldId="2147483739"/>
            <pc:sldLayoutMk cId="818045134" sldId="2147483746"/>
          </pc:sldLayoutMkLst>
        </pc:sldLayoutChg>
        <pc:sldLayoutChg chg="add">
          <pc:chgData name="Metsälä Ella" userId="S::ella.metsala@turku.fi::0f52c4a5-4ec4-4475-a2f9-df1639c014a5" providerId="AD" clId="Web-{D2510E92-B533-48F4-3870-2B579EB3C32B}" dt="2024-08-26T12:25:50.023" v="15"/>
          <pc:sldLayoutMkLst>
            <pc:docMk/>
            <pc:sldMasterMk cId="2520596802" sldId="2147483739"/>
            <pc:sldLayoutMk cId="3518910182" sldId="2147483747"/>
          </pc:sldLayoutMkLst>
        </pc:sldLayoutChg>
        <pc:sldLayoutChg chg="add">
          <pc:chgData name="Metsälä Ella" userId="S::ella.metsala@turku.fi::0f52c4a5-4ec4-4475-a2f9-df1639c014a5" providerId="AD" clId="Web-{D2510E92-B533-48F4-3870-2B579EB3C32B}" dt="2024-08-26T12:25:50.023" v="15"/>
          <pc:sldLayoutMkLst>
            <pc:docMk/>
            <pc:sldMasterMk cId="2520596802" sldId="2147483739"/>
            <pc:sldLayoutMk cId="1066953813" sldId="2147483748"/>
          </pc:sldLayoutMkLst>
        </pc:sldLayoutChg>
        <pc:sldLayoutChg chg="add">
          <pc:chgData name="Metsälä Ella" userId="S::ella.metsala@turku.fi::0f52c4a5-4ec4-4475-a2f9-df1639c014a5" providerId="AD" clId="Web-{D2510E92-B533-48F4-3870-2B579EB3C32B}" dt="2024-08-26T12:25:50.023" v="15"/>
          <pc:sldLayoutMkLst>
            <pc:docMk/>
            <pc:sldMasterMk cId="2520596802" sldId="2147483739"/>
            <pc:sldLayoutMk cId="3341908242" sldId="2147483749"/>
          </pc:sldLayoutMkLst>
        </pc:sldLayoutChg>
        <pc:sldLayoutChg chg="add">
          <pc:chgData name="Metsälä Ella" userId="S::ella.metsala@turku.fi::0f52c4a5-4ec4-4475-a2f9-df1639c014a5" providerId="AD" clId="Web-{D2510E92-B533-48F4-3870-2B579EB3C32B}" dt="2024-08-26T12:25:50.023" v="15"/>
          <pc:sldLayoutMkLst>
            <pc:docMk/>
            <pc:sldMasterMk cId="2520596802" sldId="2147483739"/>
            <pc:sldLayoutMk cId="2460275470" sldId="2147483750"/>
          </pc:sldLayoutMkLst>
        </pc:sldLayoutChg>
      </pc:sldMasterChg>
      <pc:sldMasterChg chg="add addSldLayout">
        <pc:chgData name="Metsälä Ella" userId="S::ella.metsala@turku.fi::0f52c4a5-4ec4-4475-a2f9-df1639c014a5" providerId="AD" clId="Web-{D2510E92-B533-48F4-3870-2B579EB3C32B}" dt="2024-08-26T12:25:50.430" v="18"/>
        <pc:sldMasterMkLst>
          <pc:docMk/>
          <pc:sldMasterMk cId="1374681075" sldId="2147483753"/>
        </pc:sldMasterMkLst>
        <pc:sldLayoutChg chg="add">
          <pc:chgData name="Metsälä Ella" userId="S::ella.metsala@turku.fi::0f52c4a5-4ec4-4475-a2f9-df1639c014a5" providerId="AD" clId="Web-{D2510E92-B533-48F4-3870-2B579EB3C32B}" dt="2024-08-26T12:25:48.055" v="0"/>
          <pc:sldLayoutMkLst>
            <pc:docMk/>
            <pc:sldMasterMk cId="1374681075" sldId="2147483753"/>
            <pc:sldLayoutMk cId="3931302461" sldId="2147483736"/>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68963198" sldId="2147483737"/>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293347553" sldId="2147483738"/>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854299281" sldId="2147483751"/>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59028814" sldId="2147483752"/>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958299732" sldId="2147483754"/>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3056490830" sldId="2147483755"/>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4250979251" sldId="2147483756"/>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535416240" sldId="2147483757"/>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731993193" sldId="2147483758"/>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36444467" sldId="2147483759"/>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980750150" sldId="2147483760"/>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3840465885" sldId="2147483761"/>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579915666" sldId="2147483762"/>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90445226" sldId="2147483763"/>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2226915312" sldId="2147483764"/>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203860675" sldId="2147483765"/>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2290843936" sldId="2147483766"/>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524207781" sldId="2147483767"/>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771808603" sldId="2147483768"/>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3820852395" sldId="2147483770"/>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146590532" sldId="2147483771"/>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4268147312" sldId="2147483772"/>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2875522769" sldId="2147483773"/>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254164746" sldId="2147483774"/>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244926063" sldId="2147483775"/>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4277350101" sldId="2147483776"/>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2141853113" sldId="2147483777"/>
          </pc:sldLayoutMkLst>
        </pc:sldLayoutChg>
        <pc:sldLayoutChg chg="add">
          <pc:chgData name="Metsälä Ella" userId="S::ella.metsala@turku.fi::0f52c4a5-4ec4-4475-a2f9-df1639c014a5" providerId="AD" clId="Web-{D2510E92-B533-48F4-3870-2B579EB3C32B}" dt="2024-08-26T12:25:48.055" v="0"/>
          <pc:sldLayoutMkLst>
            <pc:docMk/>
            <pc:sldMasterMk cId="1374681075" sldId="2147483753"/>
            <pc:sldLayoutMk cId="1863419749" sldId="2147483779"/>
          </pc:sldLayoutMkLst>
        </pc:sldLayoutChg>
        <pc:sldLayoutChg chg="add">
          <pc:chgData name="Metsälä Ella" userId="S::ella.metsala@turku.fi::0f52c4a5-4ec4-4475-a2f9-df1639c014a5" providerId="AD" clId="Web-{D2510E92-B533-48F4-3870-2B579EB3C32B}" dt="2024-08-26T12:25:48.180" v="1"/>
          <pc:sldLayoutMkLst>
            <pc:docMk/>
            <pc:sldMasterMk cId="1374681075" sldId="2147483753"/>
            <pc:sldLayoutMk cId="2141853113" sldId="2147483782"/>
          </pc:sldLayoutMkLst>
        </pc:sldLayoutChg>
        <pc:sldLayoutChg chg="add">
          <pc:chgData name="Metsälä Ella" userId="S::ella.metsala@turku.fi::0f52c4a5-4ec4-4475-a2f9-df1639c014a5" providerId="AD" clId="Web-{D2510E92-B533-48F4-3870-2B579EB3C32B}" dt="2024-08-26T12:25:48.180" v="1"/>
          <pc:sldLayoutMkLst>
            <pc:docMk/>
            <pc:sldMasterMk cId="1374681075" sldId="2147483753"/>
            <pc:sldLayoutMk cId="1863419749" sldId="2147483783"/>
          </pc:sldLayoutMkLst>
        </pc:sldLayoutChg>
        <pc:sldLayoutChg chg="add">
          <pc:chgData name="Metsälä Ella" userId="S::ella.metsala@turku.fi::0f52c4a5-4ec4-4475-a2f9-df1639c014a5" providerId="AD" clId="Web-{D2510E92-B533-48F4-3870-2B579EB3C32B}" dt="2024-08-26T12:25:48.320" v="2"/>
          <pc:sldLayoutMkLst>
            <pc:docMk/>
            <pc:sldMasterMk cId="1374681075" sldId="2147483753"/>
            <pc:sldLayoutMk cId="2141853113" sldId="2147483784"/>
          </pc:sldLayoutMkLst>
        </pc:sldLayoutChg>
        <pc:sldLayoutChg chg="add">
          <pc:chgData name="Metsälä Ella" userId="S::ella.metsala@turku.fi::0f52c4a5-4ec4-4475-a2f9-df1639c014a5" providerId="AD" clId="Web-{D2510E92-B533-48F4-3870-2B579EB3C32B}" dt="2024-08-26T12:25:48.320" v="2"/>
          <pc:sldLayoutMkLst>
            <pc:docMk/>
            <pc:sldMasterMk cId="1374681075" sldId="2147483753"/>
            <pc:sldLayoutMk cId="1863419749" sldId="2147483785"/>
          </pc:sldLayoutMkLst>
        </pc:sldLayoutChg>
        <pc:sldLayoutChg chg="add">
          <pc:chgData name="Metsälä Ella" userId="S::ella.metsala@turku.fi::0f52c4a5-4ec4-4475-a2f9-df1639c014a5" providerId="AD" clId="Web-{D2510E92-B533-48F4-3870-2B579EB3C32B}" dt="2024-08-26T12:25:48.461" v="3"/>
          <pc:sldLayoutMkLst>
            <pc:docMk/>
            <pc:sldMasterMk cId="1374681075" sldId="2147483753"/>
            <pc:sldLayoutMk cId="2141853113" sldId="2147483786"/>
          </pc:sldLayoutMkLst>
        </pc:sldLayoutChg>
        <pc:sldLayoutChg chg="add">
          <pc:chgData name="Metsälä Ella" userId="S::ella.metsala@turku.fi::0f52c4a5-4ec4-4475-a2f9-df1639c014a5" providerId="AD" clId="Web-{D2510E92-B533-48F4-3870-2B579EB3C32B}" dt="2024-08-26T12:25:48.461" v="3"/>
          <pc:sldLayoutMkLst>
            <pc:docMk/>
            <pc:sldMasterMk cId="1374681075" sldId="2147483753"/>
            <pc:sldLayoutMk cId="1863419749" sldId="2147483787"/>
          </pc:sldLayoutMkLst>
        </pc:sldLayoutChg>
        <pc:sldLayoutChg chg="add">
          <pc:chgData name="Metsälä Ella" userId="S::ella.metsala@turku.fi::0f52c4a5-4ec4-4475-a2f9-df1639c014a5" providerId="AD" clId="Web-{D2510E92-B533-48F4-3870-2B579EB3C32B}" dt="2024-08-26T12:25:48.601" v="4"/>
          <pc:sldLayoutMkLst>
            <pc:docMk/>
            <pc:sldMasterMk cId="1374681075" sldId="2147483753"/>
            <pc:sldLayoutMk cId="2141853113" sldId="2147483788"/>
          </pc:sldLayoutMkLst>
        </pc:sldLayoutChg>
        <pc:sldLayoutChg chg="add">
          <pc:chgData name="Metsälä Ella" userId="S::ella.metsala@turku.fi::0f52c4a5-4ec4-4475-a2f9-df1639c014a5" providerId="AD" clId="Web-{D2510E92-B533-48F4-3870-2B579EB3C32B}" dt="2024-08-26T12:25:48.601" v="4"/>
          <pc:sldLayoutMkLst>
            <pc:docMk/>
            <pc:sldMasterMk cId="1374681075" sldId="2147483753"/>
            <pc:sldLayoutMk cId="1863419749" sldId="2147483789"/>
          </pc:sldLayoutMkLst>
        </pc:sldLayoutChg>
        <pc:sldLayoutChg chg="add">
          <pc:chgData name="Metsälä Ella" userId="S::ella.metsala@turku.fi::0f52c4a5-4ec4-4475-a2f9-df1639c014a5" providerId="AD" clId="Web-{D2510E92-B533-48F4-3870-2B579EB3C32B}" dt="2024-08-26T12:25:48.758" v="5"/>
          <pc:sldLayoutMkLst>
            <pc:docMk/>
            <pc:sldMasterMk cId="1374681075" sldId="2147483753"/>
            <pc:sldLayoutMk cId="2141853113" sldId="2147483790"/>
          </pc:sldLayoutMkLst>
        </pc:sldLayoutChg>
        <pc:sldLayoutChg chg="add">
          <pc:chgData name="Metsälä Ella" userId="S::ella.metsala@turku.fi::0f52c4a5-4ec4-4475-a2f9-df1639c014a5" providerId="AD" clId="Web-{D2510E92-B533-48F4-3870-2B579EB3C32B}" dt="2024-08-26T12:25:48.758" v="5"/>
          <pc:sldLayoutMkLst>
            <pc:docMk/>
            <pc:sldMasterMk cId="1374681075" sldId="2147483753"/>
            <pc:sldLayoutMk cId="1863419749" sldId="2147483791"/>
          </pc:sldLayoutMkLst>
        </pc:sldLayoutChg>
        <pc:sldLayoutChg chg="add">
          <pc:chgData name="Metsälä Ella" userId="S::ella.metsala@turku.fi::0f52c4a5-4ec4-4475-a2f9-df1639c014a5" providerId="AD" clId="Web-{D2510E92-B533-48F4-3870-2B579EB3C32B}" dt="2024-08-26T12:25:48.883" v="6"/>
          <pc:sldLayoutMkLst>
            <pc:docMk/>
            <pc:sldMasterMk cId="1374681075" sldId="2147483753"/>
            <pc:sldLayoutMk cId="2141853113" sldId="2147483792"/>
          </pc:sldLayoutMkLst>
        </pc:sldLayoutChg>
        <pc:sldLayoutChg chg="add">
          <pc:chgData name="Metsälä Ella" userId="S::ella.metsala@turku.fi::0f52c4a5-4ec4-4475-a2f9-df1639c014a5" providerId="AD" clId="Web-{D2510E92-B533-48F4-3870-2B579EB3C32B}" dt="2024-08-26T12:25:48.883" v="6"/>
          <pc:sldLayoutMkLst>
            <pc:docMk/>
            <pc:sldMasterMk cId="1374681075" sldId="2147483753"/>
            <pc:sldLayoutMk cId="1863419749" sldId="2147483793"/>
          </pc:sldLayoutMkLst>
        </pc:sldLayoutChg>
        <pc:sldLayoutChg chg="add">
          <pc:chgData name="Metsälä Ella" userId="S::ella.metsala@turku.fi::0f52c4a5-4ec4-4475-a2f9-df1639c014a5" providerId="AD" clId="Web-{D2510E92-B533-48F4-3870-2B579EB3C32B}" dt="2024-08-26T12:25:49.023" v="7"/>
          <pc:sldLayoutMkLst>
            <pc:docMk/>
            <pc:sldMasterMk cId="1374681075" sldId="2147483753"/>
            <pc:sldLayoutMk cId="2141853113" sldId="2147483794"/>
          </pc:sldLayoutMkLst>
        </pc:sldLayoutChg>
        <pc:sldLayoutChg chg="add">
          <pc:chgData name="Metsälä Ella" userId="S::ella.metsala@turku.fi::0f52c4a5-4ec4-4475-a2f9-df1639c014a5" providerId="AD" clId="Web-{D2510E92-B533-48F4-3870-2B579EB3C32B}" dt="2024-08-26T12:25:49.023" v="7"/>
          <pc:sldLayoutMkLst>
            <pc:docMk/>
            <pc:sldMasterMk cId="1374681075" sldId="2147483753"/>
            <pc:sldLayoutMk cId="1863419749" sldId="2147483795"/>
          </pc:sldLayoutMkLst>
        </pc:sldLayoutChg>
        <pc:sldLayoutChg chg="add">
          <pc:chgData name="Metsälä Ella" userId="S::ella.metsala@turku.fi::0f52c4a5-4ec4-4475-a2f9-df1639c014a5" providerId="AD" clId="Web-{D2510E92-B533-48F4-3870-2B579EB3C32B}" dt="2024-08-26T12:25:49.148" v="8"/>
          <pc:sldLayoutMkLst>
            <pc:docMk/>
            <pc:sldMasterMk cId="1374681075" sldId="2147483753"/>
            <pc:sldLayoutMk cId="2141853113" sldId="2147483796"/>
          </pc:sldLayoutMkLst>
        </pc:sldLayoutChg>
        <pc:sldLayoutChg chg="add">
          <pc:chgData name="Metsälä Ella" userId="S::ella.metsala@turku.fi::0f52c4a5-4ec4-4475-a2f9-df1639c014a5" providerId="AD" clId="Web-{D2510E92-B533-48F4-3870-2B579EB3C32B}" dt="2024-08-26T12:25:49.148" v="8"/>
          <pc:sldLayoutMkLst>
            <pc:docMk/>
            <pc:sldMasterMk cId="1374681075" sldId="2147483753"/>
            <pc:sldLayoutMk cId="1863419749" sldId="2147483797"/>
          </pc:sldLayoutMkLst>
        </pc:sldLayoutChg>
        <pc:sldLayoutChg chg="add">
          <pc:chgData name="Metsälä Ella" userId="S::ella.metsala@turku.fi::0f52c4a5-4ec4-4475-a2f9-df1639c014a5" providerId="AD" clId="Web-{D2510E92-B533-48F4-3870-2B579EB3C32B}" dt="2024-08-26T12:25:49.289" v="9"/>
          <pc:sldLayoutMkLst>
            <pc:docMk/>
            <pc:sldMasterMk cId="1374681075" sldId="2147483753"/>
            <pc:sldLayoutMk cId="2141853113" sldId="2147483798"/>
          </pc:sldLayoutMkLst>
        </pc:sldLayoutChg>
        <pc:sldLayoutChg chg="add">
          <pc:chgData name="Metsälä Ella" userId="S::ella.metsala@turku.fi::0f52c4a5-4ec4-4475-a2f9-df1639c014a5" providerId="AD" clId="Web-{D2510E92-B533-48F4-3870-2B579EB3C32B}" dt="2024-08-26T12:25:49.289" v="9"/>
          <pc:sldLayoutMkLst>
            <pc:docMk/>
            <pc:sldMasterMk cId="1374681075" sldId="2147483753"/>
            <pc:sldLayoutMk cId="1863419749" sldId="2147483799"/>
          </pc:sldLayoutMkLst>
        </pc:sldLayoutChg>
        <pc:sldLayoutChg chg="add">
          <pc:chgData name="Metsälä Ella" userId="S::ella.metsala@turku.fi::0f52c4a5-4ec4-4475-a2f9-df1639c014a5" providerId="AD" clId="Web-{D2510E92-B533-48F4-3870-2B579EB3C32B}" dt="2024-08-26T12:25:49.430" v="10"/>
          <pc:sldLayoutMkLst>
            <pc:docMk/>
            <pc:sldMasterMk cId="1374681075" sldId="2147483753"/>
            <pc:sldLayoutMk cId="2141853113" sldId="2147483800"/>
          </pc:sldLayoutMkLst>
        </pc:sldLayoutChg>
        <pc:sldLayoutChg chg="add">
          <pc:chgData name="Metsälä Ella" userId="S::ella.metsala@turku.fi::0f52c4a5-4ec4-4475-a2f9-df1639c014a5" providerId="AD" clId="Web-{D2510E92-B533-48F4-3870-2B579EB3C32B}" dt="2024-08-26T12:25:49.430" v="10"/>
          <pc:sldLayoutMkLst>
            <pc:docMk/>
            <pc:sldMasterMk cId="1374681075" sldId="2147483753"/>
            <pc:sldLayoutMk cId="1863419749" sldId="2147483801"/>
          </pc:sldLayoutMkLst>
        </pc:sldLayoutChg>
        <pc:sldLayoutChg chg="add">
          <pc:chgData name="Metsälä Ella" userId="S::ella.metsala@turku.fi::0f52c4a5-4ec4-4475-a2f9-df1639c014a5" providerId="AD" clId="Web-{D2510E92-B533-48F4-3870-2B579EB3C32B}" dt="2024-08-26T12:25:49.555" v="11"/>
          <pc:sldLayoutMkLst>
            <pc:docMk/>
            <pc:sldMasterMk cId="1374681075" sldId="2147483753"/>
            <pc:sldLayoutMk cId="2141853113" sldId="2147483802"/>
          </pc:sldLayoutMkLst>
        </pc:sldLayoutChg>
        <pc:sldLayoutChg chg="add">
          <pc:chgData name="Metsälä Ella" userId="S::ella.metsala@turku.fi::0f52c4a5-4ec4-4475-a2f9-df1639c014a5" providerId="AD" clId="Web-{D2510E92-B533-48F4-3870-2B579EB3C32B}" dt="2024-08-26T12:25:49.555" v="11"/>
          <pc:sldLayoutMkLst>
            <pc:docMk/>
            <pc:sldMasterMk cId="1374681075" sldId="2147483753"/>
            <pc:sldLayoutMk cId="1863419749" sldId="2147483803"/>
          </pc:sldLayoutMkLst>
        </pc:sldLayoutChg>
        <pc:sldLayoutChg chg="add">
          <pc:chgData name="Metsälä Ella" userId="S::ella.metsala@turku.fi::0f52c4a5-4ec4-4475-a2f9-df1639c014a5" providerId="AD" clId="Web-{D2510E92-B533-48F4-3870-2B579EB3C32B}" dt="2024-08-26T12:25:49.695" v="12"/>
          <pc:sldLayoutMkLst>
            <pc:docMk/>
            <pc:sldMasterMk cId="1374681075" sldId="2147483753"/>
            <pc:sldLayoutMk cId="2141853113" sldId="2147483804"/>
          </pc:sldLayoutMkLst>
        </pc:sldLayoutChg>
        <pc:sldLayoutChg chg="add">
          <pc:chgData name="Metsälä Ella" userId="S::ella.metsala@turku.fi::0f52c4a5-4ec4-4475-a2f9-df1639c014a5" providerId="AD" clId="Web-{D2510E92-B533-48F4-3870-2B579EB3C32B}" dt="2024-08-26T12:25:49.695" v="12"/>
          <pc:sldLayoutMkLst>
            <pc:docMk/>
            <pc:sldMasterMk cId="1374681075" sldId="2147483753"/>
            <pc:sldLayoutMk cId="1863419749" sldId="2147483805"/>
          </pc:sldLayoutMkLst>
        </pc:sldLayoutChg>
        <pc:sldLayoutChg chg="add">
          <pc:chgData name="Metsälä Ella" userId="S::ella.metsala@turku.fi::0f52c4a5-4ec4-4475-a2f9-df1639c014a5" providerId="AD" clId="Web-{D2510E92-B533-48F4-3870-2B579EB3C32B}" dt="2024-08-26T12:25:49.836" v="13"/>
          <pc:sldLayoutMkLst>
            <pc:docMk/>
            <pc:sldMasterMk cId="1374681075" sldId="2147483753"/>
            <pc:sldLayoutMk cId="2141853113" sldId="2147483806"/>
          </pc:sldLayoutMkLst>
        </pc:sldLayoutChg>
        <pc:sldLayoutChg chg="add">
          <pc:chgData name="Metsälä Ella" userId="S::ella.metsala@turku.fi::0f52c4a5-4ec4-4475-a2f9-df1639c014a5" providerId="AD" clId="Web-{D2510E92-B533-48F4-3870-2B579EB3C32B}" dt="2024-08-26T12:25:49.836" v="13"/>
          <pc:sldLayoutMkLst>
            <pc:docMk/>
            <pc:sldMasterMk cId="1374681075" sldId="2147483753"/>
            <pc:sldLayoutMk cId="1863419749" sldId="2147483807"/>
          </pc:sldLayoutMkLst>
        </pc:sldLayoutChg>
        <pc:sldLayoutChg chg="add">
          <pc:chgData name="Metsälä Ella" userId="S::ella.metsala@turku.fi::0f52c4a5-4ec4-4475-a2f9-df1639c014a5" providerId="AD" clId="Web-{D2510E92-B533-48F4-3870-2B579EB3C32B}" dt="2024-08-26T12:25:49.977" v="14"/>
          <pc:sldLayoutMkLst>
            <pc:docMk/>
            <pc:sldMasterMk cId="1374681075" sldId="2147483753"/>
            <pc:sldLayoutMk cId="2141853113" sldId="2147483808"/>
          </pc:sldLayoutMkLst>
        </pc:sldLayoutChg>
        <pc:sldLayoutChg chg="add">
          <pc:chgData name="Metsälä Ella" userId="S::ella.metsala@turku.fi::0f52c4a5-4ec4-4475-a2f9-df1639c014a5" providerId="AD" clId="Web-{D2510E92-B533-48F4-3870-2B579EB3C32B}" dt="2024-08-26T12:25:49.977" v="14"/>
          <pc:sldLayoutMkLst>
            <pc:docMk/>
            <pc:sldMasterMk cId="1374681075" sldId="2147483753"/>
            <pc:sldLayoutMk cId="1863419749" sldId="2147483809"/>
          </pc:sldLayoutMkLst>
        </pc:sldLayoutChg>
        <pc:sldLayoutChg chg="add">
          <pc:chgData name="Metsälä Ella" userId="S::ella.metsala@turku.fi::0f52c4a5-4ec4-4475-a2f9-df1639c014a5" providerId="AD" clId="Web-{D2510E92-B533-48F4-3870-2B579EB3C32B}" dt="2024-08-26T12:25:50.164" v="16"/>
          <pc:sldLayoutMkLst>
            <pc:docMk/>
            <pc:sldMasterMk cId="1374681075" sldId="2147483753"/>
            <pc:sldLayoutMk cId="2141853113" sldId="2147483821"/>
          </pc:sldLayoutMkLst>
        </pc:sldLayoutChg>
        <pc:sldLayoutChg chg="add">
          <pc:chgData name="Metsälä Ella" userId="S::ella.metsala@turku.fi::0f52c4a5-4ec4-4475-a2f9-df1639c014a5" providerId="AD" clId="Web-{D2510E92-B533-48F4-3870-2B579EB3C32B}" dt="2024-08-26T12:25:50.164" v="16"/>
          <pc:sldLayoutMkLst>
            <pc:docMk/>
            <pc:sldMasterMk cId="1374681075" sldId="2147483753"/>
            <pc:sldLayoutMk cId="1863419749" sldId="2147483822"/>
          </pc:sldLayoutMkLst>
        </pc:sldLayoutChg>
        <pc:sldLayoutChg chg="add">
          <pc:chgData name="Metsälä Ella" userId="S::ella.metsala@turku.fi::0f52c4a5-4ec4-4475-a2f9-df1639c014a5" providerId="AD" clId="Web-{D2510E92-B533-48F4-3870-2B579EB3C32B}" dt="2024-08-26T12:25:50.305" v="17"/>
          <pc:sldLayoutMkLst>
            <pc:docMk/>
            <pc:sldMasterMk cId="1374681075" sldId="2147483753"/>
            <pc:sldLayoutMk cId="2141853113" sldId="2147483823"/>
          </pc:sldLayoutMkLst>
        </pc:sldLayoutChg>
        <pc:sldLayoutChg chg="add">
          <pc:chgData name="Metsälä Ella" userId="S::ella.metsala@turku.fi::0f52c4a5-4ec4-4475-a2f9-df1639c014a5" providerId="AD" clId="Web-{D2510E92-B533-48F4-3870-2B579EB3C32B}" dt="2024-08-26T12:25:50.305" v="17"/>
          <pc:sldLayoutMkLst>
            <pc:docMk/>
            <pc:sldMasterMk cId="1374681075" sldId="2147483753"/>
            <pc:sldLayoutMk cId="1863419749" sldId="2147483824"/>
          </pc:sldLayoutMkLst>
        </pc:sldLayoutChg>
        <pc:sldLayoutChg chg="add">
          <pc:chgData name="Metsälä Ella" userId="S::ella.metsala@turku.fi::0f52c4a5-4ec4-4475-a2f9-df1639c014a5" providerId="AD" clId="Web-{D2510E92-B533-48F4-3870-2B579EB3C32B}" dt="2024-08-26T12:25:50.430" v="18"/>
          <pc:sldLayoutMkLst>
            <pc:docMk/>
            <pc:sldMasterMk cId="1374681075" sldId="2147483753"/>
            <pc:sldLayoutMk cId="2141853113" sldId="2147483825"/>
          </pc:sldLayoutMkLst>
        </pc:sldLayoutChg>
        <pc:sldLayoutChg chg="add">
          <pc:chgData name="Metsälä Ella" userId="S::ella.metsala@turku.fi::0f52c4a5-4ec4-4475-a2f9-df1639c014a5" providerId="AD" clId="Web-{D2510E92-B533-48F4-3870-2B579EB3C32B}" dt="2024-08-26T12:25:50.430" v="18"/>
          <pc:sldLayoutMkLst>
            <pc:docMk/>
            <pc:sldMasterMk cId="1374681075" sldId="2147483753"/>
            <pc:sldLayoutMk cId="1863419749" sldId="2147483826"/>
          </pc:sldLayoutMkLst>
        </pc:sldLayoutChg>
      </pc:sldMasterChg>
      <pc:sldMasterChg chg="replId modSldLayout">
        <pc:chgData name="Metsälä Ella" userId="S::ella.metsala@turku.fi::0f52c4a5-4ec4-4475-a2f9-df1639c014a5" providerId="AD" clId="Web-{D2510E92-B533-48F4-3870-2B579EB3C32B}" dt="2024-08-26T12:25:50.023" v="15"/>
        <pc:sldMasterMkLst>
          <pc:docMk/>
          <pc:sldMasterMk cId="2785569978" sldId="2147483780"/>
        </pc:sldMasterMkLst>
        <pc:sldLayoutChg chg="replId">
          <pc:chgData name="Metsälä Ella" userId="S::ella.metsala@turku.fi::0f52c4a5-4ec4-4475-a2f9-df1639c014a5" providerId="AD" clId="Web-{D2510E92-B533-48F4-3870-2B579EB3C32B}" dt="2024-08-26T12:25:48.055" v="0"/>
          <pc:sldLayoutMkLst>
            <pc:docMk/>
            <pc:sldMasterMk cId="2785569978" sldId="2147483780"/>
            <pc:sldLayoutMk cId="790667698" sldId="2147483769"/>
          </pc:sldLayoutMkLst>
        </pc:sldLayoutChg>
        <pc:sldLayoutChg chg="replId">
          <pc:chgData name="Metsälä Ella" userId="S::ella.metsala@turku.fi::0f52c4a5-4ec4-4475-a2f9-df1639c014a5" providerId="AD" clId="Web-{D2510E92-B533-48F4-3870-2B579EB3C32B}" dt="2024-08-26T12:25:48.055" v="0"/>
          <pc:sldLayoutMkLst>
            <pc:docMk/>
            <pc:sldMasterMk cId="2785569978" sldId="2147483780"/>
            <pc:sldLayoutMk cId="2579754910" sldId="2147483781"/>
          </pc:sldLayoutMkLst>
        </pc:sldLayoutChg>
        <pc:sldLayoutChg chg="replId">
          <pc:chgData name="Metsälä Ella" userId="S::ella.metsala@turku.fi::0f52c4a5-4ec4-4475-a2f9-df1639c014a5" providerId="AD" clId="Web-{D2510E92-B533-48F4-3870-2B579EB3C32B}" dt="2024-08-26T12:25:50.023" v="15"/>
          <pc:sldLayoutMkLst>
            <pc:docMk/>
            <pc:sldMasterMk cId="2785569978" sldId="2147483780"/>
            <pc:sldLayoutMk cId="945032642" sldId="2147483810"/>
          </pc:sldLayoutMkLst>
        </pc:sldLayoutChg>
        <pc:sldLayoutChg chg="replId">
          <pc:chgData name="Metsälä Ella" userId="S::ella.metsala@turku.fi::0f52c4a5-4ec4-4475-a2f9-df1639c014a5" providerId="AD" clId="Web-{D2510E92-B533-48F4-3870-2B579EB3C32B}" dt="2024-08-26T12:25:50.023" v="15"/>
          <pc:sldLayoutMkLst>
            <pc:docMk/>
            <pc:sldMasterMk cId="2785569978" sldId="2147483780"/>
            <pc:sldLayoutMk cId="3667743038" sldId="2147483811"/>
          </pc:sldLayoutMkLst>
        </pc:sldLayoutChg>
        <pc:sldLayoutChg chg="replId">
          <pc:chgData name="Metsälä Ella" userId="S::ella.metsala@turku.fi::0f52c4a5-4ec4-4475-a2f9-df1639c014a5" providerId="AD" clId="Web-{D2510E92-B533-48F4-3870-2B579EB3C32B}" dt="2024-08-26T12:25:50.023" v="15"/>
          <pc:sldLayoutMkLst>
            <pc:docMk/>
            <pc:sldMasterMk cId="2785569978" sldId="2147483780"/>
            <pc:sldLayoutMk cId="668150108" sldId="2147483812"/>
          </pc:sldLayoutMkLst>
        </pc:sldLayoutChg>
        <pc:sldLayoutChg chg="replId">
          <pc:chgData name="Metsälä Ella" userId="S::ella.metsala@turku.fi::0f52c4a5-4ec4-4475-a2f9-df1639c014a5" providerId="AD" clId="Web-{D2510E92-B533-48F4-3870-2B579EB3C32B}" dt="2024-08-26T12:25:50.023" v="15"/>
          <pc:sldLayoutMkLst>
            <pc:docMk/>
            <pc:sldMasterMk cId="2785569978" sldId="2147483780"/>
            <pc:sldLayoutMk cId="2658434631" sldId="2147483813"/>
          </pc:sldLayoutMkLst>
        </pc:sldLayoutChg>
        <pc:sldLayoutChg chg="replId">
          <pc:chgData name="Metsälä Ella" userId="S::ella.metsala@turku.fi::0f52c4a5-4ec4-4475-a2f9-df1639c014a5" providerId="AD" clId="Web-{D2510E92-B533-48F4-3870-2B579EB3C32B}" dt="2024-08-26T12:25:50.023" v="15"/>
          <pc:sldLayoutMkLst>
            <pc:docMk/>
            <pc:sldMasterMk cId="2785569978" sldId="2147483780"/>
            <pc:sldLayoutMk cId="1189576148" sldId="2147483814"/>
          </pc:sldLayoutMkLst>
        </pc:sldLayoutChg>
        <pc:sldLayoutChg chg="replId">
          <pc:chgData name="Metsälä Ella" userId="S::ella.metsala@turku.fi::0f52c4a5-4ec4-4475-a2f9-df1639c014a5" providerId="AD" clId="Web-{D2510E92-B533-48F4-3870-2B579EB3C32B}" dt="2024-08-26T12:25:50.023" v="15"/>
          <pc:sldLayoutMkLst>
            <pc:docMk/>
            <pc:sldMasterMk cId="2785569978" sldId="2147483780"/>
            <pc:sldLayoutMk cId="3563612412" sldId="2147483815"/>
          </pc:sldLayoutMkLst>
        </pc:sldLayoutChg>
        <pc:sldLayoutChg chg="replId">
          <pc:chgData name="Metsälä Ella" userId="S::ella.metsala@turku.fi::0f52c4a5-4ec4-4475-a2f9-df1639c014a5" providerId="AD" clId="Web-{D2510E92-B533-48F4-3870-2B579EB3C32B}" dt="2024-08-26T12:25:50.023" v="15"/>
          <pc:sldLayoutMkLst>
            <pc:docMk/>
            <pc:sldMasterMk cId="2785569978" sldId="2147483780"/>
            <pc:sldLayoutMk cId="1101150670" sldId="2147483816"/>
          </pc:sldLayoutMkLst>
        </pc:sldLayoutChg>
        <pc:sldLayoutChg chg="replId">
          <pc:chgData name="Metsälä Ella" userId="S::ella.metsala@turku.fi::0f52c4a5-4ec4-4475-a2f9-df1639c014a5" providerId="AD" clId="Web-{D2510E92-B533-48F4-3870-2B579EB3C32B}" dt="2024-08-26T12:25:50.023" v="15"/>
          <pc:sldLayoutMkLst>
            <pc:docMk/>
            <pc:sldMasterMk cId="2785569978" sldId="2147483780"/>
            <pc:sldLayoutMk cId="893635913" sldId="2147483817"/>
          </pc:sldLayoutMkLst>
        </pc:sldLayoutChg>
        <pc:sldLayoutChg chg="replId">
          <pc:chgData name="Metsälä Ella" userId="S::ella.metsala@turku.fi::0f52c4a5-4ec4-4475-a2f9-df1639c014a5" providerId="AD" clId="Web-{D2510E92-B533-48F4-3870-2B579EB3C32B}" dt="2024-08-26T12:25:50.023" v="15"/>
          <pc:sldLayoutMkLst>
            <pc:docMk/>
            <pc:sldMasterMk cId="2785569978" sldId="2147483780"/>
            <pc:sldLayoutMk cId="2117448589" sldId="2147483818"/>
          </pc:sldLayoutMkLst>
        </pc:sldLayoutChg>
        <pc:sldLayoutChg chg="replId">
          <pc:chgData name="Metsälä Ella" userId="S::ella.metsala@turku.fi::0f52c4a5-4ec4-4475-a2f9-df1639c014a5" providerId="AD" clId="Web-{D2510E92-B533-48F4-3870-2B579EB3C32B}" dt="2024-08-26T12:25:50.023" v="15"/>
          <pc:sldLayoutMkLst>
            <pc:docMk/>
            <pc:sldMasterMk cId="2785569978" sldId="2147483780"/>
            <pc:sldLayoutMk cId="3266058792" sldId="2147483819"/>
          </pc:sldLayoutMkLst>
        </pc:sldLayoutChg>
        <pc:sldLayoutChg chg="replId">
          <pc:chgData name="Metsälä Ella" userId="S::ella.metsala@turku.fi::0f52c4a5-4ec4-4475-a2f9-df1639c014a5" providerId="AD" clId="Web-{D2510E92-B533-48F4-3870-2B579EB3C32B}" dt="2024-08-26T12:25:50.023" v="15"/>
          <pc:sldLayoutMkLst>
            <pc:docMk/>
            <pc:sldMasterMk cId="2785569978" sldId="2147483780"/>
            <pc:sldLayoutMk cId="1150753302" sldId="2147483820"/>
          </pc:sldLayoutMkLst>
        </pc:sldLayoutChg>
      </pc:sldMasterChg>
    </pc:docChg>
  </pc:docChgLst>
  <pc:docChgLst>
    <pc:chgData name="Utriainen Miia" userId="02738f2e-081c-420e-8702-1c39304c9ce7" providerId="ADAL" clId="{0DDD29A3-4C94-4F58-B257-898E2B7E1B76}"/>
    <pc:docChg chg="delSld modSld">
      <pc:chgData name="Utriainen Miia" userId="02738f2e-081c-420e-8702-1c39304c9ce7" providerId="ADAL" clId="{0DDD29A3-4C94-4F58-B257-898E2B7E1B76}" dt="2024-08-21T12:37:08.295" v="191" actId="20577"/>
      <pc:docMkLst>
        <pc:docMk/>
      </pc:docMkLst>
      <pc:sldChg chg="modSp mod">
        <pc:chgData name="Utriainen Miia" userId="02738f2e-081c-420e-8702-1c39304c9ce7" providerId="ADAL" clId="{0DDD29A3-4C94-4F58-B257-898E2B7E1B76}" dt="2024-08-21T11:02:10.041" v="0" actId="20577"/>
        <pc:sldMkLst>
          <pc:docMk/>
          <pc:sldMk cId="2238479266" sldId="303"/>
        </pc:sldMkLst>
        <pc:spChg chg="mod">
          <ac:chgData name="Utriainen Miia" userId="02738f2e-081c-420e-8702-1c39304c9ce7" providerId="ADAL" clId="{0DDD29A3-4C94-4F58-B257-898E2B7E1B76}" dt="2024-08-21T11:02:10.041" v="0" actId="20577"/>
          <ac:spMkLst>
            <pc:docMk/>
            <pc:sldMk cId="2238479266" sldId="303"/>
            <ac:spMk id="3" creationId="{6FA07076-FA7C-418E-AC45-28069630983B}"/>
          </ac:spMkLst>
        </pc:spChg>
      </pc:sldChg>
      <pc:sldChg chg="del">
        <pc:chgData name="Utriainen Miia" userId="02738f2e-081c-420e-8702-1c39304c9ce7" providerId="ADAL" clId="{0DDD29A3-4C94-4F58-B257-898E2B7E1B76}" dt="2024-08-21T12:00:30.826" v="142" actId="47"/>
        <pc:sldMkLst>
          <pc:docMk/>
          <pc:sldMk cId="1224589906" sldId="364"/>
        </pc:sldMkLst>
      </pc:sldChg>
      <pc:sldChg chg="modSp mod">
        <pc:chgData name="Utriainen Miia" userId="02738f2e-081c-420e-8702-1c39304c9ce7" providerId="ADAL" clId="{0DDD29A3-4C94-4F58-B257-898E2B7E1B76}" dt="2024-08-21T11:55:46.831" v="46" actId="20577"/>
        <pc:sldMkLst>
          <pc:docMk/>
          <pc:sldMk cId="1470251772" sldId="391"/>
        </pc:sldMkLst>
        <pc:spChg chg="mod">
          <ac:chgData name="Utriainen Miia" userId="02738f2e-081c-420e-8702-1c39304c9ce7" providerId="ADAL" clId="{0DDD29A3-4C94-4F58-B257-898E2B7E1B76}" dt="2024-08-21T11:52:54.693" v="13" actId="20577"/>
          <ac:spMkLst>
            <pc:docMk/>
            <pc:sldMk cId="1470251772" sldId="391"/>
            <ac:spMk id="24" creationId="{4C4EA00E-095C-4E4B-AA97-E65E3ECE6EF1}"/>
          </ac:spMkLst>
        </pc:spChg>
        <pc:spChg chg="mod">
          <ac:chgData name="Utriainen Miia" userId="02738f2e-081c-420e-8702-1c39304c9ce7" providerId="ADAL" clId="{0DDD29A3-4C94-4F58-B257-898E2B7E1B76}" dt="2024-08-21T11:55:46.831" v="46" actId="20577"/>
          <ac:spMkLst>
            <pc:docMk/>
            <pc:sldMk cId="1470251772" sldId="391"/>
            <ac:spMk id="25" creationId="{6A2275D6-B94A-4991-AB61-243284D7E39B}"/>
          </ac:spMkLst>
        </pc:spChg>
      </pc:sldChg>
      <pc:sldChg chg="modSp mod modAnim">
        <pc:chgData name="Utriainen Miia" userId="02738f2e-081c-420e-8702-1c39304c9ce7" providerId="ADAL" clId="{0DDD29A3-4C94-4F58-B257-898E2B7E1B76}" dt="2024-08-21T12:19:35.442" v="160" actId="20577"/>
        <pc:sldMkLst>
          <pc:docMk/>
          <pc:sldMk cId="4139847248" sldId="392"/>
        </pc:sldMkLst>
        <pc:spChg chg="mod">
          <ac:chgData name="Utriainen Miia" userId="02738f2e-081c-420e-8702-1c39304c9ce7" providerId="ADAL" clId="{0DDD29A3-4C94-4F58-B257-898E2B7E1B76}" dt="2024-08-21T11:59:41.170" v="135" actId="1076"/>
          <ac:spMkLst>
            <pc:docMk/>
            <pc:sldMk cId="4139847248" sldId="392"/>
            <ac:spMk id="2" creationId="{C614A122-DE05-44AE-AC68-CDD34FF6F56E}"/>
          </ac:spMkLst>
        </pc:spChg>
        <pc:spChg chg="mod">
          <ac:chgData name="Utriainen Miia" userId="02738f2e-081c-420e-8702-1c39304c9ce7" providerId="ADAL" clId="{0DDD29A3-4C94-4F58-B257-898E2B7E1B76}" dt="2024-08-21T12:19:35.442" v="160" actId="20577"/>
          <ac:spMkLst>
            <pc:docMk/>
            <pc:sldMk cId="4139847248" sldId="392"/>
            <ac:spMk id="3" creationId="{6FA07076-FA7C-418E-AC45-28069630983B}"/>
          </ac:spMkLst>
        </pc:spChg>
      </pc:sldChg>
      <pc:sldChg chg="del">
        <pc:chgData name="Utriainen Miia" userId="02738f2e-081c-420e-8702-1c39304c9ce7" providerId="ADAL" clId="{0DDD29A3-4C94-4F58-B257-898E2B7E1B76}" dt="2024-08-21T12:00:15.923" v="140" actId="47"/>
        <pc:sldMkLst>
          <pc:docMk/>
          <pc:sldMk cId="2819050941" sldId="393"/>
        </pc:sldMkLst>
      </pc:sldChg>
      <pc:sldChg chg="del">
        <pc:chgData name="Utriainen Miia" userId="02738f2e-081c-420e-8702-1c39304c9ce7" providerId="ADAL" clId="{0DDD29A3-4C94-4F58-B257-898E2B7E1B76}" dt="2024-08-21T12:00:22.335" v="141" actId="47"/>
        <pc:sldMkLst>
          <pc:docMk/>
          <pc:sldMk cId="1641901491" sldId="394"/>
        </pc:sldMkLst>
      </pc:sldChg>
      <pc:sldChg chg="del">
        <pc:chgData name="Utriainen Miia" userId="02738f2e-081c-420e-8702-1c39304c9ce7" providerId="ADAL" clId="{0DDD29A3-4C94-4F58-B257-898E2B7E1B76}" dt="2024-08-21T11:45:53.590" v="1" actId="47"/>
        <pc:sldMkLst>
          <pc:docMk/>
          <pc:sldMk cId="3624674454" sldId="395"/>
        </pc:sldMkLst>
      </pc:sldChg>
      <pc:sldChg chg="del">
        <pc:chgData name="Utriainen Miia" userId="02738f2e-081c-420e-8702-1c39304c9ce7" providerId="ADAL" clId="{0DDD29A3-4C94-4F58-B257-898E2B7E1B76}" dt="2024-08-21T11:46:12.466" v="2" actId="47"/>
        <pc:sldMkLst>
          <pc:docMk/>
          <pc:sldMk cId="810442052" sldId="396"/>
        </pc:sldMkLst>
      </pc:sldChg>
      <pc:sldChg chg="del">
        <pc:chgData name="Utriainen Miia" userId="02738f2e-081c-420e-8702-1c39304c9ce7" providerId="ADAL" clId="{0DDD29A3-4C94-4F58-B257-898E2B7E1B76}" dt="2024-08-21T11:46:18.898" v="3" actId="47"/>
        <pc:sldMkLst>
          <pc:docMk/>
          <pc:sldMk cId="218600717" sldId="397"/>
        </pc:sldMkLst>
      </pc:sldChg>
      <pc:sldChg chg="del">
        <pc:chgData name="Utriainen Miia" userId="02738f2e-081c-420e-8702-1c39304c9ce7" providerId="ADAL" clId="{0DDD29A3-4C94-4F58-B257-898E2B7E1B76}" dt="2024-08-21T12:01:26.029" v="144" actId="47"/>
        <pc:sldMkLst>
          <pc:docMk/>
          <pc:sldMk cId="1951166293" sldId="398"/>
        </pc:sldMkLst>
      </pc:sldChg>
      <pc:sldChg chg="del">
        <pc:chgData name="Utriainen Miia" userId="02738f2e-081c-420e-8702-1c39304c9ce7" providerId="ADAL" clId="{0DDD29A3-4C94-4F58-B257-898E2B7E1B76}" dt="2024-08-21T12:00:37.702" v="143" actId="47"/>
        <pc:sldMkLst>
          <pc:docMk/>
          <pc:sldMk cId="1985490295" sldId="399"/>
        </pc:sldMkLst>
      </pc:sldChg>
      <pc:sldChg chg="del">
        <pc:chgData name="Utriainen Miia" userId="02738f2e-081c-420e-8702-1c39304c9ce7" providerId="ADAL" clId="{0DDD29A3-4C94-4F58-B257-898E2B7E1B76}" dt="2024-08-21T11:46:36.214" v="4" actId="47"/>
        <pc:sldMkLst>
          <pc:docMk/>
          <pc:sldMk cId="1444910299" sldId="400"/>
        </pc:sldMkLst>
      </pc:sldChg>
      <pc:sldChg chg="del">
        <pc:chgData name="Utriainen Miia" userId="02738f2e-081c-420e-8702-1c39304c9ce7" providerId="ADAL" clId="{0DDD29A3-4C94-4F58-B257-898E2B7E1B76}" dt="2024-08-21T11:46:56.658" v="5" actId="47"/>
        <pc:sldMkLst>
          <pc:docMk/>
          <pc:sldMk cId="3599575503" sldId="401"/>
        </pc:sldMkLst>
      </pc:sldChg>
      <pc:sldChg chg="modSp mod">
        <pc:chgData name="Utriainen Miia" userId="02738f2e-081c-420e-8702-1c39304c9ce7" providerId="ADAL" clId="{0DDD29A3-4C94-4F58-B257-898E2B7E1B76}" dt="2024-08-21T12:37:08.295" v="191" actId="20577"/>
        <pc:sldMkLst>
          <pc:docMk/>
          <pc:sldMk cId="3547957920" sldId="416"/>
        </pc:sldMkLst>
        <pc:spChg chg="mod">
          <ac:chgData name="Utriainen Miia" userId="02738f2e-081c-420e-8702-1c39304c9ce7" providerId="ADAL" clId="{0DDD29A3-4C94-4F58-B257-898E2B7E1B76}" dt="2024-08-21T12:37:08.295" v="191" actId="20577"/>
          <ac:spMkLst>
            <pc:docMk/>
            <pc:sldMk cId="3547957920" sldId="416"/>
            <ac:spMk id="3" creationId="{52AD7898-2349-5A66-D3A1-23C41EBEE198}"/>
          </ac:spMkLst>
        </pc:spChg>
      </pc:sldChg>
    </pc:docChg>
  </pc:docChgLst>
  <pc:docChgLst>
    <pc:chgData name="Utriainen Miia" userId="S::miia.utriainen@turku.fi::02738f2e-081c-420e-8702-1c39304c9ce7" providerId="AD" clId="Web-{0C2F209D-5618-C7C5-5309-5B5A23E1F097}"/>
    <pc:docChg chg="delSld modSld">
      <pc:chgData name="Utriainen Miia" userId="S::miia.utriainen@turku.fi::02738f2e-081c-420e-8702-1c39304c9ce7" providerId="AD" clId="Web-{0C2F209D-5618-C7C5-5309-5B5A23E1F097}" dt="2024-08-07T12:44:08.021" v="41"/>
      <pc:docMkLst>
        <pc:docMk/>
      </pc:docMkLst>
      <pc:sldChg chg="del">
        <pc:chgData name="Utriainen Miia" userId="S::miia.utriainen@turku.fi::02738f2e-081c-420e-8702-1c39304c9ce7" providerId="AD" clId="Web-{0C2F209D-5618-C7C5-5309-5B5A23E1F097}" dt="2024-08-07T12:44:03.630" v="40"/>
        <pc:sldMkLst>
          <pc:docMk/>
          <pc:sldMk cId="3573181481" sldId="301"/>
        </pc:sldMkLst>
      </pc:sldChg>
      <pc:sldChg chg="modSp">
        <pc:chgData name="Utriainen Miia" userId="S::miia.utriainen@turku.fi::02738f2e-081c-420e-8702-1c39304c9ce7" providerId="AD" clId="Web-{0C2F209D-5618-C7C5-5309-5B5A23E1F097}" dt="2024-08-07T12:43:48.052" v="24" actId="20577"/>
        <pc:sldMkLst>
          <pc:docMk/>
          <pc:sldMk cId="2238479266" sldId="303"/>
        </pc:sldMkLst>
        <pc:spChg chg="mod">
          <ac:chgData name="Utriainen Miia" userId="S::miia.utriainen@turku.fi::02738f2e-081c-420e-8702-1c39304c9ce7" providerId="AD" clId="Web-{0C2F209D-5618-C7C5-5309-5B5A23E1F097}" dt="2024-08-07T12:43:34.208" v="15" actId="20577"/>
          <ac:spMkLst>
            <pc:docMk/>
            <pc:sldMk cId="2238479266" sldId="303"/>
            <ac:spMk id="2" creationId="{C614A122-DE05-44AE-AC68-CDD34FF6F56E}"/>
          </ac:spMkLst>
        </pc:spChg>
        <pc:spChg chg="mod">
          <ac:chgData name="Utriainen Miia" userId="S::miia.utriainen@turku.fi::02738f2e-081c-420e-8702-1c39304c9ce7" providerId="AD" clId="Web-{0C2F209D-5618-C7C5-5309-5B5A23E1F097}" dt="2024-08-07T12:43:48.052" v="24" actId="20577"/>
          <ac:spMkLst>
            <pc:docMk/>
            <pc:sldMk cId="2238479266" sldId="303"/>
            <ac:spMk id="3" creationId="{6FA07076-FA7C-418E-AC45-28069630983B}"/>
          </ac:spMkLst>
        </pc:spChg>
      </pc:sldChg>
      <pc:sldChg chg="del">
        <pc:chgData name="Utriainen Miia" userId="S::miia.utriainen@turku.fi::02738f2e-081c-420e-8702-1c39304c9ce7" providerId="AD" clId="Web-{0C2F209D-5618-C7C5-5309-5B5A23E1F097}" dt="2024-08-07T12:43:59.646" v="29"/>
        <pc:sldMkLst>
          <pc:docMk/>
          <pc:sldMk cId="1732598904" sldId="314"/>
        </pc:sldMkLst>
      </pc:sldChg>
      <pc:sldChg chg="del">
        <pc:chgData name="Utriainen Miia" userId="S::miia.utriainen@turku.fi::02738f2e-081c-420e-8702-1c39304c9ce7" providerId="AD" clId="Web-{0C2F209D-5618-C7C5-5309-5B5A23E1F097}" dt="2024-08-07T12:43:59.646" v="28"/>
        <pc:sldMkLst>
          <pc:docMk/>
          <pc:sldMk cId="2159295919" sldId="315"/>
        </pc:sldMkLst>
      </pc:sldChg>
      <pc:sldChg chg="del">
        <pc:chgData name="Utriainen Miia" userId="S::miia.utriainen@turku.fi::02738f2e-081c-420e-8702-1c39304c9ce7" providerId="AD" clId="Web-{0C2F209D-5618-C7C5-5309-5B5A23E1F097}" dt="2024-08-07T12:43:59.646" v="30"/>
        <pc:sldMkLst>
          <pc:docMk/>
          <pc:sldMk cId="3773616440" sldId="318"/>
        </pc:sldMkLst>
      </pc:sldChg>
      <pc:sldChg chg="del">
        <pc:chgData name="Utriainen Miia" userId="S::miia.utriainen@turku.fi::02738f2e-081c-420e-8702-1c39304c9ce7" providerId="AD" clId="Web-{0C2F209D-5618-C7C5-5309-5B5A23E1F097}" dt="2024-08-07T12:44:08.021" v="41"/>
        <pc:sldMkLst>
          <pc:docMk/>
          <pc:sldMk cId="1554006779" sldId="328"/>
        </pc:sldMkLst>
      </pc:sldChg>
      <pc:sldChg chg="del">
        <pc:chgData name="Utriainen Miia" userId="S::miia.utriainen@turku.fi::02738f2e-081c-420e-8702-1c39304c9ce7" providerId="AD" clId="Web-{0C2F209D-5618-C7C5-5309-5B5A23E1F097}" dt="2024-08-07T12:43:59.646" v="31"/>
        <pc:sldMkLst>
          <pc:docMk/>
          <pc:sldMk cId="1751464007" sldId="329"/>
        </pc:sldMkLst>
      </pc:sldChg>
      <pc:sldChg chg="del">
        <pc:chgData name="Utriainen Miia" userId="S::miia.utriainen@turku.fi::02738f2e-081c-420e-8702-1c39304c9ce7" providerId="AD" clId="Web-{0C2F209D-5618-C7C5-5309-5B5A23E1F097}" dt="2024-08-07T12:43:59.646" v="32"/>
        <pc:sldMkLst>
          <pc:docMk/>
          <pc:sldMk cId="3068495126" sldId="330"/>
        </pc:sldMkLst>
      </pc:sldChg>
      <pc:sldChg chg="del">
        <pc:chgData name="Utriainen Miia" userId="S::miia.utriainen@turku.fi::02738f2e-081c-420e-8702-1c39304c9ce7" providerId="AD" clId="Web-{0C2F209D-5618-C7C5-5309-5B5A23E1F097}" dt="2024-08-07T12:43:59.662" v="38"/>
        <pc:sldMkLst>
          <pc:docMk/>
          <pc:sldMk cId="2584691795" sldId="331"/>
        </pc:sldMkLst>
      </pc:sldChg>
      <pc:sldChg chg="del">
        <pc:chgData name="Utriainen Miia" userId="S::miia.utriainen@turku.fi::02738f2e-081c-420e-8702-1c39304c9ce7" providerId="AD" clId="Web-{0C2F209D-5618-C7C5-5309-5B5A23E1F097}" dt="2024-08-07T12:43:59.646" v="34"/>
        <pc:sldMkLst>
          <pc:docMk/>
          <pc:sldMk cId="3403679277" sldId="332"/>
        </pc:sldMkLst>
      </pc:sldChg>
      <pc:sldChg chg="del">
        <pc:chgData name="Utriainen Miia" userId="S::miia.utriainen@turku.fi::02738f2e-081c-420e-8702-1c39304c9ce7" providerId="AD" clId="Web-{0C2F209D-5618-C7C5-5309-5B5A23E1F097}" dt="2024-08-07T12:43:59.662" v="36"/>
        <pc:sldMkLst>
          <pc:docMk/>
          <pc:sldMk cId="2054663233" sldId="333"/>
        </pc:sldMkLst>
      </pc:sldChg>
      <pc:sldChg chg="del">
        <pc:chgData name="Utriainen Miia" userId="S::miia.utriainen@turku.fi::02738f2e-081c-420e-8702-1c39304c9ce7" providerId="AD" clId="Web-{0C2F209D-5618-C7C5-5309-5B5A23E1F097}" dt="2024-08-07T12:43:59.662" v="37"/>
        <pc:sldMkLst>
          <pc:docMk/>
          <pc:sldMk cId="278356756" sldId="334"/>
        </pc:sldMkLst>
      </pc:sldChg>
      <pc:sldChg chg="del">
        <pc:chgData name="Utriainen Miia" userId="S::miia.utriainen@turku.fi::02738f2e-081c-420e-8702-1c39304c9ce7" providerId="AD" clId="Web-{0C2F209D-5618-C7C5-5309-5B5A23E1F097}" dt="2024-08-07T12:43:59.630" v="25"/>
        <pc:sldMkLst>
          <pc:docMk/>
          <pc:sldMk cId="4085468613" sldId="335"/>
        </pc:sldMkLst>
      </pc:sldChg>
      <pc:sldChg chg="del">
        <pc:chgData name="Utriainen Miia" userId="S::miia.utriainen@turku.fi::02738f2e-081c-420e-8702-1c39304c9ce7" providerId="AD" clId="Web-{0C2F209D-5618-C7C5-5309-5B5A23E1F097}" dt="2024-08-07T12:43:59.630" v="27"/>
        <pc:sldMkLst>
          <pc:docMk/>
          <pc:sldMk cId="667599827" sldId="337"/>
        </pc:sldMkLst>
      </pc:sldChg>
      <pc:sldChg chg="del">
        <pc:chgData name="Utriainen Miia" userId="S::miia.utriainen@turku.fi::02738f2e-081c-420e-8702-1c39304c9ce7" providerId="AD" clId="Web-{0C2F209D-5618-C7C5-5309-5B5A23E1F097}" dt="2024-08-07T12:43:59.646" v="33"/>
        <pc:sldMkLst>
          <pc:docMk/>
          <pc:sldMk cId="3673590872" sldId="340"/>
        </pc:sldMkLst>
      </pc:sldChg>
      <pc:sldChg chg="del">
        <pc:chgData name="Utriainen Miia" userId="S::miia.utriainen@turku.fi::02738f2e-081c-420e-8702-1c39304c9ce7" providerId="AD" clId="Web-{0C2F209D-5618-C7C5-5309-5B5A23E1F097}" dt="2024-08-07T12:43:59.630" v="26"/>
        <pc:sldMkLst>
          <pc:docMk/>
          <pc:sldMk cId="110794026" sldId="344"/>
        </pc:sldMkLst>
      </pc:sldChg>
      <pc:sldChg chg="del">
        <pc:chgData name="Utriainen Miia" userId="S::miia.utriainen@turku.fi::02738f2e-081c-420e-8702-1c39304c9ce7" providerId="AD" clId="Web-{0C2F209D-5618-C7C5-5309-5B5A23E1F097}" dt="2024-08-07T12:43:59.662" v="39"/>
        <pc:sldMkLst>
          <pc:docMk/>
          <pc:sldMk cId="1897624754" sldId="354"/>
        </pc:sldMkLst>
      </pc:sldChg>
      <pc:sldChg chg="del">
        <pc:chgData name="Utriainen Miia" userId="S::miia.utriainen@turku.fi::02738f2e-081c-420e-8702-1c39304c9ce7" providerId="AD" clId="Web-{0C2F209D-5618-C7C5-5309-5B5A23E1F097}" dt="2024-08-07T12:43:59.662" v="35"/>
        <pc:sldMkLst>
          <pc:docMk/>
          <pc:sldMk cId="2200246550" sldId="355"/>
        </pc:sldMkLst>
      </pc:sldChg>
    </pc:docChg>
  </pc:docChgLst>
  <pc:docChgLst>
    <pc:chgData name="Utriainen Miia" userId="S::miia.utriainen@turku.fi::02738f2e-081c-420e-8702-1c39304c9ce7" providerId="AD" clId="Web-{F77F9884-5743-431E-B552-F6AFED1F59EB}"/>
    <pc:docChg chg="addSld delSld modSld">
      <pc:chgData name="Utriainen Miia" userId="S::miia.utriainen@turku.fi::02738f2e-081c-420e-8702-1c39304c9ce7" providerId="AD" clId="Web-{F77F9884-5743-431E-B552-F6AFED1F59EB}" dt="2024-08-26T12:33:05.495" v="43"/>
      <pc:docMkLst>
        <pc:docMk/>
      </pc:docMkLst>
      <pc:sldChg chg="modSp add del">
        <pc:chgData name="Utriainen Miia" userId="S::miia.utriainen@turku.fi::02738f2e-081c-420e-8702-1c39304c9ce7" providerId="AD" clId="Web-{F77F9884-5743-431E-B552-F6AFED1F59EB}" dt="2024-08-26T12:33:05.495" v="43"/>
        <pc:sldMkLst>
          <pc:docMk/>
          <pc:sldMk cId="2238479266" sldId="303"/>
        </pc:sldMkLst>
        <pc:spChg chg="mod">
          <ac:chgData name="Utriainen Miia" userId="S::miia.utriainen@turku.fi::02738f2e-081c-420e-8702-1c39304c9ce7" providerId="AD" clId="Web-{F77F9884-5743-431E-B552-F6AFED1F59EB}" dt="2024-08-26T12:32:49.511" v="40" actId="20577"/>
          <ac:spMkLst>
            <pc:docMk/>
            <pc:sldMk cId="2238479266" sldId="303"/>
            <ac:spMk id="3" creationId="{6FA07076-FA7C-418E-AC45-28069630983B}"/>
          </ac:spMkLst>
        </pc:spChg>
      </pc:sldChg>
    </pc:docChg>
  </pc:docChgLst>
  <pc:docChgLst>
    <pc:chgData name="Tyysteri Laura" userId="cedc007d-e4fa-4cbb-a4c1-f80996e577a4" providerId="ADAL" clId="{636F330E-07FC-4034-A2C6-D76492946A5E}"/>
    <pc:docChg chg="undo redo custSel addSld delSld modSld sldOrd">
      <pc:chgData name="Tyysteri Laura" userId="cedc007d-e4fa-4cbb-a4c1-f80996e577a4" providerId="ADAL" clId="{636F330E-07FC-4034-A2C6-D76492946A5E}" dt="2024-08-26T13:34:15.620" v="8198" actId="478"/>
      <pc:docMkLst>
        <pc:docMk/>
      </pc:docMkLst>
      <pc:sldChg chg="modSp mod">
        <pc:chgData name="Tyysteri Laura" userId="cedc007d-e4fa-4cbb-a4c1-f80996e577a4" providerId="ADAL" clId="{636F330E-07FC-4034-A2C6-D76492946A5E}" dt="2024-08-21T06:56:51.640" v="4203" actId="20577"/>
        <pc:sldMkLst>
          <pc:docMk/>
          <pc:sldMk cId="0" sldId="258"/>
        </pc:sldMkLst>
        <pc:spChg chg="mod">
          <ac:chgData name="Tyysteri Laura" userId="cedc007d-e4fa-4cbb-a4c1-f80996e577a4" providerId="ADAL" clId="{636F330E-07FC-4034-A2C6-D76492946A5E}" dt="2024-08-21T06:56:51.640" v="4203" actId="20577"/>
          <ac:spMkLst>
            <pc:docMk/>
            <pc:sldMk cId="0" sldId="258"/>
            <ac:spMk id="3" creationId="{00000000-0000-0000-0000-000000000000}"/>
          </ac:spMkLst>
        </pc:spChg>
      </pc:sldChg>
      <pc:sldChg chg="modSp add del mod">
        <pc:chgData name="Tyysteri Laura" userId="cedc007d-e4fa-4cbb-a4c1-f80996e577a4" providerId="ADAL" clId="{636F330E-07FC-4034-A2C6-D76492946A5E}" dt="2024-08-26T08:51:58.816" v="7537" actId="47"/>
        <pc:sldMkLst>
          <pc:docMk/>
          <pc:sldMk cId="2563119616" sldId="265"/>
        </pc:sldMkLst>
        <pc:spChg chg="mod">
          <ac:chgData name="Tyysteri Laura" userId="cedc007d-e4fa-4cbb-a4c1-f80996e577a4" providerId="ADAL" clId="{636F330E-07FC-4034-A2C6-D76492946A5E}" dt="2024-08-26T08:48:52.520" v="7356" actId="21"/>
          <ac:spMkLst>
            <pc:docMk/>
            <pc:sldMk cId="2563119616" sldId="265"/>
            <ac:spMk id="4" creationId="{950677C9-3E42-427F-93B8-526692906471}"/>
          </ac:spMkLst>
        </pc:spChg>
      </pc:sldChg>
      <pc:sldChg chg="add del">
        <pc:chgData name="Tyysteri Laura" userId="cedc007d-e4fa-4cbb-a4c1-f80996e577a4" providerId="ADAL" clId="{636F330E-07FC-4034-A2C6-D76492946A5E}" dt="2024-08-26T08:52:23.722" v="7581" actId="47"/>
        <pc:sldMkLst>
          <pc:docMk/>
          <pc:sldMk cId="2721508595" sldId="266"/>
        </pc:sldMkLst>
      </pc:sldChg>
      <pc:sldChg chg="add del">
        <pc:chgData name="Tyysteri Laura" userId="cedc007d-e4fa-4cbb-a4c1-f80996e577a4" providerId="ADAL" clId="{636F330E-07FC-4034-A2C6-D76492946A5E}" dt="2024-08-26T08:55:47.694" v="7654" actId="47"/>
        <pc:sldMkLst>
          <pc:docMk/>
          <pc:sldMk cId="926184573" sldId="275"/>
        </pc:sldMkLst>
      </pc:sldChg>
      <pc:sldChg chg="add del ord setBg">
        <pc:chgData name="Tyysteri Laura" userId="cedc007d-e4fa-4cbb-a4c1-f80996e577a4" providerId="ADAL" clId="{636F330E-07FC-4034-A2C6-D76492946A5E}" dt="2024-08-26T08:49:33.812" v="7409"/>
        <pc:sldMkLst>
          <pc:docMk/>
          <pc:sldMk cId="1938942587" sldId="276"/>
        </pc:sldMkLst>
      </pc:sldChg>
      <pc:sldChg chg="add del">
        <pc:chgData name="Tyysteri Laura" userId="cedc007d-e4fa-4cbb-a4c1-f80996e577a4" providerId="ADAL" clId="{636F330E-07FC-4034-A2C6-D76492946A5E}" dt="2024-08-26T08:52:30.969" v="7582" actId="47"/>
        <pc:sldMkLst>
          <pc:docMk/>
          <pc:sldMk cId="1672999832" sldId="277"/>
        </pc:sldMkLst>
      </pc:sldChg>
      <pc:sldChg chg="addSp delSp modSp mod">
        <pc:chgData name="Tyysteri Laura" userId="cedc007d-e4fa-4cbb-a4c1-f80996e577a4" providerId="ADAL" clId="{636F330E-07FC-4034-A2C6-D76492946A5E}" dt="2024-08-26T13:34:15.620" v="8198" actId="478"/>
        <pc:sldMkLst>
          <pc:docMk/>
          <pc:sldMk cId="1010791982" sldId="298"/>
        </pc:sldMkLst>
        <pc:spChg chg="add del mod">
          <ac:chgData name="Tyysteri Laura" userId="cedc007d-e4fa-4cbb-a4c1-f80996e577a4" providerId="ADAL" clId="{636F330E-07FC-4034-A2C6-D76492946A5E}" dt="2024-08-26T13:34:15.620" v="8198" actId="478"/>
          <ac:spMkLst>
            <pc:docMk/>
            <pc:sldMk cId="1010791982" sldId="298"/>
            <ac:spMk id="3" creationId="{2FFF0CC5-BAB9-A4BC-7335-69105C6BED9A}"/>
          </ac:spMkLst>
        </pc:spChg>
        <pc:spChg chg="del">
          <ac:chgData name="Tyysteri Laura" userId="cedc007d-e4fa-4cbb-a4c1-f80996e577a4" providerId="ADAL" clId="{636F330E-07FC-4034-A2C6-D76492946A5E}" dt="2024-08-26T13:34:14.091" v="8197" actId="478"/>
          <ac:spMkLst>
            <pc:docMk/>
            <pc:sldMk cId="1010791982" sldId="298"/>
            <ac:spMk id="5" creationId="{B7AF7A9F-AEDF-47C1-8C31-7A6DEABF12B5}"/>
          </ac:spMkLst>
        </pc:spChg>
      </pc:sldChg>
      <pc:sldChg chg="addSp delSp del mod">
        <pc:chgData name="Tyysteri Laura" userId="cedc007d-e4fa-4cbb-a4c1-f80996e577a4" providerId="ADAL" clId="{636F330E-07FC-4034-A2C6-D76492946A5E}" dt="2024-08-14T11:14:48.869" v="1436" actId="47"/>
        <pc:sldMkLst>
          <pc:docMk/>
          <pc:sldMk cId="1061484851" sldId="302"/>
        </pc:sldMkLst>
        <pc:spChg chg="add del">
          <ac:chgData name="Tyysteri Laura" userId="cedc007d-e4fa-4cbb-a4c1-f80996e577a4" providerId="ADAL" clId="{636F330E-07FC-4034-A2C6-D76492946A5E}" dt="2024-08-14T11:11:33.723" v="1363" actId="22"/>
          <ac:spMkLst>
            <pc:docMk/>
            <pc:sldMk cId="1061484851" sldId="302"/>
            <ac:spMk id="5" creationId="{995B178F-39A3-64AC-5802-0FD6CF27C0BC}"/>
          </ac:spMkLst>
        </pc:spChg>
        <pc:spChg chg="add del">
          <ac:chgData name="Tyysteri Laura" userId="cedc007d-e4fa-4cbb-a4c1-f80996e577a4" providerId="ADAL" clId="{636F330E-07FC-4034-A2C6-D76492946A5E}" dt="2024-08-14T11:11:37.253" v="1365" actId="22"/>
          <ac:spMkLst>
            <pc:docMk/>
            <pc:sldMk cId="1061484851" sldId="302"/>
            <ac:spMk id="8" creationId="{DE69BCCD-EB00-6A6F-D120-A0DC8FBE34F2}"/>
          </ac:spMkLst>
        </pc:spChg>
        <pc:spChg chg="add del">
          <ac:chgData name="Tyysteri Laura" userId="cedc007d-e4fa-4cbb-a4c1-f80996e577a4" providerId="ADAL" clId="{636F330E-07FC-4034-A2C6-D76492946A5E}" dt="2024-08-14T11:11:43.954" v="1367" actId="22"/>
          <ac:spMkLst>
            <pc:docMk/>
            <pc:sldMk cId="1061484851" sldId="302"/>
            <ac:spMk id="10" creationId="{0AF43C3C-AD2F-FF26-A8B6-BEA86C27CA7E}"/>
          </ac:spMkLst>
        </pc:spChg>
      </pc:sldChg>
      <pc:sldChg chg="modSp mod ord modNotesTx">
        <pc:chgData name="Tyysteri Laura" userId="cedc007d-e4fa-4cbb-a4c1-f80996e577a4" providerId="ADAL" clId="{636F330E-07FC-4034-A2C6-D76492946A5E}" dt="2024-08-26T12:32:37.035" v="8191" actId="20577"/>
        <pc:sldMkLst>
          <pc:docMk/>
          <pc:sldMk cId="2238479266" sldId="303"/>
        </pc:sldMkLst>
        <pc:spChg chg="mod">
          <ac:chgData name="Tyysteri Laura" userId="cedc007d-e4fa-4cbb-a4c1-f80996e577a4" providerId="ADAL" clId="{636F330E-07FC-4034-A2C6-D76492946A5E}" dt="2024-08-14T11:15:15.403" v="1464" actId="13926"/>
          <ac:spMkLst>
            <pc:docMk/>
            <pc:sldMk cId="2238479266" sldId="303"/>
            <ac:spMk id="2" creationId="{C614A122-DE05-44AE-AC68-CDD34FF6F56E}"/>
          </ac:spMkLst>
        </pc:spChg>
        <pc:spChg chg="mod">
          <ac:chgData name="Tyysteri Laura" userId="cedc007d-e4fa-4cbb-a4c1-f80996e577a4" providerId="ADAL" clId="{636F330E-07FC-4034-A2C6-D76492946A5E}" dt="2024-08-26T12:32:37.035" v="8191" actId="20577"/>
          <ac:spMkLst>
            <pc:docMk/>
            <pc:sldMk cId="2238479266" sldId="303"/>
            <ac:spMk id="3" creationId="{6FA07076-FA7C-418E-AC45-28069630983B}"/>
          </ac:spMkLst>
        </pc:spChg>
      </pc:sldChg>
      <pc:sldChg chg="del ord">
        <pc:chgData name="Tyysteri Laura" userId="cedc007d-e4fa-4cbb-a4c1-f80996e577a4" providerId="ADAL" clId="{636F330E-07FC-4034-A2C6-D76492946A5E}" dt="2024-08-26T13:34:03.918" v="8196" actId="47"/>
        <pc:sldMkLst>
          <pc:docMk/>
          <pc:sldMk cId="1809137451" sldId="309"/>
        </pc:sldMkLst>
      </pc:sldChg>
      <pc:sldChg chg="del">
        <pc:chgData name="Tyysteri Laura" userId="cedc007d-e4fa-4cbb-a4c1-f80996e577a4" providerId="ADAL" clId="{636F330E-07FC-4034-A2C6-D76492946A5E}" dt="2024-08-21T06:58:42.275" v="4240" actId="47"/>
        <pc:sldMkLst>
          <pc:docMk/>
          <pc:sldMk cId="3016097719" sldId="310"/>
        </pc:sldMkLst>
      </pc:sldChg>
      <pc:sldChg chg="del">
        <pc:chgData name="Tyysteri Laura" userId="cedc007d-e4fa-4cbb-a4c1-f80996e577a4" providerId="ADAL" clId="{636F330E-07FC-4034-A2C6-D76492946A5E}" dt="2024-08-21T07:07:35.366" v="5097" actId="47"/>
        <pc:sldMkLst>
          <pc:docMk/>
          <pc:sldMk cId="3652809760" sldId="311"/>
        </pc:sldMkLst>
      </pc:sldChg>
      <pc:sldChg chg="modSp mod ord">
        <pc:chgData name="Tyysteri Laura" userId="cedc007d-e4fa-4cbb-a4c1-f80996e577a4" providerId="ADAL" clId="{636F330E-07FC-4034-A2C6-D76492946A5E}" dt="2024-08-26T13:33:51.064" v="8193"/>
        <pc:sldMkLst>
          <pc:docMk/>
          <pc:sldMk cId="1644863869" sldId="319"/>
        </pc:sldMkLst>
        <pc:spChg chg="mod">
          <ac:chgData name="Tyysteri Laura" userId="cedc007d-e4fa-4cbb-a4c1-f80996e577a4" providerId="ADAL" clId="{636F330E-07FC-4034-A2C6-D76492946A5E}" dt="2024-08-21T06:58:27.077" v="4237" actId="20577"/>
          <ac:spMkLst>
            <pc:docMk/>
            <pc:sldMk cId="1644863869" sldId="319"/>
            <ac:spMk id="2" creationId="{F945DA21-967F-425E-872C-3D914A9220F6}"/>
          </ac:spMkLst>
        </pc:spChg>
      </pc:sldChg>
      <pc:sldChg chg="del">
        <pc:chgData name="Tyysteri Laura" userId="cedc007d-e4fa-4cbb-a4c1-f80996e577a4" providerId="ADAL" clId="{636F330E-07FC-4034-A2C6-D76492946A5E}" dt="2024-08-14T11:14:52.759" v="1438" actId="47"/>
        <pc:sldMkLst>
          <pc:docMk/>
          <pc:sldMk cId="541181539" sldId="325"/>
        </pc:sldMkLst>
      </pc:sldChg>
      <pc:sldChg chg="modSp mod">
        <pc:chgData name="Tyysteri Laura" userId="cedc007d-e4fa-4cbb-a4c1-f80996e577a4" providerId="ADAL" clId="{636F330E-07FC-4034-A2C6-D76492946A5E}" dt="2024-08-14T10:52:36.017" v="44" actId="20577"/>
        <pc:sldMkLst>
          <pc:docMk/>
          <pc:sldMk cId="3401100175" sldId="326"/>
        </pc:sldMkLst>
        <pc:spChg chg="mod">
          <ac:chgData name="Tyysteri Laura" userId="cedc007d-e4fa-4cbb-a4c1-f80996e577a4" providerId="ADAL" clId="{636F330E-07FC-4034-A2C6-D76492946A5E}" dt="2024-08-14T10:52:18.420" v="26" actId="20577"/>
          <ac:spMkLst>
            <pc:docMk/>
            <pc:sldMk cId="3401100175" sldId="326"/>
            <ac:spMk id="2" creationId="{6CD3A68B-2169-4940-97C5-A10F00CDEB9F}"/>
          </ac:spMkLst>
        </pc:spChg>
        <pc:spChg chg="mod">
          <ac:chgData name="Tyysteri Laura" userId="cedc007d-e4fa-4cbb-a4c1-f80996e577a4" providerId="ADAL" clId="{636F330E-07FC-4034-A2C6-D76492946A5E}" dt="2024-08-14T10:52:36.017" v="44" actId="20577"/>
          <ac:spMkLst>
            <pc:docMk/>
            <pc:sldMk cId="3401100175" sldId="326"/>
            <ac:spMk id="3" creationId="{EBB4AF93-CB7D-4D7E-B004-990FB059E389}"/>
          </ac:spMkLst>
        </pc:spChg>
        <pc:spChg chg="mod">
          <ac:chgData name="Tyysteri Laura" userId="cedc007d-e4fa-4cbb-a4c1-f80996e577a4" providerId="ADAL" clId="{636F330E-07FC-4034-A2C6-D76492946A5E}" dt="2024-08-14T10:52:15.350" v="25" actId="20577"/>
          <ac:spMkLst>
            <pc:docMk/>
            <pc:sldMk cId="3401100175" sldId="326"/>
            <ac:spMk id="4" creationId="{B3C5D05A-648F-4BD0-9007-4EC4F55D2D48}"/>
          </ac:spMkLst>
        </pc:spChg>
      </pc:sldChg>
      <pc:sldChg chg="del">
        <pc:chgData name="Tyysteri Laura" userId="cedc007d-e4fa-4cbb-a4c1-f80996e577a4" providerId="ADAL" clId="{636F330E-07FC-4034-A2C6-D76492946A5E}" dt="2024-08-14T11:14:51.085" v="1437" actId="47"/>
        <pc:sldMkLst>
          <pc:docMk/>
          <pc:sldMk cId="2998404190" sldId="327"/>
        </pc:sldMkLst>
      </pc:sldChg>
      <pc:sldChg chg="del">
        <pc:chgData name="Tyysteri Laura" userId="cedc007d-e4fa-4cbb-a4c1-f80996e577a4" providerId="ADAL" clId="{636F330E-07FC-4034-A2C6-D76492946A5E}" dt="2024-08-21T06:57:57.445" v="4225" actId="47"/>
        <pc:sldMkLst>
          <pc:docMk/>
          <pc:sldMk cId="1589368883" sldId="345"/>
        </pc:sldMkLst>
      </pc:sldChg>
      <pc:sldChg chg="del">
        <pc:chgData name="Tyysteri Laura" userId="cedc007d-e4fa-4cbb-a4c1-f80996e577a4" providerId="ADAL" clId="{636F330E-07FC-4034-A2C6-D76492946A5E}" dt="2024-08-21T07:08:45.256" v="5145" actId="47"/>
        <pc:sldMkLst>
          <pc:docMk/>
          <pc:sldMk cId="1945789638" sldId="347"/>
        </pc:sldMkLst>
      </pc:sldChg>
      <pc:sldChg chg="del">
        <pc:chgData name="Tyysteri Laura" userId="cedc007d-e4fa-4cbb-a4c1-f80996e577a4" providerId="ADAL" clId="{636F330E-07FC-4034-A2C6-D76492946A5E}" dt="2024-08-21T06:58:46.575" v="4241" actId="47"/>
        <pc:sldMkLst>
          <pc:docMk/>
          <pc:sldMk cId="1482338181" sldId="348"/>
        </pc:sldMkLst>
      </pc:sldChg>
      <pc:sldChg chg="del">
        <pc:chgData name="Tyysteri Laura" userId="cedc007d-e4fa-4cbb-a4c1-f80996e577a4" providerId="ADAL" clId="{636F330E-07FC-4034-A2C6-D76492946A5E}" dt="2024-08-21T07:07:36.478" v="5098" actId="47"/>
        <pc:sldMkLst>
          <pc:docMk/>
          <pc:sldMk cId="2420035258" sldId="350"/>
        </pc:sldMkLst>
      </pc:sldChg>
      <pc:sldChg chg="del">
        <pc:chgData name="Tyysteri Laura" userId="cedc007d-e4fa-4cbb-a4c1-f80996e577a4" providerId="ADAL" clId="{636F330E-07FC-4034-A2C6-D76492946A5E}" dt="2024-08-21T07:07:40.180" v="5099" actId="47"/>
        <pc:sldMkLst>
          <pc:docMk/>
          <pc:sldMk cId="560501190" sldId="352"/>
        </pc:sldMkLst>
      </pc:sldChg>
      <pc:sldChg chg="modSp new mod">
        <pc:chgData name="Tyysteri Laura" userId="cedc007d-e4fa-4cbb-a4c1-f80996e577a4" providerId="ADAL" clId="{636F330E-07FC-4034-A2C6-D76492946A5E}" dt="2024-08-26T07:43:06.008" v="6725"/>
        <pc:sldMkLst>
          <pc:docMk/>
          <pc:sldMk cId="3256948968" sldId="353"/>
        </pc:sldMkLst>
        <pc:spChg chg="mod">
          <ac:chgData name="Tyysteri Laura" userId="cedc007d-e4fa-4cbb-a4c1-f80996e577a4" providerId="ADAL" clId="{636F330E-07FC-4034-A2C6-D76492946A5E}" dt="2024-08-14T10:52:51.551" v="71" actId="20577"/>
          <ac:spMkLst>
            <pc:docMk/>
            <pc:sldMk cId="3256948968" sldId="353"/>
            <ac:spMk id="2" creationId="{75B55523-F6A2-7891-C1E3-E6A2D8B97D04}"/>
          </ac:spMkLst>
        </pc:spChg>
        <pc:spChg chg="mod">
          <ac:chgData name="Tyysteri Laura" userId="cedc007d-e4fa-4cbb-a4c1-f80996e577a4" providerId="ADAL" clId="{636F330E-07FC-4034-A2C6-D76492946A5E}" dt="2024-08-26T07:43:06.008" v="6725"/>
          <ac:spMkLst>
            <pc:docMk/>
            <pc:sldMk cId="3256948968" sldId="353"/>
            <ac:spMk id="3" creationId="{2E1361F4-BE07-7007-9C96-DB4342CDC754}"/>
          </ac:spMkLst>
        </pc:spChg>
      </pc:sldChg>
      <pc:sldChg chg="modSp new mod">
        <pc:chgData name="Tyysteri Laura" userId="cedc007d-e4fa-4cbb-a4c1-f80996e577a4" providerId="ADAL" clId="{636F330E-07FC-4034-A2C6-D76492946A5E}" dt="2024-08-26T07:45:44.861" v="6729" actId="20577"/>
        <pc:sldMkLst>
          <pc:docMk/>
          <pc:sldMk cId="176666865" sldId="354"/>
        </pc:sldMkLst>
        <pc:spChg chg="mod">
          <ac:chgData name="Tyysteri Laura" userId="cedc007d-e4fa-4cbb-a4c1-f80996e577a4" providerId="ADAL" clId="{636F330E-07FC-4034-A2C6-D76492946A5E}" dt="2024-08-14T10:53:08.129" v="102" actId="20577"/>
          <ac:spMkLst>
            <pc:docMk/>
            <pc:sldMk cId="176666865" sldId="354"/>
            <ac:spMk id="2" creationId="{B4D41204-E279-E470-548E-3E19EAFF0335}"/>
          </ac:spMkLst>
        </pc:spChg>
        <pc:spChg chg="mod">
          <ac:chgData name="Tyysteri Laura" userId="cedc007d-e4fa-4cbb-a4c1-f80996e577a4" providerId="ADAL" clId="{636F330E-07FC-4034-A2C6-D76492946A5E}" dt="2024-08-26T07:45:44.861" v="6729" actId="20577"/>
          <ac:spMkLst>
            <pc:docMk/>
            <pc:sldMk cId="176666865" sldId="354"/>
            <ac:spMk id="3" creationId="{4118F216-3FC2-F005-14B8-88FA223A8C33}"/>
          </ac:spMkLst>
        </pc:spChg>
      </pc:sldChg>
      <pc:sldChg chg="addSp delSp modSp new mod ord">
        <pc:chgData name="Tyysteri Laura" userId="cedc007d-e4fa-4cbb-a4c1-f80996e577a4" providerId="ADAL" clId="{636F330E-07FC-4034-A2C6-D76492946A5E}" dt="2024-08-21T06:31:28.522" v="3536" actId="478"/>
        <pc:sldMkLst>
          <pc:docMk/>
          <pc:sldMk cId="1720141229" sldId="355"/>
        </pc:sldMkLst>
        <pc:spChg chg="mod">
          <ac:chgData name="Tyysteri Laura" userId="cedc007d-e4fa-4cbb-a4c1-f80996e577a4" providerId="ADAL" clId="{636F330E-07FC-4034-A2C6-D76492946A5E}" dt="2024-08-14T10:58:44.067" v="305" actId="20577"/>
          <ac:spMkLst>
            <pc:docMk/>
            <pc:sldMk cId="1720141229" sldId="355"/>
            <ac:spMk id="2" creationId="{9D33F3C9-D511-BE7A-7977-8CD3C4003CF8}"/>
          </ac:spMkLst>
        </pc:spChg>
        <pc:spChg chg="mod">
          <ac:chgData name="Tyysteri Laura" userId="cedc007d-e4fa-4cbb-a4c1-f80996e577a4" providerId="ADAL" clId="{636F330E-07FC-4034-A2C6-D76492946A5E}" dt="2024-08-14T10:58:22.956" v="272" actId="15"/>
          <ac:spMkLst>
            <pc:docMk/>
            <pc:sldMk cId="1720141229" sldId="355"/>
            <ac:spMk id="3" creationId="{5E8FF02C-C628-2E8C-6FE9-EC358DF0EFB3}"/>
          </ac:spMkLst>
        </pc:spChg>
        <pc:picChg chg="add del mod">
          <ac:chgData name="Tyysteri Laura" userId="cedc007d-e4fa-4cbb-a4c1-f80996e577a4" providerId="ADAL" clId="{636F330E-07FC-4034-A2C6-D76492946A5E}" dt="2024-08-21T06:31:28.522" v="3536" actId="478"/>
          <ac:picMkLst>
            <pc:docMk/>
            <pc:sldMk cId="1720141229" sldId="355"/>
            <ac:picMk id="4" creationId="{00F29A3B-56F8-2701-F954-4E13A1EDBB89}"/>
          </ac:picMkLst>
        </pc:picChg>
        <pc:picChg chg="add mod ord">
          <ac:chgData name="Tyysteri Laura" userId="cedc007d-e4fa-4cbb-a4c1-f80996e577a4" providerId="ADAL" clId="{636F330E-07FC-4034-A2C6-D76492946A5E}" dt="2024-08-21T06:31:25.903" v="3535" actId="167"/>
          <ac:picMkLst>
            <pc:docMk/>
            <pc:sldMk cId="1720141229" sldId="355"/>
            <ac:picMk id="6" creationId="{2823059B-8AA1-E0DC-B556-EB492CF702E7}"/>
          </ac:picMkLst>
        </pc:picChg>
      </pc:sldChg>
      <pc:sldChg chg="addSp modSp new mod ord">
        <pc:chgData name="Tyysteri Laura" userId="cedc007d-e4fa-4cbb-a4c1-f80996e577a4" providerId="ADAL" clId="{636F330E-07FC-4034-A2C6-D76492946A5E}" dt="2024-08-21T06:32:13.332" v="3540" actId="20577"/>
        <pc:sldMkLst>
          <pc:docMk/>
          <pc:sldMk cId="3757176774" sldId="356"/>
        </pc:sldMkLst>
        <pc:spChg chg="mod">
          <ac:chgData name="Tyysteri Laura" userId="cedc007d-e4fa-4cbb-a4c1-f80996e577a4" providerId="ADAL" clId="{636F330E-07FC-4034-A2C6-D76492946A5E}" dt="2024-08-14T10:58:32.899" v="290" actId="20577"/>
          <ac:spMkLst>
            <pc:docMk/>
            <pc:sldMk cId="3757176774" sldId="356"/>
            <ac:spMk id="2" creationId="{BDE2F198-9AC8-FFBD-54B9-C75D40C7E054}"/>
          </ac:spMkLst>
        </pc:spChg>
        <pc:spChg chg="mod">
          <ac:chgData name="Tyysteri Laura" userId="cedc007d-e4fa-4cbb-a4c1-f80996e577a4" providerId="ADAL" clId="{636F330E-07FC-4034-A2C6-D76492946A5E}" dt="2024-08-21T06:32:13.332" v="3540" actId="20577"/>
          <ac:spMkLst>
            <pc:docMk/>
            <pc:sldMk cId="3757176774" sldId="356"/>
            <ac:spMk id="3" creationId="{270887B0-2281-101E-7E9A-ED5D730D4D12}"/>
          </ac:spMkLst>
        </pc:spChg>
        <pc:picChg chg="add mod">
          <ac:chgData name="Tyysteri Laura" userId="cedc007d-e4fa-4cbb-a4c1-f80996e577a4" providerId="ADAL" clId="{636F330E-07FC-4034-A2C6-D76492946A5E}" dt="2024-08-21T06:31:33.081" v="3537"/>
          <ac:picMkLst>
            <pc:docMk/>
            <pc:sldMk cId="3757176774" sldId="356"/>
            <ac:picMk id="4" creationId="{5E2C11F2-FF07-4149-A385-C76AF59F82E9}"/>
          </ac:picMkLst>
        </pc:picChg>
      </pc:sldChg>
      <pc:sldChg chg="addSp modSp new mod ord">
        <pc:chgData name="Tyysteri Laura" userId="cedc007d-e4fa-4cbb-a4c1-f80996e577a4" providerId="ADAL" clId="{636F330E-07FC-4034-A2C6-D76492946A5E}" dt="2024-08-21T06:30:19.306" v="3526" actId="1038"/>
        <pc:sldMkLst>
          <pc:docMk/>
          <pc:sldMk cId="1270563478" sldId="357"/>
        </pc:sldMkLst>
        <pc:spChg chg="mod">
          <ac:chgData name="Tyysteri Laura" userId="cedc007d-e4fa-4cbb-a4c1-f80996e577a4" providerId="ADAL" clId="{636F330E-07FC-4034-A2C6-D76492946A5E}" dt="2024-08-14T10:58:55.845" v="330" actId="20577"/>
          <ac:spMkLst>
            <pc:docMk/>
            <pc:sldMk cId="1270563478" sldId="357"/>
            <ac:spMk id="2" creationId="{376F94CF-D0F2-D35C-0D94-7476E8E2DDA7}"/>
          </ac:spMkLst>
        </pc:spChg>
        <pc:picChg chg="add mod">
          <ac:chgData name="Tyysteri Laura" userId="cedc007d-e4fa-4cbb-a4c1-f80996e577a4" providerId="ADAL" clId="{636F330E-07FC-4034-A2C6-D76492946A5E}" dt="2024-08-21T06:30:19.306" v="3526" actId="1038"/>
          <ac:picMkLst>
            <pc:docMk/>
            <pc:sldMk cId="1270563478" sldId="357"/>
            <ac:picMk id="4" creationId="{875A145C-A0B0-EB8D-927F-C06CE9F6DB97}"/>
          </ac:picMkLst>
        </pc:picChg>
      </pc:sldChg>
      <pc:sldChg chg="modSp new mod">
        <pc:chgData name="Tyysteri Laura" userId="cedc007d-e4fa-4cbb-a4c1-f80996e577a4" providerId="ADAL" clId="{636F330E-07FC-4034-A2C6-D76492946A5E}" dt="2024-08-14T11:03:54.659" v="744" actId="20577"/>
        <pc:sldMkLst>
          <pc:docMk/>
          <pc:sldMk cId="1833772480" sldId="358"/>
        </pc:sldMkLst>
        <pc:spChg chg="mod">
          <ac:chgData name="Tyysteri Laura" userId="cedc007d-e4fa-4cbb-a4c1-f80996e577a4" providerId="ADAL" clId="{636F330E-07FC-4034-A2C6-D76492946A5E}" dt="2024-08-14T11:03:54.659" v="744" actId="20577"/>
          <ac:spMkLst>
            <pc:docMk/>
            <pc:sldMk cId="1833772480" sldId="358"/>
            <ac:spMk id="2" creationId="{77DE8CAE-9B08-F0AE-3B1C-919CB427E8B9}"/>
          </ac:spMkLst>
        </pc:spChg>
      </pc:sldChg>
      <pc:sldChg chg="new del">
        <pc:chgData name="Tyysteri Laura" userId="cedc007d-e4fa-4cbb-a4c1-f80996e577a4" providerId="ADAL" clId="{636F330E-07FC-4034-A2C6-D76492946A5E}" dt="2024-08-14T11:03:57.637" v="746" actId="680"/>
        <pc:sldMkLst>
          <pc:docMk/>
          <pc:sldMk cId="536050378" sldId="359"/>
        </pc:sldMkLst>
      </pc:sldChg>
      <pc:sldChg chg="modSp new mod">
        <pc:chgData name="Tyysteri Laura" userId="cedc007d-e4fa-4cbb-a4c1-f80996e577a4" providerId="ADAL" clId="{636F330E-07FC-4034-A2C6-D76492946A5E}" dt="2024-08-21T06:34:43.769" v="3562" actId="404"/>
        <pc:sldMkLst>
          <pc:docMk/>
          <pc:sldMk cId="3588381546" sldId="359"/>
        </pc:sldMkLst>
        <pc:spChg chg="mod">
          <ac:chgData name="Tyysteri Laura" userId="cedc007d-e4fa-4cbb-a4c1-f80996e577a4" providerId="ADAL" clId="{636F330E-07FC-4034-A2C6-D76492946A5E}" dt="2024-08-21T06:11:35.645" v="2525" actId="20577"/>
          <ac:spMkLst>
            <pc:docMk/>
            <pc:sldMk cId="3588381546" sldId="359"/>
            <ac:spMk id="2" creationId="{501F4F98-7E99-9997-CCDF-66A349073E89}"/>
          </ac:spMkLst>
        </pc:spChg>
        <pc:spChg chg="mod">
          <ac:chgData name="Tyysteri Laura" userId="cedc007d-e4fa-4cbb-a4c1-f80996e577a4" providerId="ADAL" clId="{636F330E-07FC-4034-A2C6-D76492946A5E}" dt="2024-08-21T06:34:43.769" v="3562" actId="404"/>
          <ac:spMkLst>
            <pc:docMk/>
            <pc:sldMk cId="3588381546" sldId="359"/>
            <ac:spMk id="3" creationId="{7A0BF057-9A89-E4FD-E41C-DD9540DC8876}"/>
          </ac:spMkLst>
        </pc:spChg>
      </pc:sldChg>
      <pc:sldChg chg="modSp new mod">
        <pc:chgData name="Tyysteri Laura" userId="cedc007d-e4fa-4cbb-a4c1-f80996e577a4" providerId="ADAL" clId="{636F330E-07FC-4034-A2C6-D76492946A5E}" dt="2024-08-14T11:06:02.671" v="988" actId="20577"/>
        <pc:sldMkLst>
          <pc:docMk/>
          <pc:sldMk cId="386355821" sldId="360"/>
        </pc:sldMkLst>
        <pc:spChg chg="mod">
          <ac:chgData name="Tyysteri Laura" userId="cedc007d-e4fa-4cbb-a4c1-f80996e577a4" providerId="ADAL" clId="{636F330E-07FC-4034-A2C6-D76492946A5E}" dt="2024-08-14T11:06:02.671" v="988" actId="20577"/>
          <ac:spMkLst>
            <pc:docMk/>
            <pc:sldMk cId="386355821" sldId="360"/>
            <ac:spMk id="2" creationId="{EEC07C65-622F-4292-5B30-AE39F80D01D9}"/>
          </ac:spMkLst>
        </pc:spChg>
      </pc:sldChg>
      <pc:sldChg chg="modSp new mod">
        <pc:chgData name="Tyysteri Laura" userId="cedc007d-e4fa-4cbb-a4c1-f80996e577a4" providerId="ADAL" clId="{636F330E-07FC-4034-A2C6-D76492946A5E}" dt="2024-08-14T11:07:28.904" v="1170" actId="13926"/>
        <pc:sldMkLst>
          <pc:docMk/>
          <pc:sldMk cId="3293209919" sldId="361"/>
        </pc:sldMkLst>
        <pc:spChg chg="mod">
          <ac:chgData name="Tyysteri Laura" userId="cedc007d-e4fa-4cbb-a4c1-f80996e577a4" providerId="ADAL" clId="{636F330E-07FC-4034-A2C6-D76492946A5E}" dt="2024-08-14T11:06:18.471" v="1015" actId="20577"/>
          <ac:spMkLst>
            <pc:docMk/>
            <pc:sldMk cId="3293209919" sldId="361"/>
            <ac:spMk id="2" creationId="{35FB1B20-B955-9059-9E07-145C3B23EB4B}"/>
          </ac:spMkLst>
        </pc:spChg>
        <pc:spChg chg="mod">
          <ac:chgData name="Tyysteri Laura" userId="cedc007d-e4fa-4cbb-a4c1-f80996e577a4" providerId="ADAL" clId="{636F330E-07FC-4034-A2C6-D76492946A5E}" dt="2024-08-14T11:07:28.904" v="1170" actId="13926"/>
          <ac:spMkLst>
            <pc:docMk/>
            <pc:sldMk cId="3293209919" sldId="361"/>
            <ac:spMk id="3" creationId="{68CD4676-53E3-AF04-8B99-20A20C855080}"/>
          </ac:spMkLst>
        </pc:spChg>
      </pc:sldChg>
      <pc:sldChg chg="delSp modSp add mod">
        <pc:chgData name="Tyysteri Laura" userId="cedc007d-e4fa-4cbb-a4c1-f80996e577a4" providerId="ADAL" clId="{636F330E-07FC-4034-A2C6-D76492946A5E}" dt="2024-08-21T06:41:34.610" v="3866" actId="478"/>
        <pc:sldMkLst>
          <pc:docMk/>
          <pc:sldMk cId="893593865" sldId="362"/>
        </pc:sldMkLst>
        <pc:spChg chg="del mod">
          <ac:chgData name="Tyysteri Laura" userId="cedc007d-e4fa-4cbb-a4c1-f80996e577a4" providerId="ADAL" clId="{636F330E-07FC-4034-A2C6-D76492946A5E}" dt="2024-08-21T06:41:34.610" v="3866" actId="478"/>
          <ac:spMkLst>
            <pc:docMk/>
            <pc:sldMk cId="893593865" sldId="362"/>
            <ac:spMk id="4" creationId="{E6C10D02-817D-666C-04EE-11B583C5FC8C}"/>
          </ac:spMkLst>
        </pc:spChg>
      </pc:sldChg>
      <pc:sldChg chg="modSp add mod">
        <pc:chgData name="Tyysteri Laura" userId="cedc007d-e4fa-4cbb-a4c1-f80996e577a4" providerId="ADAL" clId="{636F330E-07FC-4034-A2C6-D76492946A5E}" dt="2024-08-21T06:35:46.872" v="3630" actId="20577"/>
        <pc:sldMkLst>
          <pc:docMk/>
          <pc:sldMk cId="472555304" sldId="363"/>
        </pc:sldMkLst>
        <pc:spChg chg="mod">
          <ac:chgData name="Tyysteri Laura" userId="cedc007d-e4fa-4cbb-a4c1-f80996e577a4" providerId="ADAL" clId="{636F330E-07FC-4034-A2C6-D76492946A5E}" dt="2024-08-21T06:35:46.872" v="3630" actId="20577"/>
          <ac:spMkLst>
            <pc:docMk/>
            <pc:sldMk cId="472555304" sldId="363"/>
            <ac:spMk id="3" creationId="{6FA07076-FA7C-418E-AC45-28069630983B}"/>
          </ac:spMkLst>
        </pc:spChg>
      </pc:sldChg>
      <pc:sldChg chg="add">
        <pc:chgData name="Tyysteri Laura" userId="cedc007d-e4fa-4cbb-a4c1-f80996e577a4" providerId="ADAL" clId="{636F330E-07FC-4034-A2C6-D76492946A5E}" dt="2024-08-14T11:14:32.729" v="1428"/>
        <pc:sldMkLst>
          <pc:docMk/>
          <pc:sldMk cId="1224589906" sldId="364"/>
        </pc:sldMkLst>
      </pc:sldChg>
      <pc:sldChg chg="modSp add mod">
        <pc:chgData name="Tyysteri Laura" userId="cedc007d-e4fa-4cbb-a4c1-f80996e577a4" providerId="ADAL" clId="{636F330E-07FC-4034-A2C6-D76492946A5E}" dt="2024-08-21T06:40:32.962" v="3855" actId="2711"/>
        <pc:sldMkLst>
          <pc:docMk/>
          <pc:sldMk cId="2362738469" sldId="370"/>
        </pc:sldMkLst>
        <pc:spChg chg="mod">
          <ac:chgData name="Tyysteri Laura" userId="cedc007d-e4fa-4cbb-a4c1-f80996e577a4" providerId="ADAL" clId="{636F330E-07FC-4034-A2C6-D76492946A5E}" dt="2024-08-21T06:33:11.238" v="3542" actId="20577"/>
          <ac:spMkLst>
            <pc:docMk/>
            <pc:sldMk cId="2362738469" sldId="370"/>
            <ac:spMk id="2" creationId="{D239DE74-B77D-4506-E8EA-CA6A647C6E04}"/>
          </ac:spMkLst>
        </pc:spChg>
        <pc:spChg chg="mod">
          <ac:chgData name="Tyysteri Laura" userId="cedc007d-e4fa-4cbb-a4c1-f80996e577a4" providerId="ADAL" clId="{636F330E-07FC-4034-A2C6-D76492946A5E}" dt="2024-08-21T06:40:32.962" v="3855" actId="2711"/>
          <ac:spMkLst>
            <pc:docMk/>
            <pc:sldMk cId="2362738469" sldId="370"/>
            <ac:spMk id="3" creationId="{00C16867-8513-2325-9902-A9F2C0513C82}"/>
          </ac:spMkLst>
        </pc:spChg>
      </pc:sldChg>
      <pc:sldChg chg="modSp add mod">
        <pc:chgData name="Tyysteri Laura" userId="cedc007d-e4fa-4cbb-a4c1-f80996e577a4" providerId="ADAL" clId="{636F330E-07FC-4034-A2C6-D76492946A5E}" dt="2024-08-21T06:41:01.932" v="3863" actId="14"/>
        <pc:sldMkLst>
          <pc:docMk/>
          <pc:sldMk cId="1183140727" sldId="371"/>
        </pc:sldMkLst>
        <pc:spChg chg="mod">
          <ac:chgData name="Tyysteri Laura" userId="cedc007d-e4fa-4cbb-a4c1-f80996e577a4" providerId="ADAL" clId="{636F330E-07FC-4034-A2C6-D76492946A5E}" dt="2024-08-21T06:40:50.735" v="3857"/>
          <ac:spMkLst>
            <pc:docMk/>
            <pc:sldMk cId="1183140727" sldId="371"/>
            <ac:spMk id="2" creationId="{397965D7-4FE5-9C96-D77D-EFC39FEF48B9}"/>
          </ac:spMkLst>
        </pc:spChg>
        <pc:spChg chg="mod">
          <ac:chgData name="Tyysteri Laura" userId="cedc007d-e4fa-4cbb-a4c1-f80996e577a4" providerId="ADAL" clId="{636F330E-07FC-4034-A2C6-D76492946A5E}" dt="2024-08-21T06:41:01.932" v="3863" actId="14"/>
          <ac:spMkLst>
            <pc:docMk/>
            <pc:sldMk cId="1183140727" sldId="371"/>
            <ac:spMk id="3" creationId="{CFF488C5-41AB-CCA3-A81F-D56D5B38B73A}"/>
          </ac:spMkLst>
        </pc:spChg>
      </pc:sldChg>
      <pc:sldChg chg="add del">
        <pc:chgData name="Tyysteri Laura" userId="cedc007d-e4fa-4cbb-a4c1-f80996e577a4" providerId="ADAL" clId="{636F330E-07FC-4034-A2C6-D76492946A5E}" dt="2024-08-21T06:38:34.257" v="3819" actId="47"/>
        <pc:sldMkLst>
          <pc:docMk/>
          <pc:sldMk cId="930264344" sldId="372"/>
        </pc:sldMkLst>
      </pc:sldChg>
      <pc:sldChg chg="add del">
        <pc:chgData name="Tyysteri Laura" userId="cedc007d-e4fa-4cbb-a4c1-f80996e577a4" providerId="ADAL" clId="{636F330E-07FC-4034-A2C6-D76492946A5E}" dt="2024-08-21T06:33:01.078" v="3541" actId="47"/>
        <pc:sldMkLst>
          <pc:docMk/>
          <pc:sldMk cId="2578234136" sldId="373"/>
        </pc:sldMkLst>
      </pc:sldChg>
      <pc:sldChg chg="add del">
        <pc:chgData name="Tyysteri Laura" userId="cedc007d-e4fa-4cbb-a4c1-f80996e577a4" providerId="ADAL" clId="{636F330E-07FC-4034-A2C6-D76492946A5E}" dt="2024-08-21T06:38:38.898" v="3820" actId="47"/>
        <pc:sldMkLst>
          <pc:docMk/>
          <pc:sldMk cId="1022952981" sldId="374"/>
        </pc:sldMkLst>
      </pc:sldChg>
      <pc:sldChg chg="add del">
        <pc:chgData name="Tyysteri Laura" userId="cedc007d-e4fa-4cbb-a4c1-f80996e577a4" providerId="ADAL" clId="{636F330E-07FC-4034-A2C6-D76492946A5E}" dt="2024-08-21T06:41:09.954" v="3864" actId="47"/>
        <pc:sldMkLst>
          <pc:docMk/>
          <pc:sldMk cId="873011558" sldId="375"/>
        </pc:sldMkLst>
      </pc:sldChg>
      <pc:sldChg chg="addSp delSp modSp add mod">
        <pc:chgData name="Tyysteri Laura" userId="cedc007d-e4fa-4cbb-a4c1-f80996e577a4" providerId="ADAL" clId="{636F330E-07FC-4034-A2C6-D76492946A5E}" dt="2024-08-21T06:41:46.458" v="3868" actId="478"/>
        <pc:sldMkLst>
          <pc:docMk/>
          <pc:sldMk cId="3022367890" sldId="376"/>
        </pc:sldMkLst>
        <pc:spChg chg="del">
          <ac:chgData name="Tyysteri Laura" userId="cedc007d-e4fa-4cbb-a4c1-f80996e577a4" providerId="ADAL" clId="{636F330E-07FC-4034-A2C6-D76492946A5E}" dt="2024-08-21T06:41:41.258" v="3867" actId="478"/>
          <ac:spMkLst>
            <pc:docMk/>
            <pc:sldMk cId="3022367890" sldId="376"/>
            <ac:spMk id="4" creationId="{61D5375B-56AF-F904-14D3-F2C38D7CC903}"/>
          </ac:spMkLst>
        </pc:spChg>
        <pc:spChg chg="add del mod">
          <ac:chgData name="Tyysteri Laura" userId="cedc007d-e4fa-4cbb-a4c1-f80996e577a4" providerId="ADAL" clId="{636F330E-07FC-4034-A2C6-D76492946A5E}" dt="2024-08-21T06:41:46.458" v="3868" actId="478"/>
          <ac:spMkLst>
            <pc:docMk/>
            <pc:sldMk cId="3022367890" sldId="376"/>
            <ac:spMk id="7" creationId="{5BB25D17-830D-AE06-FD4C-AB2D0EC35A97}"/>
          </ac:spMkLst>
        </pc:spChg>
      </pc:sldChg>
      <pc:sldChg chg="add del">
        <pc:chgData name="Tyysteri Laura" userId="cedc007d-e4fa-4cbb-a4c1-f80996e577a4" providerId="ADAL" clId="{636F330E-07FC-4034-A2C6-D76492946A5E}" dt="2024-08-26T07:47:45.738" v="6730" actId="47"/>
        <pc:sldMkLst>
          <pc:docMk/>
          <pc:sldMk cId="537715108" sldId="381"/>
        </pc:sldMkLst>
      </pc:sldChg>
      <pc:sldChg chg="add setBg">
        <pc:chgData name="Tyysteri Laura" userId="cedc007d-e4fa-4cbb-a4c1-f80996e577a4" providerId="ADAL" clId="{636F330E-07FC-4034-A2C6-D76492946A5E}" dt="2024-08-14T11:12:00.411" v="1368"/>
        <pc:sldMkLst>
          <pc:docMk/>
          <pc:sldMk cId="1892525841" sldId="382"/>
        </pc:sldMkLst>
      </pc:sldChg>
      <pc:sldChg chg="new del">
        <pc:chgData name="Tyysteri Laura" userId="cedc007d-e4fa-4cbb-a4c1-f80996e577a4" providerId="ADAL" clId="{636F330E-07FC-4034-A2C6-D76492946A5E}" dt="2024-08-14T11:12:36.752" v="1425" actId="47"/>
        <pc:sldMkLst>
          <pc:docMk/>
          <pc:sldMk cId="1247761727" sldId="383"/>
        </pc:sldMkLst>
      </pc:sldChg>
      <pc:sldChg chg="modSp new del mod">
        <pc:chgData name="Tyysteri Laura" userId="cedc007d-e4fa-4cbb-a4c1-f80996e577a4" providerId="ADAL" clId="{636F330E-07FC-4034-A2C6-D76492946A5E}" dt="2024-08-21T08:25:36.596" v="6576" actId="47"/>
        <pc:sldMkLst>
          <pc:docMk/>
          <pc:sldMk cId="2897801670" sldId="384"/>
        </pc:sldMkLst>
        <pc:spChg chg="mod">
          <ac:chgData name="Tyysteri Laura" userId="cedc007d-e4fa-4cbb-a4c1-f80996e577a4" providerId="ADAL" clId="{636F330E-07FC-4034-A2C6-D76492946A5E}" dt="2024-08-14T11:14:42.559" v="1435" actId="20577"/>
          <ac:spMkLst>
            <pc:docMk/>
            <pc:sldMk cId="2897801670" sldId="384"/>
            <ac:spMk id="2" creationId="{5654CE33-8634-059C-9223-04BD27FCE73C}"/>
          </ac:spMkLst>
        </pc:spChg>
      </pc:sldChg>
      <pc:sldChg chg="modSp add mod">
        <pc:chgData name="Tyysteri Laura" userId="cedc007d-e4fa-4cbb-a4c1-f80996e577a4" providerId="ADAL" clId="{636F330E-07FC-4034-A2C6-D76492946A5E}" dt="2024-08-26T07:49:30.792" v="6842" actId="20577"/>
        <pc:sldMkLst>
          <pc:docMk/>
          <pc:sldMk cId="4193633187" sldId="385"/>
        </pc:sldMkLst>
        <pc:spChg chg="mod">
          <ac:chgData name="Tyysteri Laura" userId="cedc007d-e4fa-4cbb-a4c1-f80996e577a4" providerId="ADAL" clId="{636F330E-07FC-4034-A2C6-D76492946A5E}" dt="2024-08-26T07:49:30.792" v="6842" actId="20577"/>
          <ac:spMkLst>
            <pc:docMk/>
            <pc:sldMk cId="4193633187" sldId="385"/>
            <ac:spMk id="3" creationId="{6FA07076-FA7C-418E-AC45-28069630983B}"/>
          </ac:spMkLst>
        </pc:spChg>
      </pc:sldChg>
      <pc:sldChg chg="modSp add del mod">
        <pc:chgData name="Tyysteri Laura" userId="cedc007d-e4fa-4cbb-a4c1-f80996e577a4" providerId="ADAL" clId="{636F330E-07FC-4034-A2C6-D76492946A5E}" dt="2024-08-26T07:49:35.717" v="6843" actId="47"/>
        <pc:sldMkLst>
          <pc:docMk/>
          <pc:sldMk cId="327860959" sldId="386"/>
        </pc:sldMkLst>
        <pc:spChg chg="mod">
          <ac:chgData name="Tyysteri Laura" userId="cedc007d-e4fa-4cbb-a4c1-f80996e577a4" providerId="ADAL" clId="{636F330E-07FC-4034-A2C6-D76492946A5E}" dt="2024-08-26T07:48:25.702" v="6732" actId="21"/>
          <ac:spMkLst>
            <pc:docMk/>
            <pc:sldMk cId="327860959" sldId="386"/>
            <ac:spMk id="3" creationId="{6FA07076-FA7C-418E-AC45-28069630983B}"/>
          </ac:spMkLst>
        </pc:spChg>
      </pc:sldChg>
      <pc:sldChg chg="modSp add mod">
        <pc:chgData name="Tyysteri Laura" userId="cedc007d-e4fa-4cbb-a4c1-f80996e577a4" providerId="ADAL" clId="{636F330E-07FC-4034-A2C6-D76492946A5E}" dt="2024-08-26T07:50:30.379" v="6916" actId="20577"/>
        <pc:sldMkLst>
          <pc:docMk/>
          <pc:sldMk cId="4007968375" sldId="387"/>
        </pc:sldMkLst>
        <pc:spChg chg="mod">
          <ac:chgData name="Tyysteri Laura" userId="cedc007d-e4fa-4cbb-a4c1-f80996e577a4" providerId="ADAL" clId="{636F330E-07FC-4034-A2C6-D76492946A5E}" dt="2024-08-26T07:50:30.379" v="6916" actId="20577"/>
          <ac:spMkLst>
            <pc:docMk/>
            <pc:sldMk cId="4007968375" sldId="387"/>
            <ac:spMk id="3" creationId="{FA914F80-DB48-6260-D1A5-8BF8B8C363CA}"/>
          </ac:spMkLst>
        </pc:spChg>
      </pc:sldChg>
      <pc:sldChg chg="add setBg">
        <pc:chgData name="Tyysteri Laura" userId="cedc007d-e4fa-4cbb-a4c1-f80996e577a4" providerId="ADAL" clId="{636F330E-07FC-4034-A2C6-D76492946A5E}" dt="2024-08-14T11:13:34.077" v="1427"/>
        <pc:sldMkLst>
          <pc:docMk/>
          <pc:sldMk cId="4098737798" sldId="388"/>
        </pc:sldMkLst>
      </pc:sldChg>
      <pc:sldChg chg="add">
        <pc:chgData name="Tyysteri Laura" userId="cedc007d-e4fa-4cbb-a4c1-f80996e577a4" providerId="ADAL" clId="{636F330E-07FC-4034-A2C6-D76492946A5E}" dt="2024-08-14T11:13:34.077" v="1427"/>
        <pc:sldMkLst>
          <pc:docMk/>
          <pc:sldMk cId="3970406895" sldId="389"/>
        </pc:sldMkLst>
      </pc:sldChg>
      <pc:sldChg chg="modSp add mod">
        <pc:chgData name="Tyysteri Laura" userId="cedc007d-e4fa-4cbb-a4c1-f80996e577a4" providerId="ADAL" clId="{636F330E-07FC-4034-A2C6-D76492946A5E}" dt="2024-08-21T06:43:03.084" v="3950" actId="403"/>
        <pc:sldMkLst>
          <pc:docMk/>
          <pc:sldMk cId="2162159622" sldId="390"/>
        </pc:sldMkLst>
        <pc:spChg chg="mod">
          <ac:chgData name="Tyysteri Laura" userId="cedc007d-e4fa-4cbb-a4c1-f80996e577a4" providerId="ADAL" clId="{636F330E-07FC-4034-A2C6-D76492946A5E}" dt="2024-08-21T06:43:03.084" v="3950" actId="403"/>
          <ac:spMkLst>
            <pc:docMk/>
            <pc:sldMk cId="2162159622" sldId="390"/>
            <ac:spMk id="3" creationId="{C6AB90E7-4FB4-C923-6770-A4190C9BFBB6}"/>
          </ac:spMkLst>
        </pc:spChg>
      </pc:sldChg>
      <pc:sldChg chg="add">
        <pc:chgData name="Tyysteri Laura" userId="cedc007d-e4fa-4cbb-a4c1-f80996e577a4" providerId="ADAL" clId="{636F330E-07FC-4034-A2C6-D76492946A5E}" dt="2024-08-14T11:14:32.729" v="1428"/>
        <pc:sldMkLst>
          <pc:docMk/>
          <pc:sldMk cId="1470251772" sldId="391"/>
        </pc:sldMkLst>
      </pc:sldChg>
      <pc:sldChg chg="add">
        <pc:chgData name="Tyysteri Laura" userId="cedc007d-e4fa-4cbb-a4c1-f80996e577a4" providerId="ADAL" clId="{636F330E-07FC-4034-A2C6-D76492946A5E}" dt="2024-08-14T11:14:32.729" v="1428"/>
        <pc:sldMkLst>
          <pc:docMk/>
          <pc:sldMk cId="4139847248" sldId="392"/>
        </pc:sldMkLst>
      </pc:sldChg>
      <pc:sldChg chg="add">
        <pc:chgData name="Tyysteri Laura" userId="cedc007d-e4fa-4cbb-a4c1-f80996e577a4" providerId="ADAL" clId="{636F330E-07FC-4034-A2C6-D76492946A5E}" dt="2024-08-14T11:14:32.729" v="1428"/>
        <pc:sldMkLst>
          <pc:docMk/>
          <pc:sldMk cId="2819050941" sldId="393"/>
        </pc:sldMkLst>
      </pc:sldChg>
      <pc:sldChg chg="add">
        <pc:chgData name="Tyysteri Laura" userId="cedc007d-e4fa-4cbb-a4c1-f80996e577a4" providerId="ADAL" clId="{636F330E-07FC-4034-A2C6-D76492946A5E}" dt="2024-08-14T11:14:32.729" v="1428"/>
        <pc:sldMkLst>
          <pc:docMk/>
          <pc:sldMk cId="1641901491" sldId="394"/>
        </pc:sldMkLst>
      </pc:sldChg>
      <pc:sldChg chg="add">
        <pc:chgData name="Tyysteri Laura" userId="cedc007d-e4fa-4cbb-a4c1-f80996e577a4" providerId="ADAL" clId="{636F330E-07FC-4034-A2C6-D76492946A5E}" dt="2024-08-14T11:14:32.729" v="1428"/>
        <pc:sldMkLst>
          <pc:docMk/>
          <pc:sldMk cId="3624674454" sldId="395"/>
        </pc:sldMkLst>
      </pc:sldChg>
      <pc:sldChg chg="add">
        <pc:chgData name="Tyysteri Laura" userId="cedc007d-e4fa-4cbb-a4c1-f80996e577a4" providerId="ADAL" clId="{636F330E-07FC-4034-A2C6-D76492946A5E}" dt="2024-08-14T11:14:32.729" v="1428"/>
        <pc:sldMkLst>
          <pc:docMk/>
          <pc:sldMk cId="810442052" sldId="396"/>
        </pc:sldMkLst>
      </pc:sldChg>
      <pc:sldChg chg="add">
        <pc:chgData name="Tyysteri Laura" userId="cedc007d-e4fa-4cbb-a4c1-f80996e577a4" providerId="ADAL" clId="{636F330E-07FC-4034-A2C6-D76492946A5E}" dt="2024-08-14T11:14:32.729" v="1428"/>
        <pc:sldMkLst>
          <pc:docMk/>
          <pc:sldMk cId="218600717" sldId="397"/>
        </pc:sldMkLst>
      </pc:sldChg>
      <pc:sldChg chg="add">
        <pc:chgData name="Tyysteri Laura" userId="cedc007d-e4fa-4cbb-a4c1-f80996e577a4" providerId="ADAL" clId="{636F330E-07FC-4034-A2C6-D76492946A5E}" dt="2024-08-14T11:14:32.729" v="1428"/>
        <pc:sldMkLst>
          <pc:docMk/>
          <pc:sldMk cId="1951166293" sldId="398"/>
        </pc:sldMkLst>
      </pc:sldChg>
      <pc:sldChg chg="add">
        <pc:chgData name="Tyysteri Laura" userId="cedc007d-e4fa-4cbb-a4c1-f80996e577a4" providerId="ADAL" clId="{636F330E-07FC-4034-A2C6-D76492946A5E}" dt="2024-08-14T11:14:32.729" v="1428"/>
        <pc:sldMkLst>
          <pc:docMk/>
          <pc:sldMk cId="1985490295" sldId="399"/>
        </pc:sldMkLst>
      </pc:sldChg>
      <pc:sldChg chg="add">
        <pc:chgData name="Tyysteri Laura" userId="cedc007d-e4fa-4cbb-a4c1-f80996e577a4" providerId="ADAL" clId="{636F330E-07FC-4034-A2C6-D76492946A5E}" dt="2024-08-14T11:14:32.729" v="1428"/>
        <pc:sldMkLst>
          <pc:docMk/>
          <pc:sldMk cId="1444910299" sldId="400"/>
        </pc:sldMkLst>
      </pc:sldChg>
      <pc:sldChg chg="add">
        <pc:chgData name="Tyysteri Laura" userId="cedc007d-e4fa-4cbb-a4c1-f80996e577a4" providerId="ADAL" clId="{636F330E-07FC-4034-A2C6-D76492946A5E}" dt="2024-08-14T11:14:32.729" v="1428"/>
        <pc:sldMkLst>
          <pc:docMk/>
          <pc:sldMk cId="3599575503" sldId="401"/>
        </pc:sldMkLst>
      </pc:sldChg>
      <pc:sldChg chg="modSp new del mod">
        <pc:chgData name="Tyysteri Laura" userId="cedc007d-e4fa-4cbb-a4c1-f80996e577a4" providerId="ADAL" clId="{636F330E-07FC-4034-A2C6-D76492946A5E}" dt="2024-08-21T06:06:58.865" v="2407" actId="47"/>
        <pc:sldMkLst>
          <pc:docMk/>
          <pc:sldMk cId="826855995" sldId="402"/>
        </pc:sldMkLst>
        <pc:spChg chg="mod">
          <ac:chgData name="Tyysteri Laura" userId="cedc007d-e4fa-4cbb-a4c1-f80996e577a4" providerId="ADAL" clId="{636F330E-07FC-4034-A2C6-D76492946A5E}" dt="2024-08-14T11:15:33.402" v="1521" actId="20577"/>
          <ac:spMkLst>
            <pc:docMk/>
            <pc:sldMk cId="826855995" sldId="402"/>
            <ac:spMk id="2" creationId="{4D7869B2-143D-B3D5-30BE-900DEEEC3DDD}"/>
          </ac:spMkLst>
        </pc:spChg>
      </pc:sldChg>
      <pc:sldChg chg="modSp new mod">
        <pc:chgData name="Tyysteri Laura" userId="cedc007d-e4fa-4cbb-a4c1-f80996e577a4" providerId="ADAL" clId="{636F330E-07FC-4034-A2C6-D76492946A5E}" dt="2024-08-14T11:16:19.775" v="1556" actId="20577"/>
        <pc:sldMkLst>
          <pc:docMk/>
          <pc:sldMk cId="2025501663" sldId="403"/>
        </pc:sldMkLst>
        <pc:spChg chg="mod">
          <ac:chgData name="Tyysteri Laura" userId="cedc007d-e4fa-4cbb-a4c1-f80996e577a4" providerId="ADAL" clId="{636F330E-07FC-4034-A2C6-D76492946A5E}" dt="2024-08-14T11:16:19.775" v="1556" actId="20577"/>
          <ac:spMkLst>
            <pc:docMk/>
            <pc:sldMk cId="2025501663" sldId="403"/>
            <ac:spMk id="2" creationId="{950E623B-FCAE-DD45-E257-A96A6B4AF073}"/>
          </ac:spMkLst>
        </pc:spChg>
      </pc:sldChg>
      <pc:sldChg chg="modSp new mod">
        <pc:chgData name="Tyysteri Laura" userId="cedc007d-e4fa-4cbb-a4c1-f80996e577a4" providerId="ADAL" clId="{636F330E-07FC-4034-A2C6-D76492946A5E}" dt="2024-08-26T07:51:02.016" v="6929" actId="20577"/>
        <pc:sldMkLst>
          <pc:docMk/>
          <pc:sldMk cId="1017444630" sldId="404"/>
        </pc:sldMkLst>
        <pc:spChg chg="mod">
          <ac:chgData name="Tyysteri Laura" userId="cedc007d-e4fa-4cbb-a4c1-f80996e577a4" providerId="ADAL" clId="{636F330E-07FC-4034-A2C6-D76492946A5E}" dt="2024-08-26T07:51:02.016" v="6929" actId="20577"/>
          <ac:spMkLst>
            <pc:docMk/>
            <pc:sldMk cId="1017444630" sldId="404"/>
            <ac:spMk id="2" creationId="{96AA5156-AF38-402A-AE5D-0060F4B7B92B}"/>
          </ac:spMkLst>
        </pc:spChg>
      </pc:sldChg>
      <pc:sldChg chg="modSp new mod">
        <pc:chgData name="Tyysteri Laura" userId="cedc007d-e4fa-4cbb-a4c1-f80996e577a4" providerId="ADAL" clId="{636F330E-07FC-4034-A2C6-D76492946A5E}" dt="2024-08-21T08:21:44.222" v="6472" actId="14"/>
        <pc:sldMkLst>
          <pc:docMk/>
          <pc:sldMk cId="797061228" sldId="405"/>
        </pc:sldMkLst>
        <pc:spChg chg="mod">
          <ac:chgData name="Tyysteri Laura" userId="cedc007d-e4fa-4cbb-a4c1-f80996e577a4" providerId="ADAL" clId="{636F330E-07FC-4034-A2C6-D76492946A5E}" dt="2024-08-21T08:21:33.513" v="6464" actId="14100"/>
          <ac:spMkLst>
            <pc:docMk/>
            <pc:sldMk cId="797061228" sldId="405"/>
            <ac:spMk id="2" creationId="{95A7307F-9240-4C3E-ACCA-49BF55D77605}"/>
          </ac:spMkLst>
        </pc:spChg>
        <pc:spChg chg="mod">
          <ac:chgData name="Tyysteri Laura" userId="cedc007d-e4fa-4cbb-a4c1-f80996e577a4" providerId="ADAL" clId="{636F330E-07FC-4034-A2C6-D76492946A5E}" dt="2024-08-21T08:21:44.222" v="6472" actId="14"/>
          <ac:spMkLst>
            <pc:docMk/>
            <pc:sldMk cId="797061228" sldId="405"/>
            <ac:spMk id="3" creationId="{EEB0F687-1892-51DC-8079-05D25F235C06}"/>
          </ac:spMkLst>
        </pc:spChg>
      </pc:sldChg>
      <pc:sldChg chg="new del">
        <pc:chgData name="Tyysteri Laura" userId="cedc007d-e4fa-4cbb-a4c1-f80996e577a4" providerId="ADAL" clId="{636F330E-07FC-4034-A2C6-D76492946A5E}" dt="2024-08-14T11:16:58.788" v="1598" actId="680"/>
        <pc:sldMkLst>
          <pc:docMk/>
          <pc:sldMk cId="3462195971" sldId="405"/>
        </pc:sldMkLst>
      </pc:sldChg>
      <pc:sldChg chg="addSp delSp modSp new mod">
        <pc:chgData name="Tyysteri Laura" userId="cedc007d-e4fa-4cbb-a4c1-f80996e577a4" providerId="ADAL" clId="{636F330E-07FC-4034-A2C6-D76492946A5E}" dt="2024-08-14T11:29:44.865" v="2254" actId="1035"/>
        <pc:sldMkLst>
          <pc:docMk/>
          <pc:sldMk cId="2517855118" sldId="406"/>
        </pc:sldMkLst>
        <pc:spChg chg="mod">
          <ac:chgData name="Tyysteri Laura" userId="cedc007d-e4fa-4cbb-a4c1-f80996e577a4" providerId="ADAL" clId="{636F330E-07FC-4034-A2C6-D76492946A5E}" dt="2024-08-14T11:29:35.315" v="2229" actId="1035"/>
          <ac:spMkLst>
            <pc:docMk/>
            <pc:sldMk cId="2517855118" sldId="406"/>
            <ac:spMk id="2" creationId="{22B82620-58B0-1F4C-205A-593B73B5F647}"/>
          </ac:spMkLst>
        </pc:spChg>
        <pc:spChg chg="add del mod">
          <ac:chgData name="Tyysteri Laura" userId="cedc007d-e4fa-4cbb-a4c1-f80996e577a4" providerId="ADAL" clId="{636F330E-07FC-4034-A2C6-D76492946A5E}" dt="2024-08-14T11:29:10.182" v="2168" actId="478"/>
          <ac:spMkLst>
            <pc:docMk/>
            <pc:sldMk cId="2517855118" sldId="406"/>
            <ac:spMk id="3" creationId="{65B07806-807F-B4E8-06AB-52009101E8CD}"/>
          </ac:spMkLst>
        </pc:spChg>
        <pc:spChg chg="mod">
          <ac:chgData name="Tyysteri Laura" userId="cedc007d-e4fa-4cbb-a4c1-f80996e577a4" providerId="ADAL" clId="{636F330E-07FC-4034-A2C6-D76492946A5E}" dt="2024-08-14T11:29:44.865" v="2254" actId="1035"/>
          <ac:spMkLst>
            <pc:docMk/>
            <pc:sldMk cId="2517855118" sldId="406"/>
            <ac:spMk id="4" creationId="{D6C14B2E-08AD-C987-2B95-B23E7DB46F3D}"/>
          </ac:spMkLst>
        </pc:spChg>
      </pc:sldChg>
      <pc:sldChg chg="addSp delSp modSp new del mod">
        <pc:chgData name="Tyysteri Laura" userId="cedc007d-e4fa-4cbb-a4c1-f80996e577a4" providerId="ADAL" clId="{636F330E-07FC-4034-A2C6-D76492946A5E}" dt="2024-08-21T06:03:04.209" v="2335" actId="47"/>
        <pc:sldMkLst>
          <pc:docMk/>
          <pc:sldMk cId="959726112" sldId="407"/>
        </pc:sldMkLst>
        <pc:picChg chg="add del mod">
          <ac:chgData name="Tyysteri Laura" userId="cedc007d-e4fa-4cbb-a4c1-f80996e577a4" providerId="ADAL" clId="{636F330E-07FC-4034-A2C6-D76492946A5E}" dt="2024-08-21T05:47:16.375" v="2267" actId="21"/>
          <ac:picMkLst>
            <pc:docMk/>
            <pc:sldMk cId="959726112" sldId="407"/>
            <ac:picMk id="3" creationId="{5127CF49-D2F7-3605-90FB-D1A32B71FA97}"/>
          </ac:picMkLst>
        </pc:picChg>
      </pc:sldChg>
      <pc:sldChg chg="addSp delSp modSp new mod modNotesTx">
        <pc:chgData name="Tyysteri Laura" userId="cedc007d-e4fa-4cbb-a4c1-f80996e577a4" providerId="ADAL" clId="{636F330E-07FC-4034-A2C6-D76492946A5E}" dt="2024-08-21T06:08:02.988" v="2433" actId="1038"/>
        <pc:sldMkLst>
          <pc:docMk/>
          <pc:sldMk cId="876159650" sldId="408"/>
        </pc:sldMkLst>
        <pc:spChg chg="del">
          <ac:chgData name="Tyysteri Laura" userId="cedc007d-e4fa-4cbb-a4c1-f80996e577a4" providerId="ADAL" clId="{636F330E-07FC-4034-A2C6-D76492946A5E}" dt="2024-08-21T05:47:22.120" v="2268" actId="478"/>
          <ac:spMkLst>
            <pc:docMk/>
            <pc:sldMk cId="876159650" sldId="408"/>
            <ac:spMk id="2" creationId="{9F6F3AEE-8DDE-CA02-7066-72DB61B6B8D9}"/>
          </ac:spMkLst>
        </pc:spChg>
        <pc:spChg chg="add del mod">
          <ac:chgData name="Tyysteri Laura" userId="cedc007d-e4fa-4cbb-a4c1-f80996e577a4" providerId="ADAL" clId="{636F330E-07FC-4034-A2C6-D76492946A5E}" dt="2024-08-21T05:48:41.565" v="2273" actId="478"/>
          <ac:spMkLst>
            <pc:docMk/>
            <pc:sldMk cId="876159650" sldId="408"/>
            <ac:spMk id="4" creationId="{DE7A6386-2FCA-CFDC-2288-D2CF4A47C4F2}"/>
          </ac:spMkLst>
        </pc:spChg>
        <pc:grpChg chg="add del mod">
          <ac:chgData name="Tyysteri Laura" userId="cedc007d-e4fa-4cbb-a4c1-f80996e577a4" providerId="ADAL" clId="{636F330E-07FC-4034-A2C6-D76492946A5E}" dt="2024-08-21T05:59:16.623" v="2300" actId="478"/>
          <ac:grpSpMkLst>
            <pc:docMk/>
            <pc:sldMk cId="876159650" sldId="408"/>
            <ac:grpSpMk id="11" creationId="{C2F81A7F-DCE6-A023-6BF5-880059B41FD6}"/>
          </ac:grpSpMkLst>
        </pc:grpChg>
        <pc:picChg chg="add mod">
          <ac:chgData name="Tyysteri Laura" userId="cedc007d-e4fa-4cbb-a4c1-f80996e577a4" providerId="ADAL" clId="{636F330E-07FC-4034-A2C6-D76492946A5E}" dt="2024-08-21T06:06:42.875" v="2391" actId="1076"/>
          <ac:picMkLst>
            <pc:docMk/>
            <pc:sldMk cId="876159650" sldId="408"/>
            <ac:picMk id="3" creationId="{5127CF49-D2F7-3605-90FB-D1A32B71FA97}"/>
          </ac:picMkLst>
        </pc:picChg>
        <pc:picChg chg="add mod">
          <ac:chgData name="Tyysteri Laura" userId="cedc007d-e4fa-4cbb-a4c1-f80996e577a4" providerId="ADAL" clId="{636F330E-07FC-4034-A2C6-D76492946A5E}" dt="2024-08-21T06:08:02.988" v="2433" actId="1038"/>
          <ac:picMkLst>
            <pc:docMk/>
            <pc:sldMk cId="876159650" sldId="408"/>
            <ac:picMk id="13" creationId="{3FD5D15C-245C-98D9-4F3C-235508895249}"/>
          </ac:picMkLst>
        </pc:picChg>
        <pc:picChg chg="add del mod">
          <ac:chgData name="Tyysteri Laura" userId="cedc007d-e4fa-4cbb-a4c1-f80996e577a4" providerId="ADAL" clId="{636F330E-07FC-4034-A2C6-D76492946A5E}" dt="2024-08-21T06:05:42.754" v="2346" actId="478"/>
          <ac:picMkLst>
            <pc:docMk/>
            <pc:sldMk cId="876159650" sldId="408"/>
            <ac:picMk id="15" creationId="{552EB779-0810-56A6-DA14-968EA446E130}"/>
          </ac:picMkLst>
        </pc:picChg>
        <pc:picChg chg="add del mod">
          <ac:chgData name="Tyysteri Laura" userId="cedc007d-e4fa-4cbb-a4c1-f80996e577a4" providerId="ADAL" clId="{636F330E-07FC-4034-A2C6-D76492946A5E}" dt="2024-08-21T05:59:41.594" v="2303" actId="478"/>
          <ac:picMkLst>
            <pc:docMk/>
            <pc:sldMk cId="876159650" sldId="408"/>
            <ac:picMk id="1026" creationId="{5D8F0290-F0E3-DC21-A85F-BD4D9E4E76B2}"/>
          </ac:picMkLst>
        </pc:picChg>
        <pc:picChg chg="add del mod">
          <ac:chgData name="Tyysteri Laura" userId="cedc007d-e4fa-4cbb-a4c1-f80996e577a4" providerId="ADAL" clId="{636F330E-07FC-4034-A2C6-D76492946A5E}" dt="2024-08-21T06:05:29.275" v="2341" actId="478"/>
          <ac:picMkLst>
            <pc:docMk/>
            <pc:sldMk cId="876159650" sldId="408"/>
            <ac:picMk id="1028" creationId="{023C338F-7326-05DF-B594-3F6D867840A4}"/>
          </ac:picMkLst>
        </pc:picChg>
        <pc:cxnChg chg="add mod">
          <ac:chgData name="Tyysteri Laura" userId="cedc007d-e4fa-4cbb-a4c1-f80996e577a4" providerId="ADAL" clId="{636F330E-07FC-4034-A2C6-D76492946A5E}" dt="2024-08-21T05:51:45.836" v="2295" actId="164"/>
          <ac:cxnSpMkLst>
            <pc:docMk/>
            <pc:sldMk cId="876159650" sldId="408"/>
            <ac:cxnSpMk id="6" creationId="{0426539C-553A-9352-B87E-EE237A0752B7}"/>
          </ac:cxnSpMkLst>
        </pc:cxnChg>
        <pc:cxnChg chg="add mod">
          <ac:chgData name="Tyysteri Laura" userId="cedc007d-e4fa-4cbb-a4c1-f80996e577a4" providerId="ADAL" clId="{636F330E-07FC-4034-A2C6-D76492946A5E}" dt="2024-08-21T05:51:45.836" v="2295" actId="164"/>
          <ac:cxnSpMkLst>
            <pc:docMk/>
            <pc:sldMk cId="876159650" sldId="408"/>
            <ac:cxnSpMk id="8" creationId="{5D025AAE-B329-F802-0E84-D645587C518B}"/>
          </ac:cxnSpMkLst>
        </pc:cxnChg>
      </pc:sldChg>
      <pc:sldChg chg="new del">
        <pc:chgData name="Tyysteri Laura" userId="cedc007d-e4fa-4cbb-a4c1-f80996e577a4" providerId="ADAL" clId="{636F330E-07FC-4034-A2C6-D76492946A5E}" dt="2024-08-21T05:46:48.718" v="2265" actId="47"/>
        <pc:sldMkLst>
          <pc:docMk/>
          <pc:sldMk cId="2275643805" sldId="408"/>
        </pc:sldMkLst>
      </pc:sldChg>
      <pc:sldChg chg="modSp new del mod ord">
        <pc:chgData name="Tyysteri Laura" userId="cedc007d-e4fa-4cbb-a4c1-f80996e577a4" providerId="ADAL" clId="{636F330E-07FC-4034-A2C6-D76492946A5E}" dt="2024-08-21T06:35:14.318" v="3565" actId="47"/>
        <pc:sldMkLst>
          <pc:docMk/>
          <pc:sldMk cId="1753254345" sldId="409"/>
        </pc:sldMkLst>
        <pc:spChg chg="mod">
          <ac:chgData name="Tyysteri Laura" userId="cedc007d-e4fa-4cbb-a4c1-f80996e577a4" providerId="ADAL" clId="{636F330E-07FC-4034-A2C6-D76492946A5E}" dt="2024-08-21T06:34:01.981" v="3556" actId="21"/>
          <ac:spMkLst>
            <pc:docMk/>
            <pc:sldMk cId="1753254345" sldId="409"/>
            <ac:spMk id="3" creationId="{AC0B15C2-3194-9993-4022-C998F6DF158E}"/>
          </ac:spMkLst>
        </pc:spChg>
      </pc:sldChg>
      <pc:sldChg chg="new del">
        <pc:chgData name="Tyysteri Laura" userId="cedc007d-e4fa-4cbb-a4c1-f80996e577a4" providerId="ADAL" clId="{636F330E-07FC-4034-A2C6-D76492946A5E}" dt="2024-08-21T06:09:48.376" v="2435" actId="680"/>
        <pc:sldMkLst>
          <pc:docMk/>
          <pc:sldMk cId="3121178953" sldId="409"/>
        </pc:sldMkLst>
      </pc:sldChg>
      <pc:sldChg chg="modSp new mod">
        <pc:chgData name="Tyysteri Laura" userId="cedc007d-e4fa-4cbb-a4c1-f80996e577a4" providerId="ADAL" clId="{636F330E-07FC-4034-A2C6-D76492946A5E}" dt="2024-08-21T06:34:51.082" v="3563" actId="2711"/>
        <pc:sldMkLst>
          <pc:docMk/>
          <pc:sldMk cId="4269605681" sldId="410"/>
        </pc:sldMkLst>
        <pc:spChg chg="mod">
          <ac:chgData name="Tyysteri Laura" userId="cedc007d-e4fa-4cbb-a4c1-f80996e577a4" providerId="ADAL" clId="{636F330E-07FC-4034-A2C6-D76492946A5E}" dt="2024-08-21T06:12:57.601" v="2600" actId="20577"/>
          <ac:spMkLst>
            <pc:docMk/>
            <pc:sldMk cId="4269605681" sldId="410"/>
            <ac:spMk id="2" creationId="{EC8CD7EE-7D40-B149-215E-0097F09BB84F}"/>
          </ac:spMkLst>
        </pc:spChg>
        <pc:spChg chg="mod">
          <ac:chgData name="Tyysteri Laura" userId="cedc007d-e4fa-4cbb-a4c1-f80996e577a4" providerId="ADAL" clId="{636F330E-07FC-4034-A2C6-D76492946A5E}" dt="2024-08-21T06:34:51.082" v="3563" actId="2711"/>
          <ac:spMkLst>
            <pc:docMk/>
            <pc:sldMk cId="4269605681" sldId="410"/>
            <ac:spMk id="3" creationId="{C3CC54DF-DF66-C9A8-1A7D-914BF6604615}"/>
          </ac:spMkLst>
        </pc:spChg>
      </pc:sldChg>
      <pc:sldChg chg="addSp delSp modSp new mod">
        <pc:chgData name="Tyysteri Laura" userId="cedc007d-e4fa-4cbb-a4c1-f80996e577a4" providerId="ADAL" clId="{636F330E-07FC-4034-A2C6-D76492946A5E}" dt="2024-08-21T08:26:15.484" v="6594" actId="20577"/>
        <pc:sldMkLst>
          <pc:docMk/>
          <pc:sldMk cId="4277609428" sldId="411"/>
        </pc:sldMkLst>
        <pc:spChg chg="mod">
          <ac:chgData name="Tyysteri Laura" userId="cedc007d-e4fa-4cbb-a4c1-f80996e577a4" providerId="ADAL" clId="{636F330E-07FC-4034-A2C6-D76492946A5E}" dt="2024-08-21T06:25:00.239" v="3184"/>
          <ac:spMkLst>
            <pc:docMk/>
            <pc:sldMk cId="4277609428" sldId="411"/>
            <ac:spMk id="2" creationId="{36FCB12C-4C25-6376-0B93-C6B706488C2D}"/>
          </ac:spMkLst>
        </pc:spChg>
        <pc:spChg chg="mod">
          <ac:chgData name="Tyysteri Laura" userId="cedc007d-e4fa-4cbb-a4c1-f80996e577a4" providerId="ADAL" clId="{636F330E-07FC-4034-A2C6-D76492946A5E}" dt="2024-08-21T08:26:15.484" v="6594" actId="20577"/>
          <ac:spMkLst>
            <pc:docMk/>
            <pc:sldMk cId="4277609428" sldId="411"/>
            <ac:spMk id="3" creationId="{C1DD344A-8A9E-EB6C-1AB8-9000E7BECF4B}"/>
          </ac:spMkLst>
        </pc:spChg>
        <pc:picChg chg="add del mod">
          <ac:chgData name="Tyysteri Laura" userId="cedc007d-e4fa-4cbb-a4c1-f80996e577a4" providerId="ADAL" clId="{636F330E-07FC-4034-A2C6-D76492946A5E}" dt="2024-08-21T06:18:33.689" v="3056" actId="478"/>
          <ac:picMkLst>
            <pc:docMk/>
            <pc:sldMk cId="4277609428" sldId="411"/>
            <ac:picMk id="5" creationId="{AEDEF880-1119-DEA1-4FCF-66813C761A7A}"/>
          </ac:picMkLst>
        </pc:picChg>
        <pc:picChg chg="add del mod modCrop">
          <ac:chgData name="Tyysteri Laura" userId="cedc007d-e4fa-4cbb-a4c1-f80996e577a4" providerId="ADAL" clId="{636F330E-07FC-4034-A2C6-D76492946A5E}" dt="2024-08-21T06:24:42.507" v="3168" actId="21"/>
          <ac:picMkLst>
            <pc:docMk/>
            <pc:sldMk cId="4277609428" sldId="411"/>
            <ac:picMk id="7" creationId="{62D38228-B60A-FCD6-3991-34BFCEE0D78B}"/>
          </ac:picMkLst>
        </pc:picChg>
        <pc:picChg chg="add del mod">
          <ac:chgData name="Tyysteri Laura" userId="cedc007d-e4fa-4cbb-a4c1-f80996e577a4" providerId="ADAL" clId="{636F330E-07FC-4034-A2C6-D76492946A5E}" dt="2024-08-21T06:24:42.116" v="3166" actId="21"/>
          <ac:picMkLst>
            <pc:docMk/>
            <pc:sldMk cId="4277609428" sldId="411"/>
            <ac:picMk id="9" creationId="{F89EB584-8D93-DFCF-BA19-43B49969AB36}"/>
          </ac:picMkLst>
        </pc:picChg>
      </pc:sldChg>
      <pc:sldChg chg="addSp delSp modSp new del mod">
        <pc:chgData name="Tyysteri Laura" userId="cedc007d-e4fa-4cbb-a4c1-f80996e577a4" providerId="ADAL" clId="{636F330E-07FC-4034-A2C6-D76492946A5E}" dt="2024-08-21T06:25:05.128" v="3185" actId="47"/>
        <pc:sldMkLst>
          <pc:docMk/>
          <pc:sldMk cId="557161940" sldId="412"/>
        </pc:sldMkLst>
        <pc:spChg chg="mod">
          <ac:chgData name="Tyysteri Laura" userId="cedc007d-e4fa-4cbb-a4c1-f80996e577a4" providerId="ADAL" clId="{636F330E-07FC-4034-A2C6-D76492946A5E}" dt="2024-08-21T06:24:56.855" v="3183" actId="21"/>
          <ac:spMkLst>
            <pc:docMk/>
            <pc:sldMk cId="557161940" sldId="412"/>
            <ac:spMk id="2" creationId="{D2447BF1-7B9F-65A0-74B9-F01270EE2667}"/>
          </ac:spMkLst>
        </pc:spChg>
        <pc:spChg chg="mod">
          <ac:chgData name="Tyysteri Laura" userId="cedc007d-e4fa-4cbb-a4c1-f80996e577a4" providerId="ADAL" clId="{636F330E-07FC-4034-A2C6-D76492946A5E}" dt="2024-08-21T06:24:47.704" v="3182"/>
          <ac:spMkLst>
            <pc:docMk/>
            <pc:sldMk cId="557161940" sldId="412"/>
            <ac:spMk id="3" creationId="{4FF4EF7E-6AA2-8102-73F0-79474CF60F0D}"/>
          </ac:spMkLst>
        </pc:spChg>
        <pc:spChg chg="add del">
          <ac:chgData name="Tyysteri Laura" userId="cedc007d-e4fa-4cbb-a4c1-f80996e577a4" providerId="ADAL" clId="{636F330E-07FC-4034-A2C6-D76492946A5E}" dt="2024-08-21T06:24:42.301" v="3167"/>
          <ac:spMkLst>
            <pc:docMk/>
            <pc:sldMk cId="557161940" sldId="412"/>
            <ac:spMk id="4" creationId="{250AD379-E59A-2F60-C9E8-BEEA8D9440AB}"/>
          </ac:spMkLst>
        </pc:spChg>
        <pc:spChg chg="add del">
          <ac:chgData name="Tyysteri Laura" userId="cedc007d-e4fa-4cbb-a4c1-f80996e577a4" providerId="ADAL" clId="{636F330E-07FC-4034-A2C6-D76492946A5E}" dt="2024-08-21T06:24:41.853" v="3165"/>
          <ac:spMkLst>
            <pc:docMk/>
            <pc:sldMk cId="557161940" sldId="412"/>
            <ac:spMk id="6" creationId="{DCD1BDA9-9D2C-23E1-90AB-60CC3A672192}"/>
          </ac:spMkLst>
        </pc:spChg>
        <pc:picChg chg="add mod">
          <ac:chgData name="Tyysteri Laura" userId="cedc007d-e4fa-4cbb-a4c1-f80996e577a4" providerId="ADAL" clId="{636F330E-07FC-4034-A2C6-D76492946A5E}" dt="2024-08-21T06:24:42.301" v="3167"/>
          <ac:picMkLst>
            <pc:docMk/>
            <pc:sldMk cId="557161940" sldId="412"/>
            <ac:picMk id="8" creationId="{62D38228-B60A-FCD6-3991-34BFCEE0D78B}"/>
          </ac:picMkLst>
        </pc:picChg>
        <pc:picChg chg="add mod">
          <ac:chgData name="Tyysteri Laura" userId="cedc007d-e4fa-4cbb-a4c1-f80996e577a4" providerId="ADAL" clId="{636F330E-07FC-4034-A2C6-D76492946A5E}" dt="2024-08-21T06:24:41.853" v="3165"/>
          <ac:picMkLst>
            <pc:docMk/>
            <pc:sldMk cId="557161940" sldId="412"/>
            <ac:picMk id="9" creationId="{F89EB584-8D93-DFCF-BA19-43B49969AB36}"/>
          </ac:picMkLst>
        </pc:picChg>
      </pc:sldChg>
      <pc:sldChg chg="modSp new del mod">
        <pc:chgData name="Tyysteri Laura" userId="cedc007d-e4fa-4cbb-a4c1-f80996e577a4" providerId="ADAL" clId="{636F330E-07FC-4034-A2C6-D76492946A5E}" dt="2024-08-26T09:58:41.518" v="8151" actId="47"/>
        <pc:sldMkLst>
          <pc:docMk/>
          <pc:sldMk cId="2373672785" sldId="412"/>
        </pc:sldMkLst>
        <pc:spChg chg="mod">
          <ac:chgData name="Tyysteri Laura" userId="cedc007d-e4fa-4cbb-a4c1-f80996e577a4" providerId="ADAL" clId="{636F330E-07FC-4034-A2C6-D76492946A5E}" dt="2024-08-21T08:26:54.966" v="6723" actId="20577"/>
          <ac:spMkLst>
            <pc:docMk/>
            <pc:sldMk cId="2373672785" sldId="412"/>
            <ac:spMk id="3" creationId="{1A976AD7-6826-CCBB-1667-BC7D9E0421A7}"/>
          </ac:spMkLst>
        </pc:spChg>
      </pc:sldChg>
      <pc:sldChg chg="modSp new mod ord">
        <pc:chgData name="Tyysteri Laura" userId="cedc007d-e4fa-4cbb-a4c1-f80996e577a4" providerId="ADAL" clId="{636F330E-07FC-4034-A2C6-D76492946A5E}" dt="2024-08-21T06:28:36.994" v="3432"/>
        <pc:sldMkLst>
          <pc:docMk/>
          <pc:sldMk cId="214049948" sldId="413"/>
        </pc:sldMkLst>
        <pc:spChg chg="mod">
          <ac:chgData name="Tyysteri Laura" userId="cedc007d-e4fa-4cbb-a4c1-f80996e577a4" providerId="ADAL" clId="{636F330E-07FC-4034-A2C6-D76492946A5E}" dt="2024-08-21T06:28:18.797" v="3430" actId="207"/>
          <ac:spMkLst>
            <pc:docMk/>
            <pc:sldMk cId="214049948" sldId="413"/>
            <ac:spMk id="2" creationId="{3337BEF1-16CC-2937-2016-2D41CDF42047}"/>
          </ac:spMkLst>
        </pc:spChg>
      </pc:sldChg>
      <pc:sldChg chg="new del">
        <pc:chgData name="Tyysteri Laura" userId="cedc007d-e4fa-4cbb-a4c1-f80996e577a4" providerId="ADAL" clId="{636F330E-07FC-4034-A2C6-D76492946A5E}" dt="2024-08-21T06:26:57.291" v="3326" actId="680"/>
        <pc:sldMkLst>
          <pc:docMk/>
          <pc:sldMk cId="4135184932" sldId="413"/>
        </pc:sldMkLst>
      </pc:sldChg>
      <pc:sldChg chg="modSp new mod ord">
        <pc:chgData name="Tyysteri Laura" userId="cedc007d-e4fa-4cbb-a4c1-f80996e577a4" providerId="ADAL" clId="{636F330E-07FC-4034-A2C6-D76492946A5E}" dt="2024-08-21T08:24:39.625" v="6575"/>
        <pc:sldMkLst>
          <pc:docMk/>
          <pc:sldMk cId="722300665" sldId="414"/>
        </pc:sldMkLst>
        <pc:spChg chg="mod">
          <ac:chgData name="Tyysteri Laura" userId="cedc007d-e4fa-4cbb-a4c1-f80996e577a4" providerId="ADAL" clId="{636F330E-07FC-4034-A2C6-D76492946A5E}" dt="2024-08-21T06:59:40.675" v="4258" actId="20577"/>
          <ac:spMkLst>
            <pc:docMk/>
            <pc:sldMk cId="722300665" sldId="414"/>
            <ac:spMk id="2" creationId="{6DCBC79A-5F6B-4CA4-C16C-37C712040E59}"/>
          </ac:spMkLst>
        </pc:spChg>
      </pc:sldChg>
      <pc:sldChg chg="modSp new mod ord">
        <pc:chgData name="Tyysteri Laura" userId="cedc007d-e4fa-4cbb-a4c1-f80996e577a4" providerId="ADAL" clId="{636F330E-07FC-4034-A2C6-D76492946A5E}" dt="2024-08-21T08:24:39.625" v="6575"/>
        <pc:sldMkLst>
          <pc:docMk/>
          <pc:sldMk cId="2126732124" sldId="415"/>
        </pc:sldMkLst>
        <pc:spChg chg="mod">
          <ac:chgData name="Tyysteri Laura" userId="cedc007d-e4fa-4cbb-a4c1-f80996e577a4" providerId="ADAL" clId="{636F330E-07FC-4034-A2C6-D76492946A5E}" dt="2024-08-21T07:02:11.605" v="4427" actId="20577"/>
          <ac:spMkLst>
            <pc:docMk/>
            <pc:sldMk cId="2126732124" sldId="415"/>
            <ac:spMk id="2" creationId="{3B3E71AA-B2B3-3AD8-EB86-F665B11A6A1D}"/>
          </ac:spMkLst>
        </pc:spChg>
        <pc:spChg chg="mod">
          <ac:chgData name="Tyysteri Laura" userId="cedc007d-e4fa-4cbb-a4c1-f80996e577a4" providerId="ADAL" clId="{636F330E-07FC-4034-A2C6-D76492946A5E}" dt="2024-08-21T07:05:28.639" v="4897" actId="20577"/>
          <ac:spMkLst>
            <pc:docMk/>
            <pc:sldMk cId="2126732124" sldId="415"/>
            <ac:spMk id="3" creationId="{80323C81-7014-5DA3-5BA3-1EED5AE7F003}"/>
          </ac:spMkLst>
        </pc:spChg>
      </pc:sldChg>
      <pc:sldChg chg="modSp new mod ord">
        <pc:chgData name="Tyysteri Laura" userId="cedc007d-e4fa-4cbb-a4c1-f80996e577a4" providerId="ADAL" clId="{636F330E-07FC-4034-A2C6-D76492946A5E}" dt="2024-08-26T07:53:11.773" v="7091" actId="20577"/>
        <pc:sldMkLst>
          <pc:docMk/>
          <pc:sldMk cId="3547957920" sldId="416"/>
        </pc:sldMkLst>
        <pc:spChg chg="mod">
          <ac:chgData name="Tyysteri Laura" userId="cedc007d-e4fa-4cbb-a4c1-f80996e577a4" providerId="ADAL" clId="{636F330E-07FC-4034-A2C6-D76492946A5E}" dt="2024-08-21T07:03:18.237" v="4527" actId="20577"/>
          <ac:spMkLst>
            <pc:docMk/>
            <pc:sldMk cId="3547957920" sldId="416"/>
            <ac:spMk id="2" creationId="{04DE2277-7EB3-3BF4-E040-20B203362A8F}"/>
          </ac:spMkLst>
        </pc:spChg>
        <pc:spChg chg="mod">
          <ac:chgData name="Tyysteri Laura" userId="cedc007d-e4fa-4cbb-a4c1-f80996e577a4" providerId="ADAL" clId="{636F330E-07FC-4034-A2C6-D76492946A5E}" dt="2024-08-26T07:53:11.773" v="7091" actId="20577"/>
          <ac:spMkLst>
            <pc:docMk/>
            <pc:sldMk cId="3547957920" sldId="416"/>
            <ac:spMk id="3" creationId="{52AD7898-2349-5A66-D3A1-23C41EBEE198}"/>
          </ac:spMkLst>
        </pc:spChg>
      </pc:sldChg>
      <pc:sldChg chg="modSp new mod">
        <pc:chgData name="Tyysteri Laura" userId="cedc007d-e4fa-4cbb-a4c1-f80996e577a4" providerId="ADAL" clId="{636F330E-07FC-4034-A2C6-D76492946A5E}" dt="2024-08-21T08:24:18.648" v="6573" actId="13926"/>
        <pc:sldMkLst>
          <pc:docMk/>
          <pc:sldMk cId="911013118" sldId="417"/>
        </pc:sldMkLst>
        <pc:spChg chg="mod">
          <ac:chgData name="Tyysteri Laura" userId="cedc007d-e4fa-4cbb-a4c1-f80996e577a4" providerId="ADAL" clId="{636F330E-07FC-4034-A2C6-D76492946A5E}" dt="2024-08-21T08:19:01.708" v="6389" actId="14100"/>
          <ac:spMkLst>
            <pc:docMk/>
            <pc:sldMk cId="911013118" sldId="417"/>
            <ac:spMk id="2" creationId="{91EE2EEC-D987-FAFC-5E79-2BBFE9648A1A}"/>
          </ac:spMkLst>
        </pc:spChg>
        <pc:spChg chg="mod">
          <ac:chgData name="Tyysteri Laura" userId="cedc007d-e4fa-4cbb-a4c1-f80996e577a4" providerId="ADAL" clId="{636F330E-07FC-4034-A2C6-D76492946A5E}" dt="2024-08-21T08:24:18.648" v="6573" actId="13926"/>
          <ac:spMkLst>
            <pc:docMk/>
            <pc:sldMk cId="911013118" sldId="417"/>
            <ac:spMk id="3" creationId="{F7D83DCC-A056-651F-7CB8-E80F5FEEAEDE}"/>
          </ac:spMkLst>
        </pc:spChg>
      </pc:sldChg>
      <pc:sldChg chg="modSp new del mod">
        <pc:chgData name="Tyysteri Laura" userId="cedc007d-e4fa-4cbb-a4c1-f80996e577a4" providerId="ADAL" clId="{636F330E-07FC-4034-A2C6-D76492946A5E}" dt="2024-08-21T08:04:11.846" v="5906" actId="47"/>
        <pc:sldMkLst>
          <pc:docMk/>
          <pc:sldMk cId="2922184583" sldId="418"/>
        </pc:sldMkLst>
        <pc:spChg chg="mod">
          <ac:chgData name="Tyysteri Laura" userId="cedc007d-e4fa-4cbb-a4c1-f80996e577a4" providerId="ADAL" clId="{636F330E-07FC-4034-A2C6-D76492946A5E}" dt="2024-08-21T08:03:34.886" v="5905" actId="20577"/>
          <ac:spMkLst>
            <pc:docMk/>
            <pc:sldMk cId="2922184583" sldId="418"/>
            <ac:spMk id="2" creationId="{C2F2C209-05A8-8945-EB53-0A4D6A78472F}"/>
          </ac:spMkLst>
        </pc:spChg>
      </pc:sldChg>
      <pc:sldChg chg="addSp delSp modSp new mod modClrScheme chgLayout">
        <pc:chgData name="Tyysteri Laura" userId="cedc007d-e4fa-4cbb-a4c1-f80996e577a4" providerId="ADAL" clId="{636F330E-07FC-4034-A2C6-D76492946A5E}" dt="2024-08-26T08:57:51.774" v="7742" actId="403"/>
        <pc:sldMkLst>
          <pc:docMk/>
          <pc:sldMk cId="4249897044" sldId="422"/>
        </pc:sldMkLst>
        <pc:spChg chg="del">
          <ac:chgData name="Tyysteri Laura" userId="cedc007d-e4fa-4cbb-a4c1-f80996e577a4" providerId="ADAL" clId="{636F330E-07FC-4034-A2C6-D76492946A5E}" dt="2024-08-26T08:45:22.760" v="7131"/>
          <ac:spMkLst>
            <pc:docMk/>
            <pc:sldMk cId="4249897044" sldId="422"/>
            <ac:spMk id="2" creationId="{F7AE4C38-F535-5EEA-1DEB-CB66456F9648}"/>
          </ac:spMkLst>
        </pc:spChg>
        <pc:spChg chg="del">
          <ac:chgData name="Tyysteri Laura" userId="cedc007d-e4fa-4cbb-a4c1-f80996e577a4" providerId="ADAL" clId="{636F330E-07FC-4034-A2C6-D76492946A5E}" dt="2024-08-26T08:45:32.510" v="7132" actId="26606"/>
          <ac:spMkLst>
            <pc:docMk/>
            <pc:sldMk cId="4249897044" sldId="422"/>
            <ac:spMk id="3" creationId="{EA43C38B-D362-6CE4-978D-E52836B70146}"/>
          </ac:spMkLst>
        </pc:spChg>
        <pc:spChg chg="mod ord">
          <ac:chgData name="Tyysteri Laura" userId="cedc007d-e4fa-4cbb-a4c1-f80996e577a4" providerId="ADAL" clId="{636F330E-07FC-4034-A2C6-D76492946A5E}" dt="2024-08-26T08:57:51.774" v="7742" actId="403"/>
          <ac:spMkLst>
            <pc:docMk/>
            <pc:sldMk cId="4249897044" sldId="422"/>
            <ac:spMk id="4" creationId="{958B6844-40CE-F9FB-E9FE-A2D5518F3D9B}"/>
          </ac:spMkLst>
        </pc:spChg>
        <pc:spChg chg="add del mod">
          <ac:chgData name="Tyysteri Laura" userId="cedc007d-e4fa-4cbb-a4c1-f80996e577a4" providerId="ADAL" clId="{636F330E-07FC-4034-A2C6-D76492946A5E}" dt="2024-08-26T08:45:54.276" v="7135" actId="478"/>
          <ac:spMkLst>
            <pc:docMk/>
            <pc:sldMk cId="4249897044" sldId="422"/>
            <ac:spMk id="7" creationId="{87ABE484-1AF5-79D1-861D-F9D1032D8531}"/>
          </ac:spMkLst>
        </pc:spChg>
        <pc:spChg chg="add del">
          <ac:chgData name="Tyysteri Laura" userId="cedc007d-e4fa-4cbb-a4c1-f80996e577a4" providerId="ADAL" clId="{636F330E-07FC-4034-A2C6-D76492946A5E}" dt="2024-08-26T08:45:39.621" v="7133" actId="478"/>
          <ac:spMkLst>
            <pc:docMk/>
            <pc:sldMk cId="4249897044" sldId="422"/>
            <ac:spMk id="10" creationId="{37B72C3F-6482-7A70-0AEB-07EB6295B95E}"/>
          </ac:spMkLst>
        </pc:spChg>
        <pc:spChg chg="add del mod">
          <ac:chgData name="Tyysteri Laura" userId="cedc007d-e4fa-4cbb-a4c1-f80996e577a4" providerId="ADAL" clId="{636F330E-07FC-4034-A2C6-D76492946A5E}" dt="2024-08-26T08:45:57.363" v="7136" actId="478"/>
          <ac:spMkLst>
            <pc:docMk/>
            <pc:sldMk cId="4249897044" sldId="422"/>
            <ac:spMk id="12" creationId="{76B10D10-E4BC-300F-3310-09CBA2B0DCD8}"/>
          </ac:spMkLst>
        </pc:spChg>
        <pc:spChg chg="add del mod">
          <ac:chgData name="Tyysteri Laura" userId="cedc007d-e4fa-4cbb-a4c1-f80996e577a4" providerId="ADAL" clId="{636F330E-07FC-4034-A2C6-D76492946A5E}" dt="2024-08-26T08:46:02.485" v="7137" actId="478"/>
          <ac:spMkLst>
            <pc:docMk/>
            <pc:sldMk cId="4249897044" sldId="422"/>
            <ac:spMk id="14" creationId="{09DB0835-5C59-BFB7-5F98-D0B7DE04F9B4}"/>
          </ac:spMkLst>
        </pc:spChg>
        <pc:picChg chg="add mod ord">
          <ac:chgData name="Tyysteri Laura" userId="cedc007d-e4fa-4cbb-a4c1-f80996e577a4" providerId="ADAL" clId="{636F330E-07FC-4034-A2C6-D76492946A5E}" dt="2024-08-26T08:45:48.218" v="7134" actId="26606"/>
          <ac:picMkLst>
            <pc:docMk/>
            <pc:sldMk cId="4249897044" sldId="422"/>
            <ac:picMk id="5" creationId="{B69505BC-6F0F-EDE4-094E-6BBB2C3A97D0}"/>
          </ac:picMkLst>
        </pc:picChg>
      </pc:sldChg>
      <pc:sldChg chg="modSp new mod">
        <pc:chgData name="Tyysteri Laura" userId="cedc007d-e4fa-4cbb-a4c1-f80996e577a4" providerId="ADAL" clId="{636F330E-07FC-4034-A2C6-D76492946A5E}" dt="2024-08-26T08:51:17.183" v="7450" actId="20577"/>
        <pc:sldMkLst>
          <pc:docMk/>
          <pc:sldMk cId="1911902409" sldId="423"/>
        </pc:sldMkLst>
        <pc:spChg chg="mod">
          <ac:chgData name="Tyysteri Laura" userId="cedc007d-e4fa-4cbb-a4c1-f80996e577a4" providerId="ADAL" clId="{636F330E-07FC-4034-A2C6-D76492946A5E}" dt="2024-08-26T08:47:23.216" v="7167" actId="20577"/>
          <ac:spMkLst>
            <pc:docMk/>
            <pc:sldMk cId="1911902409" sldId="423"/>
            <ac:spMk id="2" creationId="{F9675085-E7AD-18EF-7B25-3565998EC494}"/>
          </ac:spMkLst>
        </pc:spChg>
        <pc:spChg chg="mod">
          <ac:chgData name="Tyysteri Laura" userId="cedc007d-e4fa-4cbb-a4c1-f80996e577a4" providerId="ADAL" clId="{636F330E-07FC-4034-A2C6-D76492946A5E}" dt="2024-08-26T08:51:17.183" v="7450" actId="20577"/>
          <ac:spMkLst>
            <pc:docMk/>
            <pc:sldMk cId="1911902409" sldId="423"/>
            <ac:spMk id="3" creationId="{F39488EE-946A-860A-2F2D-9F21FDA93C62}"/>
          </ac:spMkLst>
        </pc:spChg>
      </pc:sldChg>
      <pc:sldChg chg="add del">
        <pc:chgData name="Tyysteri Laura" userId="cedc007d-e4fa-4cbb-a4c1-f80996e577a4" providerId="ADAL" clId="{636F330E-07FC-4034-A2C6-D76492946A5E}" dt="2024-08-26T08:51:21.695" v="7451" actId="47"/>
        <pc:sldMkLst>
          <pc:docMk/>
          <pc:sldMk cId="1325608595" sldId="424"/>
        </pc:sldMkLst>
      </pc:sldChg>
      <pc:sldChg chg="modSp add del mod ord">
        <pc:chgData name="Tyysteri Laura" userId="cedc007d-e4fa-4cbb-a4c1-f80996e577a4" providerId="ADAL" clId="{636F330E-07FC-4034-A2C6-D76492946A5E}" dt="2024-08-26T08:55:49.589" v="7655" actId="47"/>
        <pc:sldMkLst>
          <pc:docMk/>
          <pc:sldMk cId="1639799154" sldId="425"/>
        </pc:sldMkLst>
        <pc:spChg chg="mod">
          <ac:chgData name="Tyysteri Laura" userId="cedc007d-e4fa-4cbb-a4c1-f80996e577a4" providerId="ADAL" clId="{636F330E-07FC-4034-A2C6-D76492946A5E}" dt="2024-08-26T08:47:08.145" v="7143" actId="27636"/>
          <ac:spMkLst>
            <pc:docMk/>
            <pc:sldMk cId="1639799154" sldId="425"/>
            <ac:spMk id="3" creationId="{95B371F2-DBA5-415A-82C8-651F587B857A}"/>
          </ac:spMkLst>
        </pc:spChg>
      </pc:sldChg>
      <pc:sldChg chg="modSp new del mod">
        <pc:chgData name="Tyysteri Laura" userId="cedc007d-e4fa-4cbb-a4c1-f80996e577a4" providerId="ADAL" clId="{636F330E-07FC-4034-A2C6-D76492946A5E}" dt="2024-08-26T08:50:58.580" v="7445" actId="47"/>
        <pc:sldMkLst>
          <pc:docMk/>
          <pc:sldMk cId="1525113807" sldId="426"/>
        </pc:sldMkLst>
        <pc:spChg chg="mod">
          <ac:chgData name="Tyysteri Laura" userId="cedc007d-e4fa-4cbb-a4c1-f80996e577a4" providerId="ADAL" clId="{636F330E-07FC-4034-A2C6-D76492946A5E}" dt="2024-08-26T08:49:26.929" v="7407" actId="14100"/>
          <ac:spMkLst>
            <pc:docMk/>
            <pc:sldMk cId="1525113807" sldId="426"/>
            <ac:spMk id="2" creationId="{6AF3EDAD-F161-A6E8-804D-403823BEE290}"/>
          </ac:spMkLst>
        </pc:spChg>
        <pc:spChg chg="mod">
          <ac:chgData name="Tyysteri Laura" userId="cedc007d-e4fa-4cbb-a4c1-f80996e577a4" providerId="ADAL" clId="{636F330E-07FC-4034-A2C6-D76492946A5E}" dt="2024-08-26T08:48:54.835" v="7357"/>
          <ac:spMkLst>
            <pc:docMk/>
            <pc:sldMk cId="1525113807" sldId="426"/>
            <ac:spMk id="3" creationId="{FF7C33FA-CF4C-5006-AB6A-8ED4FA8DDBE8}"/>
          </ac:spMkLst>
        </pc:spChg>
      </pc:sldChg>
      <pc:sldChg chg="addSp modSp new mod">
        <pc:chgData name="Tyysteri Laura" userId="cedc007d-e4fa-4cbb-a4c1-f80996e577a4" providerId="ADAL" clId="{636F330E-07FC-4034-A2C6-D76492946A5E}" dt="2024-08-26T08:55:42.579" v="7653" actId="1076"/>
        <pc:sldMkLst>
          <pc:docMk/>
          <pc:sldMk cId="1386177906" sldId="427"/>
        </pc:sldMkLst>
        <pc:spChg chg="mod">
          <ac:chgData name="Tyysteri Laura" userId="cedc007d-e4fa-4cbb-a4c1-f80996e577a4" providerId="ADAL" clId="{636F330E-07FC-4034-A2C6-D76492946A5E}" dt="2024-08-26T08:53:21.098" v="7597" actId="20577"/>
          <ac:spMkLst>
            <pc:docMk/>
            <pc:sldMk cId="1386177906" sldId="427"/>
            <ac:spMk id="2" creationId="{C250EF47-29F6-EA39-93FF-B4E98911329E}"/>
          </ac:spMkLst>
        </pc:spChg>
        <pc:spChg chg="mod">
          <ac:chgData name="Tyysteri Laura" userId="cedc007d-e4fa-4cbb-a4c1-f80996e577a4" providerId="ADAL" clId="{636F330E-07FC-4034-A2C6-D76492946A5E}" dt="2024-08-26T08:52:21.866" v="7580" actId="14"/>
          <ac:spMkLst>
            <pc:docMk/>
            <pc:sldMk cId="1386177906" sldId="427"/>
            <ac:spMk id="3" creationId="{1D9519E0-AB51-0A5F-48B5-24D84F9FA366}"/>
          </ac:spMkLst>
        </pc:spChg>
        <pc:spChg chg="add mod">
          <ac:chgData name="Tyysteri Laura" userId="cedc007d-e4fa-4cbb-a4c1-f80996e577a4" providerId="ADAL" clId="{636F330E-07FC-4034-A2C6-D76492946A5E}" dt="2024-08-26T08:55:39.163" v="7652" actId="1076"/>
          <ac:spMkLst>
            <pc:docMk/>
            <pc:sldMk cId="1386177906" sldId="427"/>
            <ac:spMk id="4" creationId="{FB30F642-4A06-1644-25FA-8B98567D32B3}"/>
          </ac:spMkLst>
        </pc:spChg>
        <pc:spChg chg="add mod">
          <ac:chgData name="Tyysteri Laura" userId="cedc007d-e4fa-4cbb-a4c1-f80996e577a4" providerId="ADAL" clId="{636F330E-07FC-4034-A2C6-D76492946A5E}" dt="2024-08-26T08:55:34.982" v="7651" actId="14100"/>
          <ac:spMkLst>
            <pc:docMk/>
            <pc:sldMk cId="1386177906" sldId="427"/>
            <ac:spMk id="5" creationId="{FE4E2EF8-BD3B-65A9-0F1C-1563721516A6}"/>
          </ac:spMkLst>
        </pc:spChg>
        <pc:spChg chg="add mod">
          <ac:chgData name="Tyysteri Laura" userId="cedc007d-e4fa-4cbb-a4c1-f80996e577a4" providerId="ADAL" clId="{636F330E-07FC-4034-A2C6-D76492946A5E}" dt="2024-08-26T08:55:42.579" v="7653" actId="1076"/>
          <ac:spMkLst>
            <pc:docMk/>
            <pc:sldMk cId="1386177906" sldId="427"/>
            <ac:spMk id="6" creationId="{B128757A-47EF-8A50-4406-37E4D0D21D85}"/>
          </ac:spMkLst>
        </pc:spChg>
        <pc:spChg chg="add mod">
          <ac:chgData name="Tyysteri Laura" userId="cedc007d-e4fa-4cbb-a4c1-f80996e577a4" providerId="ADAL" clId="{636F330E-07FC-4034-A2C6-D76492946A5E}" dt="2024-08-26T08:55:22.085" v="7639" actId="1035"/>
          <ac:spMkLst>
            <pc:docMk/>
            <pc:sldMk cId="1386177906" sldId="427"/>
            <ac:spMk id="7" creationId="{A10FEFE3-F62E-6BDC-A904-4B57B1C1BD61}"/>
          </ac:spMkLst>
        </pc:spChg>
      </pc:sldChg>
      <pc:sldChg chg="new del">
        <pc:chgData name="Tyysteri Laura" userId="cedc007d-e4fa-4cbb-a4c1-f80996e577a4" providerId="ADAL" clId="{636F330E-07FC-4034-A2C6-D76492946A5E}" dt="2024-08-26T08:53:13.299" v="7586" actId="680"/>
        <pc:sldMkLst>
          <pc:docMk/>
          <pc:sldMk cId="88594131" sldId="428"/>
        </pc:sldMkLst>
      </pc:sldChg>
      <pc:sldChg chg="modSp new mod">
        <pc:chgData name="Tyysteri Laura" userId="cedc007d-e4fa-4cbb-a4c1-f80996e577a4" providerId="ADAL" clId="{636F330E-07FC-4034-A2C6-D76492946A5E}" dt="2024-08-26T09:49:22.261" v="8130" actId="20577"/>
        <pc:sldMkLst>
          <pc:docMk/>
          <pc:sldMk cId="356577861" sldId="428"/>
        </pc:sldMkLst>
        <pc:spChg chg="mod">
          <ac:chgData name="Tyysteri Laura" userId="cedc007d-e4fa-4cbb-a4c1-f80996e577a4" providerId="ADAL" clId="{636F330E-07FC-4034-A2C6-D76492946A5E}" dt="2024-08-26T08:56:01.762" v="7687" actId="20577"/>
          <ac:spMkLst>
            <pc:docMk/>
            <pc:sldMk cId="356577861" sldId="428"/>
            <ac:spMk id="2" creationId="{9652CB61-48D6-6DF0-021A-D73541F53E21}"/>
          </ac:spMkLst>
        </pc:spChg>
        <pc:spChg chg="mod">
          <ac:chgData name="Tyysteri Laura" userId="cedc007d-e4fa-4cbb-a4c1-f80996e577a4" providerId="ADAL" clId="{636F330E-07FC-4034-A2C6-D76492946A5E}" dt="2024-08-26T09:49:22.261" v="8130" actId="20577"/>
          <ac:spMkLst>
            <pc:docMk/>
            <pc:sldMk cId="356577861" sldId="428"/>
            <ac:spMk id="3" creationId="{70B73D5D-FE38-9BCC-AC19-0A07D020FCF8}"/>
          </ac:spMkLst>
        </pc:spChg>
      </pc:sldChg>
      <pc:sldChg chg="addSp delSp modSp new mod modClrScheme chgLayout">
        <pc:chgData name="Tyysteri Laura" userId="cedc007d-e4fa-4cbb-a4c1-f80996e577a4" providerId="ADAL" clId="{636F330E-07FC-4034-A2C6-D76492946A5E}" dt="2024-08-26T09:50:45.154" v="8134" actId="478"/>
        <pc:sldMkLst>
          <pc:docMk/>
          <pc:sldMk cId="4162309279" sldId="429"/>
        </pc:sldMkLst>
        <pc:spChg chg="del">
          <ac:chgData name="Tyysteri Laura" userId="cedc007d-e4fa-4cbb-a4c1-f80996e577a4" providerId="ADAL" clId="{636F330E-07FC-4034-A2C6-D76492946A5E}" dt="2024-08-26T09:50:38.261" v="8133" actId="26606"/>
          <ac:spMkLst>
            <pc:docMk/>
            <pc:sldMk cId="4162309279" sldId="429"/>
            <ac:spMk id="2" creationId="{FEFEAB9A-2274-66C3-02C3-4EC5FC050827}"/>
          </ac:spMkLst>
        </pc:spChg>
        <pc:spChg chg="del">
          <ac:chgData name="Tyysteri Laura" userId="cedc007d-e4fa-4cbb-a4c1-f80996e577a4" providerId="ADAL" clId="{636F330E-07FC-4034-A2C6-D76492946A5E}" dt="2024-08-26T09:50:38.261" v="8133" actId="26606"/>
          <ac:spMkLst>
            <pc:docMk/>
            <pc:sldMk cId="4162309279" sldId="429"/>
            <ac:spMk id="3" creationId="{A3C3B7B5-1A40-1D8D-2C17-1EE371E872FD}"/>
          </ac:spMkLst>
        </pc:spChg>
        <pc:spChg chg="add del mod">
          <ac:chgData name="Tyysteri Laura" userId="cedc007d-e4fa-4cbb-a4c1-f80996e577a4" providerId="ADAL" clId="{636F330E-07FC-4034-A2C6-D76492946A5E}" dt="2024-08-26T09:50:45.154" v="8134" actId="478"/>
          <ac:spMkLst>
            <pc:docMk/>
            <pc:sldMk cId="4162309279" sldId="429"/>
            <ac:spMk id="10" creationId="{ADCA7CBE-AFF8-1A7B-D64A-DCDBFB5D8507}"/>
          </ac:spMkLst>
        </pc:spChg>
        <pc:picChg chg="add mod">
          <ac:chgData name="Tyysteri Laura" userId="cedc007d-e4fa-4cbb-a4c1-f80996e577a4" providerId="ADAL" clId="{636F330E-07FC-4034-A2C6-D76492946A5E}" dt="2024-08-26T09:50:38.261" v="8133" actId="26606"/>
          <ac:picMkLst>
            <pc:docMk/>
            <pc:sldMk cId="4162309279" sldId="429"/>
            <ac:picMk id="5" creationId="{6A345DC2-8635-2C5D-2524-4729CD3B9091}"/>
          </ac:picMkLst>
        </pc:picChg>
      </pc:sldChg>
      <pc:sldMasterChg chg="delSldLayout">
        <pc:chgData name="Tyysteri Laura" userId="cedc007d-e4fa-4cbb-a4c1-f80996e577a4" providerId="ADAL" clId="{636F330E-07FC-4034-A2C6-D76492946A5E}" dt="2024-08-26T08:52:30.969" v="7582" actId="47"/>
        <pc:sldMasterMkLst>
          <pc:docMk/>
          <pc:sldMasterMk cId="2785569978" sldId="2147483780"/>
        </pc:sldMasterMkLst>
        <pc:sldLayoutChg chg="del">
          <pc:chgData name="Tyysteri Laura" userId="cedc007d-e4fa-4cbb-a4c1-f80996e577a4" providerId="ADAL" clId="{636F330E-07FC-4034-A2C6-D76492946A5E}" dt="2024-08-26T08:51:58.816" v="7537" actId="47"/>
          <pc:sldLayoutMkLst>
            <pc:docMk/>
            <pc:sldMasterMk cId="2785569978" sldId="2147483780"/>
            <pc:sldLayoutMk cId="602475381" sldId="2147483750"/>
          </pc:sldLayoutMkLst>
        </pc:sldLayoutChg>
        <pc:sldLayoutChg chg="del">
          <pc:chgData name="Tyysteri Laura" userId="cedc007d-e4fa-4cbb-a4c1-f80996e577a4" providerId="ADAL" clId="{636F330E-07FC-4034-A2C6-D76492946A5E}" dt="2024-08-26T08:52:30.969" v="7582" actId="47"/>
          <pc:sldLayoutMkLst>
            <pc:docMk/>
            <pc:sldMasterMk cId="2785569978" sldId="2147483780"/>
            <pc:sldLayoutMk cId="238391667" sldId="2147483751"/>
          </pc:sldLayoutMkLst>
        </pc:sldLayoutChg>
      </pc:sldMasterChg>
    </pc:docChg>
  </pc:docChgLst>
  <pc:docChgLst>
    <pc:chgData name="Lindqvist Topi" userId="S::topi.lindqvist@turku.fi::c2ccc8ca-bda7-4446-914d-82ec534a31c0" providerId="AD" clId="Web-{A8EB3035-19F7-F3F3-CB12-BDB474212B08}"/>
    <pc:docChg chg="modSld">
      <pc:chgData name="Lindqvist Topi" userId="S::topi.lindqvist@turku.fi::c2ccc8ca-bda7-4446-914d-82ec534a31c0" providerId="AD" clId="Web-{A8EB3035-19F7-F3F3-CB12-BDB474212B08}" dt="2024-08-27T12:16:04.090" v="101" actId="20577"/>
      <pc:docMkLst>
        <pc:docMk/>
      </pc:docMkLst>
      <pc:sldChg chg="modSp">
        <pc:chgData name="Lindqvist Topi" userId="S::topi.lindqvist@turku.fi::c2ccc8ca-bda7-4446-914d-82ec534a31c0" providerId="AD" clId="Web-{A8EB3035-19F7-F3F3-CB12-BDB474212B08}" dt="2024-08-27T12:16:04.090" v="101" actId="20577"/>
        <pc:sldMkLst>
          <pc:docMk/>
          <pc:sldMk cId="2379500542" sldId="418"/>
        </pc:sldMkLst>
        <pc:spChg chg="mod">
          <ac:chgData name="Lindqvist Topi" userId="S::topi.lindqvist@turku.fi::c2ccc8ca-bda7-4446-914d-82ec534a31c0" providerId="AD" clId="Web-{A8EB3035-19F7-F3F3-CB12-BDB474212B08}" dt="2024-08-27T12:16:04.090" v="101" actId="20577"/>
          <ac:spMkLst>
            <pc:docMk/>
            <pc:sldMk cId="2379500542" sldId="418"/>
            <ac:spMk id="3" creationId="{6FA07076-FA7C-418E-AC45-28069630983B}"/>
          </ac:spMkLst>
        </pc:spChg>
      </pc:sldChg>
    </pc:docChg>
  </pc:docChgLst>
  <pc:docChgLst>
    <pc:chgData name="Knuuti Veera" userId="7e178560-dbda-41df-8ed0-a6a777c65350" providerId="ADAL" clId="{DB9D4F19-14DE-423E-A722-77BED9479F78}"/>
    <pc:docChg chg="undo custSel addSld delSld modSld">
      <pc:chgData name="Knuuti Veera" userId="7e178560-dbda-41df-8ed0-a6a777c65350" providerId="ADAL" clId="{DB9D4F19-14DE-423E-A722-77BED9479F78}" dt="2024-07-22T06:54:37.037" v="105" actId="255"/>
      <pc:docMkLst>
        <pc:docMk/>
      </pc:docMkLst>
      <pc:sldChg chg="modSp add mod modTransition">
        <pc:chgData name="Knuuti Veera" userId="7e178560-dbda-41df-8ed0-a6a777c65350" providerId="ADAL" clId="{DB9D4F19-14DE-423E-A722-77BED9479F78}" dt="2024-07-22T06:14:53.292" v="89"/>
        <pc:sldMkLst>
          <pc:docMk/>
          <pc:sldMk cId="0" sldId="256"/>
        </pc:sldMkLst>
        <pc:spChg chg="mod">
          <ac:chgData name="Knuuti Veera" userId="7e178560-dbda-41df-8ed0-a6a777c65350" providerId="ADAL" clId="{DB9D4F19-14DE-423E-A722-77BED9479F78}" dt="2024-07-22T06:10:05.934" v="72" actId="1036"/>
          <ac:spMkLst>
            <pc:docMk/>
            <pc:sldMk cId="0" sldId="256"/>
            <ac:spMk id="2" creationId="{00000000-0000-0000-0000-000000000000}"/>
          </ac:spMkLst>
        </pc:spChg>
      </pc:sldChg>
      <pc:sldChg chg="modSp add mod setBg">
        <pc:chgData name="Knuuti Veera" userId="7e178560-dbda-41df-8ed0-a6a777c65350" providerId="ADAL" clId="{DB9D4F19-14DE-423E-A722-77BED9479F78}" dt="2024-07-22T06:53:58.144" v="103" actId="255"/>
        <pc:sldMkLst>
          <pc:docMk/>
          <pc:sldMk cId="0" sldId="257"/>
        </pc:sldMkLst>
        <pc:spChg chg="mod">
          <ac:chgData name="Knuuti Veera" userId="7e178560-dbda-41df-8ed0-a6a777c65350" providerId="ADAL" clId="{DB9D4F19-14DE-423E-A722-77BED9479F78}" dt="2024-07-22T06:53:58.144" v="103" actId="255"/>
          <ac:spMkLst>
            <pc:docMk/>
            <pc:sldMk cId="0" sldId="257"/>
            <ac:spMk id="3" creationId="{00000000-0000-0000-0000-000000000000}"/>
          </ac:spMkLst>
        </pc:spChg>
      </pc:sldChg>
      <pc:sldChg chg="modSp add mod setBg">
        <pc:chgData name="Knuuti Veera" userId="7e178560-dbda-41df-8ed0-a6a777c65350" providerId="ADAL" clId="{DB9D4F19-14DE-423E-A722-77BED9479F78}" dt="2024-07-22T06:53:48.161" v="102" actId="255"/>
        <pc:sldMkLst>
          <pc:docMk/>
          <pc:sldMk cId="0" sldId="258"/>
        </pc:sldMkLst>
        <pc:spChg chg="mod">
          <ac:chgData name="Knuuti Veera" userId="7e178560-dbda-41df-8ed0-a6a777c65350" providerId="ADAL" clId="{DB9D4F19-14DE-423E-A722-77BED9479F78}" dt="2024-07-22T06:53:48.161" v="102" actId="255"/>
          <ac:spMkLst>
            <pc:docMk/>
            <pc:sldMk cId="0" sldId="258"/>
            <ac:spMk id="3" creationId="{00000000-0000-0000-0000-000000000000}"/>
          </ac:spMkLst>
        </pc:spChg>
      </pc:sldChg>
      <pc:sldChg chg="add modTransition setBg">
        <pc:chgData name="Knuuti Veera" userId="7e178560-dbda-41df-8ed0-a6a777c65350" providerId="ADAL" clId="{DB9D4F19-14DE-423E-A722-77BED9479F78}" dt="2024-07-22T06:14:47.043" v="88"/>
        <pc:sldMkLst>
          <pc:docMk/>
          <pc:sldMk cId="0" sldId="259"/>
        </pc:sldMkLst>
      </pc:sldChg>
      <pc:sldChg chg="modSp add mod modTransition setBg">
        <pc:chgData name="Knuuti Veera" userId="7e178560-dbda-41df-8ed0-a6a777c65350" providerId="ADAL" clId="{DB9D4F19-14DE-423E-A722-77BED9479F78}" dt="2024-07-22T06:14:34.909" v="86"/>
        <pc:sldMkLst>
          <pc:docMk/>
          <pc:sldMk cId="359735403" sldId="260"/>
        </pc:sldMkLst>
        <pc:spChg chg="mod">
          <ac:chgData name="Knuuti Veera" userId="7e178560-dbda-41df-8ed0-a6a777c65350" providerId="ADAL" clId="{DB9D4F19-14DE-423E-A722-77BED9479F78}" dt="2024-07-22T06:12:57.020" v="83" actId="207"/>
          <ac:spMkLst>
            <pc:docMk/>
            <pc:sldMk cId="359735403" sldId="260"/>
            <ac:spMk id="3" creationId="{00000000-0000-0000-0000-000000000000}"/>
          </ac:spMkLst>
        </pc:spChg>
      </pc:sldChg>
      <pc:sldChg chg="modSp add mod modTransition setBg">
        <pc:chgData name="Knuuti Veera" userId="7e178560-dbda-41df-8ed0-a6a777c65350" providerId="ADAL" clId="{DB9D4F19-14DE-423E-A722-77BED9479F78}" dt="2024-07-22T06:54:37.037" v="105" actId="255"/>
        <pc:sldMkLst>
          <pc:docMk/>
          <pc:sldMk cId="3757711191" sldId="261"/>
        </pc:sldMkLst>
        <pc:spChg chg="mod">
          <ac:chgData name="Knuuti Veera" userId="7e178560-dbda-41df-8ed0-a6a777c65350" providerId="ADAL" clId="{DB9D4F19-14DE-423E-A722-77BED9479F78}" dt="2024-07-22T06:54:37.037" v="105" actId="255"/>
          <ac:spMkLst>
            <pc:docMk/>
            <pc:sldMk cId="3757711191" sldId="261"/>
            <ac:spMk id="3" creationId="{00000000-0000-0000-0000-000000000000}"/>
          </ac:spMkLst>
        </pc:spChg>
      </pc:sldChg>
      <pc:sldChg chg="modSp del mod">
        <pc:chgData name="Knuuti Veera" userId="7e178560-dbda-41df-8ed0-a6a777c65350" providerId="ADAL" clId="{DB9D4F19-14DE-423E-A722-77BED9479F78}" dt="2024-07-22T06:15:40.711" v="90" actId="47"/>
        <pc:sldMkLst>
          <pc:docMk/>
          <pc:sldMk cId="1989889141" sldId="304"/>
        </pc:sldMkLst>
        <pc:spChg chg="mod">
          <ac:chgData name="Knuuti Veera" userId="7e178560-dbda-41df-8ed0-a6a777c65350" providerId="ADAL" clId="{DB9D4F19-14DE-423E-A722-77BED9479F78}" dt="2024-07-12T10:07:16.423" v="8" actId="404"/>
          <ac:spMkLst>
            <pc:docMk/>
            <pc:sldMk cId="1989889141" sldId="304"/>
            <ac:spMk id="7" creationId="{DD172B52-6578-4C49-96CB-656FFA764F7C}"/>
          </ac:spMkLst>
        </pc:spChg>
      </pc:sldChg>
      <pc:sldChg chg="setBg">
        <pc:chgData name="Knuuti Veera" userId="7e178560-dbda-41df-8ed0-a6a777c65350" providerId="ADAL" clId="{DB9D4F19-14DE-423E-A722-77BED9479F78}" dt="2024-07-22T06:11:38.930" v="74"/>
        <pc:sldMkLst>
          <pc:docMk/>
          <pc:sldMk cId="1945789638" sldId="347"/>
        </pc:sldMkLst>
      </pc:sldChg>
      <pc:sldChg chg="modSp new del mod">
        <pc:chgData name="Knuuti Veera" userId="7e178560-dbda-41df-8ed0-a6a777c65350" providerId="ADAL" clId="{DB9D4F19-14DE-423E-A722-77BED9479F78}" dt="2024-07-22T06:15:40.711" v="90" actId="47"/>
        <pc:sldMkLst>
          <pc:docMk/>
          <pc:sldMk cId="1262846930" sldId="356"/>
        </pc:sldMkLst>
        <pc:spChg chg="mod">
          <ac:chgData name="Knuuti Veera" userId="7e178560-dbda-41df-8ed0-a6a777c65350" providerId="ADAL" clId="{DB9D4F19-14DE-423E-A722-77BED9479F78}" dt="2024-07-12T10:18:18.720" v="69" actId="20577"/>
          <ac:spMkLst>
            <pc:docMk/>
            <pc:sldMk cId="1262846930" sldId="356"/>
            <ac:spMk id="3" creationId="{DAECBB8F-B9A8-9025-0BB3-36F6932D650A}"/>
          </ac:spMkLst>
        </pc:spChg>
      </pc:sldChg>
    </pc:docChg>
  </pc:docChgLst>
  <pc:docChgLst>
    <pc:chgData name="Metsälä Ella" userId="S::ella.metsala@turku.fi::0f52c4a5-4ec4-4475-a2f9-df1639c014a5" providerId="AD" clId="Web-{F783CE37-C79F-20B9-E511-500E98A30563}"/>
    <pc:docChg chg="addSld delSld modSld">
      <pc:chgData name="Metsälä Ella" userId="S::ella.metsala@turku.fi::0f52c4a5-4ec4-4475-a2f9-df1639c014a5" providerId="AD" clId="Web-{F783CE37-C79F-20B9-E511-500E98A30563}" dt="2024-08-27T10:50:23.647" v="22" actId="20577"/>
      <pc:docMkLst>
        <pc:docMk/>
      </pc:docMkLst>
      <pc:sldChg chg="modSp">
        <pc:chgData name="Metsälä Ella" userId="S::ella.metsala@turku.fi::0f52c4a5-4ec4-4475-a2f9-df1639c014a5" providerId="AD" clId="Web-{F783CE37-C79F-20B9-E511-500E98A30563}" dt="2024-08-27T10:34:20.253" v="4" actId="20577"/>
        <pc:sldMkLst>
          <pc:docMk/>
          <pc:sldMk cId="2790660009" sldId="365"/>
        </pc:sldMkLst>
        <pc:spChg chg="mod">
          <ac:chgData name="Metsälä Ella" userId="S::ella.metsala@turku.fi::0f52c4a5-4ec4-4475-a2f9-df1639c014a5" providerId="AD" clId="Web-{F783CE37-C79F-20B9-E511-500E98A30563}" dt="2024-08-27T10:34:20.253" v="4" actId="20577"/>
          <ac:spMkLst>
            <pc:docMk/>
            <pc:sldMk cId="2790660009" sldId="365"/>
            <ac:spMk id="3" creationId="{05ED62DE-E9A4-793E-3D0E-05C44074D5E6}"/>
          </ac:spMkLst>
        </pc:spChg>
      </pc:sldChg>
      <pc:sldChg chg="del">
        <pc:chgData name="Metsälä Ella" userId="S::ella.metsala@turku.fi::0f52c4a5-4ec4-4475-a2f9-df1639c014a5" providerId="AD" clId="Web-{F783CE37-C79F-20B9-E511-500E98A30563}" dt="2024-08-27T10:42:54.725" v="6"/>
        <pc:sldMkLst>
          <pc:docMk/>
          <pc:sldMk cId="2851809661" sldId="369"/>
        </pc:sldMkLst>
      </pc:sldChg>
      <pc:sldChg chg="modSp">
        <pc:chgData name="Metsälä Ella" userId="S::ella.metsala@turku.fi::0f52c4a5-4ec4-4475-a2f9-df1639c014a5" providerId="AD" clId="Web-{F783CE37-C79F-20B9-E511-500E98A30563}" dt="2024-08-27T10:44:04.618" v="14" actId="20577"/>
        <pc:sldMkLst>
          <pc:docMk/>
          <pc:sldMk cId="3838157178" sldId="2011"/>
        </pc:sldMkLst>
        <pc:spChg chg="mod">
          <ac:chgData name="Metsälä Ella" userId="S::ella.metsala@turku.fi::0f52c4a5-4ec4-4475-a2f9-df1639c014a5" providerId="AD" clId="Web-{F783CE37-C79F-20B9-E511-500E98A30563}" dt="2024-08-27T10:44:04.618" v="14" actId="20577"/>
          <ac:spMkLst>
            <pc:docMk/>
            <pc:sldMk cId="3838157178" sldId="2011"/>
            <ac:spMk id="3" creationId="{5BEF7BEB-066E-6A63-D8ED-B76FC8D18B9C}"/>
          </ac:spMkLst>
        </pc:spChg>
      </pc:sldChg>
      <pc:sldChg chg="add">
        <pc:chgData name="Metsälä Ella" userId="S::ella.metsala@turku.fi::0f52c4a5-4ec4-4475-a2f9-df1639c014a5" providerId="AD" clId="Web-{F783CE37-C79F-20B9-E511-500E98A30563}" dt="2024-08-27T10:42:58.990" v="8"/>
        <pc:sldMkLst>
          <pc:docMk/>
          <pc:sldMk cId="1146019557" sldId="2013"/>
        </pc:sldMkLst>
      </pc:sldChg>
      <pc:sldChg chg="modSp">
        <pc:chgData name="Metsälä Ella" userId="S::ella.metsala@turku.fi::0f52c4a5-4ec4-4475-a2f9-df1639c014a5" providerId="AD" clId="Web-{F783CE37-C79F-20B9-E511-500E98A30563}" dt="2024-08-27T10:50:23.647" v="22" actId="20577"/>
        <pc:sldMkLst>
          <pc:docMk/>
          <pc:sldMk cId="195537374" sldId="2019"/>
        </pc:sldMkLst>
        <pc:spChg chg="mod">
          <ac:chgData name="Metsälä Ella" userId="S::ella.metsala@turku.fi::0f52c4a5-4ec4-4475-a2f9-df1639c014a5" providerId="AD" clId="Web-{F783CE37-C79F-20B9-E511-500E98A30563}" dt="2024-08-27T10:50:23.647" v="22" actId="20577"/>
          <ac:spMkLst>
            <pc:docMk/>
            <pc:sldMk cId="195537374" sldId="2019"/>
            <ac:spMk id="3" creationId="{5BEF7BEB-066E-6A63-D8ED-B76FC8D18B9C}"/>
          </ac:spMkLst>
        </pc:spChg>
      </pc:sldChg>
      <pc:sldChg chg="del">
        <pc:chgData name="Metsälä Ella" userId="S::ella.metsala@turku.fi::0f52c4a5-4ec4-4475-a2f9-df1639c014a5" providerId="AD" clId="Web-{F783CE37-C79F-20B9-E511-500E98A30563}" dt="2024-08-27T10:42:55.350" v="7"/>
        <pc:sldMkLst>
          <pc:docMk/>
          <pc:sldMk cId="1110453950" sldId="2021"/>
        </pc:sldMkLst>
      </pc:sldChg>
      <pc:sldChg chg="del">
        <pc:chgData name="Metsälä Ella" userId="S::ella.metsala@turku.fi::0f52c4a5-4ec4-4475-a2f9-df1639c014a5" providerId="AD" clId="Web-{F783CE37-C79F-20B9-E511-500E98A30563}" dt="2024-08-27T10:42:52.850" v="5"/>
        <pc:sldMkLst>
          <pc:docMk/>
          <pc:sldMk cId="1129527480" sldId="2024"/>
        </pc:sldMkLst>
      </pc:sldChg>
      <pc:sldMasterChg chg="addSldLayout">
        <pc:chgData name="Metsälä Ella" userId="S::ella.metsala@turku.fi::0f52c4a5-4ec4-4475-a2f9-df1639c014a5" providerId="AD" clId="Web-{F783CE37-C79F-20B9-E511-500E98A30563}" dt="2024-08-27T10:42:58.990" v="8"/>
        <pc:sldMasterMkLst>
          <pc:docMk/>
          <pc:sldMasterMk cId="1374681075" sldId="2147483753"/>
        </pc:sldMasterMkLst>
        <pc:sldLayoutChg chg="add">
          <pc:chgData name="Metsälä Ella" userId="S::ella.metsala@turku.fi::0f52c4a5-4ec4-4475-a2f9-df1639c014a5" providerId="AD" clId="Web-{F783CE37-C79F-20B9-E511-500E98A30563}" dt="2024-08-27T10:42:58.990" v="8"/>
          <pc:sldLayoutMkLst>
            <pc:docMk/>
            <pc:sldMasterMk cId="1374681075" sldId="2147483753"/>
            <pc:sldLayoutMk cId="3820852395" sldId="2147483706"/>
          </pc:sldLayoutMkLst>
        </pc:sldLayoutChg>
        <pc:sldLayoutChg chg="add">
          <pc:chgData name="Metsälä Ella" userId="S::ella.metsala@turku.fi::0f52c4a5-4ec4-4475-a2f9-df1639c014a5" providerId="AD" clId="Web-{F783CE37-C79F-20B9-E511-500E98A30563}" dt="2024-08-27T10:42:58.990" v="8"/>
          <pc:sldLayoutMkLst>
            <pc:docMk/>
            <pc:sldMasterMk cId="1374681075" sldId="2147483753"/>
            <pc:sldLayoutMk cId="1854299281" sldId="2147483751"/>
          </pc:sldLayoutMkLst>
        </pc:sldLayoutChg>
        <pc:sldLayoutChg chg="add">
          <pc:chgData name="Metsälä Ella" userId="S::ella.metsala@turku.fi::0f52c4a5-4ec4-4475-a2f9-df1639c014a5" providerId="AD" clId="Web-{F783CE37-C79F-20B9-E511-500E98A30563}" dt="2024-08-27T10:42:58.990" v="8"/>
          <pc:sldLayoutMkLst>
            <pc:docMk/>
            <pc:sldMasterMk cId="1374681075" sldId="2147483753"/>
            <pc:sldLayoutMk cId="4268147312" sldId="2147483827"/>
          </pc:sldLayoutMkLst>
        </pc:sldLayoutChg>
        <pc:sldLayoutChg chg="add">
          <pc:chgData name="Metsälä Ella" userId="S::ella.metsala@turku.fi::0f52c4a5-4ec4-4475-a2f9-df1639c014a5" providerId="AD" clId="Web-{F783CE37-C79F-20B9-E511-500E98A30563}" dt="2024-08-27T10:42:58.990" v="8"/>
          <pc:sldLayoutMkLst>
            <pc:docMk/>
            <pc:sldMasterMk cId="1374681075" sldId="2147483753"/>
            <pc:sldLayoutMk cId="2875522769" sldId="2147483828"/>
          </pc:sldLayoutMkLst>
        </pc:sldLayoutChg>
        <pc:sldLayoutChg chg="add">
          <pc:chgData name="Metsälä Ella" userId="S::ella.metsala@turku.fi::0f52c4a5-4ec4-4475-a2f9-df1639c014a5" providerId="AD" clId="Web-{F783CE37-C79F-20B9-E511-500E98A30563}" dt="2024-08-27T10:42:58.990" v="8"/>
          <pc:sldLayoutMkLst>
            <pc:docMk/>
            <pc:sldMasterMk cId="1374681075" sldId="2147483753"/>
            <pc:sldLayoutMk cId="1254164746" sldId="2147483829"/>
          </pc:sldLayoutMkLst>
        </pc:sldLayoutChg>
        <pc:sldLayoutChg chg="add">
          <pc:chgData name="Metsälä Ella" userId="S::ella.metsala@turku.fi::0f52c4a5-4ec4-4475-a2f9-df1639c014a5" providerId="AD" clId="Web-{F783CE37-C79F-20B9-E511-500E98A30563}" dt="2024-08-27T10:42:58.990" v="8"/>
          <pc:sldLayoutMkLst>
            <pc:docMk/>
            <pc:sldMasterMk cId="1374681075" sldId="2147483753"/>
            <pc:sldLayoutMk cId="2141853113" sldId="2147483830"/>
          </pc:sldLayoutMkLst>
        </pc:sldLayoutChg>
        <pc:sldLayoutChg chg="add">
          <pc:chgData name="Metsälä Ella" userId="S::ella.metsala@turku.fi::0f52c4a5-4ec4-4475-a2f9-df1639c014a5" providerId="AD" clId="Web-{F783CE37-C79F-20B9-E511-500E98A30563}" dt="2024-08-27T10:42:58.990" v="8"/>
          <pc:sldLayoutMkLst>
            <pc:docMk/>
            <pc:sldMasterMk cId="1374681075" sldId="2147483753"/>
            <pc:sldLayoutMk cId="3931302461" sldId="2147483831"/>
          </pc:sldLayoutMkLst>
        </pc:sldLayoutChg>
        <pc:sldLayoutChg chg="add">
          <pc:chgData name="Metsälä Ella" userId="S::ella.metsala@turku.fi::0f52c4a5-4ec4-4475-a2f9-df1639c014a5" providerId="AD" clId="Web-{F783CE37-C79F-20B9-E511-500E98A30563}" dt="2024-08-27T10:42:58.990" v="8"/>
          <pc:sldLayoutMkLst>
            <pc:docMk/>
            <pc:sldMasterMk cId="1374681075" sldId="2147483753"/>
            <pc:sldLayoutMk cId="1863419749" sldId="2147483832"/>
          </pc:sldLayoutMkLst>
        </pc:sldLayoutChg>
      </pc:sldMasterChg>
    </pc:docChg>
  </pc:docChgLst>
  <pc:docChgLst>
    <pc:chgData name="Lindqvist Topi" userId="S::topi.lindqvist@turku.fi::c2ccc8ca-bda7-4446-914d-82ec534a31c0" providerId="AD" clId="Web-{6889B5CD-481B-3CC1-4740-FF6F2FE02CE0}"/>
    <pc:docChg chg="addSld delSld modSld">
      <pc:chgData name="Lindqvist Topi" userId="S::topi.lindqvist@turku.fi::c2ccc8ca-bda7-4446-914d-82ec534a31c0" providerId="AD" clId="Web-{6889B5CD-481B-3CC1-4740-FF6F2FE02CE0}" dt="2024-08-22T13:04:43.238" v="188"/>
      <pc:docMkLst>
        <pc:docMk/>
      </pc:docMkLst>
      <pc:sldChg chg="del">
        <pc:chgData name="Lindqvist Topi" userId="S::topi.lindqvist@turku.fi::c2ccc8ca-bda7-4446-914d-82ec534a31c0" providerId="AD" clId="Web-{6889B5CD-481B-3CC1-4740-FF6F2FE02CE0}" dt="2024-08-22T13:04:43.238" v="188"/>
        <pc:sldMkLst>
          <pc:docMk/>
          <pc:sldMk cId="3293209919" sldId="361"/>
        </pc:sldMkLst>
      </pc:sldChg>
      <pc:sldChg chg="modSp add">
        <pc:chgData name="Lindqvist Topi" userId="S::topi.lindqvist@turku.fi::c2ccc8ca-bda7-4446-914d-82ec534a31c0" providerId="AD" clId="Web-{6889B5CD-481B-3CC1-4740-FF6F2FE02CE0}" dt="2024-08-22T12:24:36.655" v="175" actId="20577"/>
        <pc:sldMkLst>
          <pc:docMk/>
          <pc:sldMk cId="2379500542" sldId="418"/>
        </pc:sldMkLst>
        <pc:spChg chg="mod">
          <ac:chgData name="Lindqvist Topi" userId="S::topi.lindqvist@turku.fi::c2ccc8ca-bda7-4446-914d-82ec534a31c0" providerId="AD" clId="Web-{6889B5CD-481B-3CC1-4740-FF6F2FE02CE0}" dt="2024-08-22T12:24:36.655" v="175" actId="20577"/>
          <ac:spMkLst>
            <pc:docMk/>
            <pc:sldMk cId="2379500542" sldId="418"/>
            <ac:spMk id="3" creationId="{6FA07076-FA7C-418E-AC45-28069630983B}"/>
          </ac:spMkLst>
        </pc:spChg>
      </pc:sldChg>
      <pc:sldChg chg="add del">
        <pc:chgData name="Lindqvist Topi" userId="S::topi.lindqvist@turku.fi::c2ccc8ca-bda7-4446-914d-82ec534a31c0" providerId="AD" clId="Web-{6889B5CD-481B-3CC1-4740-FF6F2FE02CE0}" dt="2024-08-22T12:19:40.137" v="9"/>
        <pc:sldMkLst>
          <pc:docMk/>
          <pc:sldMk cId="3816221891" sldId="418"/>
        </pc:sldMkLst>
      </pc:sldChg>
      <pc:sldChg chg="modSp add del">
        <pc:chgData name="Lindqvist Topi" userId="S::topi.lindqvist@turku.fi::c2ccc8ca-bda7-4446-914d-82ec534a31c0" providerId="AD" clId="Web-{6889B5CD-481B-3CC1-4740-FF6F2FE02CE0}" dt="2024-08-22T12:25:13.030" v="178" actId="20577"/>
        <pc:sldMkLst>
          <pc:docMk/>
          <pc:sldMk cId="155157804" sldId="419"/>
        </pc:sldMkLst>
        <pc:spChg chg="mod">
          <ac:chgData name="Lindqvist Topi" userId="S::topi.lindqvist@turku.fi::c2ccc8ca-bda7-4446-914d-82ec534a31c0" providerId="AD" clId="Web-{6889B5CD-481B-3CC1-4740-FF6F2FE02CE0}" dt="2024-08-22T12:25:13.030" v="178" actId="20577"/>
          <ac:spMkLst>
            <pc:docMk/>
            <pc:sldMk cId="155157804" sldId="419"/>
            <ac:spMk id="2" creationId="{08C7BB3B-BED0-34C7-11E4-437A0C3A0AB8}"/>
          </ac:spMkLst>
        </pc:spChg>
      </pc:sldChg>
      <pc:sldChg chg="add del">
        <pc:chgData name="Lindqvist Topi" userId="S::topi.lindqvist@turku.fi::c2ccc8ca-bda7-4446-914d-82ec534a31c0" providerId="AD" clId="Web-{6889B5CD-481B-3CC1-4740-FF6F2FE02CE0}" dt="2024-08-22T12:20:17.590" v="12"/>
        <pc:sldMkLst>
          <pc:docMk/>
          <pc:sldMk cId="3223885029" sldId="420"/>
        </pc:sldMkLst>
      </pc:sldChg>
      <pc:sldChg chg="modSp add del">
        <pc:chgData name="Lindqvist Topi" userId="S::topi.lindqvist@turku.fi::c2ccc8ca-bda7-4446-914d-82ec534a31c0" providerId="AD" clId="Web-{6889B5CD-481B-3CC1-4740-FF6F2FE02CE0}" dt="2024-08-22T12:28:55.704" v="187" actId="20577"/>
        <pc:sldMkLst>
          <pc:docMk/>
          <pc:sldMk cId="415079479" sldId="421"/>
        </pc:sldMkLst>
        <pc:spChg chg="mod">
          <ac:chgData name="Lindqvist Topi" userId="S::topi.lindqvist@turku.fi::c2ccc8ca-bda7-4446-914d-82ec534a31c0" providerId="AD" clId="Web-{6889B5CD-481B-3CC1-4740-FF6F2FE02CE0}" dt="2024-08-22T12:28:55.704" v="187" actId="20577"/>
          <ac:spMkLst>
            <pc:docMk/>
            <pc:sldMk cId="415079479" sldId="421"/>
            <ac:spMk id="3" creationId="{B3B900B5-E5E2-832D-ACB8-1C96F25A5F99}"/>
          </ac:spMkLst>
        </pc:spChg>
        <pc:picChg chg="mod">
          <ac:chgData name="Lindqvist Topi" userId="S::topi.lindqvist@turku.fi::c2ccc8ca-bda7-4446-914d-82ec534a31c0" providerId="AD" clId="Web-{6889B5CD-481B-3CC1-4740-FF6F2FE02CE0}" dt="2024-08-22T12:28:30.250" v="183"/>
          <ac:picMkLst>
            <pc:docMk/>
            <pc:sldMk cId="415079479" sldId="421"/>
            <ac:picMk id="5" creationId="{7C1AA3C6-A7C1-B67D-5888-83955B616A51}"/>
          </ac:picMkLst>
        </pc:picChg>
        <pc:picChg chg="mod modCrop">
          <ac:chgData name="Lindqvist Topi" userId="S::topi.lindqvist@turku.fi::c2ccc8ca-bda7-4446-914d-82ec534a31c0" providerId="AD" clId="Web-{6889B5CD-481B-3CC1-4740-FF6F2FE02CE0}" dt="2024-08-22T12:28:34.938" v="184"/>
          <ac:picMkLst>
            <pc:docMk/>
            <pc:sldMk cId="415079479" sldId="421"/>
            <ac:picMk id="7" creationId="{E86F3197-3215-A01C-056E-1DF75A3E2874}"/>
          </ac:picMkLst>
        </pc:picChg>
      </pc:sldChg>
      <pc:sldChg chg="add del">
        <pc:chgData name="Lindqvist Topi" userId="S::topi.lindqvist@turku.fi::c2ccc8ca-bda7-4446-914d-82ec534a31c0" providerId="AD" clId="Web-{6889B5CD-481B-3CC1-4740-FF6F2FE02CE0}" dt="2024-08-22T12:19:39.137" v="5"/>
        <pc:sldMkLst>
          <pc:docMk/>
          <pc:sldMk cId="1996530789" sldId="4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21B35D-A554-1C46-A8D1-9D72DD41DD25}" type="datetimeFigureOut">
              <a:rPr lang="en-US" smtClean="0"/>
              <a:t>8/27/2024</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812B44-70AE-664D-804A-D050CCDBEB5F}" type="slidenum">
              <a:rPr lang="fi-FI" smtClean="0"/>
              <a:t>‹#›</a:t>
            </a:fld>
            <a:endParaRPr lang="fi-FI"/>
          </a:p>
        </p:txBody>
      </p:sp>
    </p:spTree>
    <p:extLst>
      <p:ext uri="{BB962C8B-B14F-4D97-AF65-F5344CB8AC3E}">
        <p14:creationId xmlns:p14="http://schemas.microsoft.com/office/powerpoint/2010/main" val="350698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78F42-7F9A-4504-974A-04618EA02151}" type="datetimeFigureOut">
              <a:rPr lang="fi-FI" smtClean="0"/>
              <a:t>27.8.2024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F4533-E5B4-4320-8716-C922D11DF12F}" type="slidenum">
              <a:rPr lang="fi-FI" smtClean="0"/>
              <a:t>‹#›</a:t>
            </a:fld>
            <a:endParaRPr lang="fi-FI"/>
          </a:p>
        </p:txBody>
      </p:sp>
    </p:spTree>
    <p:extLst>
      <p:ext uri="{BB962C8B-B14F-4D97-AF65-F5344CB8AC3E}">
        <p14:creationId xmlns:p14="http://schemas.microsoft.com/office/powerpoint/2010/main" val="109966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rtl="0" fontAlgn="ctr">
              <a:spcBef>
                <a:spcPts val="0"/>
              </a:spcBef>
              <a:spcAft>
                <a:spcPts val="100"/>
              </a:spcAft>
              <a:buFont typeface="Arial" panose="020B0604020202020204" pitchFamily="34" charset="0"/>
              <a:buNone/>
            </a:pPr>
            <a:r>
              <a:rPr lang="fi-FI" sz="1800">
                <a:solidFill>
                  <a:srgbClr val="292929"/>
                </a:solidFill>
                <a:effectLst/>
                <a:latin typeface="Lato"/>
              </a:rPr>
              <a:t>Jana kirjaston koon mukaan</a:t>
            </a:r>
            <a:endParaRPr lang="fi-FI" sz="1800">
              <a:effectLst/>
              <a:latin typeface="Calibri" panose="020F0502020204030204" pitchFamily="34" charset="0"/>
            </a:endParaRPr>
          </a:p>
          <a:p>
            <a:pPr rtl="0" fontAlgn="ctr">
              <a:spcBef>
                <a:spcPts val="0"/>
              </a:spcBef>
              <a:spcAft>
                <a:spcPts val="100"/>
              </a:spcAft>
              <a:buFont typeface="Arial" panose="020B0604020202020204" pitchFamily="34" charset="0"/>
              <a:buNone/>
            </a:pPr>
            <a:r>
              <a:rPr lang="fi-FI" sz="1800">
                <a:solidFill>
                  <a:srgbClr val="292929"/>
                </a:solidFill>
                <a:effectLst/>
                <a:latin typeface="Lato"/>
              </a:rPr>
              <a:t>Jana sen mukaan, kauanko on ollut nykyisessä työpaikassa</a:t>
            </a:r>
            <a:endParaRPr lang="fi-FI" sz="1800">
              <a:effectLst/>
              <a:latin typeface="Calibri" panose="020F0502020204030204" pitchFamily="34" charset="0"/>
            </a:endParaRPr>
          </a:p>
          <a:p>
            <a:pPr rtl="0" fontAlgn="ctr">
              <a:spcBef>
                <a:spcPts val="0"/>
              </a:spcBef>
              <a:spcAft>
                <a:spcPts val="100"/>
              </a:spcAft>
              <a:buFont typeface="Arial" panose="020B0604020202020204" pitchFamily="34" charset="0"/>
              <a:buNone/>
            </a:pPr>
            <a:r>
              <a:rPr lang="fi-FI" sz="1800">
                <a:solidFill>
                  <a:srgbClr val="292929"/>
                </a:solidFill>
                <a:effectLst/>
                <a:latin typeface="Lato"/>
              </a:rPr>
              <a:t>Kartta</a:t>
            </a:r>
            <a:endParaRPr lang="fi-FI" sz="1800">
              <a:effectLst/>
              <a:latin typeface="Calibri" panose="020F0502020204030204" pitchFamily="34" charset="0"/>
            </a:endParaRPr>
          </a:p>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4</a:t>
            </a:fld>
            <a:endParaRPr lang="fi-FI"/>
          </a:p>
        </p:txBody>
      </p:sp>
    </p:spTree>
    <p:extLst>
      <p:ext uri="{BB962C8B-B14F-4D97-AF65-F5344CB8AC3E}">
        <p14:creationId xmlns:p14="http://schemas.microsoft.com/office/powerpoint/2010/main" val="3780099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7DDF4533-E5B4-4320-8716-C922D11DF12F}" type="slidenum">
              <a:rPr lang="fi-FI" smtClean="0"/>
              <a:t>62</a:t>
            </a:fld>
            <a:endParaRPr lang="fi-FI"/>
          </a:p>
        </p:txBody>
      </p:sp>
    </p:spTree>
    <p:extLst>
      <p:ext uri="{BB962C8B-B14F-4D97-AF65-F5344CB8AC3E}">
        <p14:creationId xmlns:p14="http://schemas.microsoft.com/office/powerpoint/2010/main" val="1976129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150000"/>
              </a:lnSpc>
            </a:pPr>
            <a:endParaRPr lang="fi-FI" sz="800">
              <a:solidFill>
                <a:srgbClr val="000000"/>
              </a:solidFill>
              <a:latin typeface="Verdana"/>
            </a:endParaRPr>
          </a:p>
          <a:p>
            <a:endParaRPr lang="en-GB"/>
          </a:p>
        </p:txBody>
      </p:sp>
      <p:sp>
        <p:nvSpPr>
          <p:cNvPr id="4" name="Slide Number Placeholder 3"/>
          <p:cNvSpPr>
            <a:spLocks noGrp="1"/>
          </p:cNvSpPr>
          <p:nvPr>
            <p:ph type="sldNum" sz="quarter" idx="5"/>
          </p:nvPr>
        </p:nvSpPr>
        <p:spPr/>
        <p:txBody>
          <a:bodyPr/>
          <a:lstStyle/>
          <a:p>
            <a:fld id="{7DDF4533-E5B4-4320-8716-C922D11DF12F}" type="slidenum">
              <a:rPr lang="fi-FI" smtClean="0"/>
              <a:t>63</a:t>
            </a:fld>
            <a:endParaRPr lang="fi-FI"/>
          </a:p>
        </p:txBody>
      </p:sp>
    </p:spTree>
    <p:extLst>
      <p:ext uri="{BB962C8B-B14F-4D97-AF65-F5344CB8AC3E}">
        <p14:creationId xmlns:p14="http://schemas.microsoft.com/office/powerpoint/2010/main" val="1468690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oitusdi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B5157AC6-5DAA-D449-B9CE-7E25A021AA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4510" y="795806"/>
            <a:ext cx="4171613" cy="717808"/>
          </a:xfrm>
          <a:prstGeom prst="rect">
            <a:avLst/>
          </a:prstGeom>
        </p:spPr>
      </p:pic>
      <p:sp>
        <p:nvSpPr>
          <p:cNvPr id="9" name="Title 1"/>
          <p:cNvSpPr>
            <a:spLocks noGrp="1"/>
          </p:cNvSpPr>
          <p:nvPr>
            <p:ph type="ctrTitle" hasCustomPrompt="1"/>
          </p:nvPr>
        </p:nvSpPr>
        <p:spPr>
          <a:xfrm>
            <a:off x="733836" y="2210856"/>
            <a:ext cx="7733725" cy="1378901"/>
          </a:xfrm>
        </p:spPr>
        <p:txBody>
          <a:bodyPr anchor="t" anchorCtr="0">
            <a:noAutofit/>
          </a:bodyPr>
          <a:lstStyle>
            <a:lvl1pPr>
              <a:lnSpc>
                <a:spcPct val="85000"/>
              </a:lnSpc>
              <a:defRPr sz="56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734510" y="3655142"/>
            <a:ext cx="7733052" cy="438811"/>
          </a:xfrm>
          <a:prstGeom prst="rect">
            <a:avLst/>
          </a:prstGeom>
        </p:spPr>
        <p:txBody>
          <a:bodyPr lIns="0" rIns="0" anchor="t" anchorCtr="0">
            <a:noAutofit/>
          </a:bodyPr>
          <a:lstStyle>
            <a:lvl1pPr marL="0" indent="0" algn="l">
              <a:lnSpc>
                <a:spcPct val="100000"/>
              </a:lnSpc>
              <a:spcAft>
                <a:spcPts val="0"/>
              </a:spcAft>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3" name="Tekstin paikkamerkki 2">
            <a:extLst>
              <a:ext uri="{FF2B5EF4-FFF2-40B4-BE49-F238E27FC236}">
                <a16:creationId xmlns:a16="http://schemas.microsoft.com/office/drawing/2014/main" id="{CA645D20-53F6-47A9-A67B-C5C4E0AD1E40}"/>
              </a:ext>
            </a:extLst>
          </p:cNvPr>
          <p:cNvSpPr>
            <a:spLocks noGrp="1"/>
          </p:cNvSpPr>
          <p:nvPr>
            <p:ph type="body" sz="quarter" idx="10" hasCustomPrompt="1"/>
          </p:nvPr>
        </p:nvSpPr>
        <p:spPr>
          <a:xfrm>
            <a:off x="733836" y="4412974"/>
            <a:ext cx="5661025" cy="25664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pic>
        <p:nvPicPr>
          <p:cNvPr id="2" name="Kuva 1">
            <a:extLst>
              <a:ext uri="{FF2B5EF4-FFF2-40B4-BE49-F238E27FC236}">
                <a16:creationId xmlns:a16="http://schemas.microsoft.com/office/drawing/2014/main" id="{9419ADEB-B1C0-D642-0B90-5CBAF30C19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4510" y="795806"/>
            <a:ext cx="4171613" cy="717808"/>
          </a:xfrm>
          <a:prstGeom prst="rect">
            <a:avLst/>
          </a:prstGeom>
        </p:spPr>
      </p:pic>
    </p:spTree>
    <p:extLst>
      <p:ext uri="{BB962C8B-B14F-4D97-AF65-F5344CB8AC3E}">
        <p14:creationId xmlns:p14="http://schemas.microsoft.com/office/powerpoint/2010/main" val="1958299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ysymykse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27423" y="3079274"/>
            <a:ext cx="8091213" cy="1702131"/>
          </a:xfrm>
        </p:spPr>
        <p:txBody>
          <a:bodyPr anchor="t">
            <a:noAutofit/>
          </a:bodyPr>
          <a:lstStyle>
            <a:lvl1pPr algn="ctr">
              <a:lnSpc>
                <a:spcPct val="90000"/>
              </a:lnSpc>
              <a:defRPr sz="5600">
                <a:solidFill>
                  <a:schemeClr val="bg1"/>
                </a:solidFill>
              </a:defRPr>
            </a:lvl1pPr>
          </a:lstStyle>
          <a:p>
            <a:r>
              <a:rPr lang="fi-FI" noProof="0"/>
              <a:t>Muokkaa otsikkoa napsauttamalla</a:t>
            </a:r>
          </a:p>
        </p:txBody>
      </p:sp>
      <p:pic>
        <p:nvPicPr>
          <p:cNvPr id="6" name="Kuva 5">
            <a:extLst>
              <a:ext uri="{FF2B5EF4-FFF2-40B4-BE49-F238E27FC236}">
                <a16:creationId xmlns:a16="http://schemas.microsoft.com/office/drawing/2014/main" id="{C3DC0B98-D673-9DD2-732F-F31E7108EF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19044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Lopetusdia kuva">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E391C1B-AD5B-4C2F-9881-EE44FA79B2F8}"/>
              </a:ext>
            </a:extLst>
          </p:cNvPr>
          <p:cNvSpPr>
            <a:spLocks noGrp="1"/>
          </p:cNvSpPr>
          <p:nvPr>
            <p:ph type="pic" sz="quarter" idx="13" hasCustomPrompt="1"/>
          </p:nvPr>
        </p:nvSpPr>
        <p:spPr>
          <a:xfrm>
            <a:off x="0" y="0"/>
            <a:ext cx="9144001" cy="5143500"/>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4" name="Tekstin paikkamerkki 2">
            <a:extLst>
              <a:ext uri="{FF2B5EF4-FFF2-40B4-BE49-F238E27FC236}">
                <a16:creationId xmlns:a16="http://schemas.microsoft.com/office/drawing/2014/main" id="{AD0C20ED-879F-4492-91EA-2218BB4422C0}"/>
              </a:ext>
            </a:extLst>
          </p:cNvPr>
          <p:cNvSpPr>
            <a:spLocks noGrp="1"/>
          </p:cNvSpPr>
          <p:nvPr>
            <p:ph type="body" sz="quarter" idx="19" hasCustomPrompt="1"/>
          </p:nvPr>
        </p:nvSpPr>
        <p:spPr>
          <a:xfrm>
            <a:off x="7909535" y="4772882"/>
            <a:ext cx="1071829"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2226915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ogan">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6000">
                <a:solidFill>
                  <a:schemeClr val="bg1"/>
                </a:solidFill>
              </a:defRPr>
            </a:lvl1pPr>
          </a:lstStyle>
          <a:p>
            <a:r>
              <a:rPr lang="fi-FI"/>
              <a:t>Muokkaa slogania napsauttamalla</a:t>
            </a:r>
            <a:endParaRPr lang="en-US"/>
          </a:p>
        </p:txBody>
      </p:sp>
    </p:spTree>
    <p:extLst>
      <p:ext uri="{BB962C8B-B14F-4D97-AF65-F5344CB8AC3E}">
        <p14:creationId xmlns:p14="http://schemas.microsoft.com/office/powerpoint/2010/main" val="1203860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iitos">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A0389-86EC-4472-829C-009BEE20910D}"/>
              </a:ext>
            </a:extLst>
          </p:cNvPr>
          <p:cNvSpPr>
            <a:spLocks noGrp="1"/>
          </p:cNvSpPr>
          <p:nvPr>
            <p:ph type="title" hasCustomPrompt="1"/>
          </p:nvPr>
        </p:nvSpPr>
        <p:spPr>
          <a:xfrm>
            <a:off x="865921" y="2627869"/>
            <a:ext cx="7412159" cy="972065"/>
          </a:xfrm>
        </p:spPr>
        <p:txBody>
          <a:bodyPr anchor="t" anchorCtr="0"/>
          <a:lstStyle>
            <a:lvl1pPr algn="ctr">
              <a:lnSpc>
                <a:spcPct val="90000"/>
              </a:lnSpc>
              <a:defRPr sz="6600">
                <a:solidFill>
                  <a:schemeClr val="bg1"/>
                </a:solidFill>
              </a:defRPr>
            </a:lvl1pPr>
          </a:lstStyle>
          <a:p>
            <a:r>
              <a:rPr lang="fi-FI"/>
              <a:t>Kiitos!</a:t>
            </a:r>
          </a:p>
        </p:txBody>
      </p:sp>
    </p:spTree>
    <p:extLst>
      <p:ext uri="{BB962C8B-B14F-4D97-AF65-F5344CB8AC3E}">
        <p14:creationId xmlns:p14="http://schemas.microsoft.com/office/powerpoint/2010/main" val="2290843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Aloitusdi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B5157AC6-5DAA-D449-B9CE-7E25A021AA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4510" y="795806"/>
            <a:ext cx="4171613" cy="717808"/>
          </a:xfrm>
          <a:prstGeom prst="rect">
            <a:avLst/>
          </a:prstGeom>
        </p:spPr>
      </p:pic>
      <p:sp>
        <p:nvSpPr>
          <p:cNvPr id="9" name="Title 1"/>
          <p:cNvSpPr>
            <a:spLocks noGrp="1"/>
          </p:cNvSpPr>
          <p:nvPr>
            <p:ph type="ctrTitle" hasCustomPrompt="1"/>
          </p:nvPr>
        </p:nvSpPr>
        <p:spPr>
          <a:xfrm>
            <a:off x="733836" y="2210856"/>
            <a:ext cx="7733725" cy="1378901"/>
          </a:xfrm>
        </p:spPr>
        <p:txBody>
          <a:bodyPr anchor="t" anchorCtr="0">
            <a:noAutofit/>
          </a:bodyPr>
          <a:lstStyle>
            <a:lvl1pPr>
              <a:lnSpc>
                <a:spcPct val="85000"/>
              </a:lnSpc>
              <a:defRPr sz="56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734510" y="3655142"/>
            <a:ext cx="7733052" cy="438811"/>
          </a:xfrm>
          <a:prstGeom prst="rect">
            <a:avLst/>
          </a:prstGeom>
        </p:spPr>
        <p:txBody>
          <a:bodyPr lIns="0" rIns="0" anchor="t" anchorCtr="0">
            <a:noAutofit/>
          </a:bodyPr>
          <a:lstStyle>
            <a:lvl1pPr marL="0" indent="0" algn="l">
              <a:lnSpc>
                <a:spcPct val="100000"/>
              </a:lnSpc>
              <a:spcAft>
                <a:spcPts val="0"/>
              </a:spcAft>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3" name="Tekstin paikkamerkki 2">
            <a:extLst>
              <a:ext uri="{FF2B5EF4-FFF2-40B4-BE49-F238E27FC236}">
                <a16:creationId xmlns:a16="http://schemas.microsoft.com/office/drawing/2014/main" id="{CA645D20-53F6-47A9-A67B-C5C4E0AD1E40}"/>
              </a:ext>
            </a:extLst>
          </p:cNvPr>
          <p:cNvSpPr>
            <a:spLocks noGrp="1"/>
          </p:cNvSpPr>
          <p:nvPr>
            <p:ph type="body" sz="quarter" idx="10" hasCustomPrompt="1"/>
          </p:nvPr>
        </p:nvSpPr>
        <p:spPr>
          <a:xfrm>
            <a:off x="733836" y="4412974"/>
            <a:ext cx="5661025" cy="25664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spTree>
    <p:extLst>
      <p:ext uri="{BB962C8B-B14F-4D97-AF65-F5344CB8AC3E}">
        <p14:creationId xmlns:p14="http://schemas.microsoft.com/office/powerpoint/2010/main" val="152420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Aloitusdia + kuv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85354" y="1975246"/>
            <a:ext cx="4619307" cy="1761868"/>
          </a:xfrm>
        </p:spPr>
        <p:txBody>
          <a:bodyPr anchor="b" anchorCtr="0">
            <a:noAutofit/>
          </a:bodyPr>
          <a:lstStyle>
            <a:lvl1pPr>
              <a:lnSpc>
                <a:spcPct val="85000"/>
              </a:lnSpc>
              <a:defRPr sz="48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485355" y="3808358"/>
            <a:ext cx="4619307" cy="340243"/>
          </a:xfrm>
          <a:prstGeom prst="rect">
            <a:avLst/>
          </a:prstGeom>
        </p:spPr>
        <p:txBody>
          <a:bodyPr lIns="0" tIns="0" rIns="0" bIns="0" anchor="t" anchorCtr="0">
            <a:noAutofit/>
          </a:bodyPr>
          <a:lstStyle>
            <a:lvl1pPr marL="0" indent="0" algn="l">
              <a:lnSpc>
                <a:spcPct val="100000"/>
              </a:lnSpc>
              <a:spcAft>
                <a:spcPts val="0"/>
              </a:spcAft>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11" name="Tekstin paikkamerkki 2">
            <a:extLst>
              <a:ext uri="{FF2B5EF4-FFF2-40B4-BE49-F238E27FC236}">
                <a16:creationId xmlns:a16="http://schemas.microsoft.com/office/drawing/2014/main" id="{7A0D5E0D-E612-44B1-8381-4EC8265D2D4A}"/>
              </a:ext>
            </a:extLst>
          </p:cNvPr>
          <p:cNvSpPr>
            <a:spLocks noGrp="1"/>
          </p:cNvSpPr>
          <p:nvPr>
            <p:ph type="body" sz="quarter" idx="10" hasCustomPrompt="1"/>
          </p:nvPr>
        </p:nvSpPr>
        <p:spPr>
          <a:xfrm>
            <a:off x="485355" y="4451058"/>
            <a:ext cx="4619307" cy="23688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sp>
        <p:nvSpPr>
          <p:cNvPr id="10" name="Kuvan paikkamerkki 2">
            <a:extLst>
              <a:ext uri="{FF2B5EF4-FFF2-40B4-BE49-F238E27FC236}">
                <a16:creationId xmlns:a16="http://schemas.microsoft.com/office/drawing/2014/main" id="{32ED3686-A12F-4190-89FF-0112BD6168F8}"/>
              </a:ext>
            </a:extLst>
          </p:cNvPr>
          <p:cNvSpPr>
            <a:spLocks noGrp="1"/>
          </p:cNvSpPr>
          <p:nvPr>
            <p:ph type="pic" sz="quarter" idx="15" hasCustomPrompt="1"/>
          </p:nvPr>
        </p:nvSpPr>
        <p:spPr>
          <a:xfrm>
            <a:off x="5464175" y="0"/>
            <a:ext cx="3679826" cy="5143500"/>
          </a:xfrm>
        </p:spPr>
        <p:txBody>
          <a:bodyPr lIns="180000" tIns="180000" rIns="180000">
            <a:no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lang="fi-FI" sz="1000" b="0" i="0" smtClean="0">
                <a:solidFill>
                  <a:schemeClr val="bg1"/>
                </a:solidFill>
                <a:effectLst/>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7B75B78D-FF90-4001-8307-6C1B603FD8B2}"/>
              </a:ext>
            </a:extLst>
          </p:cNvPr>
          <p:cNvSpPr>
            <a:spLocks noGrp="1"/>
          </p:cNvSpPr>
          <p:nvPr>
            <p:ph type="body" sz="quarter" idx="17"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pic>
        <p:nvPicPr>
          <p:cNvPr id="2" name="Kuva 1">
            <a:extLst>
              <a:ext uri="{FF2B5EF4-FFF2-40B4-BE49-F238E27FC236}">
                <a16:creationId xmlns:a16="http://schemas.microsoft.com/office/drawing/2014/main" id="{57DAB0F0-3DC7-7F4F-9FB8-8DBDFD36A5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5355" y="795806"/>
            <a:ext cx="4171613" cy="717808"/>
          </a:xfrm>
          <a:prstGeom prst="rect">
            <a:avLst/>
          </a:prstGeom>
        </p:spPr>
      </p:pic>
    </p:spTree>
    <p:extLst>
      <p:ext uri="{BB962C8B-B14F-4D97-AF65-F5344CB8AC3E}">
        <p14:creationId xmlns:p14="http://schemas.microsoft.com/office/powerpoint/2010/main" val="1771808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so väliotsikko väritaustalla">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5600">
                <a:solidFill>
                  <a:schemeClr val="bg1"/>
                </a:solidFill>
              </a:defRPr>
            </a:lvl1pPr>
          </a:lstStyle>
          <a:p>
            <a:r>
              <a:rPr lang="fi-FI"/>
              <a:t>Muokkaa väliotsikkoa napsauttamalla</a:t>
            </a:r>
            <a:endParaRPr lang="en-US"/>
          </a:p>
        </p:txBody>
      </p:sp>
      <p:pic>
        <p:nvPicPr>
          <p:cNvPr id="2" name="Kuva 1">
            <a:extLst>
              <a:ext uri="{FF2B5EF4-FFF2-40B4-BE49-F238E27FC236}">
                <a16:creationId xmlns:a16="http://schemas.microsoft.com/office/drawing/2014/main" id="{4B0ADB28-6491-DBBA-2EAF-11858C543D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293347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78318" y="559548"/>
            <a:ext cx="7826318" cy="536498"/>
          </a:xfrm>
          <a:prstGeom prst="rect">
            <a:avLst/>
          </a:prstGeom>
        </p:spPr>
        <p:txBody>
          <a:bodyPr vert="horz" lIns="0" tIns="0" rIns="0" bIns="0" rtlCol="0" anchor="ctr" anchorCtr="0">
            <a:noAutofit/>
          </a:bodyPr>
          <a:lstStyle>
            <a:lvl1pPr>
              <a:lnSpc>
                <a:spcPct val="85000"/>
              </a:lnSpc>
              <a:defRPr sz="3600">
                <a:solidFill>
                  <a:schemeClr val="tx2"/>
                </a:solidFill>
              </a:defRPr>
            </a:lvl1pPr>
          </a:lstStyle>
          <a:p>
            <a:r>
              <a:rPr lang="fi-FI"/>
              <a:t>Muokkaa otsikkoa napsauttamalla</a:t>
            </a:r>
            <a:endParaRPr lang="en-US"/>
          </a:p>
        </p:txBody>
      </p:sp>
      <p:sp>
        <p:nvSpPr>
          <p:cNvPr id="4" name="Text Placeholder 2"/>
          <p:cNvSpPr>
            <a:spLocks noGrp="1"/>
          </p:cNvSpPr>
          <p:nvPr>
            <p:ph type="body" idx="1" hasCustomPrompt="1"/>
          </p:nvPr>
        </p:nvSpPr>
        <p:spPr>
          <a:xfrm>
            <a:off x="678317" y="1257817"/>
            <a:ext cx="7826319" cy="3163414"/>
          </a:xfrm>
          <a:prstGeom prst="rect">
            <a:avLst/>
          </a:prstGeom>
        </p:spPr>
        <p:txBody>
          <a:bodyPr vert="horz" lIns="0" tIns="45720" rIns="0" bIns="45720" rtlCol="0">
            <a:noAutofit/>
          </a:bodyPr>
          <a:lstStyle>
            <a:lvl1pPr marL="179388" indent="-179388">
              <a:lnSpc>
                <a:spcPct val="107000"/>
              </a:lnSpc>
              <a:spcAft>
                <a:spcPts val="800"/>
              </a:spcAft>
              <a:buFont typeface="Arial"/>
              <a:buChar char="•"/>
              <a:defRPr sz="1800"/>
            </a:lvl1pPr>
            <a:lvl2pPr marL="540000" indent="-180000">
              <a:lnSpc>
                <a:spcPct val="107000"/>
              </a:lnSpc>
              <a:spcAft>
                <a:spcPts val="800"/>
              </a:spcAft>
              <a:buFont typeface="Lucida Grande"/>
              <a:buChar char="–"/>
              <a:defRPr sz="1500"/>
            </a:lvl2pPr>
            <a:lvl3pPr marL="900000" indent="-180000">
              <a:lnSpc>
                <a:spcPct val="107000"/>
              </a:lnSpc>
              <a:spcAft>
                <a:spcPts val="800"/>
              </a:spcAft>
              <a:buSzPct val="60000"/>
              <a:buFont typeface="Courier New"/>
              <a:buChar char="o"/>
              <a:defRPr sz="1200"/>
            </a:lvl3pPr>
            <a:lvl4pPr marL="1260000" indent="-180000">
              <a:lnSpc>
                <a:spcPct val="107000"/>
              </a:lnSpc>
              <a:spcAft>
                <a:spcPts val="800"/>
              </a:spcAft>
              <a:buSzPct val="100000"/>
              <a:buFont typeface="Lucida Grande"/>
              <a:buChar char="–"/>
              <a:defRPr sz="1200"/>
            </a:lvl4pPr>
            <a:lvl5pPr marL="1620000">
              <a:lnSpc>
                <a:spcPct val="107000"/>
              </a:lnSpc>
              <a:spcAft>
                <a:spcPts val="800"/>
              </a:spcAft>
              <a:defRPr sz="1000"/>
            </a:lvl5pPr>
          </a:lstStyle>
          <a:p>
            <a:pPr lvl="0"/>
            <a:r>
              <a:rPr lang="fi-FI"/>
              <a:t>Muokkaa tekstiä napsauttamalla. Voit siirtää tekstilaatikoita ylemmäs tai alemmas otsikon pituuden ja sisältötekstin määrän mukaan. </a:t>
            </a:r>
          </a:p>
          <a:p>
            <a:pPr lvl="1"/>
            <a:r>
              <a:rPr lang="fi-FI"/>
              <a:t>toinen taso</a:t>
            </a:r>
          </a:p>
          <a:p>
            <a:pPr lvl="2"/>
            <a:r>
              <a:rPr lang="fi-FI"/>
              <a:t>kolmas taso</a:t>
            </a:r>
          </a:p>
          <a:p>
            <a:pPr lvl="3"/>
            <a:r>
              <a:rPr lang="fi-FI"/>
              <a:t>neljäs taso</a:t>
            </a:r>
          </a:p>
          <a:p>
            <a:pPr lvl="4"/>
            <a:r>
              <a:rPr lang="fi-FI"/>
              <a:t>viides taso</a:t>
            </a:r>
            <a:endParaRPr lang="en-US"/>
          </a:p>
        </p:txBody>
      </p:sp>
      <p:pic>
        <p:nvPicPr>
          <p:cNvPr id="3" name="Kuva 2">
            <a:extLst>
              <a:ext uri="{FF2B5EF4-FFF2-40B4-BE49-F238E27FC236}">
                <a16:creationId xmlns:a16="http://schemas.microsoft.com/office/drawing/2014/main" id="{549D5EB4-A372-8E48-84D9-57844248C0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114659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5214173" y="0"/>
            <a:ext cx="3929827" cy="5143500"/>
          </a:xfrm>
        </p:spPr>
        <p:txBody>
          <a:bodyPr lIns="216000" tIns="216000" rIns="180000">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0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a:t>
            </a:r>
            <a:br>
              <a:rPr lang="fi-FI"/>
            </a:br>
            <a:r>
              <a:rPr lang="fi-FI"/>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7899014"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pic>
        <p:nvPicPr>
          <p:cNvPr id="3" name="Kuva 2">
            <a:extLst>
              <a:ext uri="{FF2B5EF4-FFF2-40B4-BE49-F238E27FC236}">
                <a16:creationId xmlns:a16="http://schemas.microsoft.com/office/drawing/2014/main" id="{03C35716-DAD5-00E9-EF73-A30B1C378A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4268147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5143992" y="335086"/>
            <a:ext cx="3780000" cy="2088000"/>
          </a:xfrm>
        </p:spPr>
        <p:txBody>
          <a:bodyPr lIns="144000" tIns="0" rIns="144000" anchor="ctr" anchorCtr="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6872748" y="2452534"/>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5143992" y="2710948"/>
            <a:ext cx="3780000" cy="2088000"/>
          </a:xfrm>
        </p:spPr>
        <p:txBody>
          <a:bodyPr lIns="144000" tIns="0" rIns="144000" anchor="ctr" anchorCtr="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6872748" y="4828396"/>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pic>
        <p:nvPicPr>
          <p:cNvPr id="2" name="Kuva 1">
            <a:extLst>
              <a:ext uri="{FF2B5EF4-FFF2-40B4-BE49-F238E27FC236}">
                <a16:creationId xmlns:a16="http://schemas.microsoft.com/office/drawing/2014/main" id="{C8042016-F998-7E4B-A928-3633C798CE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2875522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loitusdia + kuv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85354" y="1975246"/>
            <a:ext cx="4619307" cy="1761868"/>
          </a:xfrm>
        </p:spPr>
        <p:txBody>
          <a:bodyPr anchor="b" anchorCtr="0">
            <a:noAutofit/>
          </a:bodyPr>
          <a:lstStyle>
            <a:lvl1pPr>
              <a:lnSpc>
                <a:spcPct val="85000"/>
              </a:lnSpc>
              <a:defRPr sz="48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485355" y="3808358"/>
            <a:ext cx="4619307" cy="340243"/>
          </a:xfrm>
          <a:prstGeom prst="rect">
            <a:avLst/>
          </a:prstGeom>
        </p:spPr>
        <p:txBody>
          <a:bodyPr lIns="0" tIns="0" rIns="0" bIns="0" anchor="t" anchorCtr="0">
            <a:noAutofit/>
          </a:bodyPr>
          <a:lstStyle>
            <a:lvl1pPr marL="0" indent="0" algn="l">
              <a:lnSpc>
                <a:spcPct val="100000"/>
              </a:lnSpc>
              <a:spcAft>
                <a:spcPts val="0"/>
              </a:spcAft>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11" name="Tekstin paikkamerkki 2">
            <a:extLst>
              <a:ext uri="{FF2B5EF4-FFF2-40B4-BE49-F238E27FC236}">
                <a16:creationId xmlns:a16="http://schemas.microsoft.com/office/drawing/2014/main" id="{7A0D5E0D-E612-44B1-8381-4EC8265D2D4A}"/>
              </a:ext>
            </a:extLst>
          </p:cNvPr>
          <p:cNvSpPr>
            <a:spLocks noGrp="1"/>
          </p:cNvSpPr>
          <p:nvPr>
            <p:ph type="body" sz="quarter" idx="10" hasCustomPrompt="1"/>
          </p:nvPr>
        </p:nvSpPr>
        <p:spPr>
          <a:xfrm>
            <a:off x="485355" y="4451058"/>
            <a:ext cx="4619307" cy="23688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sp>
        <p:nvSpPr>
          <p:cNvPr id="10" name="Kuvan paikkamerkki 2">
            <a:extLst>
              <a:ext uri="{FF2B5EF4-FFF2-40B4-BE49-F238E27FC236}">
                <a16:creationId xmlns:a16="http://schemas.microsoft.com/office/drawing/2014/main" id="{32ED3686-A12F-4190-89FF-0112BD6168F8}"/>
              </a:ext>
            </a:extLst>
          </p:cNvPr>
          <p:cNvSpPr>
            <a:spLocks noGrp="1"/>
          </p:cNvSpPr>
          <p:nvPr>
            <p:ph type="pic" sz="quarter" idx="15" hasCustomPrompt="1"/>
          </p:nvPr>
        </p:nvSpPr>
        <p:spPr>
          <a:xfrm>
            <a:off x="5464175" y="0"/>
            <a:ext cx="3679826" cy="5143500"/>
          </a:xfrm>
        </p:spPr>
        <p:txBody>
          <a:bodyPr lIns="180000" tIns="180000" rIns="180000">
            <a:no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lang="fi-FI" sz="1000" b="0" i="0" smtClean="0">
                <a:solidFill>
                  <a:schemeClr val="bg1"/>
                </a:solidFill>
                <a:effectLst/>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7B75B78D-FF90-4001-8307-6C1B603FD8B2}"/>
              </a:ext>
            </a:extLst>
          </p:cNvPr>
          <p:cNvSpPr>
            <a:spLocks noGrp="1"/>
          </p:cNvSpPr>
          <p:nvPr>
            <p:ph type="body" sz="quarter" idx="17"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pic>
        <p:nvPicPr>
          <p:cNvPr id="2" name="Kuva 1">
            <a:extLst>
              <a:ext uri="{FF2B5EF4-FFF2-40B4-BE49-F238E27FC236}">
                <a16:creationId xmlns:a16="http://schemas.microsoft.com/office/drawing/2014/main" id="{57DAB0F0-3DC7-7F4F-9FB8-8DBDFD36A5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5355" y="795806"/>
            <a:ext cx="4171613" cy="717808"/>
          </a:xfrm>
          <a:prstGeom prst="rect">
            <a:avLst/>
          </a:prstGeom>
        </p:spPr>
      </p:pic>
      <p:pic>
        <p:nvPicPr>
          <p:cNvPr id="3" name="Kuva 2">
            <a:extLst>
              <a:ext uri="{FF2B5EF4-FFF2-40B4-BE49-F238E27FC236}">
                <a16:creationId xmlns:a16="http://schemas.microsoft.com/office/drawing/2014/main" id="{0C9D3775-4777-46A2-65DD-18E81B0E78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5355" y="795806"/>
            <a:ext cx="4171613" cy="717808"/>
          </a:xfrm>
          <a:prstGeom prst="rect">
            <a:avLst/>
          </a:prstGeom>
        </p:spPr>
      </p:pic>
    </p:spTree>
    <p:extLst>
      <p:ext uri="{BB962C8B-B14F-4D97-AF65-F5344CB8AC3E}">
        <p14:creationId xmlns:p14="http://schemas.microsoft.com/office/powerpoint/2010/main" val="3056490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Kuvakollaasi (3 kuva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5EEDD00B-46CD-4983-8E22-87F37B6FDDDB}"/>
              </a:ext>
            </a:extLst>
          </p:cNvPr>
          <p:cNvSpPr>
            <a:spLocks noGrp="1"/>
          </p:cNvSpPr>
          <p:nvPr>
            <p:ph type="pic" sz="quarter" idx="11" hasCustomPrompt="1"/>
          </p:nvPr>
        </p:nvSpPr>
        <p:spPr>
          <a:xfrm>
            <a:off x="105196" y="113288"/>
            <a:ext cx="4359778" cy="4907374"/>
          </a:xfrm>
        </p:spPr>
        <p:txBody>
          <a:bodyPr lIns="144000" tIns="144000" rIns="144000" anchor="t" anchorCtr="1">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FFA53543-86C7-4C7E-A6AB-7B6F2098B992}"/>
              </a:ext>
            </a:extLst>
          </p:cNvPr>
          <p:cNvSpPr>
            <a:spLocks noGrp="1"/>
          </p:cNvSpPr>
          <p:nvPr>
            <p:ph type="body" sz="quarter" idx="21" hasCustomPrompt="1"/>
          </p:nvPr>
        </p:nvSpPr>
        <p:spPr>
          <a:xfrm>
            <a:off x="200137" y="4727905"/>
            <a:ext cx="107546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sp>
        <p:nvSpPr>
          <p:cNvPr id="6" name="Kuvan paikkamerkki 8">
            <a:extLst>
              <a:ext uri="{FF2B5EF4-FFF2-40B4-BE49-F238E27FC236}">
                <a16:creationId xmlns:a16="http://schemas.microsoft.com/office/drawing/2014/main" id="{F04BCD48-6335-43D6-87AA-F4DBB59CA9F4}"/>
              </a:ext>
            </a:extLst>
          </p:cNvPr>
          <p:cNvSpPr>
            <a:spLocks noGrp="1"/>
          </p:cNvSpPr>
          <p:nvPr>
            <p:ph type="pic" sz="quarter" idx="13" hasCustomPrompt="1"/>
          </p:nvPr>
        </p:nvSpPr>
        <p:spPr>
          <a:xfrm>
            <a:off x="4581946" y="113288"/>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3" name="Tekstin paikkamerkki 2">
            <a:extLst>
              <a:ext uri="{FF2B5EF4-FFF2-40B4-BE49-F238E27FC236}">
                <a16:creationId xmlns:a16="http://schemas.microsoft.com/office/drawing/2014/main" id="{D3404D98-E1C1-42E5-BFB0-40ED50A240DE}"/>
              </a:ext>
            </a:extLst>
          </p:cNvPr>
          <p:cNvSpPr>
            <a:spLocks noGrp="1"/>
          </p:cNvSpPr>
          <p:nvPr>
            <p:ph type="body" sz="quarter" idx="20" hasCustomPrompt="1"/>
          </p:nvPr>
        </p:nvSpPr>
        <p:spPr>
          <a:xfrm>
            <a:off x="7861024" y="2213686"/>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
        <p:nvSpPr>
          <p:cNvPr id="8" name="Kuvan paikkamerkki 8">
            <a:extLst>
              <a:ext uri="{FF2B5EF4-FFF2-40B4-BE49-F238E27FC236}">
                <a16:creationId xmlns:a16="http://schemas.microsoft.com/office/drawing/2014/main" id="{B2961B63-BCE8-420E-B85A-9561A8D30056}"/>
              </a:ext>
            </a:extLst>
          </p:cNvPr>
          <p:cNvSpPr>
            <a:spLocks noGrp="1"/>
          </p:cNvSpPr>
          <p:nvPr>
            <p:ph type="pic" sz="quarter" idx="15" hasCustomPrompt="1"/>
          </p:nvPr>
        </p:nvSpPr>
        <p:spPr>
          <a:xfrm>
            <a:off x="4581947" y="2623062"/>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E85BA919-9FE2-4B09-8654-3A39277A4559}"/>
              </a:ext>
            </a:extLst>
          </p:cNvPr>
          <p:cNvSpPr>
            <a:spLocks noGrp="1"/>
          </p:cNvSpPr>
          <p:nvPr>
            <p:ph type="body" sz="quarter" idx="19" hasCustomPrompt="1"/>
          </p:nvPr>
        </p:nvSpPr>
        <p:spPr>
          <a:xfrm>
            <a:off x="7868399" y="4727905"/>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1254164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so kuva + kuvateksti väritaustalla">
    <p:spTree>
      <p:nvGrpSpPr>
        <p:cNvPr id="1" name=""/>
        <p:cNvGrpSpPr/>
        <p:nvPr/>
      </p:nvGrpSpPr>
      <p:grpSpPr>
        <a:xfrm>
          <a:off x="0" y="0"/>
          <a:ext cx="0" cy="0"/>
          <a:chOff x="0" y="0"/>
          <a:chExt cx="0" cy="0"/>
        </a:xfrm>
      </p:grpSpPr>
      <p:sp>
        <p:nvSpPr>
          <p:cNvPr id="7" name="Tekstin paikkamerkki 2">
            <a:extLst>
              <a:ext uri="{FF2B5EF4-FFF2-40B4-BE49-F238E27FC236}">
                <a16:creationId xmlns:a16="http://schemas.microsoft.com/office/drawing/2014/main" id="{5310E2D3-C2DC-45C6-BB68-45C753318F56}"/>
              </a:ext>
            </a:extLst>
          </p:cNvPr>
          <p:cNvSpPr>
            <a:spLocks noGrp="1"/>
          </p:cNvSpPr>
          <p:nvPr>
            <p:ph type="body" sz="quarter" idx="12" hasCustomPrompt="1"/>
          </p:nvPr>
        </p:nvSpPr>
        <p:spPr>
          <a:xfrm>
            <a:off x="1146412" y="4041508"/>
            <a:ext cx="7645164" cy="1101992"/>
          </a:xfrm>
          <a:noFill/>
        </p:spPr>
        <p:txBody>
          <a:bodyPr wrap="square" lIns="0" tIns="144000" rIns="0" bIns="144000" anchor="ctr" anchorCtr="0">
            <a:noAutofit/>
          </a:bodyPr>
          <a:lstStyle>
            <a:lvl1pPr marL="0" indent="0" algn="r">
              <a:lnSpc>
                <a:spcPct val="100000"/>
              </a:lnSpc>
              <a:spcAft>
                <a:spcPts val="0"/>
              </a:spcAft>
              <a:buFont typeface="Arial" panose="020B0604020202020204" pitchFamily="34" charset="0"/>
              <a:buNone/>
              <a:defRPr sz="1100" b="1">
                <a:solidFill>
                  <a:schemeClr val="bg1"/>
                </a:solidFill>
              </a:defRPr>
            </a:lvl1pPr>
            <a:lvl2pPr>
              <a:lnSpc>
                <a:spcPct val="90000"/>
              </a:lnSpc>
              <a:defRPr sz="1400">
                <a:solidFill>
                  <a:schemeClr val="bg1"/>
                </a:solidFill>
              </a:defRPr>
            </a:lvl2pPr>
            <a:lvl3pPr>
              <a:lnSpc>
                <a:spcPct val="90000"/>
              </a:lnSpc>
              <a:spcAft>
                <a:spcPts val="800"/>
              </a:spcAft>
              <a:defRPr sz="1100">
                <a:solidFill>
                  <a:schemeClr val="bg1"/>
                </a:solidFill>
              </a:defRPr>
            </a:lvl3pPr>
            <a:lvl4pPr>
              <a:lnSpc>
                <a:spcPct val="90000"/>
              </a:lnSpc>
              <a:spcAft>
                <a:spcPts val="800"/>
              </a:spcAft>
              <a:defRPr sz="1200">
                <a:solidFill>
                  <a:schemeClr val="bg1"/>
                </a:solidFill>
              </a:defRPr>
            </a:lvl4pPr>
            <a:lvl5pPr>
              <a:lnSpc>
                <a:spcPct val="90000"/>
              </a:lnSpc>
              <a:defRPr sz="1400">
                <a:solidFill>
                  <a:schemeClr val="bg1"/>
                </a:solidFill>
              </a:defRPr>
            </a:lvl5pPr>
          </a:lstStyle>
          <a:p>
            <a:pPr lvl="0"/>
            <a:r>
              <a:rPr lang="fi-FI"/>
              <a:t>Kuvateksti väritaustalla. </a:t>
            </a:r>
            <a:br>
              <a:rPr lang="fi-FI"/>
            </a:br>
            <a:r>
              <a:rPr lang="fi-FI"/>
              <a:t>Voit rajata kuvan korkeutta jos kuvateksti on pitkä. (Kuvan muotoilu &gt; Rajaa) </a:t>
            </a:r>
            <a:br>
              <a:rPr lang="fi-FI"/>
            </a:br>
            <a:r>
              <a:rPr lang="fi-FI"/>
              <a:t>Kuvatekstin oletuskorkeuteen mahtuu korkeintaan kolme riviä tekstiä.</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0" y="0"/>
            <a:ext cx="9144001" cy="4041508"/>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solidFill>
                  <a:schemeClr val="bg1"/>
                </a:solidFill>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9" name="Tekstin paikkamerkki 2">
            <a:extLst>
              <a:ext uri="{FF2B5EF4-FFF2-40B4-BE49-F238E27FC236}">
                <a16:creationId xmlns:a16="http://schemas.microsoft.com/office/drawing/2014/main" id="{73E1C6AB-D5BB-4613-9A4D-55DA83F18F93}"/>
              </a:ext>
            </a:extLst>
          </p:cNvPr>
          <p:cNvSpPr>
            <a:spLocks noGrp="1"/>
          </p:cNvSpPr>
          <p:nvPr>
            <p:ph type="body" sz="quarter" idx="17" hasCustomPrompt="1"/>
          </p:nvPr>
        </p:nvSpPr>
        <p:spPr>
          <a:xfrm>
            <a:off x="101117" y="3722502"/>
            <a:ext cx="106819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pic>
        <p:nvPicPr>
          <p:cNvPr id="2" name="Kuva 1">
            <a:extLst>
              <a:ext uri="{FF2B5EF4-FFF2-40B4-BE49-F238E27FC236}">
                <a16:creationId xmlns:a16="http://schemas.microsoft.com/office/drawing/2014/main" id="{F0E7ADC4-8138-B1B6-990A-18B567E4B5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1244926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Kysymykse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27423" y="3079274"/>
            <a:ext cx="8091213" cy="1702131"/>
          </a:xfrm>
        </p:spPr>
        <p:txBody>
          <a:bodyPr anchor="t">
            <a:noAutofit/>
          </a:bodyPr>
          <a:lstStyle>
            <a:lvl1pPr algn="ctr">
              <a:lnSpc>
                <a:spcPct val="90000"/>
              </a:lnSpc>
              <a:defRPr sz="5600">
                <a:solidFill>
                  <a:schemeClr val="bg1"/>
                </a:solidFill>
              </a:defRPr>
            </a:lvl1pPr>
          </a:lstStyle>
          <a:p>
            <a:r>
              <a:rPr lang="fi-FI" noProof="0"/>
              <a:t>Muokkaa otsikkoa napsauttamalla</a:t>
            </a:r>
          </a:p>
        </p:txBody>
      </p:sp>
      <p:pic>
        <p:nvPicPr>
          <p:cNvPr id="2" name="Kuva 1">
            <a:extLst>
              <a:ext uri="{FF2B5EF4-FFF2-40B4-BE49-F238E27FC236}">
                <a16:creationId xmlns:a16="http://schemas.microsoft.com/office/drawing/2014/main" id="{2F94EDCB-DCBB-A1A9-52F8-66176FA8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4277350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loga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34072EE1-1323-6C7C-2D7B-0B5FA101E1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1" r="2321" b="64264"/>
          <a:stretch/>
        </p:blipFill>
        <p:spPr>
          <a:xfrm>
            <a:off x="0" y="2951201"/>
            <a:ext cx="9144000" cy="2192300"/>
          </a:xfrm>
          <a:prstGeom prst="rect">
            <a:avLst/>
          </a:prstGeom>
        </p:spPr>
      </p:pic>
      <p:sp>
        <p:nvSpPr>
          <p:cNvPr id="8" name="Title 1"/>
          <p:cNvSpPr>
            <a:spLocks noGrp="1"/>
          </p:cNvSpPr>
          <p:nvPr>
            <p:ph type="ctrTitle" hasCustomPrompt="1"/>
          </p:nvPr>
        </p:nvSpPr>
        <p:spPr>
          <a:xfrm>
            <a:off x="659625" y="900004"/>
            <a:ext cx="7824751" cy="3343492"/>
          </a:xfrm>
        </p:spPr>
        <p:txBody>
          <a:bodyPr anchor="t" anchorCtr="0">
            <a:noAutofit/>
          </a:bodyPr>
          <a:lstStyle>
            <a:lvl1pPr algn="ctr">
              <a:lnSpc>
                <a:spcPct val="90000"/>
              </a:lnSpc>
              <a:defRPr sz="6000">
                <a:solidFill>
                  <a:schemeClr val="bg1"/>
                </a:solidFill>
              </a:defRPr>
            </a:lvl1pPr>
          </a:lstStyle>
          <a:p>
            <a:r>
              <a:rPr lang="fi-FI"/>
              <a:t>Muokkaa slogania napsauttamalla</a:t>
            </a:r>
            <a:endParaRPr lang="en-US"/>
          </a:p>
        </p:txBody>
      </p:sp>
      <p:pic>
        <p:nvPicPr>
          <p:cNvPr id="4" name="Kuva 3">
            <a:extLst>
              <a:ext uri="{FF2B5EF4-FFF2-40B4-BE49-F238E27FC236}">
                <a16:creationId xmlns:a16="http://schemas.microsoft.com/office/drawing/2014/main" id="{57BF68CF-6DBC-C85C-8945-01D06067E5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2141853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Kiitos">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A0389-86EC-4472-829C-009BEE20910D}"/>
              </a:ext>
            </a:extLst>
          </p:cNvPr>
          <p:cNvSpPr>
            <a:spLocks noGrp="1"/>
          </p:cNvSpPr>
          <p:nvPr>
            <p:ph type="title" hasCustomPrompt="1"/>
          </p:nvPr>
        </p:nvSpPr>
        <p:spPr>
          <a:xfrm>
            <a:off x="865921" y="1525005"/>
            <a:ext cx="7412159" cy="972065"/>
          </a:xfrm>
        </p:spPr>
        <p:txBody>
          <a:bodyPr anchor="t" anchorCtr="0"/>
          <a:lstStyle>
            <a:lvl1pPr algn="ctr">
              <a:lnSpc>
                <a:spcPct val="90000"/>
              </a:lnSpc>
              <a:defRPr sz="6600">
                <a:solidFill>
                  <a:schemeClr val="bg1"/>
                </a:solidFill>
              </a:defRPr>
            </a:lvl1pPr>
          </a:lstStyle>
          <a:p>
            <a:r>
              <a:rPr lang="fi-FI"/>
              <a:t>Kiitos!</a:t>
            </a:r>
          </a:p>
        </p:txBody>
      </p:sp>
      <p:pic>
        <p:nvPicPr>
          <p:cNvPr id="7" name="Kuva 6">
            <a:extLst>
              <a:ext uri="{FF2B5EF4-FFF2-40B4-BE49-F238E27FC236}">
                <a16:creationId xmlns:a16="http://schemas.microsoft.com/office/drawing/2014/main" id="{4A2B3459-0EFB-2E59-B0A6-683122FC9B4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1" r="2321" b="64264"/>
          <a:stretch/>
        </p:blipFill>
        <p:spPr>
          <a:xfrm>
            <a:off x="0" y="2951201"/>
            <a:ext cx="9144000" cy="2192300"/>
          </a:xfrm>
          <a:prstGeom prst="rect">
            <a:avLst/>
          </a:prstGeom>
        </p:spPr>
      </p:pic>
      <p:pic>
        <p:nvPicPr>
          <p:cNvPr id="8" name="Kuva 7">
            <a:extLst>
              <a:ext uri="{FF2B5EF4-FFF2-40B4-BE49-F238E27FC236}">
                <a16:creationId xmlns:a16="http://schemas.microsoft.com/office/drawing/2014/main" id="{5C898ECD-A759-0639-5DD2-D7510CF911B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1863419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1641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grpSp>
        <p:nvGrpSpPr>
          <p:cNvPr id="89" name="Group 88"/>
          <p:cNvGrpSpPr/>
          <p:nvPr/>
        </p:nvGrpSpPr>
        <p:grpSpPr>
          <a:xfrm>
            <a:off x="-247255" y="-44532"/>
            <a:ext cx="9386888" cy="5192849"/>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889863"/>
            <a:ext cx="6636259" cy="3358450"/>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1556628"/>
            <a:ext cx="6509936" cy="1311547"/>
          </a:xfrm>
        </p:spPr>
        <p:txBody>
          <a:bodyPr bIns="0" anchor="b">
            <a:normAutofit/>
          </a:bodyPr>
          <a:lstStyle>
            <a:lvl1pPr algn="ctr">
              <a:lnSpc>
                <a:spcPct val="80000"/>
              </a:lnSpc>
              <a:defRPr sz="4050" spc="-113">
                <a:solidFill>
                  <a:srgbClr val="FFFEFF"/>
                </a:solidFill>
              </a:defRPr>
            </a:lvl1pPr>
          </a:lstStyle>
          <a:p>
            <a:r>
              <a:rPr lang="fi-FI"/>
              <a:t>Muokkaa ots. perustyyl. napsautt.</a:t>
            </a:r>
            <a:endParaRPr lang="en-US"/>
          </a:p>
        </p:txBody>
      </p:sp>
      <p:sp>
        <p:nvSpPr>
          <p:cNvPr id="3" name="Subtitle 2"/>
          <p:cNvSpPr>
            <a:spLocks noGrp="1"/>
          </p:cNvSpPr>
          <p:nvPr>
            <p:ph type="subTitle" idx="1"/>
          </p:nvPr>
        </p:nvSpPr>
        <p:spPr>
          <a:xfrm>
            <a:off x="1319428" y="2929700"/>
            <a:ext cx="6505070" cy="991940"/>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
        <p:nvSpPr>
          <p:cNvPr id="4" name="Date Placeholder 3"/>
          <p:cNvSpPr>
            <a:spLocks noGrp="1"/>
          </p:cNvSpPr>
          <p:nvPr>
            <p:ph type="dt" sz="half" idx="10"/>
          </p:nvPr>
        </p:nvSpPr>
        <p:spPr>
          <a:xfrm>
            <a:off x="603504" y="240030"/>
            <a:ext cx="2743200" cy="240030"/>
          </a:xfrm>
        </p:spPr>
        <p:txBody>
          <a:bodyPr vert="horz" lIns="91440" tIns="45720" rIns="91440" bIns="45720" rtlCol="0" anchor="ctr"/>
          <a:lstStyle>
            <a:lvl1pPr>
              <a:defRPr lang="en-US"/>
            </a:lvl1pPr>
          </a:lstStyle>
          <a:p>
            <a:fld id="{48A87A34-81AB-432B-8DAE-1953F412C126}" type="datetimeFigureOut">
              <a:rPr lang="en-US" smtClean="0"/>
              <a:pPr/>
              <a:t>8/27/2024</a:t>
            </a:fld>
            <a:endParaRPr lang="en-US"/>
          </a:p>
        </p:txBody>
      </p:sp>
      <p:sp>
        <p:nvSpPr>
          <p:cNvPr id="5" name="Footer Placeholder 4"/>
          <p:cNvSpPr>
            <a:spLocks noGrp="1"/>
          </p:cNvSpPr>
          <p:nvPr>
            <p:ph type="ftr" sz="quarter" idx="11"/>
          </p:nvPr>
        </p:nvSpPr>
        <p:spPr>
          <a:xfrm>
            <a:off x="603504" y="4670298"/>
            <a:ext cx="7941564" cy="24003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7852410" y="240030"/>
            <a:ext cx="685800" cy="240030"/>
          </a:xfrm>
        </p:spPr>
        <p:txBody>
          <a:bodyPr/>
          <a:lstStyle/>
          <a:p>
            <a:fld id="{6D22F896-40B5-4ADD-8801-0D06FADFA095}" type="slidenum">
              <a:rPr lang="en-US" smtClean="0"/>
              <a:t>‹#›</a:t>
            </a:fld>
            <a:endParaRPr lang="en-US"/>
          </a:p>
        </p:txBody>
      </p:sp>
      <p:sp>
        <p:nvSpPr>
          <p:cNvPr id="7" name="Suorakulmio 6">
            <a:extLst>
              <a:ext uri="{FF2B5EF4-FFF2-40B4-BE49-F238E27FC236}">
                <a16:creationId xmlns:a16="http://schemas.microsoft.com/office/drawing/2014/main" id="{5FC0675D-047F-7C3A-13F2-6A1CC8EE4B96}"/>
              </a:ext>
            </a:extLst>
          </p:cNvPr>
          <p:cNvSpPr/>
          <p:nvPr userDrawn="1"/>
        </p:nvSpPr>
        <p:spPr>
          <a:xfrm>
            <a:off x="0" y="3429000"/>
            <a:ext cx="9144000" cy="171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8" name="Soikio 4">
            <a:extLst>
              <a:ext uri="{FF2B5EF4-FFF2-40B4-BE49-F238E27FC236}">
                <a16:creationId xmlns:a16="http://schemas.microsoft.com/office/drawing/2014/main" id="{D507E624-F886-7087-8AAA-BCF3D304A61C}"/>
              </a:ext>
            </a:extLst>
          </p:cNvPr>
          <p:cNvSpPr/>
          <p:nvPr userDrawn="1"/>
        </p:nvSpPr>
        <p:spPr>
          <a:xfrm>
            <a:off x="437809" y="3720022"/>
            <a:ext cx="1163411" cy="1163411"/>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0" name="Puolivapaa piirto 10">
            <a:extLst>
              <a:ext uri="{FF2B5EF4-FFF2-40B4-BE49-F238E27FC236}">
                <a16:creationId xmlns:a16="http://schemas.microsoft.com/office/drawing/2014/main" id="{CEE34F6D-FB10-5439-EEF7-D3AF75C8E6BF}"/>
              </a:ext>
            </a:extLst>
          </p:cNvPr>
          <p:cNvSpPr/>
          <p:nvPr userDrawn="1"/>
        </p:nvSpPr>
        <p:spPr>
          <a:xfrm>
            <a:off x="1" y="3428999"/>
            <a:ext cx="838881" cy="838881"/>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11" name="Puolivapaa piirto 8">
            <a:extLst>
              <a:ext uri="{FF2B5EF4-FFF2-40B4-BE49-F238E27FC236}">
                <a16:creationId xmlns:a16="http://schemas.microsoft.com/office/drawing/2014/main" id="{18DCC5B7-FFD2-253E-0EC8-B56B10829141}"/>
              </a:ext>
            </a:extLst>
          </p:cNvPr>
          <p:cNvSpPr/>
          <p:nvPr userDrawn="1"/>
        </p:nvSpPr>
        <p:spPr>
          <a:xfrm>
            <a:off x="1" y="4304619"/>
            <a:ext cx="838881" cy="838881"/>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grpSp>
        <p:nvGrpSpPr>
          <p:cNvPr id="12" name="Ryhmä 11">
            <a:extLst>
              <a:ext uri="{FF2B5EF4-FFF2-40B4-BE49-F238E27FC236}">
                <a16:creationId xmlns:a16="http://schemas.microsoft.com/office/drawing/2014/main" id="{6DF88F0A-C0FB-6B03-7574-8756618DB7F4}"/>
              </a:ext>
            </a:extLst>
          </p:cNvPr>
          <p:cNvGrpSpPr/>
          <p:nvPr userDrawn="1"/>
        </p:nvGrpSpPr>
        <p:grpSpPr>
          <a:xfrm>
            <a:off x="6198321" y="-2565"/>
            <a:ext cx="2945680" cy="2373767"/>
            <a:chOff x="9857014" y="13834"/>
            <a:chExt cx="2334986" cy="1881641"/>
          </a:xfrm>
        </p:grpSpPr>
        <p:sp>
          <p:nvSpPr>
            <p:cNvPr id="13" name="Puolivapaa piirto 14">
              <a:extLst>
                <a:ext uri="{FF2B5EF4-FFF2-40B4-BE49-F238E27FC236}">
                  <a16:creationId xmlns:a16="http://schemas.microsoft.com/office/drawing/2014/main" id="{8F4147BC-127D-55CF-9308-C76C290EF08F}"/>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14" name="Puolivapaa piirto 15">
              <a:extLst>
                <a:ext uri="{FF2B5EF4-FFF2-40B4-BE49-F238E27FC236}">
                  <a16:creationId xmlns:a16="http://schemas.microsoft.com/office/drawing/2014/main" id="{4CF7AEB7-A0C4-7046-85C0-39579139C745}"/>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grpSp>
      <p:sp>
        <p:nvSpPr>
          <p:cNvPr id="15" name="Puolivapaa piirto 21">
            <a:extLst>
              <a:ext uri="{FF2B5EF4-FFF2-40B4-BE49-F238E27FC236}">
                <a16:creationId xmlns:a16="http://schemas.microsoft.com/office/drawing/2014/main" id="{1E213DA8-B02F-9494-7E45-D59E8F294300}"/>
              </a:ext>
            </a:extLst>
          </p:cNvPr>
          <p:cNvSpPr/>
          <p:nvPr userDrawn="1"/>
        </p:nvSpPr>
        <p:spPr>
          <a:xfrm>
            <a:off x="0" y="-1"/>
            <a:ext cx="875620" cy="875620"/>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16" name="Puolivapaa piirto 27">
            <a:extLst>
              <a:ext uri="{FF2B5EF4-FFF2-40B4-BE49-F238E27FC236}">
                <a16:creationId xmlns:a16="http://schemas.microsoft.com/office/drawing/2014/main" id="{74E707AA-E922-3B70-3DB0-8476B347D360}"/>
              </a:ext>
            </a:extLst>
          </p:cNvPr>
          <p:cNvSpPr/>
          <p:nvPr userDrawn="1"/>
        </p:nvSpPr>
        <p:spPr>
          <a:xfrm>
            <a:off x="8268381" y="3435531"/>
            <a:ext cx="875620" cy="1707969"/>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Tree>
    <p:extLst>
      <p:ext uri="{BB962C8B-B14F-4D97-AF65-F5344CB8AC3E}">
        <p14:creationId xmlns:p14="http://schemas.microsoft.com/office/powerpoint/2010/main" val="790667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grpSp>
        <p:nvGrpSpPr>
          <p:cNvPr id="80" name="Group 79"/>
          <p:cNvGrpSpPr/>
          <p:nvPr/>
        </p:nvGrpSpPr>
        <p:grpSpPr>
          <a:xfrm>
            <a:off x="-313135" y="0"/>
            <a:ext cx="9438086" cy="5139929"/>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274692"/>
            <a:ext cx="2755857" cy="2602816"/>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4234" cy="1842332"/>
          </a:xfrm>
        </p:spPr>
        <p:txBody>
          <a:bodyPr/>
          <a:lstStyle>
            <a:lvl1pPr>
              <a:defRPr>
                <a:solidFill>
                  <a:srgbClr val="FFFEFF"/>
                </a:solidFill>
              </a:defRPr>
            </a:lvl1pPr>
          </a:lstStyle>
          <a:p>
            <a:r>
              <a:rPr lang="fi-FI"/>
              <a:t>Muokkaa ots. perustyyl. napsautt.</a:t>
            </a:r>
            <a:endParaRPr lang="en-US"/>
          </a:p>
        </p:txBody>
      </p:sp>
      <p:sp>
        <p:nvSpPr>
          <p:cNvPr id="3" name="Content Placeholder 2"/>
          <p:cNvSpPr>
            <a:spLocks noGrp="1"/>
          </p:cNvSpPr>
          <p:nvPr>
            <p:ph idx="1"/>
          </p:nvPr>
        </p:nvSpPr>
        <p:spPr>
          <a:xfrm>
            <a:off x="3838836" y="602389"/>
            <a:ext cx="4711405" cy="3936467"/>
          </a:xfrm>
        </p:spPr>
        <p:txBody>
          <a:bodyPr anchor="ct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pPr rtl="0"/>
            <a:fld id="{BF2FEE57-BA03-4756-A1F2-6ABFA625D73A}" type="datetime1">
              <a:rPr lang="fi-FI" noProof="0" smtClean="0"/>
              <a:t>27.8.2024</a:t>
            </a:fld>
            <a:endParaRPr lang="fi-FI" noProof="0"/>
          </a:p>
        </p:txBody>
      </p:sp>
      <p:sp>
        <p:nvSpPr>
          <p:cNvPr id="5" name="Footer Placeholder 4"/>
          <p:cNvSpPr>
            <a:spLocks noGrp="1"/>
          </p:cNvSpPr>
          <p:nvPr>
            <p:ph type="ftr" sz="quarter" idx="11"/>
          </p:nvPr>
        </p:nvSpPr>
        <p:spPr/>
        <p:txBody>
          <a:bodyPr/>
          <a:lstStyle/>
          <a:p>
            <a:pPr rtl="0"/>
            <a:r>
              <a:rPr lang="fi-FI" noProof="0"/>
              <a:t>ESITYKSEN OTSIKKO</a:t>
            </a:r>
          </a:p>
        </p:txBody>
      </p:sp>
      <p:sp>
        <p:nvSpPr>
          <p:cNvPr id="6" name="Slide Number Placeholder 5"/>
          <p:cNvSpPr>
            <a:spLocks noGrp="1"/>
          </p:cNvSpPr>
          <p:nvPr>
            <p:ph type="sldNum" sz="quarter" idx="12"/>
          </p:nvPr>
        </p:nvSpPr>
        <p:spPr/>
        <p:txBody>
          <a:bodyPr/>
          <a:lstStyle/>
          <a:p>
            <a:pPr rtl="0"/>
            <a:fld id="{294A09A9-5501-47C1-A89A-A340965A2BE2}" type="slidenum">
              <a:rPr lang="fi-FI" noProof="0" smtClean="0"/>
              <a:pPr rtl="0"/>
              <a:t>‹#›</a:t>
            </a:fld>
            <a:endParaRPr lang="fi-FI" noProof="0"/>
          </a:p>
        </p:txBody>
      </p:sp>
      <p:sp>
        <p:nvSpPr>
          <p:cNvPr id="7" name="Puolivapaa piirto 3">
            <a:extLst>
              <a:ext uri="{FF2B5EF4-FFF2-40B4-BE49-F238E27FC236}">
                <a16:creationId xmlns:a16="http://schemas.microsoft.com/office/drawing/2014/main" id="{4BF82029-49BB-67DF-C494-FCE6EB373B87}"/>
              </a:ext>
            </a:extLst>
          </p:cNvPr>
          <p:cNvSpPr/>
          <p:nvPr userDrawn="1"/>
        </p:nvSpPr>
        <p:spPr>
          <a:xfrm flipH="1">
            <a:off x="6435672" y="1"/>
            <a:ext cx="2708328" cy="270832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8" name="Puolivapaa piirto 4">
            <a:extLst>
              <a:ext uri="{FF2B5EF4-FFF2-40B4-BE49-F238E27FC236}">
                <a16:creationId xmlns:a16="http://schemas.microsoft.com/office/drawing/2014/main" id="{3DD6C43C-0B10-8373-BD9E-290AEC3ADA91}"/>
              </a:ext>
            </a:extLst>
          </p:cNvPr>
          <p:cNvSpPr/>
          <p:nvPr userDrawn="1"/>
        </p:nvSpPr>
        <p:spPr>
          <a:xfrm flipH="1">
            <a:off x="6435672" y="2435172"/>
            <a:ext cx="2708328" cy="270832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latin typeface="+mn-lt"/>
            </a:endParaRPr>
          </a:p>
        </p:txBody>
      </p:sp>
      <p:sp>
        <p:nvSpPr>
          <p:cNvPr id="9" name="Puolivapaa piirto 5">
            <a:extLst>
              <a:ext uri="{FF2B5EF4-FFF2-40B4-BE49-F238E27FC236}">
                <a16:creationId xmlns:a16="http://schemas.microsoft.com/office/drawing/2014/main" id="{F880A1FB-5614-A416-BD20-2DE63114BCAE}"/>
              </a:ext>
            </a:extLst>
          </p:cNvPr>
          <p:cNvSpPr/>
          <p:nvPr userDrawn="1"/>
        </p:nvSpPr>
        <p:spPr>
          <a:xfrm>
            <a:off x="1" y="0"/>
            <a:ext cx="700392" cy="700392"/>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grpSp>
        <p:nvGrpSpPr>
          <p:cNvPr id="10" name="Ryhmä 9">
            <a:extLst>
              <a:ext uri="{FF2B5EF4-FFF2-40B4-BE49-F238E27FC236}">
                <a16:creationId xmlns:a16="http://schemas.microsoft.com/office/drawing/2014/main" id="{9EEC533A-8B9A-09EE-C530-3F0A9BB61DC8}"/>
              </a:ext>
            </a:extLst>
          </p:cNvPr>
          <p:cNvGrpSpPr/>
          <p:nvPr userDrawn="1"/>
        </p:nvGrpSpPr>
        <p:grpSpPr>
          <a:xfrm>
            <a:off x="6061569" y="4193178"/>
            <a:ext cx="1179285" cy="950323"/>
            <a:chOff x="7413403" y="4976359"/>
            <a:chExt cx="2334986" cy="1881641"/>
          </a:xfrm>
        </p:grpSpPr>
        <p:sp>
          <p:nvSpPr>
            <p:cNvPr id="11" name="Puolivapaa piirto 6">
              <a:extLst>
                <a:ext uri="{FF2B5EF4-FFF2-40B4-BE49-F238E27FC236}">
                  <a16:creationId xmlns:a16="http://schemas.microsoft.com/office/drawing/2014/main" id="{3B8B059C-3267-C35D-F460-11DDC1980D94}"/>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latin typeface="+mn-lt"/>
              </a:endParaRPr>
            </a:p>
          </p:txBody>
        </p:sp>
        <p:sp>
          <p:nvSpPr>
            <p:cNvPr id="12" name="Puolivapaa piirto 7">
              <a:extLst>
                <a:ext uri="{FF2B5EF4-FFF2-40B4-BE49-F238E27FC236}">
                  <a16:creationId xmlns:a16="http://schemas.microsoft.com/office/drawing/2014/main" id="{F770B63E-8C93-43CF-000A-057492B57E63}"/>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latin typeface="+mn-lt"/>
              </a:endParaRPr>
            </a:p>
          </p:txBody>
        </p:sp>
      </p:grpSp>
    </p:spTree>
    <p:extLst>
      <p:ext uri="{BB962C8B-B14F-4D97-AF65-F5344CB8AC3E}">
        <p14:creationId xmlns:p14="http://schemas.microsoft.com/office/powerpoint/2010/main" val="945032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grpSp>
        <p:nvGrpSpPr>
          <p:cNvPr id="77" name="Group 76"/>
          <p:cNvGrpSpPr/>
          <p:nvPr/>
        </p:nvGrpSpPr>
        <p:grpSpPr>
          <a:xfrm>
            <a:off x="-247255" y="-44532"/>
            <a:ext cx="9386888" cy="5192849"/>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889863"/>
            <a:ext cx="4249609" cy="3358450"/>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1556047"/>
            <a:ext cx="4117668" cy="1267043"/>
          </a:xfrm>
        </p:spPr>
        <p:txBody>
          <a:bodyPr bIns="0" anchor="b">
            <a:normAutofit/>
          </a:bodyPr>
          <a:lstStyle>
            <a:lvl1pPr algn="ctr">
              <a:defRPr sz="3300">
                <a:solidFill>
                  <a:srgbClr val="FFFEFF"/>
                </a:solidFill>
              </a:defRPr>
            </a:lvl1pPr>
          </a:lstStyle>
          <a:p>
            <a:r>
              <a:rPr lang="fi-FI"/>
              <a:t>Muokkaa ots. perustyyl. napsautt.</a:t>
            </a:r>
            <a:endParaRPr lang="en-US"/>
          </a:p>
        </p:txBody>
      </p:sp>
      <p:sp>
        <p:nvSpPr>
          <p:cNvPr id="3" name="Text Placeholder 2"/>
          <p:cNvSpPr>
            <a:spLocks noGrp="1"/>
          </p:cNvSpPr>
          <p:nvPr>
            <p:ph type="body" idx="1"/>
          </p:nvPr>
        </p:nvSpPr>
        <p:spPr>
          <a:xfrm>
            <a:off x="2508162" y="2885138"/>
            <a:ext cx="4117667" cy="1037828"/>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xfrm>
            <a:off x="603504" y="240030"/>
            <a:ext cx="2743200" cy="240030"/>
          </a:xfrm>
        </p:spPr>
        <p:txBody>
          <a:bodyPr/>
          <a:lstStyle/>
          <a:p>
            <a:pPr rtl="0"/>
            <a:fld id="{79500943-D49B-4BF5-9F2D-52567042CC9C}" type="datetime1">
              <a:rPr lang="fi-FI" noProof="0" smtClean="0"/>
              <a:t>27.8.2024</a:t>
            </a:fld>
            <a:endParaRPr lang="fi-FI" noProof="0"/>
          </a:p>
        </p:txBody>
      </p:sp>
      <p:sp>
        <p:nvSpPr>
          <p:cNvPr id="5" name="Footer Placeholder 4"/>
          <p:cNvSpPr>
            <a:spLocks noGrp="1"/>
          </p:cNvSpPr>
          <p:nvPr>
            <p:ph type="ftr" sz="quarter" idx="11"/>
          </p:nvPr>
        </p:nvSpPr>
        <p:spPr>
          <a:xfrm>
            <a:off x="603504" y="4670298"/>
            <a:ext cx="7941564" cy="240030"/>
          </a:xfrm>
        </p:spPr>
        <p:txBody>
          <a:bodyPr/>
          <a:lstStyle>
            <a:lvl1pPr algn="ctr">
              <a:defRPr/>
            </a:lvl1pPr>
          </a:lstStyle>
          <a:p>
            <a:pPr rtl="0"/>
            <a:r>
              <a:rPr lang="fi-FI" noProof="0"/>
              <a:t>ESITYKSEN OTSIKKO</a:t>
            </a:r>
          </a:p>
        </p:txBody>
      </p:sp>
      <p:sp>
        <p:nvSpPr>
          <p:cNvPr id="6" name="Slide Number Placeholder 5"/>
          <p:cNvSpPr>
            <a:spLocks noGrp="1"/>
          </p:cNvSpPr>
          <p:nvPr>
            <p:ph type="sldNum" sz="quarter" idx="12"/>
          </p:nvPr>
        </p:nvSpPr>
        <p:spPr>
          <a:xfrm>
            <a:off x="7852410" y="240030"/>
            <a:ext cx="685800" cy="240030"/>
          </a:xfrm>
        </p:spPr>
        <p:txBody>
          <a:bodyPr/>
          <a:lstStyle/>
          <a:p>
            <a:pPr rtl="0"/>
            <a:fld id="{294A09A9-5501-47C1-A89A-A340965A2BE2}" type="slidenum">
              <a:rPr lang="fi-FI" noProof="0" smtClean="0"/>
              <a:pPr rtl="0"/>
              <a:t>‹#›</a:t>
            </a:fld>
            <a:endParaRPr lang="fi-FI" noProof="0"/>
          </a:p>
        </p:txBody>
      </p:sp>
      <p:sp>
        <p:nvSpPr>
          <p:cNvPr id="7" name="Suorakulmio 6">
            <a:extLst>
              <a:ext uri="{FF2B5EF4-FFF2-40B4-BE49-F238E27FC236}">
                <a16:creationId xmlns:a16="http://schemas.microsoft.com/office/drawing/2014/main" id="{2DEAABAD-F5BB-3C79-1516-87B6737AC9D5}"/>
              </a:ext>
            </a:extLst>
          </p:cNvPr>
          <p:cNvSpPr/>
          <p:nvPr userDrawn="1"/>
        </p:nvSpPr>
        <p:spPr>
          <a:xfrm>
            <a:off x="0" y="1714502"/>
            <a:ext cx="9156617"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8" name="Puolivapaa piirto 11">
            <a:extLst>
              <a:ext uri="{FF2B5EF4-FFF2-40B4-BE49-F238E27FC236}">
                <a16:creationId xmlns:a16="http://schemas.microsoft.com/office/drawing/2014/main" id="{6A83CEBE-2B9D-E729-6E5F-8B9853657BED}"/>
              </a:ext>
            </a:extLst>
          </p:cNvPr>
          <p:cNvSpPr/>
          <p:nvPr userDrawn="1"/>
        </p:nvSpPr>
        <p:spPr>
          <a:xfrm flipH="1">
            <a:off x="6448289" y="2435172"/>
            <a:ext cx="2708328" cy="270832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10" name="Puolivapaa piirto 13">
            <a:extLst>
              <a:ext uri="{FF2B5EF4-FFF2-40B4-BE49-F238E27FC236}">
                <a16:creationId xmlns:a16="http://schemas.microsoft.com/office/drawing/2014/main" id="{E201FC99-9163-9B1A-EBC0-9F489DC856C2}"/>
              </a:ext>
            </a:extLst>
          </p:cNvPr>
          <p:cNvSpPr/>
          <p:nvPr userDrawn="1"/>
        </p:nvSpPr>
        <p:spPr>
          <a:xfrm>
            <a:off x="1" y="0"/>
            <a:ext cx="700392" cy="700392"/>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11" name="Puolivapaa piirto 14">
            <a:extLst>
              <a:ext uri="{FF2B5EF4-FFF2-40B4-BE49-F238E27FC236}">
                <a16:creationId xmlns:a16="http://schemas.microsoft.com/office/drawing/2014/main" id="{156C352B-DDDE-7A1F-693F-57096451980C}"/>
              </a:ext>
            </a:extLst>
          </p:cNvPr>
          <p:cNvSpPr/>
          <p:nvPr userDrawn="1"/>
        </p:nvSpPr>
        <p:spPr>
          <a:xfrm rot="5400000" flipH="1" flipV="1">
            <a:off x="7758076" y="328574"/>
            <a:ext cx="1714499" cy="105735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Tree>
    <p:extLst>
      <p:ext uri="{BB962C8B-B14F-4D97-AF65-F5344CB8AC3E}">
        <p14:creationId xmlns:p14="http://schemas.microsoft.com/office/powerpoint/2010/main" val="3667743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grpSp>
        <p:nvGrpSpPr>
          <p:cNvPr id="37" name="Group 36"/>
          <p:cNvGrpSpPr/>
          <p:nvPr/>
        </p:nvGrpSpPr>
        <p:grpSpPr>
          <a:xfrm>
            <a:off x="-313135" y="0"/>
            <a:ext cx="9438086" cy="5139929"/>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274692"/>
            <a:ext cx="2755857" cy="2602816"/>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1754752"/>
            <a:ext cx="2625621" cy="1852549"/>
          </a:xfrm>
        </p:spPr>
        <p:txBody>
          <a:bodyPr lIns="91440" tIns="91440" rIns="91440" bIns="91440"/>
          <a:lstStyle>
            <a:lvl1pPr>
              <a:defRPr>
                <a:solidFill>
                  <a:srgbClr val="FFFEFF"/>
                </a:solidFill>
              </a:defRPr>
            </a:lvl1pPr>
          </a:lstStyle>
          <a:p>
            <a:r>
              <a:rPr lang="fi-FI"/>
              <a:t>Muokkaa ots. perustyyl. napsautt.</a:t>
            </a:r>
            <a:endParaRPr lang="en-US"/>
          </a:p>
        </p:txBody>
      </p:sp>
      <p:sp>
        <p:nvSpPr>
          <p:cNvPr id="3" name="Content Placeholder 2"/>
          <p:cNvSpPr>
            <a:spLocks noGrp="1"/>
          </p:cNvSpPr>
          <p:nvPr>
            <p:ph sz="half" idx="1"/>
          </p:nvPr>
        </p:nvSpPr>
        <p:spPr>
          <a:xfrm>
            <a:off x="3840659" y="602391"/>
            <a:ext cx="4702193" cy="17869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3838835" y="2754121"/>
            <a:ext cx="4704017" cy="178769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a:xfrm>
            <a:off x="603504" y="240030"/>
            <a:ext cx="2743200" cy="240030"/>
          </a:xfrm>
        </p:spPr>
        <p:txBody>
          <a:bodyPr/>
          <a:lstStyle/>
          <a:p>
            <a:pPr rtl="0"/>
            <a:fld id="{F8F186A5-C647-4A65-ACEB-19994A4785AD}" type="datetime1">
              <a:rPr lang="fi-FI" noProof="0" smtClean="0"/>
              <a:t>27.8.2024</a:t>
            </a:fld>
            <a:endParaRPr lang="fi-FI" noProof="0"/>
          </a:p>
        </p:txBody>
      </p:sp>
      <p:sp>
        <p:nvSpPr>
          <p:cNvPr id="6" name="Footer Placeholder 5"/>
          <p:cNvSpPr>
            <a:spLocks noGrp="1"/>
          </p:cNvSpPr>
          <p:nvPr>
            <p:ph type="ftr" sz="quarter" idx="11"/>
          </p:nvPr>
        </p:nvSpPr>
        <p:spPr>
          <a:xfrm>
            <a:off x="603504" y="4670298"/>
            <a:ext cx="7941564" cy="240030"/>
          </a:xfrm>
        </p:spPr>
        <p:txBody>
          <a:bodyPr/>
          <a:lstStyle/>
          <a:p>
            <a:pPr rtl="0"/>
            <a:r>
              <a:rPr lang="fi-FI" noProof="0"/>
              <a:t>ESITYKSEN OTSIKKO</a:t>
            </a:r>
          </a:p>
        </p:txBody>
      </p:sp>
      <p:sp>
        <p:nvSpPr>
          <p:cNvPr id="7" name="Slide Number Placeholder 6"/>
          <p:cNvSpPr>
            <a:spLocks noGrp="1"/>
          </p:cNvSpPr>
          <p:nvPr>
            <p:ph type="sldNum" sz="quarter" idx="12"/>
          </p:nvPr>
        </p:nvSpPr>
        <p:spPr>
          <a:xfrm>
            <a:off x="7852410" y="240030"/>
            <a:ext cx="685800" cy="240030"/>
          </a:xfrm>
        </p:spPr>
        <p:txBody>
          <a:bodyPr/>
          <a:lstStyle/>
          <a:p>
            <a:pPr rtl="0"/>
            <a:fld id="{294A09A9-5501-47C1-A89A-A340965A2BE2}" type="slidenum">
              <a:rPr lang="fi-FI" noProof="0" smtClean="0"/>
              <a:pPr rtl="0"/>
              <a:t>‹#›</a:t>
            </a:fld>
            <a:endParaRPr lang="fi-FI" noProof="0"/>
          </a:p>
        </p:txBody>
      </p:sp>
    </p:spTree>
    <p:extLst>
      <p:ext uri="{BB962C8B-B14F-4D97-AF65-F5344CB8AC3E}">
        <p14:creationId xmlns:p14="http://schemas.microsoft.com/office/powerpoint/2010/main" val="668150108"/>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so väliotsikko väritaustalla">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5600">
                <a:solidFill>
                  <a:schemeClr val="bg1"/>
                </a:solidFill>
              </a:defRPr>
            </a:lvl1pPr>
          </a:lstStyle>
          <a:p>
            <a:r>
              <a:rPr lang="fi-FI"/>
              <a:t>Muokkaa väliotsikkoa napsauttamalla</a:t>
            </a:r>
            <a:endParaRPr lang="en-US"/>
          </a:p>
        </p:txBody>
      </p:sp>
      <p:pic>
        <p:nvPicPr>
          <p:cNvPr id="2" name="Kuva 1">
            <a:extLst>
              <a:ext uri="{FF2B5EF4-FFF2-40B4-BE49-F238E27FC236}">
                <a16:creationId xmlns:a16="http://schemas.microsoft.com/office/drawing/2014/main" id="{1C0C32D5-3901-A470-2A15-545C50630A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4250979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grpSp>
        <p:nvGrpSpPr>
          <p:cNvPr id="39" name="Group 38"/>
          <p:cNvGrpSpPr/>
          <p:nvPr/>
        </p:nvGrpSpPr>
        <p:grpSpPr>
          <a:xfrm>
            <a:off x="-313135" y="0"/>
            <a:ext cx="9438086" cy="5139929"/>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274692"/>
            <a:ext cx="2755857" cy="2602816"/>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1772937"/>
            <a:ext cx="2625621" cy="1845373"/>
          </a:xfrm>
        </p:spPr>
        <p:txBody>
          <a:bodyPr lIns="91440" tIns="91440" rIns="91440" bIns="91440"/>
          <a:lstStyle>
            <a:lvl1pPr>
              <a:defRPr>
                <a:solidFill>
                  <a:srgbClr val="FFFEFF"/>
                </a:solidFill>
              </a:defRPr>
            </a:lvl1pPr>
          </a:lstStyle>
          <a:p>
            <a:r>
              <a:rPr lang="fi-FI"/>
              <a:t>Muokkaa ots. perustyyl. napsautt.</a:t>
            </a:r>
            <a:endParaRPr lang="en-US"/>
          </a:p>
        </p:txBody>
      </p:sp>
      <p:sp>
        <p:nvSpPr>
          <p:cNvPr id="3" name="Text Placeholder 2"/>
          <p:cNvSpPr>
            <a:spLocks noGrp="1"/>
          </p:cNvSpPr>
          <p:nvPr>
            <p:ph type="body" idx="1"/>
          </p:nvPr>
        </p:nvSpPr>
        <p:spPr>
          <a:xfrm>
            <a:off x="3843853" y="602389"/>
            <a:ext cx="4698816" cy="51435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3843979" y="1116739"/>
            <a:ext cx="4698263" cy="127264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3838989" y="2749415"/>
            <a:ext cx="4698311" cy="51435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3838835" y="3263765"/>
            <a:ext cx="4699191" cy="127804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a:xfrm>
            <a:off x="603504" y="240030"/>
            <a:ext cx="2743200" cy="240030"/>
          </a:xfrm>
        </p:spPr>
        <p:txBody>
          <a:bodyPr/>
          <a:lstStyle/>
          <a:p>
            <a:pPr rtl="0"/>
            <a:fld id="{F8F186A5-C647-4A65-ACEB-19994A4785AD}" type="datetime1">
              <a:rPr lang="fi-FI" noProof="0" smtClean="0"/>
              <a:t>27.8.2024</a:t>
            </a:fld>
            <a:endParaRPr lang="fi-FI" noProof="0"/>
          </a:p>
        </p:txBody>
      </p:sp>
      <p:sp>
        <p:nvSpPr>
          <p:cNvPr id="8" name="Footer Placeholder 7"/>
          <p:cNvSpPr>
            <a:spLocks noGrp="1"/>
          </p:cNvSpPr>
          <p:nvPr>
            <p:ph type="ftr" sz="quarter" idx="11"/>
          </p:nvPr>
        </p:nvSpPr>
        <p:spPr>
          <a:xfrm>
            <a:off x="603504" y="4670298"/>
            <a:ext cx="7941564" cy="240030"/>
          </a:xfrm>
        </p:spPr>
        <p:txBody>
          <a:bodyPr/>
          <a:lstStyle/>
          <a:p>
            <a:pPr rtl="0"/>
            <a:r>
              <a:rPr lang="fi-FI" noProof="0"/>
              <a:t>ESITYKSEN OTSIKKO</a:t>
            </a:r>
          </a:p>
        </p:txBody>
      </p:sp>
      <p:sp>
        <p:nvSpPr>
          <p:cNvPr id="9" name="Slide Number Placeholder 8"/>
          <p:cNvSpPr>
            <a:spLocks noGrp="1"/>
          </p:cNvSpPr>
          <p:nvPr>
            <p:ph type="sldNum" sz="quarter" idx="12"/>
          </p:nvPr>
        </p:nvSpPr>
        <p:spPr>
          <a:xfrm>
            <a:off x="7852410" y="240030"/>
            <a:ext cx="685800" cy="240030"/>
          </a:xfrm>
        </p:spPr>
        <p:txBody>
          <a:bodyPr/>
          <a:lstStyle/>
          <a:p>
            <a:pPr rtl="0"/>
            <a:fld id="{294A09A9-5501-47C1-A89A-A340965A2BE2}" type="slidenum">
              <a:rPr lang="fi-FI" noProof="0" smtClean="0"/>
              <a:pPr rtl="0"/>
              <a:t>‹#›</a:t>
            </a:fld>
            <a:endParaRPr lang="fi-FI" noProof="0"/>
          </a:p>
        </p:txBody>
      </p:sp>
    </p:spTree>
    <p:extLst>
      <p:ext uri="{BB962C8B-B14F-4D97-AF65-F5344CB8AC3E}">
        <p14:creationId xmlns:p14="http://schemas.microsoft.com/office/powerpoint/2010/main" val="2658434631"/>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grpSp>
        <p:nvGrpSpPr>
          <p:cNvPr id="77" name="Group 76"/>
          <p:cNvGrpSpPr/>
          <p:nvPr/>
        </p:nvGrpSpPr>
        <p:grpSpPr>
          <a:xfrm>
            <a:off x="-313135" y="0"/>
            <a:ext cx="9438086" cy="5139929"/>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274692"/>
            <a:ext cx="2755857" cy="2602816"/>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5897" cy="1842332"/>
          </a:xfrm>
        </p:spPr>
        <p:txBody>
          <a:bodyPr/>
          <a:lstStyle>
            <a:lvl1pPr>
              <a:defRPr>
                <a:solidFill>
                  <a:srgbClr val="FFFEFF"/>
                </a:solidFill>
              </a:defRPr>
            </a:lvl1pPr>
          </a:lstStyle>
          <a:p>
            <a:r>
              <a:rPr lang="fi-FI"/>
              <a:t>Muokkaa ots. perustyyl. napsautt.</a:t>
            </a:r>
            <a:endParaRPr lang="en-US"/>
          </a:p>
        </p:txBody>
      </p:sp>
      <p:sp>
        <p:nvSpPr>
          <p:cNvPr id="3" name="Date Placeholder 2"/>
          <p:cNvSpPr>
            <a:spLocks noGrp="1"/>
          </p:cNvSpPr>
          <p:nvPr>
            <p:ph type="dt" sz="half" idx="10"/>
          </p:nvPr>
        </p:nvSpPr>
        <p:spPr/>
        <p:txBody>
          <a:bodyPr/>
          <a:lstStyle/>
          <a:p>
            <a:pPr rtl="0"/>
            <a:fld id="{F8F186A5-C647-4A65-ACEB-19994A4785AD}" type="datetime1">
              <a:rPr lang="fi-FI" noProof="0" smtClean="0"/>
              <a:t>27.8.2024</a:t>
            </a:fld>
            <a:endParaRPr lang="fi-FI" noProof="0"/>
          </a:p>
        </p:txBody>
      </p:sp>
      <p:sp>
        <p:nvSpPr>
          <p:cNvPr id="4" name="Footer Placeholder 3"/>
          <p:cNvSpPr>
            <a:spLocks noGrp="1"/>
          </p:cNvSpPr>
          <p:nvPr>
            <p:ph type="ftr" sz="quarter" idx="11"/>
          </p:nvPr>
        </p:nvSpPr>
        <p:spPr/>
        <p:txBody>
          <a:bodyPr/>
          <a:lstStyle/>
          <a:p>
            <a:pPr rtl="0"/>
            <a:r>
              <a:rPr lang="fi-FI" noProof="0"/>
              <a:t>ESITYKSEN OTSIKKO</a:t>
            </a:r>
          </a:p>
        </p:txBody>
      </p:sp>
      <p:sp>
        <p:nvSpPr>
          <p:cNvPr id="5" name="Slide Number Placeholder 4"/>
          <p:cNvSpPr>
            <a:spLocks noGrp="1"/>
          </p:cNvSpPr>
          <p:nvPr>
            <p:ph type="sldNum" sz="quarter" idx="12"/>
          </p:nvPr>
        </p:nvSpPr>
        <p:spPr/>
        <p:txBody>
          <a:bodyPr/>
          <a:lstStyle/>
          <a:p>
            <a:pPr rtl="0"/>
            <a:fld id="{294A09A9-5501-47C1-A89A-A340965A2BE2}" type="slidenum">
              <a:rPr lang="fi-FI" noProof="0" smtClean="0"/>
              <a:pPr rtl="0"/>
              <a:t>‹#›</a:t>
            </a:fld>
            <a:endParaRPr lang="fi-FI" noProof="0"/>
          </a:p>
        </p:txBody>
      </p:sp>
    </p:spTree>
    <p:extLst>
      <p:ext uri="{BB962C8B-B14F-4D97-AF65-F5344CB8AC3E}">
        <p14:creationId xmlns:p14="http://schemas.microsoft.com/office/powerpoint/2010/main" val="1189576148"/>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240030"/>
            <a:ext cx="2743200" cy="240030"/>
          </a:xfrm>
        </p:spPr>
        <p:txBody>
          <a:bodyPr/>
          <a:lstStyle/>
          <a:p>
            <a:pPr rtl="0"/>
            <a:fld id="{F8F186A5-C647-4A65-ACEB-19994A4785AD}" type="datetime1">
              <a:rPr lang="fi-FI" noProof="0" smtClean="0"/>
              <a:t>27.8.2024</a:t>
            </a:fld>
            <a:endParaRPr lang="fi-FI" noProof="0"/>
          </a:p>
        </p:txBody>
      </p:sp>
      <p:sp>
        <p:nvSpPr>
          <p:cNvPr id="3" name="Footer Placeholder 2"/>
          <p:cNvSpPr>
            <a:spLocks noGrp="1"/>
          </p:cNvSpPr>
          <p:nvPr>
            <p:ph type="ftr" sz="quarter" idx="11"/>
          </p:nvPr>
        </p:nvSpPr>
        <p:spPr>
          <a:xfrm>
            <a:off x="603504" y="4670298"/>
            <a:ext cx="7941564" cy="240030"/>
          </a:xfrm>
        </p:spPr>
        <p:txBody>
          <a:bodyPr/>
          <a:lstStyle/>
          <a:p>
            <a:pPr rtl="0"/>
            <a:r>
              <a:rPr lang="fi-FI" noProof="0"/>
              <a:t>ESITYKSEN OTSIKKO</a:t>
            </a:r>
          </a:p>
        </p:txBody>
      </p:sp>
      <p:sp>
        <p:nvSpPr>
          <p:cNvPr id="4" name="Slide Number Placeholder 3"/>
          <p:cNvSpPr>
            <a:spLocks noGrp="1"/>
          </p:cNvSpPr>
          <p:nvPr>
            <p:ph type="sldNum" sz="quarter" idx="12"/>
          </p:nvPr>
        </p:nvSpPr>
        <p:spPr>
          <a:xfrm>
            <a:off x="7852410" y="240030"/>
            <a:ext cx="685800" cy="240030"/>
          </a:xfrm>
        </p:spPr>
        <p:txBody>
          <a:bodyPr/>
          <a:lstStyle/>
          <a:p>
            <a:pPr rtl="0"/>
            <a:fld id="{294A09A9-5501-47C1-A89A-A340965A2BE2}" type="slidenum">
              <a:rPr lang="fi-FI" noProof="0" smtClean="0"/>
              <a:pPr rtl="0"/>
              <a:t>‹#›</a:t>
            </a:fld>
            <a:endParaRPr lang="fi-FI" noProof="0"/>
          </a:p>
        </p:txBody>
      </p:sp>
    </p:spTree>
    <p:extLst>
      <p:ext uri="{BB962C8B-B14F-4D97-AF65-F5344CB8AC3E}">
        <p14:creationId xmlns:p14="http://schemas.microsoft.com/office/powerpoint/2010/main" val="3563612412"/>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grpSp>
        <p:nvGrpSpPr>
          <p:cNvPr id="74" name="Group 73"/>
          <p:cNvGrpSpPr/>
          <p:nvPr/>
        </p:nvGrpSpPr>
        <p:grpSpPr>
          <a:xfrm>
            <a:off x="-313135" y="0"/>
            <a:ext cx="9438086" cy="5139929"/>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274692"/>
            <a:ext cx="2755857" cy="2602816"/>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4019"/>
            <a:ext cx="2625898" cy="917474"/>
          </a:xfrm>
        </p:spPr>
        <p:txBody>
          <a:bodyPr bIns="0" anchor="b">
            <a:noAutofit/>
          </a:bodyPr>
          <a:lstStyle>
            <a:lvl1pPr algn="ctr">
              <a:defRPr sz="2400">
                <a:solidFill>
                  <a:srgbClr val="FFFEFF"/>
                </a:solidFill>
              </a:defRPr>
            </a:lvl1pPr>
          </a:lstStyle>
          <a:p>
            <a:r>
              <a:rPr lang="fi-FI"/>
              <a:t>Muokkaa ots. perustyyl. napsautt.</a:t>
            </a:r>
            <a:endParaRPr lang="en-US"/>
          </a:p>
        </p:txBody>
      </p:sp>
      <p:sp>
        <p:nvSpPr>
          <p:cNvPr id="3" name="Content Placeholder 2"/>
          <p:cNvSpPr>
            <a:spLocks noGrp="1"/>
          </p:cNvSpPr>
          <p:nvPr>
            <p:ph idx="1"/>
          </p:nvPr>
        </p:nvSpPr>
        <p:spPr>
          <a:xfrm>
            <a:off x="3832488" y="602107"/>
            <a:ext cx="4706276" cy="3937455"/>
          </a:xfrm>
        </p:spPr>
        <p:txBody>
          <a:bodyPr anchor="ct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666474" y="2685140"/>
            <a:ext cx="2625898" cy="915873"/>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Date Placeholder 4"/>
          <p:cNvSpPr>
            <a:spLocks noGrp="1"/>
          </p:cNvSpPr>
          <p:nvPr>
            <p:ph type="dt" sz="half" idx="10"/>
          </p:nvPr>
        </p:nvSpPr>
        <p:spPr/>
        <p:txBody>
          <a:bodyPr/>
          <a:lstStyle/>
          <a:p>
            <a:pPr rtl="0"/>
            <a:fld id="{F8F186A5-C647-4A65-ACEB-19994A4785AD}" type="datetime1">
              <a:rPr lang="fi-FI" noProof="0" smtClean="0"/>
              <a:t>27.8.2024</a:t>
            </a:fld>
            <a:endParaRPr lang="fi-FI" noProof="0"/>
          </a:p>
        </p:txBody>
      </p:sp>
      <p:sp>
        <p:nvSpPr>
          <p:cNvPr id="6" name="Footer Placeholder 5"/>
          <p:cNvSpPr>
            <a:spLocks noGrp="1"/>
          </p:cNvSpPr>
          <p:nvPr>
            <p:ph type="ftr" sz="quarter" idx="11"/>
          </p:nvPr>
        </p:nvSpPr>
        <p:spPr/>
        <p:txBody>
          <a:bodyPr/>
          <a:lstStyle/>
          <a:p>
            <a:pPr rtl="0"/>
            <a:r>
              <a:rPr lang="fi-FI" noProof="0"/>
              <a:t>ESITYKSEN OTSIKKO</a:t>
            </a:r>
          </a:p>
        </p:txBody>
      </p:sp>
      <p:sp>
        <p:nvSpPr>
          <p:cNvPr id="7" name="Slide Number Placeholder 6"/>
          <p:cNvSpPr>
            <a:spLocks noGrp="1"/>
          </p:cNvSpPr>
          <p:nvPr>
            <p:ph type="sldNum" sz="quarter" idx="12"/>
          </p:nvPr>
        </p:nvSpPr>
        <p:spPr/>
        <p:txBody>
          <a:bodyPr/>
          <a:lstStyle/>
          <a:p>
            <a:pPr rtl="0"/>
            <a:fld id="{294A09A9-5501-47C1-A89A-A340965A2BE2}" type="slidenum">
              <a:rPr lang="fi-FI" noProof="0" smtClean="0"/>
              <a:pPr rtl="0"/>
              <a:t>‹#›</a:t>
            </a:fld>
            <a:endParaRPr lang="fi-FI" noProof="0"/>
          </a:p>
        </p:txBody>
      </p:sp>
    </p:spTree>
    <p:extLst>
      <p:ext uri="{BB962C8B-B14F-4D97-AF65-F5344CB8AC3E}">
        <p14:creationId xmlns:p14="http://schemas.microsoft.com/office/powerpoint/2010/main" val="1101150670"/>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grpSp>
        <p:nvGrpSpPr>
          <p:cNvPr id="73" name="Group 72"/>
          <p:cNvGrpSpPr/>
          <p:nvPr/>
        </p:nvGrpSpPr>
        <p:grpSpPr>
          <a:xfrm>
            <a:off x="-247255" y="-44532"/>
            <a:ext cx="9386888" cy="5192849"/>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273749"/>
            <a:ext cx="4456155" cy="2602816"/>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51435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a:p>
        </p:txBody>
      </p:sp>
      <p:sp>
        <p:nvSpPr>
          <p:cNvPr id="2" name="Title 1"/>
          <p:cNvSpPr>
            <a:spLocks noGrp="1"/>
          </p:cNvSpPr>
          <p:nvPr>
            <p:ph type="title"/>
          </p:nvPr>
        </p:nvSpPr>
        <p:spPr>
          <a:xfrm>
            <a:off x="664082" y="1770191"/>
            <a:ext cx="4332485" cy="883524"/>
          </a:xfrm>
        </p:spPr>
        <p:txBody>
          <a:bodyPr bIns="0" anchor="b">
            <a:normAutofit/>
          </a:bodyPr>
          <a:lstStyle>
            <a:lvl1pPr>
              <a:defRPr sz="2700">
                <a:solidFill>
                  <a:srgbClr val="FFFEFF"/>
                </a:solidFill>
              </a:defRPr>
            </a:lvl1pPr>
          </a:lstStyle>
          <a:p>
            <a:r>
              <a:rPr lang="fi-FI"/>
              <a:t>Muokkaa ots. perustyyl. napsautt.</a:t>
            </a:r>
            <a:endParaRPr lang="en-US"/>
          </a:p>
        </p:txBody>
      </p:sp>
      <p:sp>
        <p:nvSpPr>
          <p:cNvPr id="4" name="Text Placeholder 3"/>
          <p:cNvSpPr>
            <a:spLocks noGrp="1"/>
          </p:cNvSpPr>
          <p:nvPr>
            <p:ph type="body" sz="half" idx="2"/>
          </p:nvPr>
        </p:nvSpPr>
        <p:spPr>
          <a:xfrm>
            <a:off x="664082" y="2658759"/>
            <a:ext cx="4332485" cy="955649"/>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Date Placeholder 4"/>
          <p:cNvSpPr>
            <a:spLocks noGrp="1"/>
          </p:cNvSpPr>
          <p:nvPr>
            <p:ph type="dt" sz="half" idx="10"/>
          </p:nvPr>
        </p:nvSpPr>
        <p:spPr>
          <a:xfrm>
            <a:off x="603504" y="240030"/>
            <a:ext cx="2743200" cy="240030"/>
          </a:xfrm>
        </p:spPr>
        <p:txBody>
          <a:bodyPr/>
          <a:lstStyle/>
          <a:p>
            <a:pPr rtl="0"/>
            <a:fld id="{F8F186A5-C647-4A65-ACEB-19994A4785AD}" type="datetime1">
              <a:rPr lang="fi-FI" noProof="0" smtClean="0"/>
              <a:t>27.8.2024</a:t>
            </a:fld>
            <a:endParaRPr lang="fi-FI" noProof="0"/>
          </a:p>
        </p:txBody>
      </p:sp>
      <p:sp>
        <p:nvSpPr>
          <p:cNvPr id="6" name="Footer Placeholder 5"/>
          <p:cNvSpPr>
            <a:spLocks noGrp="1"/>
          </p:cNvSpPr>
          <p:nvPr>
            <p:ph type="ftr" sz="quarter" idx="11"/>
          </p:nvPr>
        </p:nvSpPr>
        <p:spPr>
          <a:xfrm>
            <a:off x="603505" y="4670298"/>
            <a:ext cx="4456652" cy="240030"/>
          </a:xfrm>
        </p:spPr>
        <p:txBody>
          <a:bodyPr/>
          <a:lstStyle/>
          <a:p>
            <a:pPr rtl="0"/>
            <a:r>
              <a:rPr lang="fi-FI" noProof="0"/>
              <a:t>ESITYKSEN OTSIKKO</a:t>
            </a:r>
          </a:p>
        </p:txBody>
      </p:sp>
      <p:sp>
        <p:nvSpPr>
          <p:cNvPr id="7" name="Slide Number Placeholder 6"/>
          <p:cNvSpPr>
            <a:spLocks noGrp="1"/>
          </p:cNvSpPr>
          <p:nvPr>
            <p:ph type="sldNum" sz="quarter" idx="12"/>
          </p:nvPr>
        </p:nvSpPr>
        <p:spPr>
          <a:xfrm>
            <a:off x="4371283" y="240030"/>
            <a:ext cx="685800" cy="240030"/>
          </a:xfrm>
        </p:spPr>
        <p:txBody>
          <a:bodyPr/>
          <a:lstStyle/>
          <a:p>
            <a:pPr rtl="0"/>
            <a:fld id="{294A09A9-5501-47C1-A89A-A340965A2BE2}" type="slidenum">
              <a:rPr lang="fi-FI" noProof="0" smtClean="0"/>
              <a:pPr rtl="0"/>
              <a:t>‹#›</a:t>
            </a:fld>
            <a:endParaRPr lang="fi-FI" noProof="0"/>
          </a:p>
        </p:txBody>
      </p:sp>
    </p:spTree>
    <p:extLst>
      <p:ext uri="{BB962C8B-B14F-4D97-AF65-F5344CB8AC3E}">
        <p14:creationId xmlns:p14="http://schemas.microsoft.com/office/powerpoint/2010/main" val="893635913"/>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grpSp>
        <p:nvGrpSpPr>
          <p:cNvPr id="75" name="Group 74"/>
          <p:cNvGrpSpPr/>
          <p:nvPr/>
        </p:nvGrpSpPr>
        <p:grpSpPr>
          <a:xfrm>
            <a:off x="-313135" y="0"/>
            <a:ext cx="9438086" cy="513992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274692"/>
            <a:ext cx="2755857" cy="260281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5897" cy="1842331"/>
          </a:xfrm>
        </p:spPr>
        <p:txBody>
          <a:bodyPr/>
          <a:lstStyle>
            <a:lvl1pPr>
              <a:defRPr>
                <a:solidFill>
                  <a:srgbClr val="FFFEFF"/>
                </a:solidFill>
              </a:defRPr>
            </a:lvl1pPr>
          </a:lstStyle>
          <a:p>
            <a:r>
              <a:rPr lang="fi-FI"/>
              <a:t>Muokkaa ots. perustyyl. napsautt.</a:t>
            </a:r>
            <a:endParaRPr lang="en-US"/>
          </a:p>
        </p:txBody>
      </p:sp>
      <p:sp>
        <p:nvSpPr>
          <p:cNvPr id="3" name="Vertical Text Placeholder 2"/>
          <p:cNvSpPr>
            <a:spLocks noGrp="1"/>
          </p:cNvSpPr>
          <p:nvPr>
            <p:ph type="body" orient="vert" idx="1"/>
          </p:nvPr>
        </p:nvSpPr>
        <p:spPr>
          <a:xfrm>
            <a:off x="3832488" y="596039"/>
            <a:ext cx="4706276" cy="394281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pPr rtl="0"/>
            <a:fld id="{F8F186A5-C647-4A65-ACEB-19994A4785AD}" type="datetime1">
              <a:rPr lang="fi-FI" noProof="0" smtClean="0"/>
              <a:t>27.8.2024</a:t>
            </a:fld>
            <a:endParaRPr lang="fi-FI" noProof="0"/>
          </a:p>
        </p:txBody>
      </p:sp>
      <p:sp>
        <p:nvSpPr>
          <p:cNvPr id="5" name="Footer Placeholder 4"/>
          <p:cNvSpPr>
            <a:spLocks noGrp="1"/>
          </p:cNvSpPr>
          <p:nvPr>
            <p:ph type="ftr" sz="quarter" idx="11"/>
          </p:nvPr>
        </p:nvSpPr>
        <p:spPr/>
        <p:txBody>
          <a:bodyPr/>
          <a:lstStyle/>
          <a:p>
            <a:pPr rtl="0"/>
            <a:r>
              <a:rPr lang="fi-FI" noProof="0"/>
              <a:t>ESITYKSEN OTSIKKO</a:t>
            </a:r>
          </a:p>
        </p:txBody>
      </p:sp>
      <p:sp>
        <p:nvSpPr>
          <p:cNvPr id="6" name="Slide Number Placeholder 5"/>
          <p:cNvSpPr>
            <a:spLocks noGrp="1"/>
          </p:cNvSpPr>
          <p:nvPr>
            <p:ph type="sldNum" sz="quarter" idx="12"/>
          </p:nvPr>
        </p:nvSpPr>
        <p:spPr/>
        <p:txBody>
          <a:bodyPr/>
          <a:lstStyle/>
          <a:p>
            <a:pPr rtl="0"/>
            <a:fld id="{294A09A9-5501-47C1-A89A-A340965A2BE2}" type="slidenum">
              <a:rPr lang="fi-FI" noProof="0" smtClean="0"/>
              <a:pPr rtl="0"/>
              <a:t>‹#›</a:t>
            </a:fld>
            <a:endParaRPr lang="fi-FI" noProof="0"/>
          </a:p>
        </p:txBody>
      </p:sp>
    </p:spTree>
    <p:extLst>
      <p:ext uri="{BB962C8B-B14F-4D97-AF65-F5344CB8AC3E}">
        <p14:creationId xmlns:p14="http://schemas.microsoft.com/office/powerpoint/2010/main" val="2117448589"/>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grpSp>
        <p:nvGrpSpPr>
          <p:cNvPr id="75" name="Group 74"/>
          <p:cNvGrpSpPr/>
          <p:nvPr/>
        </p:nvGrpSpPr>
        <p:grpSpPr>
          <a:xfrm flipH="1">
            <a:off x="0" y="0"/>
            <a:ext cx="9438086" cy="513992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274692"/>
            <a:ext cx="2755857" cy="260281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1762444"/>
            <a:ext cx="2625896" cy="1842332"/>
          </a:xfrm>
        </p:spPr>
        <p:txBody>
          <a:bodyPr vert="eaVert"/>
          <a:lstStyle>
            <a:lvl1pPr algn="l">
              <a:lnSpc>
                <a:spcPct val="80000"/>
              </a:lnSpc>
              <a:defRPr>
                <a:solidFill>
                  <a:srgbClr val="FFFEFF"/>
                </a:solidFill>
              </a:defRPr>
            </a:lvl1pPr>
          </a:lstStyle>
          <a:p>
            <a:r>
              <a:rPr lang="fi-FI"/>
              <a:t>Muokkaa ots. perustyyl. napsautt.</a:t>
            </a:r>
            <a:endParaRPr lang="en-US"/>
          </a:p>
        </p:txBody>
      </p:sp>
      <p:sp>
        <p:nvSpPr>
          <p:cNvPr id="3" name="Vertical Text Placeholder 2"/>
          <p:cNvSpPr>
            <a:spLocks noGrp="1"/>
          </p:cNvSpPr>
          <p:nvPr>
            <p:ph type="body" orient="vert" idx="1"/>
          </p:nvPr>
        </p:nvSpPr>
        <p:spPr>
          <a:xfrm>
            <a:off x="602060" y="598834"/>
            <a:ext cx="4701467" cy="3942977"/>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a:xfrm>
            <a:off x="603504" y="240030"/>
            <a:ext cx="2743200" cy="240030"/>
          </a:xfrm>
        </p:spPr>
        <p:txBody>
          <a:bodyPr/>
          <a:lstStyle/>
          <a:p>
            <a:pPr rtl="0"/>
            <a:fld id="{F8F186A5-C647-4A65-ACEB-19994A4785AD}" type="datetime1">
              <a:rPr lang="fi-FI" noProof="0" smtClean="0"/>
              <a:t>27.8.2024</a:t>
            </a:fld>
            <a:endParaRPr lang="fi-FI" noProof="0"/>
          </a:p>
        </p:txBody>
      </p:sp>
      <p:sp>
        <p:nvSpPr>
          <p:cNvPr id="5" name="Footer Placeholder 4"/>
          <p:cNvSpPr>
            <a:spLocks noGrp="1"/>
          </p:cNvSpPr>
          <p:nvPr>
            <p:ph type="ftr" sz="quarter" idx="11"/>
          </p:nvPr>
        </p:nvSpPr>
        <p:spPr>
          <a:xfrm>
            <a:off x="603504" y="4670298"/>
            <a:ext cx="7941564" cy="240030"/>
          </a:xfrm>
        </p:spPr>
        <p:txBody>
          <a:bodyPr/>
          <a:lstStyle/>
          <a:p>
            <a:pPr rtl="0"/>
            <a:r>
              <a:rPr lang="fi-FI" noProof="0"/>
              <a:t>ESITYKSEN OTSIKKO</a:t>
            </a:r>
          </a:p>
        </p:txBody>
      </p:sp>
      <p:sp>
        <p:nvSpPr>
          <p:cNvPr id="6" name="Slide Number Placeholder 5"/>
          <p:cNvSpPr>
            <a:spLocks noGrp="1"/>
          </p:cNvSpPr>
          <p:nvPr>
            <p:ph type="sldNum" sz="quarter" idx="12"/>
          </p:nvPr>
        </p:nvSpPr>
        <p:spPr>
          <a:xfrm>
            <a:off x="7852410" y="240030"/>
            <a:ext cx="685800" cy="240030"/>
          </a:xfrm>
        </p:spPr>
        <p:txBody>
          <a:bodyPr/>
          <a:lstStyle/>
          <a:p>
            <a:pPr rtl="0"/>
            <a:fld id="{294A09A9-5501-47C1-A89A-A340965A2BE2}" type="slidenum">
              <a:rPr lang="fi-FI" noProof="0" smtClean="0"/>
              <a:pPr rtl="0"/>
              <a:t>‹#›</a:t>
            </a:fld>
            <a:endParaRPr lang="fi-FI" noProof="0"/>
          </a:p>
        </p:txBody>
      </p:sp>
    </p:spTree>
    <p:extLst>
      <p:ext uri="{BB962C8B-B14F-4D97-AF65-F5344CB8AC3E}">
        <p14:creationId xmlns:p14="http://schemas.microsoft.com/office/powerpoint/2010/main" val="3266058792"/>
      </p:ext>
    </p:extLst>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imi">
    <p:spTree>
      <p:nvGrpSpPr>
        <p:cNvPr id="1" name=""/>
        <p:cNvGrpSpPr/>
        <p:nvPr/>
      </p:nvGrpSpPr>
      <p:grpSpPr>
        <a:xfrm>
          <a:off x="0" y="0"/>
          <a:ext cx="0" cy="0"/>
          <a:chOff x="0" y="0"/>
          <a:chExt cx="0" cy="0"/>
        </a:xfrm>
      </p:grpSpPr>
      <p:sp>
        <p:nvSpPr>
          <p:cNvPr id="30" name="Suorakulmio 29">
            <a:extLst>
              <a:ext uri="{FF2B5EF4-FFF2-40B4-BE49-F238E27FC236}">
                <a16:creationId xmlns:a16="http://schemas.microsoft.com/office/drawing/2014/main" id="{28C225EC-F6EF-1144-834A-F0B91974AA41}"/>
              </a:ext>
            </a:extLst>
          </p:cNvPr>
          <p:cNvSpPr/>
          <p:nvPr userDrawn="1"/>
        </p:nvSpPr>
        <p:spPr>
          <a:xfrm>
            <a:off x="0" y="-1248"/>
            <a:ext cx="7392759" cy="51447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31" name="Otsikko 1">
            <a:extLst>
              <a:ext uri="{FF2B5EF4-FFF2-40B4-BE49-F238E27FC236}">
                <a16:creationId xmlns:a16="http://schemas.microsoft.com/office/drawing/2014/main" id="{1E40CEAF-B1BB-174E-A798-3BA60D9C0458}"/>
              </a:ext>
            </a:extLst>
          </p:cNvPr>
          <p:cNvSpPr>
            <a:spLocks noGrp="1"/>
          </p:cNvSpPr>
          <p:nvPr>
            <p:ph type="title" hasCustomPrompt="1"/>
          </p:nvPr>
        </p:nvSpPr>
        <p:spPr>
          <a:xfrm>
            <a:off x="562822" y="285750"/>
            <a:ext cx="6301218" cy="994172"/>
          </a:xfrm>
        </p:spPr>
        <p:txBody>
          <a:bodyPr lIns="0" rtlCol="0" anchor="b">
            <a:noAutofit/>
          </a:bodyPr>
          <a:lstStyle>
            <a:lvl1pPr>
              <a:defRPr sz="3600" b="1">
                <a:latin typeface="+mj-lt"/>
              </a:defRPr>
            </a:lvl1pPr>
          </a:lstStyle>
          <a:p>
            <a:pPr rtl="0"/>
            <a:r>
              <a:rPr lang="fi-FI" noProof="0"/>
              <a:t>Muokkaa otsikon perustyyliä napsauttamalla</a:t>
            </a:r>
          </a:p>
        </p:txBody>
      </p:sp>
      <p:sp>
        <p:nvSpPr>
          <p:cNvPr id="6" name="Kuvan paikkamerkki 23">
            <a:extLst>
              <a:ext uri="{FF2B5EF4-FFF2-40B4-BE49-F238E27FC236}">
                <a16:creationId xmlns:a16="http://schemas.microsoft.com/office/drawing/2014/main" id="{5E48B363-63E8-4F17-842B-53AD935A6529}"/>
              </a:ext>
            </a:extLst>
          </p:cNvPr>
          <p:cNvSpPr>
            <a:spLocks noGrp="1"/>
          </p:cNvSpPr>
          <p:nvPr>
            <p:ph type="pic" sz="quarter" idx="13"/>
          </p:nvPr>
        </p:nvSpPr>
        <p:spPr>
          <a:xfrm>
            <a:off x="562822" y="1670818"/>
            <a:ext cx="900281" cy="900932"/>
          </a:xfrm>
        </p:spPr>
        <p:txBody>
          <a:bodyPr rtlCol="0">
            <a:noAutofit/>
          </a:bodyPr>
          <a:lstStyle>
            <a:lvl1pPr marL="0" indent="0">
              <a:buNone/>
              <a:defRPr sz="1050">
                <a:solidFill>
                  <a:schemeClr val="tx1"/>
                </a:solidFill>
                <a:latin typeface="+mn-lt"/>
              </a:defRPr>
            </a:lvl1pPr>
          </a:lstStyle>
          <a:p>
            <a:pPr rtl="0"/>
            <a:r>
              <a:rPr lang="fi-FI" noProof="0"/>
              <a:t>Lisää kuva napsauttamalla kuvaketta</a:t>
            </a:r>
          </a:p>
        </p:txBody>
      </p:sp>
      <p:sp>
        <p:nvSpPr>
          <p:cNvPr id="10" name="Tekstin paikkamerkki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1592514" y="1819800"/>
            <a:ext cx="1710928" cy="260747"/>
          </a:xfrm>
        </p:spPr>
        <p:txBody>
          <a:bodyPr lIns="0" tIns="0" rIns="0" bIns="0" rtlCol="0" anchor="b" anchorCtr="0">
            <a:noAutofit/>
          </a:bodyPr>
          <a:lstStyle>
            <a:lvl1pPr marL="0" indent="0" algn="l">
              <a:lnSpc>
                <a:spcPct val="100000"/>
              </a:lnSpc>
              <a:spcBef>
                <a:spcPts val="0"/>
              </a:spcBef>
              <a:buNone/>
              <a:defRPr sz="1350" b="1" spc="15" baseline="0">
                <a:solidFill>
                  <a:schemeClr val="tx1"/>
                </a:solidFill>
                <a:latin typeface="+mn-lt"/>
              </a:defRPr>
            </a:lvl1pPr>
          </a:lstStyle>
          <a:p>
            <a:pPr lvl="0" rtl="0"/>
            <a:r>
              <a:rPr lang="fi-FI" noProof="0"/>
              <a:t>Nimi</a:t>
            </a:r>
          </a:p>
        </p:txBody>
      </p:sp>
      <p:sp>
        <p:nvSpPr>
          <p:cNvPr id="11" name="Tekstin paikkamerkki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592513" y="2108734"/>
            <a:ext cx="1710928" cy="260747"/>
          </a:xfrm>
        </p:spPr>
        <p:txBody>
          <a:bodyPr lIns="0" tIns="0" rIns="0" bIns="0" rtlCol="0">
            <a:noAutofit/>
          </a:bodyPr>
          <a:lstStyle>
            <a:lvl1pPr marL="0" indent="0" algn="l">
              <a:lnSpc>
                <a:spcPct val="100000"/>
              </a:lnSpc>
              <a:spcBef>
                <a:spcPts val="0"/>
              </a:spcBef>
              <a:buNone/>
              <a:defRPr sz="1050" b="0" spc="15" baseline="0">
                <a:solidFill>
                  <a:schemeClr val="tx1"/>
                </a:solidFill>
                <a:latin typeface="+mn-lt"/>
              </a:defRPr>
            </a:lvl1pPr>
          </a:lstStyle>
          <a:p>
            <a:pPr lvl="0" rtl="0"/>
            <a:r>
              <a:rPr lang="fi-FI" noProof="0"/>
              <a:t>Tehtävänimike</a:t>
            </a:r>
          </a:p>
        </p:txBody>
      </p:sp>
      <p:sp>
        <p:nvSpPr>
          <p:cNvPr id="7" name="Kuvan paikkamerkki 23">
            <a:extLst>
              <a:ext uri="{FF2B5EF4-FFF2-40B4-BE49-F238E27FC236}">
                <a16:creationId xmlns:a16="http://schemas.microsoft.com/office/drawing/2014/main" id="{9ABA5222-6FD6-405B-8AC8-18022C36590F}"/>
              </a:ext>
            </a:extLst>
          </p:cNvPr>
          <p:cNvSpPr>
            <a:spLocks noGrp="1"/>
          </p:cNvSpPr>
          <p:nvPr>
            <p:ph type="pic" sz="quarter" idx="14"/>
          </p:nvPr>
        </p:nvSpPr>
        <p:spPr>
          <a:xfrm>
            <a:off x="4121860" y="1670818"/>
            <a:ext cx="900281" cy="900932"/>
          </a:xfrm>
        </p:spPr>
        <p:txBody>
          <a:bodyPr rtlCol="0">
            <a:noAutofit/>
          </a:bodyPr>
          <a:lstStyle>
            <a:lvl1pPr marL="0" indent="0">
              <a:buNone/>
              <a:defRPr sz="1050">
                <a:solidFill>
                  <a:schemeClr val="tx1"/>
                </a:solidFill>
                <a:latin typeface="+mn-lt"/>
              </a:defRPr>
            </a:lvl1pPr>
          </a:lstStyle>
          <a:p>
            <a:pPr rtl="0"/>
            <a:r>
              <a:rPr lang="fi-FI" noProof="0"/>
              <a:t>Lisää kuva napsauttamalla kuvaketta</a:t>
            </a:r>
          </a:p>
        </p:txBody>
      </p:sp>
      <p:sp>
        <p:nvSpPr>
          <p:cNvPr id="12" name="Tekstin paikkamerkki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5153113" y="1816924"/>
            <a:ext cx="1710928" cy="260747"/>
          </a:xfrm>
        </p:spPr>
        <p:txBody>
          <a:bodyPr lIns="0" tIns="0" rIns="0" bIns="0" rtlCol="0" anchor="b" anchorCtr="0">
            <a:noAutofit/>
          </a:bodyPr>
          <a:lstStyle>
            <a:lvl1pPr marL="0" indent="0" algn="l">
              <a:lnSpc>
                <a:spcPct val="100000"/>
              </a:lnSpc>
              <a:spcBef>
                <a:spcPts val="0"/>
              </a:spcBef>
              <a:buNone/>
              <a:defRPr sz="1350" b="1" spc="15" baseline="0">
                <a:solidFill>
                  <a:schemeClr val="tx1"/>
                </a:solidFill>
                <a:latin typeface="+mn-lt"/>
              </a:defRPr>
            </a:lvl1pPr>
          </a:lstStyle>
          <a:p>
            <a:pPr lvl="0" rtl="0"/>
            <a:r>
              <a:rPr lang="fi-FI" noProof="0"/>
              <a:t>Nimi</a:t>
            </a:r>
          </a:p>
        </p:txBody>
      </p:sp>
      <p:sp>
        <p:nvSpPr>
          <p:cNvPr id="13" name="Tekstin paikkamerkki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5153112" y="2105858"/>
            <a:ext cx="1710928" cy="260747"/>
          </a:xfrm>
        </p:spPr>
        <p:txBody>
          <a:bodyPr lIns="0" tIns="0" rIns="0" bIns="0" rtlCol="0">
            <a:noAutofit/>
          </a:bodyPr>
          <a:lstStyle>
            <a:lvl1pPr marL="0" indent="0" algn="l">
              <a:lnSpc>
                <a:spcPct val="100000"/>
              </a:lnSpc>
              <a:spcBef>
                <a:spcPts val="0"/>
              </a:spcBef>
              <a:buNone/>
              <a:defRPr sz="1050" b="0" spc="15" baseline="0">
                <a:solidFill>
                  <a:schemeClr val="tx1"/>
                </a:solidFill>
                <a:latin typeface="+mn-lt"/>
              </a:defRPr>
            </a:lvl1pPr>
          </a:lstStyle>
          <a:p>
            <a:pPr lvl="0" rtl="0"/>
            <a:r>
              <a:rPr lang="fi-FI" noProof="0"/>
              <a:t>Tehtävänimike</a:t>
            </a:r>
          </a:p>
        </p:txBody>
      </p:sp>
      <p:sp>
        <p:nvSpPr>
          <p:cNvPr id="8" name="Kuvan paikkamerkki 23">
            <a:extLst>
              <a:ext uri="{FF2B5EF4-FFF2-40B4-BE49-F238E27FC236}">
                <a16:creationId xmlns:a16="http://schemas.microsoft.com/office/drawing/2014/main" id="{124DE785-775F-4AE4-94B3-FA728188EBA5}"/>
              </a:ext>
            </a:extLst>
          </p:cNvPr>
          <p:cNvSpPr>
            <a:spLocks noGrp="1"/>
          </p:cNvSpPr>
          <p:nvPr>
            <p:ph type="pic" sz="quarter" idx="15"/>
          </p:nvPr>
        </p:nvSpPr>
        <p:spPr>
          <a:xfrm>
            <a:off x="562822" y="3190705"/>
            <a:ext cx="900281" cy="900932"/>
          </a:xfrm>
        </p:spPr>
        <p:txBody>
          <a:bodyPr rtlCol="0">
            <a:noAutofit/>
          </a:bodyPr>
          <a:lstStyle>
            <a:lvl1pPr marL="0" indent="0">
              <a:buNone/>
              <a:defRPr sz="1050">
                <a:solidFill>
                  <a:schemeClr val="tx1"/>
                </a:solidFill>
                <a:latin typeface="+mn-lt"/>
              </a:defRPr>
            </a:lvl1pPr>
          </a:lstStyle>
          <a:p>
            <a:pPr rtl="0"/>
            <a:r>
              <a:rPr lang="fi-FI" noProof="0"/>
              <a:t>Lisää kuva napsauttamalla kuvaketta</a:t>
            </a:r>
          </a:p>
        </p:txBody>
      </p:sp>
      <p:sp>
        <p:nvSpPr>
          <p:cNvPr id="14" name="Tekstin paikkamerkki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1592514" y="3374095"/>
            <a:ext cx="1710928" cy="260747"/>
          </a:xfrm>
        </p:spPr>
        <p:txBody>
          <a:bodyPr lIns="0" tIns="0" rIns="0" bIns="0" rtlCol="0" anchor="b" anchorCtr="0">
            <a:noAutofit/>
          </a:bodyPr>
          <a:lstStyle>
            <a:lvl1pPr marL="0" indent="0" algn="l">
              <a:lnSpc>
                <a:spcPct val="100000"/>
              </a:lnSpc>
              <a:spcBef>
                <a:spcPts val="0"/>
              </a:spcBef>
              <a:buNone/>
              <a:defRPr sz="1350" b="1" spc="15" baseline="0">
                <a:solidFill>
                  <a:schemeClr val="tx1"/>
                </a:solidFill>
                <a:latin typeface="+mn-lt"/>
              </a:defRPr>
            </a:lvl1pPr>
          </a:lstStyle>
          <a:p>
            <a:pPr lvl="0" rtl="0"/>
            <a:r>
              <a:rPr lang="fi-FI" noProof="0"/>
              <a:t>Nimi</a:t>
            </a:r>
          </a:p>
        </p:txBody>
      </p:sp>
      <p:sp>
        <p:nvSpPr>
          <p:cNvPr id="15" name="Tekstin paikkamerkki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1592513" y="3663029"/>
            <a:ext cx="1710928" cy="260747"/>
          </a:xfrm>
        </p:spPr>
        <p:txBody>
          <a:bodyPr lIns="0" tIns="0" rIns="0" bIns="0" rtlCol="0">
            <a:noAutofit/>
          </a:bodyPr>
          <a:lstStyle>
            <a:lvl1pPr marL="0" indent="0" algn="l">
              <a:lnSpc>
                <a:spcPct val="100000"/>
              </a:lnSpc>
              <a:spcBef>
                <a:spcPts val="0"/>
              </a:spcBef>
              <a:buNone/>
              <a:defRPr sz="1050" b="0" spc="15" baseline="0">
                <a:solidFill>
                  <a:schemeClr val="tx1"/>
                </a:solidFill>
                <a:latin typeface="+mn-lt"/>
              </a:defRPr>
            </a:lvl1pPr>
          </a:lstStyle>
          <a:p>
            <a:pPr lvl="0" rtl="0"/>
            <a:r>
              <a:rPr lang="fi-FI" noProof="0"/>
              <a:t>Tehtävänimike</a:t>
            </a:r>
          </a:p>
        </p:txBody>
      </p:sp>
      <p:sp>
        <p:nvSpPr>
          <p:cNvPr id="9" name="Kuvan paikkamerkki 23">
            <a:extLst>
              <a:ext uri="{FF2B5EF4-FFF2-40B4-BE49-F238E27FC236}">
                <a16:creationId xmlns:a16="http://schemas.microsoft.com/office/drawing/2014/main" id="{F5694B35-7776-4DB9-9EB7-3AF076EC357D}"/>
              </a:ext>
            </a:extLst>
          </p:cNvPr>
          <p:cNvSpPr>
            <a:spLocks noGrp="1"/>
          </p:cNvSpPr>
          <p:nvPr>
            <p:ph type="pic" sz="quarter" idx="16"/>
          </p:nvPr>
        </p:nvSpPr>
        <p:spPr>
          <a:xfrm>
            <a:off x="4121860" y="3190705"/>
            <a:ext cx="900281" cy="900932"/>
          </a:xfrm>
        </p:spPr>
        <p:txBody>
          <a:bodyPr rtlCol="0">
            <a:noAutofit/>
          </a:bodyPr>
          <a:lstStyle>
            <a:lvl1pPr marL="0" indent="0">
              <a:buNone/>
              <a:defRPr sz="1050">
                <a:solidFill>
                  <a:schemeClr val="tx1"/>
                </a:solidFill>
                <a:latin typeface="+mn-lt"/>
              </a:defRPr>
            </a:lvl1pPr>
          </a:lstStyle>
          <a:p>
            <a:pPr rtl="0"/>
            <a:r>
              <a:rPr lang="fi-FI" noProof="0"/>
              <a:t>Lisää kuva napsauttamalla kuvaketta</a:t>
            </a:r>
          </a:p>
        </p:txBody>
      </p:sp>
      <p:sp>
        <p:nvSpPr>
          <p:cNvPr id="16" name="Tekstin paikkamerkki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5153113" y="3374095"/>
            <a:ext cx="1710928" cy="260747"/>
          </a:xfrm>
        </p:spPr>
        <p:txBody>
          <a:bodyPr lIns="0" tIns="0" rIns="0" bIns="0" rtlCol="0" anchor="b" anchorCtr="0">
            <a:noAutofit/>
          </a:bodyPr>
          <a:lstStyle>
            <a:lvl1pPr marL="0" indent="0" algn="l">
              <a:lnSpc>
                <a:spcPct val="100000"/>
              </a:lnSpc>
              <a:spcBef>
                <a:spcPts val="0"/>
              </a:spcBef>
              <a:buNone/>
              <a:defRPr sz="1350" b="1" spc="15" baseline="0">
                <a:solidFill>
                  <a:schemeClr val="tx1"/>
                </a:solidFill>
                <a:latin typeface="+mn-lt"/>
              </a:defRPr>
            </a:lvl1pPr>
          </a:lstStyle>
          <a:p>
            <a:pPr lvl="0" rtl="0"/>
            <a:r>
              <a:rPr lang="fi-FI" noProof="0"/>
              <a:t>Nimi</a:t>
            </a:r>
          </a:p>
        </p:txBody>
      </p:sp>
      <p:sp>
        <p:nvSpPr>
          <p:cNvPr id="17" name="Tekstin paikkamerkki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5153112" y="3663029"/>
            <a:ext cx="1710928" cy="260747"/>
          </a:xfrm>
        </p:spPr>
        <p:txBody>
          <a:bodyPr lIns="0" tIns="0" rIns="0" bIns="0" rtlCol="0">
            <a:noAutofit/>
          </a:bodyPr>
          <a:lstStyle>
            <a:lvl1pPr marL="0" indent="0" algn="l">
              <a:lnSpc>
                <a:spcPct val="100000"/>
              </a:lnSpc>
              <a:spcBef>
                <a:spcPts val="0"/>
              </a:spcBef>
              <a:buNone/>
              <a:defRPr sz="1050" b="0" spc="15" baseline="0">
                <a:solidFill>
                  <a:schemeClr val="tx1"/>
                </a:solidFill>
                <a:latin typeface="+mn-lt"/>
              </a:defRPr>
            </a:lvl1pPr>
          </a:lstStyle>
          <a:p>
            <a:pPr lvl="0" rtl="0"/>
            <a:r>
              <a:rPr lang="fi-FI" noProof="0"/>
              <a:t>Tehtävänimike</a:t>
            </a:r>
          </a:p>
        </p:txBody>
      </p:sp>
      <p:sp>
        <p:nvSpPr>
          <p:cNvPr id="3" name="Päivämäärän paikkamerkki 2">
            <a:extLst>
              <a:ext uri="{FF2B5EF4-FFF2-40B4-BE49-F238E27FC236}">
                <a16:creationId xmlns:a16="http://schemas.microsoft.com/office/drawing/2014/main" id="{A0C71211-4520-46A1-9487-4AE49C3239EF}"/>
              </a:ext>
            </a:extLst>
          </p:cNvPr>
          <p:cNvSpPr>
            <a:spLocks noGrp="1"/>
          </p:cNvSpPr>
          <p:nvPr>
            <p:ph type="dt" sz="half" idx="10"/>
          </p:nvPr>
        </p:nvSpPr>
        <p:spPr>
          <a:xfrm>
            <a:off x="285751" y="4767263"/>
            <a:ext cx="1177352" cy="273844"/>
          </a:xfrm>
        </p:spPr>
        <p:txBody>
          <a:bodyPr rtlCol="0">
            <a:noAutofit/>
          </a:bodyPr>
          <a:lstStyle>
            <a:lvl1pPr>
              <a:defRPr>
                <a:solidFill>
                  <a:schemeClr val="accent3"/>
                </a:solidFill>
                <a:latin typeface="+mn-lt"/>
              </a:defRPr>
            </a:lvl1pPr>
          </a:lstStyle>
          <a:p>
            <a:pPr rtl="0"/>
            <a:fld id="{8F06BC9E-36A2-4878-ACC4-286FBCD4E094}" type="datetime1">
              <a:rPr lang="fi-FI" noProof="0" smtClean="0"/>
              <a:t>27.8.2024</a:t>
            </a:fld>
            <a:endParaRPr lang="fi-FI" noProof="0"/>
          </a:p>
        </p:txBody>
      </p:sp>
      <p:sp>
        <p:nvSpPr>
          <p:cNvPr id="4" name="Alatunnisteen paikkamerkki 3">
            <a:extLst>
              <a:ext uri="{FF2B5EF4-FFF2-40B4-BE49-F238E27FC236}">
                <a16:creationId xmlns:a16="http://schemas.microsoft.com/office/drawing/2014/main" id="{96356206-85FD-45F5-A1F7-128DB34C860F}"/>
              </a:ext>
            </a:extLst>
          </p:cNvPr>
          <p:cNvSpPr>
            <a:spLocks noGrp="1"/>
          </p:cNvSpPr>
          <p:nvPr>
            <p:ph type="ftr" sz="quarter" idx="11"/>
          </p:nvPr>
        </p:nvSpPr>
        <p:spPr>
          <a:xfrm>
            <a:off x="2153330" y="4767263"/>
            <a:ext cx="3086100" cy="273844"/>
          </a:xfrm>
        </p:spPr>
        <p:txBody>
          <a:bodyPr rtlCol="0">
            <a:noAutofit/>
          </a:bodyPr>
          <a:lstStyle>
            <a:lvl1pPr>
              <a:defRPr>
                <a:solidFill>
                  <a:schemeClr val="accent3"/>
                </a:solidFill>
                <a:latin typeface="+mn-lt"/>
              </a:defRPr>
            </a:lvl1pPr>
          </a:lstStyle>
          <a:p>
            <a:pPr rtl="0"/>
            <a:r>
              <a:rPr lang="fi-FI" noProof="0"/>
              <a:t>ESITYKSEN OTSIKKO</a:t>
            </a:r>
          </a:p>
        </p:txBody>
      </p:sp>
      <p:sp>
        <p:nvSpPr>
          <p:cNvPr id="5" name="Dian numeron paikkamerkki 4">
            <a:extLst>
              <a:ext uri="{FF2B5EF4-FFF2-40B4-BE49-F238E27FC236}">
                <a16:creationId xmlns:a16="http://schemas.microsoft.com/office/drawing/2014/main" id="{0203763F-C8CD-4BCB-9A0A-B10F000BC1DB}"/>
              </a:ext>
            </a:extLst>
          </p:cNvPr>
          <p:cNvSpPr>
            <a:spLocks noGrp="1"/>
          </p:cNvSpPr>
          <p:nvPr>
            <p:ph type="sldNum" sz="quarter" idx="12"/>
          </p:nvPr>
        </p:nvSpPr>
        <p:spPr>
          <a:xfrm>
            <a:off x="6249251" y="4767263"/>
            <a:ext cx="875621" cy="273844"/>
          </a:xfrm>
        </p:spPr>
        <p:txBody>
          <a:bodyPr rtlCol="0">
            <a:noAutofit/>
          </a:bodyPr>
          <a:lstStyle>
            <a:lvl1pPr>
              <a:defRPr>
                <a:solidFill>
                  <a:schemeClr val="accent3"/>
                </a:solidFill>
                <a:latin typeface="+mn-lt"/>
              </a:defRPr>
            </a:lvl1pPr>
          </a:lstStyle>
          <a:p>
            <a:pPr rtl="0"/>
            <a:fld id="{294A09A9-5501-47C1-A89A-A340965A2BE2}" type="slidenum">
              <a:rPr lang="fi-FI" noProof="0" smtClean="0"/>
              <a:pPr rtl="0"/>
              <a:t>‹#›</a:t>
            </a:fld>
            <a:endParaRPr lang="fi-FI" noProof="0"/>
          </a:p>
        </p:txBody>
      </p:sp>
      <p:sp>
        <p:nvSpPr>
          <p:cNvPr id="19" name="Puolivapaa piirto 18">
            <a:extLst>
              <a:ext uri="{FF2B5EF4-FFF2-40B4-BE49-F238E27FC236}">
                <a16:creationId xmlns:a16="http://schemas.microsoft.com/office/drawing/2014/main" id="{AAB3BC7E-B34F-EF47-B125-1574C5484E22}"/>
              </a:ext>
            </a:extLst>
          </p:cNvPr>
          <p:cNvSpPr/>
          <p:nvPr userDrawn="1"/>
        </p:nvSpPr>
        <p:spPr>
          <a:xfrm rot="16200000" flipV="1">
            <a:off x="7124955" y="266558"/>
            <a:ext cx="1411231" cy="875620"/>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21" name="Puolivapaa piirto 20">
            <a:extLst>
              <a:ext uri="{FF2B5EF4-FFF2-40B4-BE49-F238E27FC236}">
                <a16:creationId xmlns:a16="http://schemas.microsoft.com/office/drawing/2014/main" id="{7CBC82D0-4F72-C649-8B7F-D4B087957B6C}"/>
              </a:ext>
            </a:extLst>
          </p:cNvPr>
          <p:cNvSpPr/>
          <p:nvPr userDrawn="1"/>
        </p:nvSpPr>
        <p:spPr>
          <a:xfrm flipH="1">
            <a:off x="8149828" y="1409983"/>
            <a:ext cx="994172" cy="99417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25" name="Puolivapaa piirto 24">
            <a:extLst>
              <a:ext uri="{FF2B5EF4-FFF2-40B4-BE49-F238E27FC236}">
                <a16:creationId xmlns:a16="http://schemas.microsoft.com/office/drawing/2014/main" id="{9383F23A-D872-2A4C-B386-A9D269BE694D}"/>
              </a:ext>
            </a:extLst>
          </p:cNvPr>
          <p:cNvSpPr/>
          <p:nvPr userDrawn="1"/>
        </p:nvSpPr>
        <p:spPr>
          <a:xfrm>
            <a:off x="8268380" y="-1248"/>
            <a:ext cx="875621" cy="141123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26" name="Soikio 25">
            <a:extLst>
              <a:ext uri="{FF2B5EF4-FFF2-40B4-BE49-F238E27FC236}">
                <a16:creationId xmlns:a16="http://schemas.microsoft.com/office/drawing/2014/main" id="{9221FFDB-AAE2-5943-97A1-82D66AE05DB4}"/>
              </a:ext>
            </a:extLst>
          </p:cNvPr>
          <p:cNvSpPr/>
          <p:nvPr userDrawn="1"/>
        </p:nvSpPr>
        <p:spPr>
          <a:xfrm>
            <a:off x="7750568" y="2053314"/>
            <a:ext cx="1035623" cy="10356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i-FI" sz="1350" noProof="0"/>
          </a:p>
        </p:txBody>
      </p:sp>
      <p:sp>
        <p:nvSpPr>
          <p:cNvPr id="27" name="Puolivapaa piirto 26">
            <a:extLst>
              <a:ext uri="{FF2B5EF4-FFF2-40B4-BE49-F238E27FC236}">
                <a16:creationId xmlns:a16="http://schemas.microsoft.com/office/drawing/2014/main" id="{2E58EEF7-63CA-A845-BAC4-9D3BE05918B5}"/>
              </a:ext>
            </a:extLst>
          </p:cNvPr>
          <p:cNvSpPr/>
          <p:nvPr userDrawn="1"/>
        </p:nvSpPr>
        <p:spPr>
          <a:xfrm rot="16200000" flipH="1">
            <a:off x="8000574" y="4000074"/>
            <a:ext cx="1411231" cy="875620"/>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28" name="Puolivapaa piirto 27">
            <a:extLst>
              <a:ext uri="{FF2B5EF4-FFF2-40B4-BE49-F238E27FC236}">
                <a16:creationId xmlns:a16="http://schemas.microsoft.com/office/drawing/2014/main" id="{757A4624-D8ED-2E4B-AF8C-00DFA6A72D5F}"/>
              </a:ext>
            </a:extLst>
          </p:cNvPr>
          <p:cNvSpPr/>
          <p:nvPr userDrawn="1"/>
        </p:nvSpPr>
        <p:spPr>
          <a:xfrm flipV="1">
            <a:off x="7392760" y="2738629"/>
            <a:ext cx="994172" cy="99417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29" name="Puolivapaa piirto 28">
            <a:extLst>
              <a:ext uri="{FF2B5EF4-FFF2-40B4-BE49-F238E27FC236}">
                <a16:creationId xmlns:a16="http://schemas.microsoft.com/office/drawing/2014/main" id="{DF312EF8-91BE-5946-BE31-8CFE107A2FEA}"/>
              </a:ext>
            </a:extLst>
          </p:cNvPr>
          <p:cNvSpPr/>
          <p:nvPr userDrawn="1"/>
        </p:nvSpPr>
        <p:spPr>
          <a:xfrm flipH="1" flipV="1">
            <a:off x="7392760" y="3732270"/>
            <a:ext cx="875621" cy="141123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Tree>
    <p:extLst>
      <p:ext uri="{BB962C8B-B14F-4D97-AF65-F5344CB8AC3E}">
        <p14:creationId xmlns:p14="http://schemas.microsoft.com/office/powerpoint/2010/main" val="11507533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san ylätunniste">
    <p:bg>
      <p:bgPr>
        <a:solidFill>
          <a:schemeClr val="accent2"/>
        </a:solidFill>
        <a:effectLst/>
      </p:bgPr>
    </p:bg>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2A62587F-7496-384A-AF40-18FC8CF0709D}"/>
              </a:ext>
            </a:extLst>
          </p:cNvPr>
          <p:cNvSpPr/>
          <p:nvPr userDrawn="1"/>
        </p:nvSpPr>
        <p:spPr>
          <a:xfrm>
            <a:off x="0" y="1714502"/>
            <a:ext cx="9156617"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2" name="Puolivapaa piirto 11">
            <a:extLst>
              <a:ext uri="{FF2B5EF4-FFF2-40B4-BE49-F238E27FC236}">
                <a16:creationId xmlns:a16="http://schemas.microsoft.com/office/drawing/2014/main" id="{84DB028B-A475-224B-B675-A15A56CAD0BF}"/>
              </a:ext>
            </a:extLst>
          </p:cNvPr>
          <p:cNvSpPr/>
          <p:nvPr userDrawn="1"/>
        </p:nvSpPr>
        <p:spPr>
          <a:xfrm flipH="1">
            <a:off x="6448289" y="2435172"/>
            <a:ext cx="2708328" cy="270832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14" name="Puolivapaa piirto 13">
            <a:extLst>
              <a:ext uri="{FF2B5EF4-FFF2-40B4-BE49-F238E27FC236}">
                <a16:creationId xmlns:a16="http://schemas.microsoft.com/office/drawing/2014/main" id="{61C34955-105B-4D4D-B51D-754C5D38A85D}"/>
              </a:ext>
            </a:extLst>
          </p:cNvPr>
          <p:cNvSpPr/>
          <p:nvPr userDrawn="1"/>
        </p:nvSpPr>
        <p:spPr>
          <a:xfrm>
            <a:off x="1" y="0"/>
            <a:ext cx="700392" cy="700392"/>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15" name="Puolivapaa piirto 14">
            <a:extLst>
              <a:ext uri="{FF2B5EF4-FFF2-40B4-BE49-F238E27FC236}">
                <a16:creationId xmlns:a16="http://schemas.microsoft.com/office/drawing/2014/main" id="{2734DEB1-EC02-2E42-9292-4ADD115060A5}"/>
              </a:ext>
            </a:extLst>
          </p:cNvPr>
          <p:cNvSpPr/>
          <p:nvPr userDrawn="1"/>
        </p:nvSpPr>
        <p:spPr>
          <a:xfrm rot="5400000" flipH="1" flipV="1">
            <a:off x="7758076" y="328574"/>
            <a:ext cx="1714499" cy="105735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sz="1350" noProof="0"/>
          </a:p>
        </p:txBody>
      </p:sp>
      <p:sp>
        <p:nvSpPr>
          <p:cNvPr id="13" name="Otsikko 1">
            <a:extLst>
              <a:ext uri="{FF2B5EF4-FFF2-40B4-BE49-F238E27FC236}">
                <a16:creationId xmlns:a16="http://schemas.microsoft.com/office/drawing/2014/main" id="{5E932F0D-7FC3-634B-932C-3625C16C8DE2}"/>
              </a:ext>
            </a:extLst>
          </p:cNvPr>
          <p:cNvSpPr>
            <a:spLocks noGrp="1"/>
          </p:cNvSpPr>
          <p:nvPr>
            <p:ph type="title" hasCustomPrompt="1"/>
          </p:nvPr>
        </p:nvSpPr>
        <p:spPr>
          <a:xfrm>
            <a:off x="875620" y="285750"/>
            <a:ext cx="7334387" cy="994172"/>
          </a:xfrm>
        </p:spPr>
        <p:txBody>
          <a:bodyPr rtlCol="0" anchor="b">
            <a:noAutofit/>
          </a:bodyPr>
          <a:lstStyle>
            <a:lvl1pPr>
              <a:defRPr sz="3600" b="1">
                <a:latin typeface="+mj-lt"/>
              </a:defRPr>
            </a:lvl1p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2E65DE34-CDB7-41F7-A95A-592B99558C69}"/>
              </a:ext>
            </a:extLst>
          </p:cNvPr>
          <p:cNvSpPr>
            <a:spLocks noGrp="1"/>
          </p:cNvSpPr>
          <p:nvPr>
            <p:ph type="body" idx="1"/>
          </p:nvPr>
        </p:nvSpPr>
        <p:spPr>
          <a:xfrm>
            <a:off x="875620" y="1989876"/>
            <a:ext cx="7334387" cy="2577362"/>
          </a:xfrm>
        </p:spPr>
        <p:txBody>
          <a:bodyPr rtlCol="0">
            <a:noAutofit/>
          </a:bodyPr>
          <a:lstStyle>
            <a:lvl1pPr marL="0" indent="0">
              <a:lnSpc>
                <a:spcPct val="150000"/>
              </a:lnSpc>
              <a:buNone/>
              <a:defRPr sz="18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fi-FI" noProof="0"/>
              <a:t>Muokkaa tekstin perustyylejä napsauttamalla</a:t>
            </a:r>
          </a:p>
        </p:txBody>
      </p:sp>
      <p:sp>
        <p:nvSpPr>
          <p:cNvPr id="4" name="Päivämäärän paikkamerkki 3">
            <a:extLst>
              <a:ext uri="{FF2B5EF4-FFF2-40B4-BE49-F238E27FC236}">
                <a16:creationId xmlns:a16="http://schemas.microsoft.com/office/drawing/2014/main" id="{8E95D4F5-F69B-42F6-8A9D-330F696E144B}"/>
              </a:ext>
            </a:extLst>
          </p:cNvPr>
          <p:cNvSpPr>
            <a:spLocks noGrp="1"/>
          </p:cNvSpPr>
          <p:nvPr>
            <p:ph type="dt" sz="half" idx="10"/>
          </p:nvPr>
        </p:nvSpPr>
        <p:spPr/>
        <p:txBody>
          <a:bodyPr rtlCol="0">
            <a:noAutofit/>
          </a:bodyPr>
          <a:lstStyle>
            <a:lvl1pPr>
              <a:defRPr>
                <a:solidFill>
                  <a:schemeClr val="accent2"/>
                </a:solidFill>
                <a:latin typeface="+mn-lt"/>
              </a:defRPr>
            </a:lvl1pPr>
          </a:lstStyle>
          <a:p>
            <a:pPr rtl="0"/>
            <a:fld id="{79500943-D49B-4BF5-9F2D-52567042CC9C}" type="datetime1">
              <a:rPr lang="fi-FI" noProof="0" smtClean="0"/>
              <a:t>27.8.2024</a:t>
            </a:fld>
            <a:endParaRPr lang="fi-FI" noProof="0"/>
          </a:p>
        </p:txBody>
      </p:sp>
      <p:sp>
        <p:nvSpPr>
          <p:cNvPr id="5" name="Alatunnisteen paikkamerkki 4">
            <a:extLst>
              <a:ext uri="{FF2B5EF4-FFF2-40B4-BE49-F238E27FC236}">
                <a16:creationId xmlns:a16="http://schemas.microsoft.com/office/drawing/2014/main" id="{FA79A23A-2238-4904-8692-9F2DAE8B8FC9}"/>
              </a:ext>
            </a:extLst>
          </p:cNvPr>
          <p:cNvSpPr>
            <a:spLocks noGrp="1"/>
          </p:cNvSpPr>
          <p:nvPr>
            <p:ph type="ftr" sz="quarter" idx="11"/>
          </p:nvPr>
        </p:nvSpPr>
        <p:spPr/>
        <p:txBody>
          <a:bodyPr rtlCol="0">
            <a:noAutofit/>
          </a:bodyPr>
          <a:lstStyle>
            <a:lvl1pPr>
              <a:defRPr>
                <a:solidFill>
                  <a:schemeClr val="accent2"/>
                </a:solidFill>
                <a:latin typeface="+mn-lt"/>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DB69FC35-DDC8-45FB-8ACB-21C15F57C1F1}"/>
              </a:ext>
            </a:extLst>
          </p:cNvPr>
          <p:cNvSpPr>
            <a:spLocks noGrp="1"/>
          </p:cNvSpPr>
          <p:nvPr>
            <p:ph type="sldNum" sz="quarter" idx="12"/>
          </p:nvPr>
        </p:nvSpPr>
        <p:spPr>
          <a:xfrm>
            <a:off x="7654738" y="4767263"/>
            <a:ext cx="1203512" cy="273844"/>
          </a:xfrm>
        </p:spPr>
        <p:txBody>
          <a:bodyPr rtlCol="0">
            <a:noAutofit/>
          </a:bodyPr>
          <a:lstStyle>
            <a:lvl1pPr>
              <a:defRPr>
                <a:solidFill>
                  <a:schemeClr val="accent3"/>
                </a:solidFill>
                <a:latin typeface="+mn-lt"/>
              </a:defRPr>
            </a:lvl1pPr>
          </a:lstStyle>
          <a:p>
            <a:pPr rtl="0"/>
            <a:fld id="{294A09A9-5501-47C1-A89A-A340965A2BE2}" type="slidenum">
              <a:rPr lang="fi-FI" noProof="0" smtClean="0"/>
              <a:pPr rtl="0"/>
              <a:t>‹#›</a:t>
            </a:fld>
            <a:endParaRPr lang="fi-FI" noProof="0"/>
          </a:p>
        </p:txBody>
      </p:sp>
    </p:spTree>
    <p:extLst>
      <p:ext uri="{BB962C8B-B14F-4D97-AF65-F5344CB8AC3E}">
        <p14:creationId xmlns:p14="http://schemas.microsoft.com/office/powerpoint/2010/main" val="2579754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Aloitusdi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B5157AC6-5DAA-D449-B9CE-7E25A021AA0B}"/>
              </a:ext>
            </a:extLst>
          </p:cNvPr>
          <p:cNvPicPr>
            <a:picLocks noChangeAspect="1"/>
          </p:cNvPicPr>
          <p:nvPr/>
        </p:nvPicPr>
        <p:blipFill>
          <a:blip r:embed="rId2"/>
          <a:srcRect/>
          <a:stretch/>
        </p:blipFill>
        <p:spPr>
          <a:xfrm>
            <a:off x="733836" y="795806"/>
            <a:ext cx="1523605" cy="717808"/>
          </a:xfrm>
          <a:prstGeom prst="rect">
            <a:avLst/>
          </a:prstGeom>
        </p:spPr>
      </p:pic>
      <p:sp>
        <p:nvSpPr>
          <p:cNvPr id="9" name="Title 1"/>
          <p:cNvSpPr>
            <a:spLocks noGrp="1"/>
          </p:cNvSpPr>
          <p:nvPr>
            <p:ph type="ctrTitle" hasCustomPrompt="1"/>
          </p:nvPr>
        </p:nvSpPr>
        <p:spPr>
          <a:xfrm>
            <a:off x="733836" y="2210856"/>
            <a:ext cx="7733725" cy="1378901"/>
          </a:xfrm>
        </p:spPr>
        <p:txBody>
          <a:bodyPr anchor="t" anchorCtr="0">
            <a:noAutofit/>
          </a:bodyPr>
          <a:lstStyle>
            <a:lvl1pPr>
              <a:lnSpc>
                <a:spcPct val="85000"/>
              </a:lnSpc>
              <a:defRPr sz="56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734510" y="3655142"/>
            <a:ext cx="7733052" cy="438811"/>
          </a:xfrm>
          <a:prstGeom prst="rect">
            <a:avLst/>
          </a:prstGeom>
        </p:spPr>
        <p:txBody>
          <a:bodyPr lIns="0" rIns="0" anchor="t" anchorCtr="0">
            <a:noAutofit/>
          </a:bodyPr>
          <a:lstStyle>
            <a:lvl1pPr marL="0" indent="0" algn="l">
              <a:lnSpc>
                <a:spcPct val="100000"/>
              </a:lnSpc>
              <a:spcAft>
                <a:spcPts val="0"/>
              </a:spcAft>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3" name="Tekstin paikkamerkki 2">
            <a:extLst>
              <a:ext uri="{FF2B5EF4-FFF2-40B4-BE49-F238E27FC236}">
                <a16:creationId xmlns:a16="http://schemas.microsoft.com/office/drawing/2014/main" id="{CA645D20-53F6-47A9-A67B-C5C4E0AD1E40}"/>
              </a:ext>
            </a:extLst>
          </p:cNvPr>
          <p:cNvSpPr>
            <a:spLocks noGrp="1"/>
          </p:cNvSpPr>
          <p:nvPr>
            <p:ph type="body" sz="quarter" idx="10" hasCustomPrompt="1"/>
          </p:nvPr>
        </p:nvSpPr>
        <p:spPr>
          <a:xfrm>
            <a:off x="733836" y="4412974"/>
            <a:ext cx="5661025" cy="25664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pic>
        <p:nvPicPr>
          <p:cNvPr id="7" name="Kuva 6">
            <a:extLst>
              <a:ext uri="{FF2B5EF4-FFF2-40B4-BE49-F238E27FC236}">
                <a16:creationId xmlns:a16="http://schemas.microsoft.com/office/drawing/2014/main" id="{5A78AF5E-B122-46DB-8901-A77D0060F48A}"/>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trans="0" detail="0"/>
                    </a14:imgEffect>
                  </a14:imgLayer>
                </a14:imgProps>
              </a:ext>
            </a:extLst>
          </a:blip>
          <a:stretch>
            <a:fillRect/>
          </a:stretch>
        </p:blipFill>
        <p:spPr>
          <a:xfrm>
            <a:off x="2426493" y="901045"/>
            <a:ext cx="1695452" cy="486594"/>
          </a:xfrm>
          <a:prstGeom prst="rect">
            <a:avLst/>
          </a:prstGeom>
        </p:spPr>
      </p:pic>
    </p:spTree>
    <p:extLst>
      <p:ext uri="{BB962C8B-B14F-4D97-AF65-F5344CB8AC3E}">
        <p14:creationId xmlns:p14="http://schemas.microsoft.com/office/powerpoint/2010/main" val="1958299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 Iso väliotsikko kuvan päällä">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6BB53CD9-1364-4369-A795-7748F443FEEB}"/>
              </a:ext>
            </a:extLst>
          </p:cNvPr>
          <p:cNvSpPr>
            <a:spLocks noGrp="1"/>
          </p:cNvSpPr>
          <p:nvPr>
            <p:ph type="pic" sz="quarter" idx="13" hasCustomPrompt="1"/>
          </p:nvPr>
        </p:nvSpPr>
        <p:spPr>
          <a:xfrm>
            <a:off x="0" y="0"/>
            <a:ext cx="9144001" cy="5143500"/>
          </a:xfrm>
        </p:spPr>
        <p:txBody>
          <a:bodyPr lIns="252000" tIns="252000" rIns="252000" bIns="252000" anchor="b" anchorCtr="0">
            <a:normAutofit/>
          </a:bodyPr>
          <a:lstStyle>
            <a:lvl1pPr marL="0" indent="0" algn="l">
              <a:lnSpc>
                <a:spcPct val="114000"/>
              </a:lnSpc>
              <a:spcAft>
                <a:spcPts val="0"/>
              </a:spcAft>
              <a:buNone/>
              <a:defRPr sz="1100"/>
            </a:lvl1pPr>
          </a:lstStyle>
          <a:p>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4" name="Tekstin paikkamerkki 2">
            <a:extLst>
              <a:ext uri="{FF2B5EF4-FFF2-40B4-BE49-F238E27FC236}">
                <a16:creationId xmlns:a16="http://schemas.microsoft.com/office/drawing/2014/main" id="{410E57AC-F052-4EB4-91E4-68D1C8D2F347}"/>
              </a:ext>
            </a:extLst>
          </p:cNvPr>
          <p:cNvSpPr>
            <a:spLocks noGrp="1"/>
          </p:cNvSpPr>
          <p:nvPr>
            <p:ph type="body" sz="quarter" idx="16"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
        <p:nvSpPr>
          <p:cNvPr id="2" name="Otsikko 1">
            <a:extLst>
              <a:ext uri="{FF2B5EF4-FFF2-40B4-BE49-F238E27FC236}">
                <a16:creationId xmlns:a16="http://schemas.microsoft.com/office/drawing/2014/main" id="{9C77320A-281E-4200-BCF9-5CC0B2AF28D7}"/>
              </a:ext>
            </a:extLst>
          </p:cNvPr>
          <p:cNvSpPr>
            <a:spLocks noGrp="1"/>
          </p:cNvSpPr>
          <p:nvPr>
            <p:ph type="title" hasCustomPrompt="1"/>
          </p:nvPr>
        </p:nvSpPr>
        <p:spPr>
          <a:xfrm>
            <a:off x="417442" y="406249"/>
            <a:ext cx="4587327" cy="1587303"/>
          </a:xfrm>
          <a:solidFill>
            <a:schemeClr val="tx2"/>
          </a:solidFill>
        </p:spPr>
        <p:txBody>
          <a:bodyPr wrap="square" lIns="252000" tIns="252000" rIns="72000" bIns="180000" anchor="ctr" anchorCtr="0">
            <a:spAutoFit/>
          </a:bodyPr>
          <a:lstStyle>
            <a:lvl1pPr>
              <a:lnSpc>
                <a:spcPct val="85000"/>
              </a:lnSpc>
              <a:defRPr sz="4400">
                <a:solidFill>
                  <a:schemeClr val="bg1"/>
                </a:solidFill>
              </a:defRPr>
            </a:lvl1pPr>
          </a:lstStyle>
          <a:p>
            <a:r>
              <a:rPr lang="fi-FI"/>
              <a:t>Väliotsikko kuvan päällä</a:t>
            </a:r>
          </a:p>
        </p:txBody>
      </p:sp>
    </p:spTree>
    <p:extLst>
      <p:ext uri="{BB962C8B-B14F-4D97-AF65-F5344CB8AC3E}">
        <p14:creationId xmlns:p14="http://schemas.microsoft.com/office/powerpoint/2010/main" val="535416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Aloitusdia + kuv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85354" y="1975246"/>
            <a:ext cx="4619307" cy="1761868"/>
          </a:xfrm>
        </p:spPr>
        <p:txBody>
          <a:bodyPr anchor="b" anchorCtr="0">
            <a:noAutofit/>
          </a:bodyPr>
          <a:lstStyle>
            <a:lvl1pPr>
              <a:lnSpc>
                <a:spcPct val="85000"/>
              </a:lnSpc>
              <a:defRPr sz="48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485355" y="3808358"/>
            <a:ext cx="4619307" cy="340243"/>
          </a:xfrm>
          <a:prstGeom prst="rect">
            <a:avLst/>
          </a:prstGeom>
        </p:spPr>
        <p:txBody>
          <a:bodyPr lIns="0" tIns="0" rIns="0" bIns="0" anchor="t" anchorCtr="0">
            <a:noAutofit/>
          </a:bodyPr>
          <a:lstStyle>
            <a:lvl1pPr marL="0" indent="0" algn="l">
              <a:lnSpc>
                <a:spcPct val="100000"/>
              </a:lnSpc>
              <a:spcAft>
                <a:spcPts val="0"/>
              </a:spcAft>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11" name="Tekstin paikkamerkki 2">
            <a:extLst>
              <a:ext uri="{FF2B5EF4-FFF2-40B4-BE49-F238E27FC236}">
                <a16:creationId xmlns:a16="http://schemas.microsoft.com/office/drawing/2014/main" id="{7A0D5E0D-E612-44B1-8381-4EC8265D2D4A}"/>
              </a:ext>
            </a:extLst>
          </p:cNvPr>
          <p:cNvSpPr>
            <a:spLocks noGrp="1"/>
          </p:cNvSpPr>
          <p:nvPr>
            <p:ph type="body" sz="quarter" idx="10" hasCustomPrompt="1"/>
          </p:nvPr>
        </p:nvSpPr>
        <p:spPr>
          <a:xfrm>
            <a:off x="485355" y="4451058"/>
            <a:ext cx="4619307" cy="23688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sp>
        <p:nvSpPr>
          <p:cNvPr id="10" name="Kuvan paikkamerkki 2">
            <a:extLst>
              <a:ext uri="{FF2B5EF4-FFF2-40B4-BE49-F238E27FC236}">
                <a16:creationId xmlns:a16="http://schemas.microsoft.com/office/drawing/2014/main" id="{32ED3686-A12F-4190-89FF-0112BD6168F8}"/>
              </a:ext>
            </a:extLst>
          </p:cNvPr>
          <p:cNvSpPr>
            <a:spLocks noGrp="1"/>
          </p:cNvSpPr>
          <p:nvPr>
            <p:ph type="pic" sz="quarter" idx="15" hasCustomPrompt="1"/>
          </p:nvPr>
        </p:nvSpPr>
        <p:spPr>
          <a:xfrm>
            <a:off x="5464175" y="0"/>
            <a:ext cx="3679826" cy="5143500"/>
          </a:xfrm>
        </p:spPr>
        <p:txBody>
          <a:bodyPr lIns="180000" tIns="180000" rIns="180000">
            <a:no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lang="fi-FI" sz="1000" b="0" i="0" smtClean="0">
                <a:solidFill>
                  <a:schemeClr val="bg1"/>
                </a:solidFill>
                <a:effectLst/>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7B75B78D-FF90-4001-8307-6C1B603FD8B2}"/>
              </a:ext>
            </a:extLst>
          </p:cNvPr>
          <p:cNvSpPr>
            <a:spLocks noGrp="1"/>
          </p:cNvSpPr>
          <p:nvPr>
            <p:ph type="body" sz="quarter" idx="17"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pic>
        <p:nvPicPr>
          <p:cNvPr id="3" name="Kuva 2">
            <a:extLst>
              <a:ext uri="{FF2B5EF4-FFF2-40B4-BE49-F238E27FC236}">
                <a16:creationId xmlns:a16="http://schemas.microsoft.com/office/drawing/2014/main" id="{0C9D3775-4777-46A2-65DD-18E81B0E7816}"/>
              </a:ext>
            </a:extLst>
          </p:cNvPr>
          <p:cNvPicPr>
            <a:picLocks noChangeAspect="1"/>
          </p:cNvPicPr>
          <p:nvPr userDrawn="1"/>
        </p:nvPicPr>
        <p:blipFill>
          <a:blip r:embed="rId2"/>
          <a:srcRect/>
          <a:stretch/>
        </p:blipFill>
        <p:spPr>
          <a:xfrm>
            <a:off x="350045" y="754481"/>
            <a:ext cx="1611320" cy="759133"/>
          </a:xfrm>
          <a:prstGeom prst="rect">
            <a:avLst/>
          </a:prstGeom>
        </p:spPr>
      </p:pic>
      <p:pic>
        <p:nvPicPr>
          <p:cNvPr id="14" name="Kuva 13">
            <a:extLst>
              <a:ext uri="{FF2B5EF4-FFF2-40B4-BE49-F238E27FC236}">
                <a16:creationId xmlns:a16="http://schemas.microsoft.com/office/drawing/2014/main" id="{5E8C3409-F421-49AF-A310-D368C2043FFC}"/>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trans="0" detail="0"/>
                    </a14:imgEffect>
                  </a14:imgLayer>
                </a14:imgProps>
              </a:ext>
            </a:extLst>
          </a:blip>
          <a:stretch>
            <a:fillRect/>
          </a:stretch>
        </p:blipFill>
        <p:spPr>
          <a:xfrm>
            <a:off x="2426493" y="901045"/>
            <a:ext cx="1695452" cy="486594"/>
          </a:xfrm>
          <a:prstGeom prst="rect">
            <a:avLst/>
          </a:prstGeom>
        </p:spPr>
      </p:pic>
    </p:spTree>
    <p:extLst>
      <p:ext uri="{BB962C8B-B14F-4D97-AF65-F5344CB8AC3E}">
        <p14:creationId xmlns:p14="http://schemas.microsoft.com/office/powerpoint/2010/main" val="3056490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so väliotsikko väritaustalla">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5600">
                <a:solidFill>
                  <a:schemeClr val="bg1"/>
                </a:solidFill>
              </a:defRPr>
            </a:lvl1pPr>
          </a:lstStyle>
          <a:p>
            <a:r>
              <a:rPr lang="fi-FI"/>
              <a:t>Muokkaa väliotsikkoa napsauttamalla</a:t>
            </a:r>
            <a:endParaRPr lang="en-US"/>
          </a:p>
        </p:txBody>
      </p:sp>
      <p:pic>
        <p:nvPicPr>
          <p:cNvPr id="2" name="Kuva 1">
            <a:extLst>
              <a:ext uri="{FF2B5EF4-FFF2-40B4-BE49-F238E27FC236}">
                <a16:creationId xmlns:a16="http://schemas.microsoft.com/office/drawing/2014/main" id="{1C0C32D5-3901-A470-2A15-545C50630A65}"/>
              </a:ext>
            </a:extLst>
          </p:cNvPr>
          <p:cNvPicPr>
            <a:picLocks noChangeAspect="1"/>
          </p:cNvPicPr>
          <p:nvPr userDrawn="1"/>
        </p:nvPicPr>
        <p:blipFill>
          <a:blip r:embed="rId2"/>
          <a:srcRect/>
          <a:stretch/>
        </p:blipFill>
        <p:spPr>
          <a:xfrm>
            <a:off x="363651" y="4543366"/>
            <a:ext cx="960174" cy="452362"/>
          </a:xfrm>
          <a:prstGeom prst="rect">
            <a:avLst/>
          </a:prstGeom>
        </p:spPr>
      </p:pic>
      <p:pic>
        <p:nvPicPr>
          <p:cNvPr id="4" name="Kuva 3">
            <a:extLst>
              <a:ext uri="{FF2B5EF4-FFF2-40B4-BE49-F238E27FC236}">
                <a16:creationId xmlns:a16="http://schemas.microsoft.com/office/drawing/2014/main" id="{ED361E7D-F0ED-44E7-B93C-1E8A14360E11}"/>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trans="0" detail="0"/>
                    </a14:imgEffect>
                  </a14:imgLayer>
                </a14:imgProps>
              </a:ext>
            </a:extLst>
          </a:blip>
          <a:stretch>
            <a:fillRect/>
          </a:stretch>
        </p:blipFill>
        <p:spPr>
          <a:xfrm>
            <a:off x="1467643" y="4543366"/>
            <a:ext cx="1365779" cy="391978"/>
          </a:xfrm>
          <a:prstGeom prst="rect">
            <a:avLst/>
          </a:prstGeom>
        </p:spPr>
      </p:pic>
    </p:spTree>
    <p:extLst>
      <p:ext uri="{BB962C8B-B14F-4D97-AF65-F5344CB8AC3E}">
        <p14:creationId xmlns:p14="http://schemas.microsoft.com/office/powerpoint/2010/main" val="4250979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 Iso väliotsikko kuvan päällä">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6BB53CD9-1364-4369-A795-7748F443FEEB}"/>
              </a:ext>
            </a:extLst>
          </p:cNvPr>
          <p:cNvSpPr>
            <a:spLocks noGrp="1"/>
          </p:cNvSpPr>
          <p:nvPr>
            <p:ph type="pic" sz="quarter" idx="13" hasCustomPrompt="1"/>
          </p:nvPr>
        </p:nvSpPr>
        <p:spPr>
          <a:xfrm>
            <a:off x="0" y="0"/>
            <a:ext cx="9144001" cy="5143500"/>
          </a:xfrm>
        </p:spPr>
        <p:txBody>
          <a:bodyPr lIns="252000" tIns="252000" rIns="252000" bIns="252000" anchor="b" anchorCtr="0">
            <a:normAutofit/>
          </a:bodyPr>
          <a:lstStyle>
            <a:lvl1pPr marL="0" indent="0" algn="l">
              <a:lnSpc>
                <a:spcPct val="114000"/>
              </a:lnSpc>
              <a:spcAft>
                <a:spcPts val="0"/>
              </a:spcAft>
              <a:buNone/>
              <a:defRPr sz="1100"/>
            </a:lvl1pPr>
          </a:lstStyle>
          <a:p>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4" name="Tekstin paikkamerkki 2">
            <a:extLst>
              <a:ext uri="{FF2B5EF4-FFF2-40B4-BE49-F238E27FC236}">
                <a16:creationId xmlns:a16="http://schemas.microsoft.com/office/drawing/2014/main" id="{410E57AC-F052-4EB4-91E4-68D1C8D2F347}"/>
              </a:ext>
            </a:extLst>
          </p:cNvPr>
          <p:cNvSpPr>
            <a:spLocks noGrp="1"/>
          </p:cNvSpPr>
          <p:nvPr>
            <p:ph type="body" sz="quarter" idx="16"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
        <p:nvSpPr>
          <p:cNvPr id="2" name="Otsikko 1">
            <a:extLst>
              <a:ext uri="{FF2B5EF4-FFF2-40B4-BE49-F238E27FC236}">
                <a16:creationId xmlns:a16="http://schemas.microsoft.com/office/drawing/2014/main" id="{9C77320A-281E-4200-BCF9-5CC0B2AF28D7}"/>
              </a:ext>
            </a:extLst>
          </p:cNvPr>
          <p:cNvSpPr>
            <a:spLocks noGrp="1"/>
          </p:cNvSpPr>
          <p:nvPr>
            <p:ph type="title" hasCustomPrompt="1"/>
          </p:nvPr>
        </p:nvSpPr>
        <p:spPr>
          <a:xfrm>
            <a:off x="417442" y="406249"/>
            <a:ext cx="4587327" cy="1587303"/>
          </a:xfrm>
          <a:solidFill>
            <a:schemeClr val="tx2"/>
          </a:solidFill>
        </p:spPr>
        <p:txBody>
          <a:bodyPr wrap="square" lIns="252000" tIns="252000" rIns="72000" bIns="180000" anchor="ctr" anchorCtr="0">
            <a:spAutoFit/>
          </a:bodyPr>
          <a:lstStyle>
            <a:lvl1pPr>
              <a:lnSpc>
                <a:spcPct val="85000"/>
              </a:lnSpc>
              <a:defRPr sz="4400">
                <a:solidFill>
                  <a:schemeClr val="bg1"/>
                </a:solidFill>
              </a:defRPr>
            </a:lvl1pPr>
          </a:lstStyle>
          <a:p>
            <a:r>
              <a:rPr lang="fi-FI"/>
              <a:t>Väliotsikko kuvan päällä</a:t>
            </a:r>
          </a:p>
        </p:txBody>
      </p:sp>
    </p:spTree>
    <p:extLst>
      <p:ext uri="{BB962C8B-B14F-4D97-AF65-F5344CB8AC3E}">
        <p14:creationId xmlns:p14="http://schemas.microsoft.com/office/powerpoint/2010/main" val="53541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78318" y="559548"/>
            <a:ext cx="7826318" cy="536498"/>
          </a:xfrm>
          <a:prstGeom prst="rect">
            <a:avLst/>
          </a:prstGeom>
        </p:spPr>
        <p:txBody>
          <a:bodyPr vert="horz" lIns="0" tIns="0" rIns="0" bIns="0" rtlCol="0" anchor="ctr" anchorCtr="0">
            <a:noAutofit/>
          </a:bodyPr>
          <a:lstStyle>
            <a:lvl1pPr>
              <a:lnSpc>
                <a:spcPct val="85000"/>
              </a:lnSpc>
              <a:defRPr sz="3600">
                <a:solidFill>
                  <a:schemeClr val="tx2"/>
                </a:solidFill>
              </a:defRPr>
            </a:lvl1pPr>
          </a:lstStyle>
          <a:p>
            <a:r>
              <a:rPr lang="fi-FI"/>
              <a:t>Muokkaa otsikkoa napsauttamalla</a:t>
            </a:r>
            <a:endParaRPr lang="en-US"/>
          </a:p>
        </p:txBody>
      </p:sp>
      <p:sp>
        <p:nvSpPr>
          <p:cNvPr id="4" name="Text Placeholder 2"/>
          <p:cNvSpPr>
            <a:spLocks noGrp="1"/>
          </p:cNvSpPr>
          <p:nvPr>
            <p:ph type="body" idx="1" hasCustomPrompt="1"/>
          </p:nvPr>
        </p:nvSpPr>
        <p:spPr>
          <a:xfrm>
            <a:off x="678317" y="1257817"/>
            <a:ext cx="7826319" cy="3163414"/>
          </a:xfrm>
          <a:prstGeom prst="rect">
            <a:avLst/>
          </a:prstGeom>
        </p:spPr>
        <p:txBody>
          <a:bodyPr vert="horz" lIns="0" tIns="45720" rIns="0" bIns="45720" rtlCol="0">
            <a:noAutofit/>
          </a:bodyPr>
          <a:lstStyle>
            <a:lvl1pPr marL="179388" indent="-179388">
              <a:lnSpc>
                <a:spcPct val="107000"/>
              </a:lnSpc>
              <a:spcAft>
                <a:spcPts val="800"/>
              </a:spcAft>
              <a:buFont typeface="Arial"/>
              <a:buChar char="•"/>
              <a:defRPr sz="1800"/>
            </a:lvl1pPr>
            <a:lvl2pPr marL="540000" indent="-180000">
              <a:lnSpc>
                <a:spcPct val="107000"/>
              </a:lnSpc>
              <a:spcAft>
                <a:spcPts val="800"/>
              </a:spcAft>
              <a:buFont typeface="Lucida Grande"/>
              <a:buChar char="–"/>
              <a:defRPr sz="1500"/>
            </a:lvl2pPr>
            <a:lvl3pPr marL="900000" indent="-180000">
              <a:lnSpc>
                <a:spcPct val="107000"/>
              </a:lnSpc>
              <a:spcAft>
                <a:spcPts val="800"/>
              </a:spcAft>
              <a:buSzPct val="60000"/>
              <a:buFont typeface="Courier New"/>
              <a:buChar char="o"/>
              <a:defRPr sz="1200"/>
            </a:lvl3pPr>
            <a:lvl4pPr marL="1260000" indent="-180000">
              <a:lnSpc>
                <a:spcPct val="107000"/>
              </a:lnSpc>
              <a:spcAft>
                <a:spcPts val="800"/>
              </a:spcAft>
              <a:buSzPct val="100000"/>
              <a:buFont typeface="Lucida Grande"/>
              <a:buChar char="–"/>
              <a:defRPr sz="1200"/>
            </a:lvl4pPr>
            <a:lvl5pPr marL="1620000">
              <a:lnSpc>
                <a:spcPct val="107000"/>
              </a:lnSpc>
              <a:spcAft>
                <a:spcPts val="800"/>
              </a:spcAft>
              <a:defRPr sz="1000"/>
            </a:lvl5pPr>
          </a:lstStyle>
          <a:p>
            <a:pPr lvl="0"/>
            <a:r>
              <a:rPr lang="fi-FI"/>
              <a:t>Muokkaa tekstiä napsauttamalla. Voit siirtää tekstilaatikoita ylemmäs tai alemmas otsikon pituuden ja sisältötekstin määrän mukaan. </a:t>
            </a:r>
          </a:p>
          <a:p>
            <a:pPr lvl="1"/>
            <a:r>
              <a:rPr lang="fi-FI"/>
              <a:t>toinen taso</a:t>
            </a:r>
          </a:p>
          <a:p>
            <a:pPr lvl="2"/>
            <a:r>
              <a:rPr lang="fi-FI"/>
              <a:t>kolmas taso</a:t>
            </a:r>
          </a:p>
          <a:p>
            <a:pPr lvl="3"/>
            <a:r>
              <a:rPr lang="fi-FI"/>
              <a:t>neljäs taso</a:t>
            </a:r>
          </a:p>
          <a:p>
            <a:pPr lvl="4"/>
            <a:r>
              <a:rPr lang="fi-FI"/>
              <a:t>viides taso</a:t>
            </a:r>
            <a:endParaRPr lang="en-US"/>
          </a:p>
        </p:txBody>
      </p:sp>
    </p:spTree>
    <p:extLst>
      <p:ext uri="{BB962C8B-B14F-4D97-AF65-F5344CB8AC3E}">
        <p14:creationId xmlns:p14="http://schemas.microsoft.com/office/powerpoint/2010/main" val="1731993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5214173" y="0"/>
            <a:ext cx="3929827" cy="5143500"/>
          </a:xfrm>
        </p:spPr>
        <p:txBody>
          <a:bodyPr lIns="216000" tIns="216000" rIns="180000">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0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a:t>
            </a:r>
            <a:br>
              <a:rPr lang="fi-FI"/>
            </a:br>
            <a:r>
              <a:rPr lang="fi-FI"/>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7899014"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36444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5143992" y="335086"/>
            <a:ext cx="3780000" cy="2088000"/>
          </a:xfrm>
        </p:spPr>
        <p:txBody>
          <a:bodyPr lIns="144000" tIns="0" rIns="144000" anchor="ctr" anchorCtr="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6872748" y="2452534"/>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5143992" y="2710948"/>
            <a:ext cx="3780000" cy="2088000"/>
          </a:xfrm>
        </p:spPr>
        <p:txBody>
          <a:bodyPr lIns="144000" tIns="0" rIns="144000" anchor="ctr" anchorCtr="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6872748" y="4828396"/>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spTree>
    <p:extLst>
      <p:ext uri="{BB962C8B-B14F-4D97-AF65-F5344CB8AC3E}">
        <p14:creationId xmlns:p14="http://schemas.microsoft.com/office/powerpoint/2010/main" val="980750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Kuvakollaasi (3 kuva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5EEDD00B-46CD-4983-8E22-87F37B6FDDDB}"/>
              </a:ext>
            </a:extLst>
          </p:cNvPr>
          <p:cNvSpPr>
            <a:spLocks noGrp="1"/>
          </p:cNvSpPr>
          <p:nvPr>
            <p:ph type="pic" sz="quarter" idx="11" hasCustomPrompt="1"/>
          </p:nvPr>
        </p:nvSpPr>
        <p:spPr>
          <a:xfrm>
            <a:off x="105196" y="113288"/>
            <a:ext cx="4359778" cy="4907374"/>
          </a:xfrm>
        </p:spPr>
        <p:txBody>
          <a:bodyPr lIns="144000" tIns="144000" rIns="144000" anchor="t" anchorCtr="1">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FFA53543-86C7-4C7E-A6AB-7B6F2098B992}"/>
              </a:ext>
            </a:extLst>
          </p:cNvPr>
          <p:cNvSpPr>
            <a:spLocks noGrp="1"/>
          </p:cNvSpPr>
          <p:nvPr>
            <p:ph type="body" sz="quarter" idx="21" hasCustomPrompt="1"/>
          </p:nvPr>
        </p:nvSpPr>
        <p:spPr>
          <a:xfrm>
            <a:off x="200137" y="4727905"/>
            <a:ext cx="107546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sp>
        <p:nvSpPr>
          <p:cNvPr id="6" name="Kuvan paikkamerkki 8">
            <a:extLst>
              <a:ext uri="{FF2B5EF4-FFF2-40B4-BE49-F238E27FC236}">
                <a16:creationId xmlns:a16="http://schemas.microsoft.com/office/drawing/2014/main" id="{F04BCD48-6335-43D6-87AA-F4DBB59CA9F4}"/>
              </a:ext>
            </a:extLst>
          </p:cNvPr>
          <p:cNvSpPr>
            <a:spLocks noGrp="1"/>
          </p:cNvSpPr>
          <p:nvPr>
            <p:ph type="pic" sz="quarter" idx="13" hasCustomPrompt="1"/>
          </p:nvPr>
        </p:nvSpPr>
        <p:spPr>
          <a:xfrm>
            <a:off x="4581946" y="113288"/>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3" name="Tekstin paikkamerkki 2">
            <a:extLst>
              <a:ext uri="{FF2B5EF4-FFF2-40B4-BE49-F238E27FC236}">
                <a16:creationId xmlns:a16="http://schemas.microsoft.com/office/drawing/2014/main" id="{D3404D98-E1C1-42E5-BFB0-40ED50A240DE}"/>
              </a:ext>
            </a:extLst>
          </p:cNvPr>
          <p:cNvSpPr>
            <a:spLocks noGrp="1"/>
          </p:cNvSpPr>
          <p:nvPr>
            <p:ph type="body" sz="quarter" idx="20" hasCustomPrompt="1"/>
          </p:nvPr>
        </p:nvSpPr>
        <p:spPr>
          <a:xfrm>
            <a:off x="7861024" y="2213686"/>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
        <p:nvSpPr>
          <p:cNvPr id="8" name="Kuvan paikkamerkki 8">
            <a:extLst>
              <a:ext uri="{FF2B5EF4-FFF2-40B4-BE49-F238E27FC236}">
                <a16:creationId xmlns:a16="http://schemas.microsoft.com/office/drawing/2014/main" id="{B2961B63-BCE8-420E-B85A-9561A8D30056}"/>
              </a:ext>
            </a:extLst>
          </p:cNvPr>
          <p:cNvSpPr>
            <a:spLocks noGrp="1"/>
          </p:cNvSpPr>
          <p:nvPr>
            <p:ph type="pic" sz="quarter" idx="15" hasCustomPrompt="1"/>
          </p:nvPr>
        </p:nvSpPr>
        <p:spPr>
          <a:xfrm>
            <a:off x="4581947" y="2623062"/>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E85BA919-9FE2-4B09-8654-3A39277A4559}"/>
              </a:ext>
            </a:extLst>
          </p:cNvPr>
          <p:cNvSpPr>
            <a:spLocks noGrp="1"/>
          </p:cNvSpPr>
          <p:nvPr>
            <p:ph type="body" sz="quarter" idx="19" hasCustomPrompt="1"/>
          </p:nvPr>
        </p:nvSpPr>
        <p:spPr>
          <a:xfrm>
            <a:off x="7868399" y="4727905"/>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3840465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so kuva + kuvateksti väritaustalla">
    <p:spTree>
      <p:nvGrpSpPr>
        <p:cNvPr id="1" name=""/>
        <p:cNvGrpSpPr/>
        <p:nvPr/>
      </p:nvGrpSpPr>
      <p:grpSpPr>
        <a:xfrm>
          <a:off x="0" y="0"/>
          <a:ext cx="0" cy="0"/>
          <a:chOff x="0" y="0"/>
          <a:chExt cx="0" cy="0"/>
        </a:xfrm>
      </p:grpSpPr>
      <p:sp>
        <p:nvSpPr>
          <p:cNvPr id="7" name="Tekstin paikkamerkki 2">
            <a:extLst>
              <a:ext uri="{FF2B5EF4-FFF2-40B4-BE49-F238E27FC236}">
                <a16:creationId xmlns:a16="http://schemas.microsoft.com/office/drawing/2014/main" id="{5310E2D3-C2DC-45C6-BB68-45C753318F56}"/>
              </a:ext>
            </a:extLst>
          </p:cNvPr>
          <p:cNvSpPr>
            <a:spLocks noGrp="1"/>
          </p:cNvSpPr>
          <p:nvPr>
            <p:ph type="body" sz="quarter" idx="12" hasCustomPrompt="1"/>
          </p:nvPr>
        </p:nvSpPr>
        <p:spPr>
          <a:xfrm>
            <a:off x="1146412" y="4041508"/>
            <a:ext cx="7645164" cy="1101992"/>
          </a:xfrm>
          <a:noFill/>
        </p:spPr>
        <p:txBody>
          <a:bodyPr wrap="square" lIns="0" tIns="144000" rIns="0" bIns="144000" anchor="ctr" anchorCtr="0">
            <a:noAutofit/>
          </a:bodyPr>
          <a:lstStyle>
            <a:lvl1pPr marL="0" indent="0" algn="r">
              <a:lnSpc>
                <a:spcPct val="100000"/>
              </a:lnSpc>
              <a:spcAft>
                <a:spcPts val="0"/>
              </a:spcAft>
              <a:buFont typeface="Arial" panose="020B0604020202020204" pitchFamily="34" charset="0"/>
              <a:buNone/>
              <a:defRPr sz="1100" b="1">
                <a:solidFill>
                  <a:schemeClr val="bg1"/>
                </a:solidFill>
              </a:defRPr>
            </a:lvl1pPr>
            <a:lvl2pPr>
              <a:lnSpc>
                <a:spcPct val="90000"/>
              </a:lnSpc>
              <a:defRPr sz="1400">
                <a:solidFill>
                  <a:schemeClr val="bg1"/>
                </a:solidFill>
              </a:defRPr>
            </a:lvl2pPr>
            <a:lvl3pPr>
              <a:lnSpc>
                <a:spcPct val="90000"/>
              </a:lnSpc>
              <a:spcAft>
                <a:spcPts val="800"/>
              </a:spcAft>
              <a:defRPr sz="1100">
                <a:solidFill>
                  <a:schemeClr val="bg1"/>
                </a:solidFill>
              </a:defRPr>
            </a:lvl3pPr>
            <a:lvl4pPr>
              <a:lnSpc>
                <a:spcPct val="90000"/>
              </a:lnSpc>
              <a:spcAft>
                <a:spcPts val="800"/>
              </a:spcAft>
              <a:defRPr sz="1200">
                <a:solidFill>
                  <a:schemeClr val="bg1"/>
                </a:solidFill>
              </a:defRPr>
            </a:lvl4pPr>
            <a:lvl5pPr>
              <a:lnSpc>
                <a:spcPct val="90000"/>
              </a:lnSpc>
              <a:defRPr sz="1400">
                <a:solidFill>
                  <a:schemeClr val="bg1"/>
                </a:solidFill>
              </a:defRPr>
            </a:lvl5pPr>
          </a:lstStyle>
          <a:p>
            <a:pPr lvl="0"/>
            <a:r>
              <a:rPr lang="fi-FI"/>
              <a:t>Kuvateksti väritaustalla. </a:t>
            </a:r>
            <a:br>
              <a:rPr lang="fi-FI"/>
            </a:br>
            <a:r>
              <a:rPr lang="fi-FI"/>
              <a:t>Voit rajata kuvan korkeutta jos kuvateksti on pitkä. (Kuvan muotoilu &gt; Rajaa) </a:t>
            </a:r>
            <a:br>
              <a:rPr lang="fi-FI"/>
            </a:br>
            <a:r>
              <a:rPr lang="fi-FI"/>
              <a:t>Kuvatekstin oletuskorkeuteen mahtuu korkeintaan kolme riviä tekstiä.</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0" y="0"/>
            <a:ext cx="9144001" cy="4041508"/>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solidFill>
                  <a:schemeClr val="bg1"/>
                </a:solidFill>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9" name="Tekstin paikkamerkki 2">
            <a:extLst>
              <a:ext uri="{FF2B5EF4-FFF2-40B4-BE49-F238E27FC236}">
                <a16:creationId xmlns:a16="http://schemas.microsoft.com/office/drawing/2014/main" id="{73E1C6AB-D5BB-4613-9A4D-55DA83F18F93}"/>
              </a:ext>
            </a:extLst>
          </p:cNvPr>
          <p:cNvSpPr>
            <a:spLocks noGrp="1"/>
          </p:cNvSpPr>
          <p:nvPr>
            <p:ph type="body" sz="quarter" idx="17" hasCustomPrompt="1"/>
          </p:nvPr>
        </p:nvSpPr>
        <p:spPr>
          <a:xfrm>
            <a:off x="101117" y="3722502"/>
            <a:ext cx="106819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1579915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Kysymykse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27423" y="3079274"/>
            <a:ext cx="8091213" cy="1702131"/>
          </a:xfrm>
        </p:spPr>
        <p:txBody>
          <a:bodyPr anchor="t">
            <a:noAutofit/>
          </a:bodyPr>
          <a:lstStyle>
            <a:lvl1pPr algn="ctr">
              <a:lnSpc>
                <a:spcPct val="90000"/>
              </a:lnSpc>
              <a:defRPr sz="5600">
                <a:solidFill>
                  <a:schemeClr val="bg1"/>
                </a:solidFill>
              </a:defRPr>
            </a:lvl1pPr>
          </a:lstStyle>
          <a:p>
            <a:r>
              <a:rPr lang="fi-FI" noProof="0"/>
              <a:t>Muokkaa otsikkoa napsauttamalla</a:t>
            </a:r>
          </a:p>
        </p:txBody>
      </p:sp>
    </p:spTree>
    <p:extLst>
      <p:ext uri="{BB962C8B-B14F-4D97-AF65-F5344CB8AC3E}">
        <p14:creationId xmlns:p14="http://schemas.microsoft.com/office/powerpoint/2010/main" val="190445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Lopetusdia kuva">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E391C1B-AD5B-4C2F-9881-EE44FA79B2F8}"/>
              </a:ext>
            </a:extLst>
          </p:cNvPr>
          <p:cNvSpPr>
            <a:spLocks noGrp="1"/>
          </p:cNvSpPr>
          <p:nvPr>
            <p:ph type="pic" sz="quarter" idx="13" hasCustomPrompt="1"/>
          </p:nvPr>
        </p:nvSpPr>
        <p:spPr>
          <a:xfrm>
            <a:off x="0" y="0"/>
            <a:ext cx="9144001" cy="5143500"/>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4" name="Tekstin paikkamerkki 2">
            <a:extLst>
              <a:ext uri="{FF2B5EF4-FFF2-40B4-BE49-F238E27FC236}">
                <a16:creationId xmlns:a16="http://schemas.microsoft.com/office/drawing/2014/main" id="{AD0C20ED-879F-4492-91EA-2218BB4422C0}"/>
              </a:ext>
            </a:extLst>
          </p:cNvPr>
          <p:cNvSpPr>
            <a:spLocks noGrp="1"/>
          </p:cNvSpPr>
          <p:nvPr>
            <p:ph type="body" sz="quarter" idx="19" hasCustomPrompt="1"/>
          </p:nvPr>
        </p:nvSpPr>
        <p:spPr>
          <a:xfrm>
            <a:off x="7909535" y="4772882"/>
            <a:ext cx="1071829"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2226915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78318" y="559548"/>
            <a:ext cx="7826318" cy="536498"/>
          </a:xfrm>
          <a:prstGeom prst="rect">
            <a:avLst/>
          </a:prstGeom>
        </p:spPr>
        <p:txBody>
          <a:bodyPr vert="horz" lIns="0" tIns="0" rIns="0" bIns="0" rtlCol="0" anchor="ctr" anchorCtr="0">
            <a:noAutofit/>
          </a:bodyPr>
          <a:lstStyle>
            <a:lvl1pPr>
              <a:lnSpc>
                <a:spcPct val="85000"/>
              </a:lnSpc>
              <a:defRPr sz="3600">
                <a:solidFill>
                  <a:schemeClr val="tx2"/>
                </a:solidFill>
              </a:defRPr>
            </a:lvl1pPr>
          </a:lstStyle>
          <a:p>
            <a:r>
              <a:rPr lang="fi-FI"/>
              <a:t>Muokkaa otsikkoa napsauttamalla</a:t>
            </a:r>
            <a:endParaRPr lang="en-US"/>
          </a:p>
        </p:txBody>
      </p:sp>
      <p:sp>
        <p:nvSpPr>
          <p:cNvPr id="4" name="Text Placeholder 2"/>
          <p:cNvSpPr>
            <a:spLocks noGrp="1"/>
          </p:cNvSpPr>
          <p:nvPr>
            <p:ph type="body" idx="1" hasCustomPrompt="1"/>
          </p:nvPr>
        </p:nvSpPr>
        <p:spPr>
          <a:xfrm>
            <a:off x="678317" y="1257817"/>
            <a:ext cx="7826319" cy="3163414"/>
          </a:xfrm>
          <a:prstGeom prst="rect">
            <a:avLst/>
          </a:prstGeom>
        </p:spPr>
        <p:txBody>
          <a:bodyPr vert="horz" lIns="0" tIns="45720" rIns="0" bIns="45720" rtlCol="0">
            <a:noAutofit/>
          </a:bodyPr>
          <a:lstStyle>
            <a:lvl1pPr marL="179388" indent="-179388">
              <a:lnSpc>
                <a:spcPct val="107000"/>
              </a:lnSpc>
              <a:spcAft>
                <a:spcPts val="800"/>
              </a:spcAft>
              <a:buFont typeface="Arial"/>
              <a:buChar char="•"/>
              <a:defRPr sz="1800"/>
            </a:lvl1pPr>
            <a:lvl2pPr marL="540000" indent="-180000">
              <a:lnSpc>
                <a:spcPct val="107000"/>
              </a:lnSpc>
              <a:spcAft>
                <a:spcPts val="800"/>
              </a:spcAft>
              <a:buFont typeface="Lucida Grande"/>
              <a:buChar char="–"/>
              <a:defRPr sz="1500"/>
            </a:lvl2pPr>
            <a:lvl3pPr marL="900000" indent="-180000">
              <a:lnSpc>
                <a:spcPct val="107000"/>
              </a:lnSpc>
              <a:spcAft>
                <a:spcPts val="800"/>
              </a:spcAft>
              <a:buSzPct val="60000"/>
              <a:buFont typeface="Courier New"/>
              <a:buChar char="o"/>
              <a:defRPr sz="1200"/>
            </a:lvl3pPr>
            <a:lvl4pPr marL="1260000" indent="-180000">
              <a:lnSpc>
                <a:spcPct val="107000"/>
              </a:lnSpc>
              <a:spcAft>
                <a:spcPts val="800"/>
              </a:spcAft>
              <a:buSzPct val="100000"/>
              <a:buFont typeface="Lucida Grande"/>
              <a:buChar char="–"/>
              <a:defRPr sz="1200"/>
            </a:lvl4pPr>
            <a:lvl5pPr marL="1620000">
              <a:lnSpc>
                <a:spcPct val="107000"/>
              </a:lnSpc>
              <a:spcAft>
                <a:spcPts val="800"/>
              </a:spcAft>
              <a:defRPr sz="1000"/>
            </a:lvl5pPr>
          </a:lstStyle>
          <a:p>
            <a:pPr lvl="0"/>
            <a:r>
              <a:rPr lang="fi-FI"/>
              <a:t>Muokkaa tekstiä napsauttamalla. Voit siirtää tekstilaatikoita ylemmäs tai alemmas otsikon pituuden ja sisältötekstin määrän mukaan. </a:t>
            </a:r>
          </a:p>
          <a:p>
            <a:pPr lvl="1"/>
            <a:r>
              <a:rPr lang="fi-FI"/>
              <a:t>toinen taso</a:t>
            </a:r>
          </a:p>
          <a:p>
            <a:pPr lvl="2"/>
            <a:r>
              <a:rPr lang="fi-FI"/>
              <a:t>kolmas taso</a:t>
            </a:r>
          </a:p>
          <a:p>
            <a:pPr lvl="3"/>
            <a:r>
              <a:rPr lang="fi-FI"/>
              <a:t>neljäs taso</a:t>
            </a:r>
          </a:p>
          <a:p>
            <a:pPr lvl="4"/>
            <a:r>
              <a:rPr lang="fi-FI"/>
              <a:t>viides taso</a:t>
            </a:r>
            <a:endParaRPr lang="en-US"/>
          </a:p>
        </p:txBody>
      </p:sp>
      <p:pic>
        <p:nvPicPr>
          <p:cNvPr id="10" name="Kuva 9">
            <a:extLst>
              <a:ext uri="{FF2B5EF4-FFF2-40B4-BE49-F238E27FC236}">
                <a16:creationId xmlns:a16="http://schemas.microsoft.com/office/drawing/2014/main" id="{A6D61CBF-B09B-EA54-4C3C-6D4D70C706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17319931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ogan">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6000">
                <a:solidFill>
                  <a:schemeClr val="bg1"/>
                </a:solidFill>
              </a:defRPr>
            </a:lvl1pPr>
          </a:lstStyle>
          <a:p>
            <a:r>
              <a:rPr lang="fi-FI"/>
              <a:t>Muokkaa slogania napsauttamalla</a:t>
            </a:r>
            <a:endParaRPr lang="en-US"/>
          </a:p>
        </p:txBody>
      </p:sp>
    </p:spTree>
    <p:extLst>
      <p:ext uri="{BB962C8B-B14F-4D97-AF65-F5344CB8AC3E}">
        <p14:creationId xmlns:p14="http://schemas.microsoft.com/office/powerpoint/2010/main" val="1203860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Kiitos">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A0389-86EC-4472-829C-009BEE20910D}"/>
              </a:ext>
            </a:extLst>
          </p:cNvPr>
          <p:cNvSpPr>
            <a:spLocks noGrp="1"/>
          </p:cNvSpPr>
          <p:nvPr>
            <p:ph type="title" hasCustomPrompt="1"/>
          </p:nvPr>
        </p:nvSpPr>
        <p:spPr>
          <a:xfrm>
            <a:off x="865921" y="2627869"/>
            <a:ext cx="7412159" cy="972065"/>
          </a:xfrm>
        </p:spPr>
        <p:txBody>
          <a:bodyPr anchor="t" anchorCtr="0"/>
          <a:lstStyle>
            <a:lvl1pPr algn="ctr">
              <a:lnSpc>
                <a:spcPct val="90000"/>
              </a:lnSpc>
              <a:defRPr sz="6600">
                <a:solidFill>
                  <a:schemeClr val="bg1"/>
                </a:solidFill>
              </a:defRPr>
            </a:lvl1pPr>
          </a:lstStyle>
          <a:p>
            <a:r>
              <a:rPr lang="fi-FI"/>
              <a:t>Kiitos!</a:t>
            </a:r>
          </a:p>
        </p:txBody>
      </p:sp>
    </p:spTree>
    <p:extLst>
      <p:ext uri="{BB962C8B-B14F-4D97-AF65-F5344CB8AC3E}">
        <p14:creationId xmlns:p14="http://schemas.microsoft.com/office/powerpoint/2010/main" val="2290843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Aloitusdi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B5157AC6-5DAA-D449-B9CE-7E25A021AA0B}"/>
              </a:ext>
            </a:extLst>
          </p:cNvPr>
          <p:cNvPicPr>
            <a:picLocks noChangeAspect="1"/>
          </p:cNvPicPr>
          <p:nvPr userDrawn="1"/>
        </p:nvPicPr>
        <p:blipFill>
          <a:blip r:embed="rId2"/>
          <a:srcRect/>
          <a:stretch/>
        </p:blipFill>
        <p:spPr>
          <a:xfrm>
            <a:off x="733836" y="795806"/>
            <a:ext cx="1662535" cy="717808"/>
          </a:xfrm>
          <a:prstGeom prst="rect">
            <a:avLst/>
          </a:prstGeom>
        </p:spPr>
      </p:pic>
      <p:sp>
        <p:nvSpPr>
          <p:cNvPr id="9" name="Title 1"/>
          <p:cNvSpPr>
            <a:spLocks noGrp="1"/>
          </p:cNvSpPr>
          <p:nvPr>
            <p:ph type="ctrTitle" hasCustomPrompt="1"/>
          </p:nvPr>
        </p:nvSpPr>
        <p:spPr>
          <a:xfrm>
            <a:off x="733836" y="2210856"/>
            <a:ext cx="7733725" cy="1378901"/>
          </a:xfrm>
        </p:spPr>
        <p:txBody>
          <a:bodyPr anchor="t" anchorCtr="0">
            <a:noAutofit/>
          </a:bodyPr>
          <a:lstStyle>
            <a:lvl1pPr>
              <a:lnSpc>
                <a:spcPct val="85000"/>
              </a:lnSpc>
              <a:defRPr sz="56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734510" y="3655142"/>
            <a:ext cx="7733052" cy="438811"/>
          </a:xfrm>
          <a:prstGeom prst="rect">
            <a:avLst/>
          </a:prstGeom>
        </p:spPr>
        <p:txBody>
          <a:bodyPr lIns="0" rIns="0" anchor="t" anchorCtr="0">
            <a:noAutofit/>
          </a:bodyPr>
          <a:lstStyle>
            <a:lvl1pPr marL="0" indent="0" algn="l">
              <a:lnSpc>
                <a:spcPct val="100000"/>
              </a:lnSpc>
              <a:spcAft>
                <a:spcPts val="0"/>
              </a:spcAft>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3" name="Tekstin paikkamerkki 2">
            <a:extLst>
              <a:ext uri="{FF2B5EF4-FFF2-40B4-BE49-F238E27FC236}">
                <a16:creationId xmlns:a16="http://schemas.microsoft.com/office/drawing/2014/main" id="{CA645D20-53F6-47A9-A67B-C5C4E0AD1E40}"/>
              </a:ext>
            </a:extLst>
          </p:cNvPr>
          <p:cNvSpPr>
            <a:spLocks noGrp="1"/>
          </p:cNvSpPr>
          <p:nvPr>
            <p:ph type="body" sz="quarter" idx="10" hasCustomPrompt="1"/>
          </p:nvPr>
        </p:nvSpPr>
        <p:spPr>
          <a:xfrm>
            <a:off x="733836" y="4412974"/>
            <a:ext cx="5661025" cy="25664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pic>
        <p:nvPicPr>
          <p:cNvPr id="7" name="Kuva 6">
            <a:extLst>
              <a:ext uri="{FF2B5EF4-FFF2-40B4-BE49-F238E27FC236}">
                <a16:creationId xmlns:a16="http://schemas.microsoft.com/office/drawing/2014/main" id="{DABCF491-1243-4A20-87F9-BF8FD624BA90}"/>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trans="0" detail="0"/>
                    </a14:imgEffect>
                  </a14:imgLayer>
                </a14:imgProps>
              </a:ext>
            </a:extLst>
          </a:blip>
          <a:stretch>
            <a:fillRect/>
          </a:stretch>
        </p:blipFill>
        <p:spPr>
          <a:xfrm>
            <a:off x="2629693" y="893705"/>
            <a:ext cx="1695452" cy="486594"/>
          </a:xfrm>
          <a:prstGeom prst="rect">
            <a:avLst/>
          </a:prstGeom>
        </p:spPr>
      </p:pic>
    </p:spTree>
    <p:extLst>
      <p:ext uri="{BB962C8B-B14F-4D97-AF65-F5344CB8AC3E}">
        <p14:creationId xmlns:p14="http://schemas.microsoft.com/office/powerpoint/2010/main" val="15242077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Aloitusdia + kuv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85354" y="1975246"/>
            <a:ext cx="4619307" cy="1761868"/>
          </a:xfrm>
        </p:spPr>
        <p:txBody>
          <a:bodyPr anchor="b" anchorCtr="0">
            <a:noAutofit/>
          </a:bodyPr>
          <a:lstStyle>
            <a:lvl1pPr>
              <a:lnSpc>
                <a:spcPct val="85000"/>
              </a:lnSpc>
              <a:defRPr sz="48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485355" y="3808358"/>
            <a:ext cx="4619307" cy="340243"/>
          </a:xfrm>
          <a:prstGeom prst="rect">
            <a:avLst/>
          </a:prstGeom>
        </p:spPr>
        <p:txBody>
          <a:bodyPr lIns="0" tIns="0" rIns="0" bIns="0" anchor="t" anchorCtr="0">
            <a:noAutofit/>
          </a:bodyPr>
          <a:lstStyle>
            <a:lvl1pPr marL="0" indent="0" algn="l">
              <a:lnSpc>
                <a:spcPct val="100000"/>
              </a:lnSpc>
              <a:spcAft>
                <a:spcPts val="0"/>
              </a:spcAft>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11" name="Tekstin paikkamerkki 2">
            <a:extLst>
              <a:ext uri="{FF2B5EF4-FFF2-40B4-BE49-F238E27FC236}">
                <a16:creationId xmlns:a16="http://schemas.microsoft.com/office/drawing/2014/main" id="{7A0D5E0D-E612-44B1-8381-4EC8265D2D4A}"/>
              </a:ext>
            </a:extLst>
          </p:cNvPr>
          <p:cNvSpPr>
            <a:spLocks noGrp="1"/>
          </p:cNvSpPr>
          <p:nvPr>
            <p:ph type="body" sz="quarter" idx="10" hasCustomPrompt="1"/>
          </p:nvPr>
        </p:nvSpPr>
        <p:spPr>
          <a:xfrm>
            <a:off x="485355" y="4451058"/>
            <a:ext cx="4619307" cy="23688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sp>
        <p:nvSpPr>
          <p:cNvPr id="10" name="Kuvan paikkamerkki 2">
            <a:extLst>
              <a:ext uri="{FF2B5EF4-FFF2-40B4-BE49-F238E27FC236}">
                <a16:creationId xmlns:a16="http://schemas.microsoft.com/office/drawing/2014/main" id="{32ED3686-A12F-4190-89FF-0112BD6168F8}"/>
              </a:ext>
            </a:extLst>
          </p:cNvPr>
          <p:cNvSpPr>
            <a:spLocks noGrp="1"/>
          </p:cNvSpPr>
          <p:nvPr>
            <p:ph type="pic" sz="quarter" idx="15" hasCustomPrompt="1"/>
          </p:nvPr>
        </p:nvSpPr>
        <p:spPr>
          <a:xfrm>
            <a:off x="5464175" y="0"/>
            <a:ext cx="3679826" cy="5143500"/>
          </a:xfrm>
        </p:spPr>
        <p:txBody>
          <a:bodyPr lIns="180000" tIns="180000" rIns="180000">
            <a:no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lang="fi-FI" sz="1000" b="0" i="0" smtClean="0">
                <a:solidFill>
                  <a:schemeClr val="bg1"/>
                </a:solidFill>
                <a:effectLst/>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7B75B78D-FF90-4001-8307-6C1B603FD8B2}"/>
              </a:ext>
            </a:extLst>
          </p:cNvPr>
          <p:cNvSpPr>
            <a:spLocks noGrp="1"/>
          </p:cNvSpPr>
          <p:nvPr>
            <p:ph type="body" sz="quarter" idx="17"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pic>
        <p:nvPicPr>
          <p:cNvPr id="4" name="Kuva 3">
            <a:extLst>
              <a:ext uri="{FF2B5EF4-FFF2-40B4-BE49-F238E27FC236}">
                <a16:creationId xmlns:a16="http://schemas.microsoft.com/office/drawing/2014/main" id="{C4E851A5-B39E-4331-AD8D-B903481C7F9B}"/>
              </a:ext>
            </a:extLst>
          </p:cNvPr>
          <p:cNvPicPr>
            <a:picLocks noChangeAspect="1"/>
          </p:cNvPicPr>
          <p:nvPr userDrawn="1"/>
        </p:nvPicPr>
        <p:blipFill>
          <a:blip r:embed="rId2"/>
          <a:stretch>
            <a:fillRect/>
          </a:stretch>
        </p:blipFill>
        <p:spPr>
          <a:xfrm>
            <a:off x="485355" y="608696"/>
            <a:ext cx="1808361" cy="851963"/>
          </a:xfrm>
          <a:prstGeom prst="rect">
            <a:avLst/>
          </a:prstGeom>
        </p:spPr>
      </p:pic>
      <p:pic>
        <p:nvPicPr>
          <p:cNvPr id="14" name="Kuva 13">
            <a:extLst>
              <a:ext uri="{FF2B5EF4-FFF2-40B4-BE49-F238E27FC236}">
                <a16:creationId xmlns:a16="http://schemas.microsoft.com/office/drawing/2014/main" id="{E8AA55D8-7A57-46CB-B544-975BC476738D}"/>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trans="0" detail="0"/>
                    </a14:imgEffect>
                  </a14:imgLayer>
                </a14:imgProps>
              </a:ext>
            </a:extLst>
          </a:blip>
          <a:stretch>
            <a:fillRect/>
          </a:stretch>
        </p:blipFill>
        <p:spPr>
          <a:xfrm>
            <a:off x="2534443" y="751602"/>
            <a:ext cx="1961146" cy="562848"/>
          </a:xfrm>
          <a:prstGeom prst="rect">
            <a:avLst/>
          </a:prstGeom>
        </p:spPr>
      </p:pic>
    </p:spTree>
    <p:extLst>
      <p:ext uri="{BB962C8B-B14F-4D97-AF65-F5344CB8AC3E}">
        <p14:creationId xmlns:p14="http://schemas.microsoft.com/office/powerpoint/2010/main" val="1771808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so väliotsikko väritaustalla">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5600">
                <a:solidFill>
                  <a:schemeClr val="bg1"/>
                </a:solidFill>
              </a:defRPr>
            </a:lvl1pPr>
          </a:lstStyle>
          <a:p>
            <a:r>
              <a:rPr lang="fi-FI"/>
              <a:t>Muokkaa väliotsikkoa napsauttamalla</a:t>
            </a:r>
            <a:endParaRPr lang="en-US"/>
          </a:p>
        </p:txBody>
      </p:sp>
      <p:pic>
        <p:nvPicPr>
          <p:cNvPr id="4" name="Kuva 3">
            <a:extLst>
              <a:ext uri="{FF2B5EF4-FFF2-40B4-BE49-F238E27FC236}">
                <a16:creationId xmlns:a16="http://schemas.microsoft.com/office/drawing/2014/main" id="{D2D612DB-B708-4664-A705-2CFB08F8C25D}"/>
              </a:ext>
            </a:extLst>
          </p:cNvPr>
          <p:cNvPicPr>
            <a:picLocks noChangeAspect="1"/>
          </p:cNvPicPr>
          <p:nvPr userDrawn="1"/>
        </p:nvPicPr>
        <p:blipFill>
          <a:blip r:embed="rId2"/>
          <a:stretch>
            <a:fillRect/>
          </a:stretch>
        </p:blipFill>
        <p:spPr>
          <a:xfrm>
            <a:off x="297656" y="4458466"/>
            <a:ext cx="1181100" cy="556445"/>
          </a:xfrm>
          <a:prstGeom prst="rect">
            <a:avLst/>
          </a:prstGeom>
        </p:spPr>
      </p:pic>
      <p:pic>
        <p:nvPicPr>
          <p:cNvPr id="5" name="Kuva 4">
            <a:extLst>
              <a:ext uri="{FF2B5EF4-FFF2-40B4-BE49-F238E27FC236}">
                <a16:creationId xmlns:a16="http://schemas.microsoft.com/office/drawing/2014/main" id="{E6219CB5-B30C-4ED9-9C6C-7A0340CDC2EA}"/>
              </a:ext>
            </a:extLst>
          </p:cNvPr>
          <p:cNvPicPr>
            <a:picLocks noChangeAspect="1"/>
          </p:cNvPicPr>
          <p:nvPr userDrawn="1"/>
        </p:nvPicPr>
        <p:blipFill>
          <a:blip r:embed="rId3"/>
          <a:stretch>
            <a:fillRect/>
          </a:stretch>
        </p:blipFill>
        <p:spPr>
          <a:xfrm>
            <a:off x="1776412" y="4458467"/>
            <a:ext cx="1695452" cy="486594"/>
          </a:xfrm>
          <a:prstGeom prst="rect">
            <a:avLst/>
          </a:prstGeom>
        </p:spPr>
      </p:pic>
    </p:spTree>
    <p:extLst>
      <p:ext uri="{BB962C8B-B14F-4D97-AF65-F5344CB8AC3E}">
        <p14:creationId xmlns:p14="http://schemas.microsoft.com/office/powerpoint/2010/main" val="293347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 Iso väliotsikko kuvan päällä">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6BB53CD9-1364-4369-A795-7748F443FEEB}"/>
              </a:ext>
            </a:extLst>
          </p:cNvPr>
          <p:cNvSpPr>
            <a:spLocks noGrp="1"/>
          </p:cNvSpPr>
          <p:nvPr>
            <p:ph type="pic" sz="quarter" idx="13" hasCustomPrompt="1"/>
          </p:nvPr>
        </p:nvSpPr>
        <p:spPr>
          <a:xfrm>
            <a:off x="0" y="0"/>
            <a:ext cx="9144001" cy="5143500"/>
          </a:xfrm>
        </p:spPr>
        <p:txBody>
          <a:bodyPr lIns="252000" tIns="252000" rIns="252000" bIns="252000" anchor="b" anchorCtr="0">
            <a:normAutofit/>
          </a:bodyPr>
          <a:lstStyle>
            <a:lvl1pPr marL="0" indent="0" algn="l">
              <a:lnSpc>
                <a:spcPct val="114000"/>
              </a:lnSpc>
              <a:spcAft>
                <a:spcPts val="0"/>
              </a:spcAft>
              <a:buNone/>
              <a:defRPr sz="1100"/>
            </a:lvl1pPr>
          </a:lstStyle>
          <a:p>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4" name="Tekstin paikkamerkki 2">
            <a:extLst>
              <a:ext uri="{FF2B5EF4-FFF2-40B4-BE49-F238E27FC236}">
                <a16:creationId xmlns:a16="http://schemas.microsoft.com/office/drawing/2014/main" id="{410E57AC-F052-4EB4-91E4-68D1C8D2F347}"/>
              </a:ext>
            </a:extLst>
          </p:cNvPr>
          <p:cNvSpPr>
            <a:spLocks noGrp="1"/>
          </p:cNvSpPr>
          <p:nvPr>
            <p:ph type="body" sz="quarter" idx="16"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
        <p:nvSpPr>
          <p:cNvPr id="2" name="Otsikko 1">
            <a:extLst>
              <a:ext uri="{FF2B5EF4-FFF2-40B4-BE49-F238E27FC236}">
                <a16:creationId xmlns:a16="http://schemas.microsoft.com/office/drawing/2014/main" id="{9C77320A-281E-4200-BCF9-5CC0B2AF28D7}"/>
              </a:ext>
            </a:extLst>
          </p:cNvPr>
          <p:cNvSpPr>
            <a:spLocks noGrp="1"/>
          </p:cNvSpPr>
          <p:nvPr>
            <p:ph type="title" hasCustomPrompt="1"/>
          </p:nvPr>
        </p:nvSpPr>
        <p:spPr>
          <a:xfrm>
            <a:off x="417442" y="406249"/>
            <a:ext cx="4587327" cy="1587303"/>
          </a:xfrm>
          <a:solidFill>
            <a:schemeClr val="tx2"/>
          </a:solidFill>
        </p:spPr>
        <p:txBody>
          <a:bodyPr wrap="square" lIns="252000" tIns="252000" rIns="72000" bIns="180000" anchor="ctr" anchorCtr="0">
            <a:spAutoFit/>
          </a:bodyPr>
          <a:lstStyle>
            <a:lvl1pPr>
              <a:lnSpc>
                <a:spcPct val="85000"/>
              </a:lnSpc>
              <a:defRPr sz="4400">
                <a:solidFill>
                  <a:schemeClr val="bg1"/>
                </a:solidFill>
              </a:defRPr>
            </a:lvl1pPr>
          </a:lstStyle>
          <a:p>
            <a:r>
              <a:rPr lang="fi-FI"/>
              <a:t>Väliotsikko kuvan päällä</a:t>
            </a:r>
          </a:p>
        </p:txBody>
      </p:sp>
    </p:spTree>
    <p:extLst>
      <p:ext uri="{BB962C8B-B14F-4D97-AF65-F5344CB8AC3E}">
        <p14:creationId xmlns:p14="http://schemas.microsoft.com/office/powerpoint/2010/main" val="38208523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78318" y="559548"/>
            <a:ext cx="7826318" cy="536498"/>
          </a:xfrm>
          <a:prstGeom prst="rect">
            <a:avLst/>
          </a:prstGeom>
        </p:spPr>
        <p:txBody>
          <a:bodyPr vert="horz" lIns="0" tIns="0" rIns="0" bIns="0" rtlCol="0" anchor="ctr" anchorCtr="0">
            <a:noAutofit/>
          </a:bodyPr>
          <a:lstStyle>
            <a:lvl1pPr>
              <a:lnSpc>
                <a:spcPct val="85000"/>
              </a:lnSpc>
              <a:defRPr sz="3600">
                <a:solidFill>
                  <a:schemeClr val="tx2"/>
                </a:solidFill>
              </a:defRPr>
            </a:lvl1pPr>
          </a:lstStyle>
          <a:p>
            <a:r>
              <a:rPr lang="fi-FI"/>
              <a:t>Muokkaa otsikkoa napsauttamalla</a:t>
            </a:r>
            <a:endParaRPr lang="en-US"/>
          </a:p>
        </p:txBody>
      </p:sp>
      <p:sp>
        <p:nvSpPr>
          <p:cNvPr id="4" name="Text Placeholder 2"/>
          <p:cNvSpPr>
            <a:spLocks noGrp="1"/>
          </p:cNvSpPr>
          <p:nvPr>
            <p:ph type="body" idx="1" hasCustomPrompt="1"/>
          </p:nvPr>
        </p:nvSpPr>
        <p:spPr>
          <a:xfrm>
            <a:off x="678317" y="1257817"/>
            <a:ext cx="7826319" cy="3163414"/>
          </a:xfrm>
          <a:prstGeom prst="rect">
            <a:avLst/>
          </a:prstGeom>
        </p:spPr>
        <p:txBody>
          <a:bodyPr vert="horz" lIns="0" tIns="45720" rIns="0" bIns="45720" rtlCol="0">
            <a:noAutofit/>
          </a:bodyPr>
          <a:lstStyle>
            <a:lvl1pPr marL="179388" indent="-179388">
              <a:lnSpc>
                <a:spcPct val="107000"/>
              </a:lnSpc>
              <a:spcAft>
                <a:spcPts val="800"/>
              </a:spcAft>
              <a:buFont typeface="Arial"/>
              <a:buChar char="•"/>
              <a:defRPr sz="1800"/>
            </a:lvl1pPr>
            <a:lvl2pPr marL="540000" indent="-180000">
              <a:lnSpc>
                <a:spcPct val="107000"/>
              </a:lnSpc>
              <a:spcAft>
                <a:spcPts val="800"/>
              </a:spcAft>
              <a:buFont typeface="Lucida Grande"/>
              <a:buChar char="–"/>
              <a:defRPr sz="1500"/>
            </a:lvl2pPr>
            <a:lvl3pPr marL="900000" indent="-180000">
              <a:lnSpc>
                <a:spcPct val="107000"/>
              </a:lnSpc>
              <a:spcAft>
                <a:spcPts val="800"/>
              </a:spcAft>
              <a:buSzPct val="60000"/>
              <a:buFont typeface="Courier New"/>
              <a:buChar char="o"/>
              <a:defRPr sz="1200"/>
            </a:lvl3pPr>
            <a:lvl4pPr marL="1260000" indent="-180000">
              <a:lnSpc>
                <a:spcPct val="107000"/>
              </a:lnSpc>
              <a:spcAft>
                <a:spcPts val="800"/>
              </a:spcAft>
              <a:buSzPct val="100000"/>
              <a:buFont typeface="Lucida Grande"/>
              <a:buChar char="–"/>
              <a:defRPr sz="1200"/>
            </a:lvl4pPr>
            <a:lvl5pPr marL="1620000">
              <a:lnSpc>
                <a:spcPct val="107000"/>
              </a:lnSpc>
              <a:spcAft>
                <a:spcPts val="800"/>
              </a:spcAft>
              <a:defRPr sz="1000"/>
            </a:lvl5pPr>
          </a:lstStyle>
          <a:p>
            <a:pPr lvl="0"/>
            <a:r>
              <a:rPr lang="fi-FI"/>
              <a:t>Muokkaa tekstiä napsauttamalla. Voit siirtää tekstilaatikoita ylemmäs tai alemmas otsikon pituuden ja sisältötekstin määrän mukaan. </a:t>
            </a:r>
          </a:p>
          <a:p>
            <a:pPr lvl="1"/>
            <a:r>
              <a:rPr lang="fi-FI"/>
              <a:t>toinen taso</a:t>
            </a:r>
          </a:p>
          <a:p>
            <a:pPr lvl="2"/>
            <a:r>
              <a:rPr lang="fi-FI"/>
              <a:t>kolmas taso</a:t>
            </a:r>
          </a:p>
          <a:p>
            <a:pPr lvl="3"/>
            <a:r>
              <a:rPr lang="fi-FI"/>
              <a:t>neljäs taso</a:t>
            </a:r>
          </a:p>
          <a:p>
            <a:pPr lvl="4"/>
            <a:r>
              <a:rPr lang="fi-FI"/>
              <a:t>viides taso</a:t>
            </a:r>
            <a:endParaRPr lang="en-US"/>
          </a:p>
        </p:txBody>
      </p:sp>
    </p:spTree>
    <p:extLst>
      <p:ext uri="{BB962C8B-B14F-4D97-AF65-F5344CB8AC3E}">
        <p14:creationId xmlns:p14="http://schemas.microsoft.com/office/powerpoint/2010/main" val="11465905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5214173" y="0"/>
            <a:ext cx="3929827" cy="5143500"/>
          </a:xfrm>
        </p:spPr>
        <p:txBody>
          <a:bodyPr lIns="216000" tIns="216000" rIns="180000">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0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a:t>
            </a:r>
            <a:br>
              <a:rPr lang="fi-FI"/>
            </a:br>
            <a:r>
              <a:rPr lang="fi-FI"/>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7899014"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42681473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5143992" y="335086"/>
            <a:ext cx="3780000" cy="2088000"/>
          </a:xfrm>
        </p:spPr>
        <p:txBody>
          <a:bodyPr lIns="144000" tIns="0" rIns="144000" anchor="ctr" anchorCtr="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6872748" y="2452534"/>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5143992" y="2710948"/>
            <a:ext cx="3780000" cy="2088000"/>
          </a:xfrm>
        </p:spPr>
        <p:txBody>
          <a:bodyPr lIns="144000" tIns="0" rIns="144000" anchor="ctr" anchorCtr="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6872748" y="4828396"/>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spTree>
    <p:extLst>
      <p:ext uri="{BB962C8B-B14F-4D97-AF65-F5344CB8AC3E}">
        <p14:creationId xmlns:p14="http://schemas.microsoft.com/office/powerpoint/2010/main" val="28755227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Kuvakollaasi (3 kuva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5EEDD00B-46CD-4983-8E22-87F37B6FDDDB}"/>
              </a:ext>
            </a:extLst>
          </p:cNvPr>
          <p:cNvSpPr>
            <a:spLocks noGrp="1"/>
          </p:cNvSpPr>
          <p:nvPr>
            <p:ph type="pic" sz="quarter" idx="11" hasCustomPrompt="1"/>
          </p:nvPr>
        </p:nvSpPr>
        <p:spPr>
          <a:xfrm>
            <a:off x="105196" y="113288"/>
            <a:ext cx="4359778" cy="4907374"/>
          </a:xfrm>
        </p:spPr>
        <p:txBody>
          <a:bodyPr lIns="144000" tIns="144000" rIns="144000" anchor="t" anchorCtr="1">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FFA53543-86C7-4C7E-A6AB-7B6F2098B992}"/>
              </a:ext>
            </a:extLst>
          </p:cNvPr>
          <p:cNvSpPr>
            <a:spLocks noGrp="1"/>
          </p:cNvSpPr>
          <p:nvPr>
            <p:ph type="body" sz="quarter" idx="21" hasCustomPrompt="1"/>
          </p:nvPr>
        </p:nvSpPr>
        <p:spPr>
          <a:xfrm>
            <a:off x="200137" y="4727905"/>
            <a:ext cx="107546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sp>
        <p:nvSpPr>
          <p:cNvPr id="6" name="Kuvan paikkamerkki 8">
            <a:extLst>
              <a:ext uri="{FF2B5EF4-FFF2-40B4-BE49-F238E27FC236}">
                <a16:creationId xmlns:a16="http://schemas.microsoft.com/office/drawing/2014/main" id="{F04BCD48-6335-43D6-87AA-F4DBB59CA9F4}"/>
              </a:ext>
            </a:extLst>
          </p:cNvPr>
          <p:cNvSpPr>
            <a:spLocks noGrp="1"/>
          </p:cNvSpPr>
          <p:nvPr>
            <p:ph type="pic" sz="quarter" idx="13" hasCustomPrompt="1"/>
          </p:nvPr>
        </p:nvSpPr>
        <p:spPr>
          <a:xfrm>
            <a:off x="4581946" y="113288"/>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3" name="Tekstin paikkamerkki 2">
            <a:extLst>
              <a:ext uri="{FF2B5EF4-FFF2-40B4-BE49-F238E27FC236}">
                <a16:creationId xmlns:a16="http://schemas.microsoft.com/office/drawing/2014/main" id="{D3404D98-E1C1-42E5-BFB0-40ED50A240DE}"/>
              </a:ext>
            </a:extLst>
          </p:cNvPr>
          <p:cNvSpPr>
            <a:spLocks noGrp="1"/>
          </p:cNvSpPr>
          <p:nvPr>
            <p:ph type="body" sz="quarter" idx="20" hasCustomPrompt="1"/>
          </p:nvPr>
        </p:nvSpPr>
        <p:spPr>
          <a:xfrm>
            <a:off x="7861024" y="2213686"/>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
        <p:nvSpPr>
          <p:cNvPr id="8" name="Kuvan paikkamerkki 8">
            <a:extLst>
              <a:ext uri="{FF2B5EF4-FFF2-40B4-BE49-F238E27FC236}">
                <a16:creationId xmlns:a16="http://schemas.microsoft.com/office/drawing/2014/main" id="{B2961B63-BCE8-420E-B85A-9561A8D30056}"/>
              </a:ext>
            </a:extLst>
          </p:cNvPr>
          <p:cNvSpPr>
            <a:spLocks noGrp="1"/>
          </p:cNvSpPr>
          <p:nvPr>
            <p:ph type="pic" sz="quarter" idx="15" hasCustomPrompt="1"/>
          </p:nvPr>
        </p:nvSpPr>
        <p:spPr>
          <a:xfrm>
            <a:off x="4581947" y="2623062"/>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E85BA919-9FE2-4B09-8654-3A39277A4559}"/>
              </a:ext>
            </a:extLst>
          </p:cNvPr>
          <p:cNvSpPr>
            <a:spLocks noGrp="1"/>
          </p:cNvSpPr>
          <p:nvPr>
            <p:ph type="body" sz="quarter" idx="19" hasCustomPrompt="1"/>
          </p:nvPr>
        </p:nvSpPr>
        <p:spPr>
          <a:xfrm>
            <a:off x="7868399" y="4727905"/>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1254164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5214173" y="0"/>
            <a:ext cx="3929827" cy="5143500"/>
          </a:xfrm>
        </p:spPr>
        <p:txBody>
          <a:bodyPr lIns="216000" tIns="216000" rIns="180000">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0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a:t>
            </a:r>
            <a:br>
              <a:rPr lang="fi-FI"/>
            </a:br>
            <a:r>
              <a:rPr lang="fi-FI"/>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7899014"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pic>
        <p:nvPicPr>
          <p:cNvPr id="2" name="Kuva 1">
            <a:extLst>
              <a:ext uri="{FF2B5EF4-FFF2-40B4-BE49-F238E27FC236}">
                <a16:creationId xmlns:a16="http://schemas.microsoft.com/office/drawing/2014/main" id="{D7873CC5-82EF-CACB-6671-0EE6B83D06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364444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Iso kuva + kuvateksti väritaustalla">
    <p:spTree>
      <p:nvGrpSpPr>
        <p:cNvPr id="1" name=""/>
        <p:cNvGrpSpPr/>
        <p:nvPr/>
      </p:nvGrpSpPr>
      <p:grpSpPr>
        <a:xfrm>
          <a:off x="0" y="0"/>
          <a:ext cx="0" cy="0"/>
          <a:chOff x="0" y="0"/>
          <a:chExt cx="0" cy="0"/>
        </a:xfrm>
      </p:grpSpPr>
      <p:sp>
        <p:nvSpPr>
          <p:cNvPr id="7" name="Tekstin paikkamerkki 2">
            <a:extLst>
              <a:ext uri="{FF2B5EF4-FFF2-40B4-BE49-F238E27FC236}">
                <a16:creationId xmlns:a16="http://schemas.microsoft.com/office/drawing/2014/main" id="{5310E2D3-C2DC-45C6-BB68-45C753318F56}"/>
              </a:ext>
            </a:extLst>
          </p:cNvPr>
          <p:cNvSpPr>
            <a:spLocks noGrp="1"/>
          </p:cNvSpPr>
          <p:nvPr>
            <p:ph type="body" sz="quarter" idx="12" hasCustomPrompt="1"/>
          </p:nvPr>
        </p:nvSpPr>
        <p:spPr>
          <a:xfrm>
            <a:off x="1146412" y="4041508"/>
            <a:ext cx="7645164" cy="1101992"/>
          </a:xfrm>
          <a:noFill/>
        </p:spPr>
        <p:txBody>
          <a:bodyPr wrap="square" lIns="0" tIns="144000" rIns="0" bIns="144000" anchor="ctr" anchorCtr="0">
            <a:noAutofit/>
          </a:bodyPr>
          <a:lstStyle>
            <a:lvl1pPr marL="0" indent="0" algn="r">
              <a:lnSpc>
                <a:spcPct val="100000"/>
              </a:lnSpc>
              <a:spcAft>
                <a:spcPts val="0"/>
              </a:spcAft>
              <a:buFont typeface="Arial" panose="020B0604020202020204" pitchFamily="34" charset="0"/>
              <a:buNone/>
              <a:defRPr sz="1100" b="1">
                <a:solidFill>
                  <a:schemeClr val="bg1"/>
                </a:solidFill>
              </a:defRPr>
            </a:lvl1pPr>
            <a:lvl2pPr>
              <a:lnSpc>
                <a:spcPct val="90000"/>
              </a:lnSpc>
              <a:defRPr sz="1400">
                <a:solidFill>
                  <a:schemeClr val="bg1"/>
                </a:solidFill>
              </a:defRPr>
            </a:lvl2pPr>
            <a:lvl3pPr>
              <a:lnSpc>
                <a:spcPct val="90000"/>
              </a:lnSpc>
              <a:spcAft>
                <a:spcPts val="800"/>
              </a:spcAft>
              <a:defRPr sz="1100">
                <a:solidFill>
                  <a:schemeClr val="bg1"/>
                </a:solidFill>
              </a:defRPr>
            </a:lvl3pPr>
            <a:lvl4pPr>
              <a:lnSpc>
                <a:spcPct val="90000"/>
              </a:lnSpc>
              <a:spcAft>
                <a:spcPts val="800"/>
              </a:spcAft>
              <a:defRPr sz="1200">
                <a:solidFill>
                  <a:schemeClr val="bg1"/>
                </a:solidFill>
              </a:defRPr>
            </a:lvl4pPr>
            <a:lvl5pPr>
              <a:lnSpc>
                <a:spcPct val="90000"/>
              </a:lnSpc>
              <a:defRPr sz="1400">
                <a:solidFill>
                  <a:schemeClr val="bg1"/>
                </a:solidFill>
              </a:defRPr>
            </a:lvl5pPr>
          </a:lstStyle>
          <a:p>
            <a:pPr lvl="0"/>
            <a:r>
              <a:rPr lang="fi-FI"/>
              <a:t>Kuvateksti väritaustalla. </a:t>
            </a:r>
            <a:br>
              <a:rPr lang="fi-FI"/>
            </a:br>
            <a:r>
              <a:rPr lang="fi-FI"/>
              <a:t>Voit rajata kuvan korkeutta jos kuvateksti on pitkä. (Kuvan muotoilu &gt; Rajaa) </a:t>
            </a:r>
            <a:br>
              <a:rPr lang="fi-FI"/>
            </a:br>
            <a:r>
              <a:rPr lang="fi-FI"/>
              <a:t>Kuvatekstin oletuskorkeuteen mahtuu korkeintaan kolme riviä tekstiä.</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0" y="0"/>
            <a:ext cx="9144001" cy="4041508"/>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solidFill>
                  <a:schemeClr val="bg1"/>
                </a:solidFill>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9" name="Tekstin paikkamerkki 2">
            <a:extLst>
              <a:ext uri="{FF2B5EF4-FFF2-40B4-BE49-F238E27FC236}">
                <a16:creationId xmlns:a16="http://schemas.microsoft.com/office/drawing/2014/main" id="{73E1C6AB-D5BB-4613-9A4D-55DA83F18F93}"/>
              </a:ext>
            </a:extLst>
          </p:cNvPr>
          <p:cNvSpPr>
            <a:spLocks noGrp="1"/>
          </p:cNvSpPr>
          <p:nvPr>
            <p:ph type="body" sz="quarter" idx="17" hasCustomPrompt="1"/>
          </p:nvPr>
        </p:nvSpPr>
        <p:spPr>
          <a:xfrm>
            <a:off x="101117" y="3722502"/>
            <a:ext cx="106819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pic>
        <p:nvPicPr>
          <p:cNvPr id="8" name="Kuva 7">
            <a:extLst>
              <a:ext uri="{FF2B5EF4-FFF2-40B4-BE49-F238E27FC236}">
                <a16:creationId xmlns:a16="http://schemas.microsoft.com/office/drawing/2014/main" id="{CE1412CC-95C4-4CDD-A987-FFB39107A368}"/>
              </a:ext>
            </a:extLst>
          </p:cNvPr>
          <p:cNvPicPr>
            <a:picLocks noChangeAspect="1"/>
          </p:cNvPicPr>
          <p:nvPr userDrawn="1"/>
        </p:nvPicPr>
        <p:blipFill>
          <a:blip r:embed="rId2"/>
          <a:stretch>
            <a:fillRect/>
          </a:stretch>
        </p:blipFill>
        <p:spPr>
          <a:xfrm>
            <a:off x="297656" y="4458466"/>
            <a:ext cx="1181100" cy="556445"/>
          </a:xfrm>
          <a:prstGeom prst="rect">
            <a:avLst/>
          </a:prstGeom>
        </p:spPr>
      </p:pic>
      <p:pic>
        <p:nvPicPr>
          <p:cNvPr id="11" name="Kuva 10">
            <a:extLst>
              <a:ext uri="{FF2B5EF4-FFF2-40B4-BE49-F238E27FC236}">
                <a16:creationId xmlns:a16="http://schemas.microsoft.com/office/drawing/2014/main" id="{B728ED8E-53D7-4AC0-8A9B-9A9D7E9C3C13}"/>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trans="0" detail="0"/>
                    </a14:imgEffect>
                  </a14:imgLayer>
                </a14:imgProps>
              </a:ext>
            </a:extLst>
          </a:blip>
          <a:stretch>
            <a:fillRect/>
          </a:stretch>
        </p:blipFill>
        <p:spPr>
          <a:xfrm>
            <a:off x="1776412" y="4450201"/>
            <a:ext cx="1695452" cy="486594"/>
          </a:xfrm>
          <a:prstGeom prst="rect">
            <a:avLst/>
          </a:prstGeom>
        </p:spPr>
      </p:pic>
    </p:spTree>
    <p:extLst>
      <p:ext uri="{BB962C8B-B14F-4D97-AF65-F5344CB8AC3E}">
        <p14:creationId xmlns:p14="http://schemas.microsoft.com/office/powerpoint/2010/main" val="1244926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Kysymykse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27423" y="1720684"/>
            <a:ext cx="8091213" cy="1702131"/>
          </a:xfrm>
        </p:spPr>
        <p:txBody>
          <a:bodyPr anchor="t">
            <a:noAutofit/>
          </a:bodyPr>
          <a:lstStyle>
            <a:lvl1pPr algn="ctr">
              <a:lnSpc>
                <a:spcPct val="90000"/>
              </a:lnSpc>
              <a:defRPr sz="5600">
                <a:solidFill>
                  <a:schemeClr val="bg1"/>
                </a:solidFill>
              </a:defRPr>
            </a:lvl1pPr>
          </a:lstStyle>
          <a:p>
            <a:r>
              <a:rPr lang="fi-FI" noProof="0"/>
              <a:t>Muokkaa otsikkoa napsauttamalla</a:t>
            </a:r>
          </a:p>
        </p:txBody>
      </p:sp>
      <p:pic>
        <p:nvPicPr>
          <p:cNvPr id="4" name="Kuva 3">
            <a:extLst>
              <a:ext uri="{FF2B5EF4-FFF2-40B4-BE49-F238E27FC236}">
                <a16:creationId xmlns:a16="http://schemas.microsoft.com/office/drawing/2014/main" id="{54C59039-3504-4F59-9485-EFBDAB80BEB8}"/>
              </a:ext>
            </a:extLst>
          </p:cNvPr>
          <p:cNvPicPr>
            <a:picLocks noChangeAspect="1"/>
          </p:cNvPicPr>
          <p:nvPr userDrawn="1"/>
        </p:nvPicPr>
        <p:blipFill>
          <a:blip r:embed="rId2"/>
          <a:stretch>
            <a:fillRect/>
          </a:stretch>
        </p:blipFill>
        <p:spPr>
          <a:xfrm>
            <a:off x="297656" y="4458466"/>
            <a:ext cx="1181100" cy="556445"/>
          </a:xfrm>
          <a:prstGeom prst="rect">
            <a:avLst/>
          </a:prstGeom>
        </p:spPr>
      </p:pic>
      <p:pic>
        <p:nvPicPr>
          <p:cNvPr id="5" name="Kuva 4">
            <a:extLst>
              <a:ext uri="{FF2B5EF4-FFF2-40B4-BE49-F238E27FC236}">
                <a16:creationId xmlns:a16="http://schemas.microsoft.com/office/drawing/2014/main" id="{8EFA2698-6457-4161-B49D-136F2C31F509}"/>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trans="0" detail="0"/>
                    </a14:imgEffect>
                  </a14:imgLayer>
                </a14:imgProps>
              </a:ext>
            </a:extLst>
          </a:blip>
          <a:stretch>
            <a:fillRect/>
          </a:stretch>
        </p:blipFill>
        <p:spPr>
          <a:xfrm>
            <a:off x="1776412" y="4450201"/>
            <a:ext cx="1695452" cy="486594"/>
          </a:xfrm>
          <a:prstGeom prst="rect">
            <a:avLst/>
          </a:prstGeom>
        </p:spPr>
      </p:pic>
    </p:spTree>
    <p:extLst>
      <p:ext uri="{BB962C8B-B14F-4D97-AF65-F5344CB8AC3E}">
        <p14:creationId xmlns:p14="http://schemas.microsoft.com/office/powerpoint/2010/main" val="42773501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Lopetusdia kuva">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E391C1B-AD5B-4C2F-9881-EE44FA79B2F8}"/>
              </a:ext>
            </a:extLst>
          </p:cNvPr>
          <p:cNvSpPr>
            <a:spLocks noGrp="1"/>
          </p:cNvSpPr>
          <p:nvPr>
            <p:ph type="pic" sz="quarter" idx="13" hasCustomPrompt="1"/>
          </p:nvPr>
        </p:nvSpPr>
        <p:spPr>
          <a:xfrm>
            <a:off x="0" y="0"/>
            <a:ext cx="9144001" cy="5143500"/>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4" name="Tekstin paikkamerkki 2">
            <a:extLst>
              <a:ext uri="{FF2B5EF4-FFF2-40B4-BE49-F238E27FC236}">
                <a16:creationId xmlns:a16="http://schemas.microsoft.com/office/drawing/2014/main" id="{AD0C20ED-879F-4492-91EA-2218BB4422C0}"/>
              </a:ext>
            </a:extLst>
          </p:cNvPr>
          <p:cNvSpPr>
            <a:spLocks noGrp="1"/>
          </p:cNvSpPr>
          <p:nvPr>
            <p:ph type="body" sz="quarter" idx="19" hasCustomPrompt="1"/>
          </p:nvPr>
        </p:nvSpPr>
        <p:spPr>
          <a:xfrm>
            <a:off x="7909535" y="4772882"/>
            <a:ext cx="1071829"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18542992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loga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34072EE1-1323-6C7C-2D7B-0B5FA101E1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1" r="2321" b="64264"/>
          <a:stretch/>
        </p:blipFill>
        <p:spPr>
          <a:xfrm>
            <a:off x="0" y="2951201"/>
            <a:ext cx="9144000" cy="2192300"/>
          </a:xfrm>
          <a:prstGeom prst="rect">
            <a:avLst/>
          </a:prstGeom>
        </p:spPr>
      </p:pic>
      <p:sp>
        <p:nvSpPr>
          <p:cNvPr id="8" name="Title 1"/>
          <p:cNvSpPr>
            <a:spLocks noGrp="1"/>
          </p:cNvSpPr>
          <p:nvPr>
            <p:ph type="ctrTitle" hasCustomPrompt="1"/>
          </p:nvPr>
        </p:nvSpPr>
        <p:spPr>
          <a:xfrm>
            <a:off x="659625" y="900004"/>
            <a:ext cx="7824751" cy="3343492"/>
          </a:xfrm>
        </p:spPr>
        <p:txBody>
          <a:bodyPr anchor="t" anchorCtr="0">
            <a:noAutofit/>
          </a:bodyPr>
          <a:lstStyle>
            <a:lvl1pPr algn="ctr">
              <a:lnSpc>
                <a:spcPct val="90000"/>
              </a:lnSpc>
              <a:defRPr sz="6000">
                <a:solidFill>
                  <a:schemeClr val="bg1"/>
                </a:solidFill>
              </a:defRPr>
            </a:lvl1pPr>
          </a:lstStyle>
          <a:p>
            <a:r>
              <a:rPr lang="fi-FI"/>
              <a:t>Muokkaa slogania napsauttamalla</a:t>
            </a:r>
            <a:endParaRPr lang="en-US"/>
          </a:p>
        </p:txBody>
      </p:sp>
      <p:pic>
        <p:nvPicPr>
          <p:cNvPr id="5" name="Kuva 4">
            <a:extLst>
              <a:ext uri="{FF2B5EF4-FFF2-40B4-BE49-F238E27FC236}">
                <a16:creationId xmlns:a16="http://schemas.microsoft.com/office/drawing/2014/main" id="{A065C9F8-7E6F-4133-9E49-131C54FFA7C8}"/>
              </a:ext>
            </a:extLst>
          </p:cNvPr>
          <p:cNvPicPr>
            <a:picLocks noChangeAspect="1"/>
          </p:cNvPicPr>
          <p:nvPr userDrawn="1"/>
        </p:nvPicPr>
        <p:blipFill>
          <a:blip r:embed="rId4"/>
          <a:stretch>
            <a:fillRect/>
          </a:stretch>
        </p:blipFill>
        <p:spPr>
          <a:xfrm>
            <a:off x="297656" y="4458466"/>
            <a:ext cx="1181100" cy="556445"/>
          </a:xfrm>
          <a:prstGeom prst="rect">
            <a:avLst/>
          </a:prstGeom>
        </p:spPr>
      </p:pic>
      <p:pic>
        <p:nvPicPr>
          <p:cNvPr id="6" name="Kuva 5">
            <a:extLst>
              <a:ext uri="{FF2B5EF4-FFF2-40B4-BE49-F238E27FC236}">
                <a16:creationId xmlns:a16="http://schemas.microsoft.com/office/drawing/2014/main" id="{D9B159DF-A9AC-4A92-9004-B027E8D05A9B}"/>
              </a:ext>
            </a:extLst>
          </p:cNvPr>
          <p:cNvPicPr>
            <a:picLocks noChangeAspect="1"/>
          </p:cNvPicPr>
          <p:nvPr userDrawn="1"/>
        </p:nvPicPr>
        <p:blipFill>
          <a:blip r:embed="rId5">
            <a:extLst>
              <a:ext uri="{BEBA8EAE-BF5A-486C-A8C5-ECC9F3942E4B}">
                <a14:imgProps xmlns:a14="http://schemas.microsoft.com/office/drawing/2010/main">
                  <a14:imgLayer r:embed="rId6">
                    <a14:imgEffect>
                      <a14:artisticPhotocopy trans="0" detail="0"/>
                    </a14:imgEffect>
                  </a14:imgLayer>
                </a14:imgProps>
              </a:ext>
            </a:extLst>
          </a:blip>
          <a:stretch>
            <a:fillRect/>
          </a:stretch>
        </p:blipFill>
        <p:spPr>
          <a:xfrm>
            <a:off x="1776412" y="4450201"/>
            <a:ext cx="1695452" cy="486594"/>
          </a:xfrm>
          <a:prstGeom prst="rect">
            <a:avLst/>
          </a:prstGeom>
        </p:spPr>
      </p:pic>
    </p:spTree>
    <p:extLst>
      <p:ext uri="{BB962C8B-B14F-4D97-AF65-F5344CB8AC3E}">
        <p14:creationId xmlns:p14="http://schemas.microsoft.com/office/powerpoint/2010/main" val="21418531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36182F-D53E-4C25-BA68-8CEE381A24E0}"/>
              </a:ext>
            </a:extLst>
          </p:cNvPr>
          <p:cNvSpPr>
            <a:spLocks noGrp="1"/>
          </p:cNvSpPr>
          <p:nvPr>
            <p:ph type="title"/>
          </p:nvPr>
        </p:nvSpPr>
        <p:spPr/>
        <p:txBody>
          <a:bodyPr/>
          <a:lstStyle>
            <a:lvl1pPr>
              <a:defRPr>
                <a:solidFill>
                  <a:srgbClr val="FFFFFF"/>
                </a:solidFill>
              </a:defRPr>
            </a:lvl1pPr>
          </a:lstStyle>
          <a:p>
            <a:r>
              <a:rPr lang="fi-FI"/>
              <a:t>Muokkaa</a:t>
            </a:r>
          </a:p>
        </p:txBody>
      </p:sp>
      <p:pic>
        <p:nvPicPr>
          <p:cNvPr id="3" name="Kuva 2">
            <a:extLst>
              <a:ext uri="{FF2B5EF4-FFF2-40B4-BE49-F238E27FC236}">
                <a16:creationId xmlns:a16="http://schemas.microsoft.com/office/drawing/2014/main" id="{38920B33-413B-43D5-8ABE-09B0988305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1" r="2321" b="64264"/>
          <a:stretch/>
        </p:blipFill>
        <p:spPr>
          <a:xfrm>
            <a:off x="0" y="2951201"/>
            <a:ext cx="9144000" cy="2192300"/>
          </a:xfrm>
          <a:prstGeom prst="rect">
            <a:avLst/>
          </a:prstGeom>
        </p:spPr>
      </p:pic>
    </p:spTree>
    <p:extLst>
      <p:ext uri="{BB962C8B-B14F-4D97-AF65-F5344CB8AC3E}">
        <p14:creationId xmlns:p14="http://schemas.microsoft.com/office/powerpoint/2010/main" val="39313024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Kiitos">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A0389-86EC-4472-829C-009BEE20910D}"/>
              </a:ext>
            </a:extLst>
          </p:cNvPr>
          <p:cNvSpPr>
            <a:spLocks noGrp="1"/>
          </p:cNvSpPr>
          <p:nvPr>
            <p:ph type="title" hasCustomPrompt="1"/>
          </p:nvPr>
        </p:nvSpPr>
        <p:spPr>
          <a:xfrm>
            <a:off x="865921" y="1525005"/>
            <a:ext cx="7412159" cy="972065"/>
          </a:xfrm>
        </p:spPr>
        <p:txBody>
          <a:bodyPr anchor="t" anchorCtr="0"/>
          <a:lstStyle>
            <a:lvl1pPr algn="ctr">
              <a:lnSpc>
                <a:spcPct val="90000"/>
              </a:lnSpc>
              <a:defRPr sz="6600">
                <a:solidFill>
                  <a:schemeClr val="bg1"/>
                </a:solidFill>
              </a:defRPr>
            </a:lvl1pPr>
          </a:lstStyle>
          <a:p>
            <a:r>
              <a:rPr lang="fi-FI"/>
              <a:t>Kiitos!</a:t>
            </a:r>
          </a:p>
        </p:txBody>
      </p:sp>
      <p:pic>
        <p:nvPicPr>
          <p:cNvPr id="7" name="Kuva 6">
            <a:extLst>
              <a:ext uri="{FF2B5EF4-FFF2-40B4-BE49-F238E27FC236}">
                <a16:creationId xmlns:a16="http://schemas.microsoft.com/office/drawing/2014/main" id="{4A2B3459-0EFB-2E59-B0A6-683122FC9B4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1" r="2321" b="64264"/>
          <a:stretch/>
        </p:blipFill>
        <p:spPr>
          <a:xfrm>
            <a:off x="0" y="2951201"/>
            <a:ext cx="9144000" cy="2192300"/>
          </a:xfrm>
          <a:prstGeom prst="rect">
            <a:avLst/>
          </a:prstGeom>
        </p:spPr>
      </p:pic>
      <p:pic>
        <p:nvPicPr>
          <p:cNvPr id="9" name="Kuva 8">
            <a:extLst>
              <a:ext uri="{FF2B5EF4-FFF2-40B4-BE49-F238E27FC236}">
                <a16:creationId xmlns:a16="http://schemas.microsoft.com/office/drawing/2014/main" id="{9168D8F7-C2DC-45FB-8B92-8235360D1E5F}"/>
              </a:ext>
            </a:extLst>
          </p:cNvPr>
          <p:cNvPicPr>
            <a:picLocks noChangeAspect="1"/>
          </p:cNvPicPr>
          <p:nvPr userDrawn="1"/>
        </p:nvPicPr>
        <p:blipFill>
          <a:blip r:embed="rId4"/>
          <a:stretch>
            <a:fillRect/>
          </a:stretch>
        </p:blipFill>
        <p:spPr>
          <a:xfrm>
            <a:off x="297656" y="4458466"/>
            <a:ext cx="1181100" cy="556445"/>
          </a:xfrm>
          <a:prstGeom prst="rect">
            <a:avLst/>
          </a:prstGeom>
        </p:spPr>
      </p:pic>
      <p:pic>
        <p:nvPicPr>
          <p:cNvPr id="8" name="Kuva 7">
            <a:extLst>
              <a:ext uri="{FF2B5EF4-FFF2-40B4-BE49-F238E27FC236}">
                <a16:creationId xmlns:a16="http://schemas.microsoft.com/office/drawing/2014/main" id="{30462C56-4475-49E4-8ADE-E269717942C3}"/>
              </a:ext>
            </a:extLst>
          </p:cNvPr>
          <p:cNvPicPr>
            <a:picLocks noChangeAspect="1"/>
          </p:cNvPicPr>
          <p:nvPr userDrawn="1"/>
        </p:nvPicPr>
        <p:blipFill>
          <a:blip r:embed="rId5">
            <a:extLst>
              <a:ext uri="{BEBA8EAE-BF5A-486C-A8C5-ECC9F3942E4B}">
                <a14:imgProps xmlns:a14="http://schemas.microsoft.com/office/drawing/2010/main">
                  <a14:imgLayer r:embed="rId6">
                    <a14:imgEffect>
                      <a14:artisticPhotocopy trans="0" detail="0"/>
                    </a14:imgEffect>
                  </a14:imgLayer>
                </a14:imgProps>
              </a:ext>
            </a:extLst>
          </a:blip>
          <a:stretch>
            <a:fillRect/>
          </a:stretch>
        </p:blipFill>
        <p:spPr>
          <a:xfrm>
            <a:off x="1776412" y="4450201"/>
            <a:ext cx="1695452" cy="486594"/>
          </a:xfrm>
          <a:prstGeom prst="rect">
            <a:avLst/>
          </a:prstGeom>
        </p:spPr>
      </p:pic>
    </p:spTree>
    <p:extLst>
      <p:ext uri="{BB962C8B-B14F-4D97-AF65-F5344CB8AC3E}">
        <p14:creationId xmlns:p14="http://schemas.microsoft.com/office/powerpoint/2010/main" val="18634197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loga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34072EE1-1323-6C7C-2D7B-0B5FA101E1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1" r="2321" b="64264"/>
          <a:stretch/>
        </p:blipFill>
        <p:spPr>
          <a:xfrm>
            <a:off x="0" y="2951201"/>
            <a:ext cx="9144000" cy="2192300"/>
          </a:xfrm>
          <a:prstGeom prst="rect">
            <a:avLst/>
          </a:prstGeom>
        </p:spPr>
      </p:pic>
      <p:sp>
        <p:nvSpPr>
          <p:cNvPr id="8" name="Title 1"/>
          <p:cNvSpPr>
            <a:spLocks noGrp="1"/>
          </p:cNvSpPr>
          <p:nvPr>
            <p:ph type="ctrTitle" hasCustomPrompt="1"/>
          </p:nvPr>
        </p:nvSpPr>
        <p:spPr>
          <a:xfrm>
            <a:off x="659625" y="900004"/>
            <a:ext cx="7824751" cy="3343492"/>
          </a:xfrm>
        </p:spPr>
        <p:txBody>
          <a:bodyPr anchor="t" anchorCtr="0">
            <a:noAutofit/>
          </a:bodyPr>
          <a:lstStyle>
            <a:lvl1pPr algn="ctr">
              <a:lnSpc>
                <a:spcPct val="90000"/>
              </a:lnSpc>
              <a:defRPr sz="6000">
                <a:solidFill>
                  <a:schemeClr val="bg1"/>
                </a:solidFill>
              </a:defRPr>
            </a:lvl1pPr>
          </a:lstStyle>
          <a:p>
            <a:r>
              <a:rPr lang="fi-FI"/>
              <a:t>Muokkaa slogania napsauttamalla</a:t>
            </a:r>
            <a:endParaRPr lang="en-US"/>
          </a:p>
        </p:txBody>
      </p:sp>
      <p:pic>
        <p:nvPicPr>
          <p:cNvPr id="5" name="Kuva 4">
            <a:extLst>
              <a:ext uri="{FF2B5EF4-FFF2-40B4-BE49-F238E27FC236}">
                <a16:creationId xmlns:a16="http://schemas.microsoft.com/office/drawing/2014/main" id="{A065C9F8-7E6F-4133-9E49-131C54FFA7C8}"/>
              </a:ext>
            </a:extLst>
          </p:cNvPr>
          <p:cNvPicPr>
            <a:picLocks noChangeAspect="1"/>
          </p:cNvPicPr>
          <p:nvPr userDrawn="1"/>
        </p:nvPicPr>
        <p:blipFill>
          <a:blip r:embed="rId4"/>
          <a:stretch>
            <a:fillRect/>
          </a:stretch>
        </p:blipFill>
        <p:spPr>
          <a:xfrm>
            <a:off x="297656" y="4458466"/>
            <a:ext cx="1181100" cy="556445"/>
          </a:xfrm>
          <a:prstGeom prst="rect">
            <a:avLst/>
          </a:prstGeom>
        </p:spPr>
      </p:pic>
      <p:pic>
        <p:nvPicPr>
          <p:cNvPr id="6" name="Kuva 5">
            <a:extLst>
              <a:ext uri="{FF2B5EF4-FFF2-40B4-BE49-F238E27FC236}">
                <a16:creationId xmlns:a16="http://schemas.microsoft.com/office/drawing/2014/main" id="{D9B159DF-A9AC-4A92-9004-B027E8D05A9B}"/>
              </a:ext>
            </a:extLst>
          </p:cNvPr>
          <p:cNvPicPr>
            <a:picLocks noChangeAspect="1"/>
          </p:cNvPicPr>
          <p:nvPr userDrawn="1"/>
        </p:nvPicPr>
        <p:blipFill>
          <a:blip r:embed="rId5">
            <a:extLst>
              <a:ext uri="{BEBA8EAE-BF5A-486C-A8C5-ECC9F3942E4B}">
                <a14:imgProps xmlns:a14="http://schemas.microsoft.com/office/drawing/2010/main">
                  <a14:imgLayer r:embed="rId6">
                    <a14:imgEffect>
                      <a14:artisticPhotocopy trans="0" detail="0"/>
                    </a14:imgEffect>
                  </a14:imgLayer>
                </a14:imgProps>
              </a:ext>
            </a:extLst>
          </a:blip>
          <a:stretch>
            <a:fillRect/>
          </a:stretch>
        </p:blipFill>
        <p:spPr>
          <a:xfrm>
            <a:off x="1776412" y="4450201"/>
            <a:ext cx="1695452" cy="486594"/>
          </a:xfrm>
          <a:prstGeom prst="rect">
            <a:avLst/>
          </a:prstGeom>
        </p:spPr>
      </p:pic>
    </p:spTree>
    <p:extLst>
      <p:ext uri="{BB962C8B-B14F-4D97-AF65-F5344CB8AC3E}">
        <p14:creationId xmlns:p14="http://schemas.microsoft.com/office/powerpoint/2010/main" val="2141853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36182F-D53E-4C25-BA68-8CEE381A24E0}"/>
              </a:ext>
            </a:extLst>
          </p:cNvPr>
          <p:cNvSpPr>
            <a:spLocks noGrp="1"/>
          </p:cNvSpPr>
          <p:nvPr>
            <p:ph type="title"/>
          </p:nvPr>
        </p:nvSpPr>
        <p:spPr/>
        <p:txBody>
          <a:bodyPr/>
          <a:lstStyle>
            <a:lvl1pPr>
              <a:defRPr>
                <a:solidFill>
                  <a:srgbClr val="FFFFFF"/>
                </a:solidFill>
              </a:defRPr>
            </a:lvl1pPr>
          </a:lstStyle>
          <a:p>
            <a:r>
              <a:rPr lang="fi-FI"/>
              <a:t>Muokkaa</a:t>
            </a:r>
          </a:p>
        </p:txBody>
      </p:sp>
      <p:pic>
        <p:nvPicPr>
          <p:cNvPr id="3" name="Kuva 2">
            <a:extLst>
              <a:ext uri="{FF2B5EF4-FFF2-40B4-BE49-F238E27FC236}">
                <a16:creationId xmlns:a16="http://schemas.microsoft.com/office/drawing/2014/main" id="{38920B33-413B-43D5-8ABE-09B0988305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1" r="2321" b="64264"/>
          <a:stretch/>
        </p:blipFill>
        <p:spPr>
          <a:xfrm>
            <a:off x="0" y="2951201"/>
            <a:ext cx="9144000" cy="2192300"/>
          </a:xfrm>
          <a:prstGeom prst="rect">
            <a:avLst/>
          </a:prstGeom>
        </p:spPr>
      </p:pic>
    </p:spTree>
    <p:extLst>
      <p:ext uri="{BB962C8B-B14F-4D97-AF65-F5344CB8AC3E}">
        <p14:creationId xmlns:p14="http://schemas.microsoft.com/office/powerpoint/2010/main" val="3931302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Kiitos">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A0389-86EC-4472-829C-009BEE20910D}"/>
              </a:ext>
            </a:extLst>
          </p:cNvPr>
          <p:cNvSpPr>
            <a:spLocks noGrp="1"/>
          </p:cNvSpPr>
          <p:nvPr>
            <p:ph type="title" hasCustomPrompt="1"/>
          </p:nvPr>
        </p:nvSpPr>
        <p:spPr>
          <a:xfrm>
            <a:off x="865921" y="1525005"/>
            <a:ext cx="7412159" cy="972065"/>
          </a:xfrm>
        </p:spPr>
        <p:txBody>
          <a:bodyPr anchor="t" anchorCtr="0"/>
          <a:lstStyle>
            <a:lvl1pPr algn="ctr">
              <a:lnSpc>
                <a:spcPct val="90000"/>
              </a:lnSpc>
              <a:defRPr sz="6600">
                <a:solidFill>
                  <a:schemeClr val="bg1"/>
                </a:solidFill>
              </a:defRPr>
            </a:lvl1pPr>
          </a:lstStyle>
          <a:p>
            <a:r>
              <a:rPr lang="fi-FI"/>
              <a:t>Kiitos!</a:t>
            </a:r>
          </a:p>
        </p:txBody>
      </p:sp>
      <p:pic>
        <p:nvPicPr>
          <p:cNvPr id="7" name="Kuva 6">
            <a:extLst>
              <a:ext uri="{FF2B5EF4-FFF2-40B4-BE49-F238E27FC236}">
                <a16:creationId xmlns:a16="http://schemas.microsoft.com/office/drawing/2014/main" id="{4A2B3459-0EFB-2E59-B0A6-683122FC9B4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1" r="2321" b="64264"/>
          <a:stretch/>
        </p:blipFill>
        <p:spPr>
          <a:xfrm>
            <a:off x="0" y="2951201"/>
            <a:ext cx="9144000" cy="2192300"/>
          </a:xfrm>
          <a:prstGeom prst="rect">
            <a:avLst/>
          </a:prstGeom>
        </p:spPr>
      </p:pic>
      <p:pic>
        <p:nvPicPr>
          <p:cNvPr id="9" name="Kuva 8">
            <a:extLst>
              <a:ext uri="{FF2B5EF4-FFF2-40B4-BE49-F238E27FC236}">
                <a16:creationId xmlns:a16="http://schemas.microsoft.com/office/drawing/2014/main" id="{9168D8F7-C2DC-45FB-8B92-8235360D1E5F}"/>
              </a:ext>
            </a:extLst>
          </p:cNvPr>
          <p:cNvPicPr>
            <a:picLocks noChangeAspect="1"/>
          </p:cNvPicPr>
          <p:nvPr userDrawn="1"/>
        </p:nvPicPr>
        <p:blipFill>
          <a:blip r:embed="rId4"/>
          <a:stretch>
            <a:fillRect/>
          </a:stretch>
        </p:blipFill>
        <p:spPr>
          <a:xfrm>
            <a:off x="297656" y="4458466"/>
            <a:ext cx="1181100" cy="556445"/>
          </a:xfrm>
          <a:prstGeom prst="rect">
            <a:avLst/>
          </a:prstGeom>
        </p:spPr>
      </p:pic>
      <p:pic>
        <p:nvPicPr>
          <p:cNvPr id="8" name="Kuva 7">
            <a:extLst>
              <a:ext uri="{FF2B5EF4-FFF2-40B4-BE49-F238E27FC236}">
                <a16:creationId xmlns:a16="http://schemas.microsoft.com/office/drawing/2014/main" id="{30462C56-4475-49E4-8ADE-E269717942C3}"/>
              </a:ext>
            </a:extLst>
          </p:cNvPr>
          <p:cNvPicPr>
            <a:picLocks noChangeAspect="1"/>
          </p:cNvPicPr>
          <p:nvPr userDrawn="1"/>
        </p:nvPicPr>
        <p:blipFill>
          <a:blip r:embed="rId5">
            <a:extLst>
              <a:ext uri="{BEBA8EAE-BF5A-486C-A8C5-ECC9F3942E4B}">
                <a14:imgProps xmlns:a14="http://schemas.microsoft.com/office/drawing/2010/main">
                  <a14:imgLayer r:embed="rId6">
                    <a14:imgEffect>
                      <a14:artisticPhotocopy trans="0" detail="0"/>
                    </a14:imgEffect>
                  </a14:imgLayer>
                </a14:imgProps>
              </a:ext>
            </a:extLst>
          </a:blip>
          <a:stretch>
            <a:fillRect/>
          </a:stretch>
        </p:blipFill>
        <p:spPr>
          <a:xfrm>
            <a:off x="1776412" y="4450201"/>
            <a:ext cx="1695452" cy="486594"/>
          </a:xfrm>
          <a:prstGeom prst="rect">
            <a:avLst/>
          </a:prstGeom>
        </p:spPr>
      </p:pic>
    </p:spTree>
    <p:extLst>
      <p:ext uri="{BB962C8B-B14F-4D97-AF65-F5344CB8AC3E}">
        <p14:creationId xmlns:p14="http://schemas.microsoft.com/office/powerpoint/2010/main" val="18634197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E2F5-9D3C-4BE7-9AD5-335B31CF2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98C4F-4BF6-47CF-ABEE-2B12748C4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39070-70D2-4DD1-A439-155343FE262E}"/>
              </a:ext>
            </a:extLst>
          </p:cNvPr>
          <p:cNvSpPr>
            <a:spLocks noGrp="1"/>
          </p:cNvSpPr>
          <p:nvPr>
            <p:ph type="dt" sz="half" idx="10"/>
          </p:nvPr>
        </p:nvSpPr>
        <p:spPr/>
        <p:txBody>
          <a:bodyPr/>
          <a:lstStyle/>
          <a:p>
            <a:fld id="{A1E45834-53BD-4C8F-B791-CD5378F4150E}" type="datetimeFigureOut">
              <a:rPr lang="en-US" smtClean="0"/>
              <a:t>8/27/2024</a:t>
            </a:fld>
            <a:endParaRPr lang="en-US"/>
          </a:p>
        </p:txBody>
      </p:sp>
      <p:sp>
        <p:nvSpPr>
          <p:cNvPr id="5" name="Footer Placeholder 4">
            <a:extLst>
              <a:ext uri="{FF2B5EF4-FFF2-40B4-BE49-F238E27FC236}">
                <a16:creationId xmlns:a16="http://schemas.microsoft.com/office/drawing/2014/main" id="{6151AB30-CD74-471D-9FA6-ADC0C901E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68963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5143992" y="335086"/>
            <a:ext cx="3780000" cy="2088000"/>
          </a:xfrm>
        </p:spPr>
        <p:txBody>
          <a:bodyPr lIns="144000" tIns="0" rIns="144000" anchor="ctr" anchorCtr="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6872748" y="2452534"/>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5143992" y="2710948"/>
            <a:ext cx="3780000" cy="2088000"/>
          </a:xfrm>
        </p:spPr>
        <p:txBody>
          <a:bodyPr lIns="144000" tIns="0" rIns="144000" anchor="ctr" anchorCtr="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6872748" y="4828396"/>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pic>
        <p:nvPicPr>
          <p:cNvPr id="2" name="Kuva 1">
            <a:extLst>
              <a:ext uri="{FF2B5EF4-FFF2-40B4-BE49-F238E27FC236}">
                <a16:creationId xmlns:a16="http://schemas.microsoft.com/office/drawing/2014/main" id="{FD7A6D75-A33D-EB48-EF10-081025448B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980750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B939F-D6C8-2EC0-5DC9-C8524776FBA0}"/>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C98CB8E8-D393-BA38-889F-A7EE97EB5335}"/>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4" name="Footer Placeholder 3">
            <a:extLst>
              <a:ext uri="{FF2B5EF4-FFF2-40B4-BE49-F238E27FC236}">
                <a16:creationId xmlns:a16="http://schemas.microsoft.com/office/drawing/2014/main" id="{5EBBF77A-3866-366F-770A-7484FADC0442}"/>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BDCCDAEF-89C2-23AE-5E50-F94441A37DFC}"/>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1590288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54F3D-E7D5-3B62-3969-6DE55F40E0C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fi-FI"/>
          </a:p>
        </p:txBody>
      </p:sp>
      <p:sp>
        <p:nvSpPr>
          <p:cNvPr id="3" name="Subtitle 2">
            <a:extLst>
              <a:ext uri="{FF2B5EF4-FFF2-40B4-BE49-F238E27FC236}">
                <a16:creationId xmlns:a16="http://schemas.microsoft.com/office/drawing/2014/main" id="{E451BE40-1EBD-DA1E-460D-AB6786BD3CC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F7275885-3BCC-C589-76D2-F5F8037B3B8B}"/>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5" name="Footer Placeholder 4">
            <a:extLst>
              <a:ext uri="{FF2B5EF4-FFF2-40B4-BE49-F238E27FC236}">
                <a16:creationId xmlns:a16="http://schemas.microsoft.com/office/drawing/2014/main" id="{7496F87B-DD40-4237-23B4-852560B800BA}"/>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5294D0B8-B635-8539-9549-9F84184D0655}"/>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36094100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5D31-B2EB-A0BD-97CE-A0BB97E2D9AD}"/>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F7E351E6-CF85-C855-4A28-EE68093B29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FF239A75-40F2-AE5D-C0FD-07BEFC673052}"/>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5" name="Footer Placeholder 4">
            <a:extLst>
              <a:ext uri="{FF2B5EF4-FFF2-40B4-BE49-F238E27FC236}">
                <a16:creationId xmlns:a16="http://schemas.microsoft.com/office/drawing/2014/main" id="{73A30D38-F15F-ADCE-CE35-8C7FF7B8C33E}"/>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4AF6A33-C794-AF8D-A5ED-AADB883F98C8}"/>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588816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7942-29E6-1F36-0544-0CBB149947B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793375A0-F7A7-AE56-D079-139290C159B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8388AA-DB85-0011-5E49-DC6AC9594F4E}"/>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5" name="Footer Placeholder 4">
            <a:extLst>
              <a:ext uri="{FF2B5EF4-FFF2-40B4-BE49-F238E27FC236}">
                <a16:creationId xmlns:a16="http://schemas.microsoft.com/office/drawing/2014/main" id="{FC614875-8F21-C998-E80C-60F0BE85676C}"/>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22B77BE-9978-3915-F825-C92855A51B9D}"/>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3977018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8FC8-ED05-263F-2EF4-A5C21CEBE05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7506BB06-4F0A-1733-38FA-445C6BDC1FC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A545D721-6D30-5310-5A06-BD57CCE2E13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965A6731-C81B-E698-5500-F5CD389AF438}"/>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6" name="Footer Placeholder 5">
            <a:extLst>
              <a:ext uri="{FF2B5EF4-FFF2-40B4-BE49-F238E27FC236}">
                <a16:creationId xmlns:a16="http://schemas.microsoft.com/office/drawing/2014/main" id="{02F6344E-5CE2-45C3-B5E0-8D262A084BA3}"/>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100482EF-A0A5-50AA-67DC-7DD0F90F3307}"/>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16578046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6A2C-EA33-631B-F712-F054E766EF89}"/>
              </a:ext>
            </a:extLst>
          </p:cNvPr>
          <p:cNvSpPr>
            <a:spLocks noGrp="1"/>
          </p:cNvSpPr>
          <p:nvPr>
            <p:ph type="title"/>
          </p:nvPr>
        </p:nvSpPr>
        <p:spPr>
          <a:xfrm>
            <a:off x="629841" y="273844"/>
            <a:ext cx="7886700" cy="994172"/>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90C32FBE-E91C-D937-BC1C-8F207D32B83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B366E26-9AFB-A1F5-7D46-74D7F95074D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1605215C-76F2-6A53-3D8E-55E63C8742E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BEED4-80C0-6658-D46D-7AE83E13DD2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D265CC71-0FBB-CBB0-9834-2734CE9502AF}"/>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8" name="Footer Placeholder 7">
            <a:extLst>
              <a:ext uri="{FF2B5EF4-FFF2-40B4-BE49-F238E27FC236}">
                <a16:creationId xmlns:a16="http://schemas.microsoft.com/office/drawing/2014/main" id="{85F20088-AB83-FA7D-8D04-7A3334E2486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F283915-C4AB-AEFA-F95C-DC9E654054D3}"/>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34141847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B939F-D6C8-2EC0-5DC9-C8524776FBA0}"/>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C98CB8E8-D393-BA38-889F-A7EE97EB5335}"/>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4" name="Footer Placeholder 3">
            <a:extLst>
              <a:ext uri="{FF2B5EF4-FFF2-40B4-BE49-F238E27FC236}">
                <a16:creationId xmlns:a16="http://schemas.microsoft.com/office/drawing/2014/main" id="{5EBBF77A-3866-366F-770A-7484FADC0442}"/>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BDCCDAEF-89C2-23AE-5E50-F94441A37DFC}"/>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28077215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E11ACB-93C2-5C86-3E29-6A84200E6745}"/>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3" name="Footer Placeholder 2">
            <a:extLst>
              <a:ext uri="{FF2B5EF4-FFF2-40B4-BE49-F238E27FC236}">
                <a16:creationId xmlns:a16="http://schemas.microsoft.com/office/drawing/2014/main" id="{35C20F6A-6806-E1E8-8F18-A49F2DDB2076}"/>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F5287E53-0B8B-6834-D344-F159D1C89D53}"/>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8180451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49C8-DBC6-4021-46DE-F6D77191E5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20C751B-AF3C-AC04-CE38-917C68A5D6A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BF6155A3-C152-D199-DFB8-CDD3CC462E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926D6B-4567-CDC5-15B1-53C38282F407}"/>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6" name="Footer Placeholder 5">
            <a:extLst>
              <a:ext uri="{FF2B5EF4-FFF2-40B4-BE49-F238E27FC236}">
                <a16:creationId xmlns:a16="http://schemas.microsoft.com/office/drawing/2014/main" id="{A4CBD0BC-0324-AD73-27BB-23DAF3634208}"/>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B710215D-8544-FF49-2A31-EC155F31BE1E}"/>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3518910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CED2-4F45-5786-CFDC-B0D058D7313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09A91BD6-AC15-BD08-96D0-E5E7B6BBA01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a:extLst>
              <a:ext uri="{FF2B5EF4-FFF2-40B4-BE49-F238E27FC236}">
                <a16:creationId xmlns:a16="http://schemas.microsoft.com/office/drawing/2014/main" id="{B0967DA9-C081-9397-EF00-7528CE91993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84647C-87CC-6EC3-09AC-39B2576C7028}"/>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6" name="Footer Placeholder 5">
            <a:extLst>
              <a:ext uri="{FF2B5EF4-FFF2-40B4-BE49-F238E27FC236}">
                <a16:creationId xmlns:a16="http://schemas.microsoft.com/office/drawing/2014/main" id="{9211C915-18FF-F970-841C-BFC8B0861105}"/>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C654C54D-B39B-427E-3E73-5C413101E317}"/>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106695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Kuvakollaasi (3 kuva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5EEDD00B-46CD-4983-8E22-87F37B6FDDDB}"/>
              </a:ext>
            </a:extLst>
          </p:cNvPr>
          <p:cNvSpPr>
            <a:spLocks noGrp="1"/>
          </p:cNvSpPr>
          <p:nvPr>
            <p:ph type="pic" sz="quarter" idx="11" hasCustomPrompt="1"/>
          </p:nvPr>
        </p:nvSpPr>
        <p:spPr>
          <a:xfrm>
            <a:off x="105196" y="113288"/>
            <a:ext cx="4359778" cy="4907374"/>
          </a:xfrm>
        </p:spPr>
        <p:txBody>
          <a:bodyPr lIns="144000" tIns="144000" rIns="144000" anchor="t" anchorCtr="1">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FFA53543-86C7-4C7E-A6AB-7B6F2098B992}"/>
              </a:ext>
            </a:extLst>
          </p:cNvPr>
          <p:cNvSpPr>
            <a:spLocks noGrp="1"/>
          </p:cNvSpPr>
          <p:nvPr>
            <p:ph type="body" sz="quarter" idx="21" hasCustomPrompt="1"/>
          </p:nvPr>
        </p:nvSpPr>
        <p:spPr>
          <a:xfrm>
            <a:off x="200137" y="4727905"/>
            <a:ext cx="107546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sp>
        <p:nvSpPr>
          <p:cNvPr id="6" name="Kuvan paikkamerkki 8">
            <a:extLst>
              <a:ext uri="{FF2B5EF4-FFF2-40B4-BE49-F238E27FC236}">
                <a16:creationId xmlns:a16="http://schemas.microsoft.com/office/drawing/2014/main" id="{F04BCD48-6335-43D6-87AA-F4DBB59CA9F4}"/>
              </a:ext>
            </a:extLst>
          </p:cNvPr>
          <p:cNvSpPr>
            <a:spLocks noGrp="1"/>
          </p:cNvSpPr>
          <p:nvPr>
            <p:ph type="pic" sz="quarter" idx="13" hasCustomPrompt="1"/>
          </p:nvPr>
        </p:nvSpPr>
        <p:spPr>
          <a:xfrm>
            <a:off x="4581946" y="113288"/>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3" name="Tekstin paikkamerkki 2">
            <a:extLst>
              <a:ext uri="{FF2B5EF4-FFF2-40B4-BE49-F238E27FC236}">
                <a16:creationId xmlns:a16="http://schemas.microsoft.com/office/drawing/2014/main" id="{D3404D98-E1C1-42E5-BFB0-40ED50A240DE}"/>
              </a:ext>
            </a:extLst>
          </p:cNvPr>
          <p:cNvSpPr>
            <a:spLocks noGrp="1"/>
          </p:cNvSpPr>
          <p:nvPr>
            <p:ph type="body" sz="quarter" idx="20" hasCustomPrompt="1"/>
          </p:nvPr>
        </p:nvSpPr>
        <p:spPr>
          <a:xfrm>
            <a:off x="7861024" y="2213686"/>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
        <p:nvSpPr>
          <p:cNvPr id="8" name="Kuvan paikkamerkki 8">
            <a:extLst>
              <a:ext uri="{FF2B5EF4-FFF2-40B4-BE49-F238E27FC236}">
                <a16:creationId xmlns:a16="http://schemas.microsoft.com/office/drawing/2014/main" id="{B2961B63-BCE8-420E-B85A-9561A8D30056}"/>
              </a:ext>
            </a:extLst>
          </p:cNvPr>
          <p:cNvSpPr>
            <a:spLocks noGrp="1"/>
          </p:cNvSpPr>
          <p:nvPr>
            <p:ph type="pic" sz="quarter" idx="15" hasCustomPrompt="1"/>
          </p:nvPr>
        </p:nvSpPr>
        <p:spPr>
          <a:xfrm>
            <a:off x="4581947" y="2623062"/>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E85BA919-9FE2-4B09-8654-3A39277A4559}"/>
              </a:ext>
            </a:extLst>
          </p:cNvPr>
          <p:cNvSpPr>
            <a:spLocks noGrp="1"/>
          </p:cNvSpPr>
          <p:nvPr>
            <p:ph type="body" sz="quarter" idx="19" hasCustomPrompt="1"/>
          </p:nvPr>
        </p:nvSpPr>
        <p:spPr>
          <a:xfrm>
            <a:off x="7868399" y="4727905"/>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38404658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23DA-6F1E-C04B-B03A-87AB471F72C4}"/>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A03D27FB-4950-E04F-76C0-699AC2798F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F81F25B-3155-39CE-C6A8-78E9F67E822C}"/>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5" name="Footer Placeholder 4">
            <a:extLst>
              <a:ext uri="{FF2B5EF4-FFF2-40B4-BE49-F238E27FC236}">
                <a16:creationId xmlns:a16="http://schemas.microsoft.com/office/drawing/2014/main" id="{EE22677D-B953-0F01-E484-2BAA55A69135}"/>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D0253B20-7089-E225-EA47-9DD1544E9FB5}"/>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33419082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0598A-93E3-09C7-1670-26DF1DC295E5}"/>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443A7D0F-B33C-68A3-7688-075B9E10583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7133138-E967-1A56-B95B-E5E1FA5B2761}"/>
              </a:ext>
            </a:extLst>
          </p:cNvPr>
          <p:cNvSpPr>
            <a:spLocks noGrp="1"/>
          </p:cNvSpPr>
          <p:nvPr>
            <p:ph type="dt" sz="half" idx="10"/>
          </p:nvPr>
        </p:nvSpPr>
        <p:spPr/>
        <p:txBody>
          <a:bodyPr/>
          <a:lstStyle/>
          <a:p>
            <a:fld id="{BC981AEE-DF9F-480B-8A7C-41705F39C801}" type="datetimeFigureOut">
              <a:rPr lang="fi-FI" smtClean="0"/>
              <a:t>27.8.2024</a:t>
            </a:fld>
            <a:endParaRPr lang="fi-FI"/>
          </a:p>
        </p:txBody>
      </p:sp>
      <p:sp>
        <p:nvSpPr>
          <p:cNvPr id="5" name="Footer Placeholder 4">
            <a:extLst>
              <a:ext uri="{FF2B5EF4-FFF2-40B4-BE49-F238E27FC236}">
                <a16:creationId xmlns:a16="http://schemas.microsoft.com/office/drawing/2014/main" id="{1CC1E2B5-D073-A600-B0EF-CBB40143D7C1}"/>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648C4DD4-9464-7788-AE95-06B8C332B5FF}"/>
              </a:ext>
            </a:extLst>
          </p:cNvPr>
          <p:cNvSpPr>
            <a:spLocks noGrp="1"/>
          </p:cNvSpPr>
          <p:nvPr>
            <p:ph type="sldNum" sz="quarter" idx="12"/>
          </p:nvPr>
        </p:nvSpPr>
        <p:spPr/>
        <p:txBody>
          <a:bodyPr/>
          <a:lstStyle/>
          <a:p>
            <a:fld id="{C09E7F3A-65E8-4CAC-8DAE-DDE3203B99ED}" type="slidenum">
              <a:rPr lang="fi-FI" smtClean="0"/>
              <a:t>‹#›</a:t>
            </a:fld>
            <a:endParaRPr lang="fi-FI"/>
          </a:p>
        </p:txBody>
      </p:sp>
    </p:spTree>
    <p:extLst>
      <p:ext uri="{BB962C8B-B14F-4D97-AF65-F5344CB8AC3E}">
        <p14:creationId xmlns:p14="http://schemas.microsoft.com/office/powerpoint/2010/main" val="2460275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so kuva + kuvateksti väritaustalla">
    <p:spTree>
      <p:nvGrpSpPr>
        <p:cNvPr id="1" name=""/>
        <p:cNvGrpSpPr/>
        <p:nvPr/>
      </p:nvGrpSpPr>
      <p:grpSpPr>
        <a:xfrm>
          <a:off x="0" y="0"/>
          <a:ext cx="0" cy="0"/>
          <a:chOff x="0" y="0"/>
          <a:chExt cx="0" cy="0"/>
        </a:xfrm>
      </p:grpSpPr>
      <p:sp>
        <p:nvSpPr>
          <p:cNvPr id="7" name="Tekstin paikkamerkki 2">
            <a:extLst>
              <a:ext uri="{FF2B5EF4-FFF2-40B4-BE49-F238E27FC236}">
                <a16:creationId xmlns:a16="http://schemas.microsoft.com/office/drawing/2014/main" id="{5310E2D3-C2DC-45C6-BB68-45C753318F56}"/>
              </a:ext>
            </a:extLst>
          </p:cNvPr>
          <p:cNvSpPr>
            <a:spLocks noGrp="1"/>
          </p:cNvSpPr>
          <p:nvPr>
            <p:ph type="body" sz="quarter" idx="12" hasCustomPrompt="1"/>
          </p:nvPr>
        </p:nvSpPr>
        <p:spPr>
          <a:xfrm>
            <a:off x="1146412" y="4041508"/>
            <a:ext cx="7645164" cy="1101992"/>
          </a:xfrm>
          <a:noFill/>
        </p:spPr>
        <p:txBody>
          <a:bodyPr wrap="square" lIns="0" tIns="144000" rIns="0" bIns="144000" anchor="ctr" anchorCtr="0">
            <a:noAutofit/>
          </a:bodyPr>
          <a:lstStyle>
            <a:lvl1pPr marL="0" indent="0" algn="r">
              <a:lnSpc>
                <a:spcPct val="100000"/>
              </a:lnSpc>
              <a:spcAft>
                <a:spcPts val="0"/>
              </a:spcAft>
              <a:buFont typeface="Arial" panose="020B0604020202020204" pitchFamily="34" charset="0"/>
              <a:buNone/>
              <a:defRPr sz="1100" b="1">
                <a:solidFill>
                  <a:schemeClr val="bg1"/>
                </a:solidFill>
              </a:defRPr>
            </a:lvl1pPr>
            <a:lvl2pPr>
              <a:lnSpc>
                <a:spcPct val="90000"/>
              </a:lnSpc>
              <a:defRPr sz="1400">
                <a:solidFill>
                  <a:schemeClr val="bg1"/>
                </a:solidFill>
              </a:defRPr>
            </a:lvl2pPr>
            <a:lvl3pPr>
              <a:lnSpc>
                <a:spcPct val="90000"/>
              </a:lnSpc>
              <a:spcAft>
                <a:spcPts val="800"/>
              </a:spcAft>
              <a:defRPr sz="1100">
                <a:solidFill>
                  <a:schemeClr val="bg1"/>
                </a:solidFill>
              </a:defRPr>
            </a:lvl3pPr>
            <a:lvl4pPr>
              <a:lnSpc>
                <a:spcPct val="90000"/>
              </a:lnSpc>
              <a:spcAft>
                <a:spcPts val="800"/>
              </a:spcAft>
              <a:defRPr sz="1200">
                <a:solidFill>
                  <a:schemeClr val="bg1"/>
                </a:solidFill>
              </a:defRPr>
            </a:lvl4pPr>
            <a:lvl5pPr>
              <a:lnSpc>
                <a:spcPct val="90000"/>
              </a:lnSpc>
              <a:defRPr sz="1400">
                <a:solidFill>
                  <a:schemeClr val="bg1"/>
                </a:solidFill>
              </a:defRPr>
            </a:lvl5pPr>
          </a:lstStyle>
          <a:p>
            <a:pPr lvl="0"/>
            <a:r>
              <a:rPr lang="fi-FI"/>
              <a:t>Kuvateksti väritaustalla. </a:t>
            </a:r>
            <a:br>
              <a:rPr lang="fi-FI"/>
            </a:br>
            <a:r>
              <a:rPr lang="fi-FI"/>
              <a:t>Voit rajata kuvan korkeutta jos kuvateksti on pitkä. (Kuvan muotoilu &gt; Rajaa) </a:t>
            </a:r>
            <a:br>
              <a:rPr lang="fi-FI"/>
            </a:br>
            <a:r>
              <a:rPr lang="fi-FI"/>
              <a:t>Kuvatekstin oletuskorkeuteen mahtuu korkeintaan kolme riviä tekstiä.</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0" y="0"/>
            <a:ext cx="9144001" cy="4041508"/>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solidFill>
                  <a:schemeClr val="bg1"/>
                </a:solidFill>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9" name="Tekstin paikkamerkki 2">
            <a:extLst>
              <a:ext uri="{FF2B5EF4-FFF2-40B4-BE49-F238E27FC236}">
                <a16:creationId xmlns:a16="http://schemas.microsoft.com/office/drawing/2014/main" id="{73E1C6AB-D5BB-4613-9A4D-55DA83F18F93}"/>
              </a:ext>
            </a:extLst>
          </p:cNvPr>
          <p:cNvSpPr>
            <a:spLocks noGrp="1"/>
          </p:cNvSpPr>
          <p:nvPr>
            <p:ph type="body" sz="quarter" idx="17" hasCustomPrompt="1"/>
          </p:nvPr>
        </p:nvSpPr>
        <p:spPr>
          <a:xfrm>
            <a:off x="101117" y="3722502"/>
            <a:ext cx="106819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pic>
        <p:nvPicPr>
          <p:cNvPr id="11" name="Kuva 10">
            <a:extLst>
              <a:ext uri="{FF2B5EF4-FFF2-40B4-BE49-F238E27FC236}">
                <a16:creationId xmlns:a16="http://schemas.microsoft.com/office/drawing/2014/main" id="{3A36C6FA-7A64-0781-D424-EBA552C89A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9352" y="4543366"/>
            <a:ext cx="2628947" cy="452362"/>
          </a:xfrm>
          <a:prstGeom prst="rect">
            <a:avLst/>
          </a:prstGeom>
        </p:spPr>
      </p:pic>
    </p:spTree>
    <p:extLst>
      <p:ext uri="{BB962C8B-B14F-4D97-AF65-F5344CB8AC3E}">
        <p14:creationId xmlns:p14="http://schemas.microsoft.com/office/powerpoint/2010/main" val="1579915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theme" Target="../theme/theme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8"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4.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3688" y="1379388"/>
            <a:ext cx="6733382" cy="304184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2" name="Title Placeholder 1"/>
          <p:cNvSpPr>
            <a:spLocks noGrp="1"/>
          </p:cNvSpPr>
          <p:nvPr>
            <p:ph type="title"/>
          </p:nvPr>
        </p:nvSpPr>
        <p:spPr>
          <a:xfrm>
            <a:off x="884910" y="386408"/>
            <a:ext cx="7412159" cy="741567"/>
          </a:xfrm>
          <a:prstGeom prst="rect">
            <a:avLst/>
          </a:prstGeom>
        </p:spPr>
        <p:txBody>
          <a:bodyPr vert="horz" wrap="square" lIns="0" tIns="0" rIns="0" bIns="0" rtlCol="0" anchor="b">
            <a:noAutofit/>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137468107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660" r:id="rId14"/>
    <p:sldLayoutId id="2147483712" r:id="rId15"/>
    <p:sldLayoutId id="2147483656" r:id="rId16"/>
    <p:sldLayoutId id="2147483718" r:id="rId17"/>
    <p:sldLayoutId id="2147483710" r:id="rId18"/>
    <p:sldLayoutId id="2147483720" r:id="rId19"/>
    <p:sldLayoutId id="2147483709" r:id="rId20"/>
    <p:sldLayoutId id="2147483716" r:id="rId21"/>
    <p:sldLayoutId id="2147483691" r:id="rId22"/>
    <p:sldLayoutId id="2147483721" r:id="rId23"/>
    <p:sldLayoutId id="2147483715" r:id="rId24"/>
    <p:sldLayoutId id="2147483778" r:id="rId25"/>
  </p:sldLayoutIdLst>
  <p:txStyles>
    <p:titleStyle>
      <a:lvl1pPr algn="l" defTabSz="457200" rtl="0" eaLnBrk="1" latinLnBrk="0" hangingPunct="1">
        <a:lnSpc>
          <a:spcPts val="3300"/>
        </a:lnSpc>
        <a:spcBef>
          <a:spcPct val="0"/>
        </a:spcBef>
        <a:buNone/>
        <a:defRPr sz="3200" b="1" kern="1200">
          <a:solidFill>
            <a:schemeClr val="tx1"/>
          </a:solidFill>
          <a:latin typeface="Arial"/>
          <a:ea typeface="+mj-ea"/>
          <a:cs typeface="Arial"/>
        </a:defRPr>
      </a:lvl1pPr>
    </p:titleStyle>
    <p:bodyStyle>
      <a:lvl1pPr marL="177800" indent="-1778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1768794"/>
            <a:ext cx="2624000" cy="1842364"/>
          </a:xfrm>
          <a:prstGeom prst="rect">
            <a:avLst/>
          </a:prstGeom>
        </p:spPr>
        <p:txBody>
          <a:bodyPr vert="horz" lIns="228600" tIns="228600" rIns="228600" bIns="22860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4076237" y="596039"/>
            <a:ext cx="4462527" cy="39428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603504" y="240030"/>
            <a:ext cx="2743200" cy="240030"/>
          </a:xfrm>
          <a:prstGeom prst="rect">
            <a:avLst/>
          </a:prstGeom>
        </p:spPr>
        <p:txBody>
          <a:bodyPr vert="horz" lIns="91440" tIns="45720" rIns="91440" bIns="45720" rtlCol="0" anchor="ctr"/>
          <a:lstStyle>
            <a:lvl1pPr algn="l">
              <a:defRPr sz="750">
                <a:solidFill>
                  <a:schemeClr val="tx1">
                    <a:tint val="75000"/>
                  </a:schemeClr>
                </a:solidFill>
              </a:defRPr>
            </a:lvl1pPr>
          </a:lstStyle>
          <a:p>
            <a:pPr rtl="0"/>
            <a:fld id="{F8F186A5-C647-4A65-ACEB-19994A4785AD}" type="datetime1">
              <a:rPr lang="fi-FI" noProof="0" smtClean="0"/>
              <a:t>27.8.2024</a:t>
            </a:fld>
            <a:endParaRPr lang="fi-FI" noProof="0"/>
          </a:p>
        </p:txBody>
      </p:sp>
      <p:sp>
        <p:nvSpPr>
          <p:cNvPr id="5" name="Footer Placeholder 4"/>
          <p:cNvSpPr>
            <a:spLocks noGrp="1"/>
          </p:cNvSpPr>
          <p:nvPr>
            <p:ph type="ftr" sz="quarter" idx="3"/>
          </p:nvPr>
        </p:nvSpPr>
        <p:spPr>
          <a:xfrm>
            <a:off x="603504" y="4670298"/>
            <a:ext cx="7941564" cy="240030"/>
          </a:xfrm>
          <a:prstGeom prst="rect">
            <a:avLst/>
          </a:prstGeom>
        </p:spPr>
        <p:txBody>
          <a:bodyPr vert="horz" lIns="91440" tIns="45720" rIns="91440" bIns="45720" rtlCol="0" anchor="ctr"/>
          <a:lstStyle>
            <a:lvl1pPr algn="r">
              <a:defRPr sz="750">
                <a:solidFill>
                  <a:schemeClr val="tx1">
                    <a:tint val="75000"/>
                  </a:schemeClr>
                </a:solidFill>
              </a:defRPr>
            </a:lvl1pPr>
          </a:lstStyle>
          <a:p>
            <a:pPr rtl="0"/>
            <a:r>
              <a:rPr lang="fi-FI" noProof="0"/>
              <a:t>ESITYKSEN OTSIKKO</a:t>
            </a:r>
          </a:p>
        </p:txBody>
      </p:sp>
      <p:sp>
        <p:nvSpPr>
          <p:cNvPr id="6" name="Slide Number Placeholder 5"/>
          <p:cNvSpPr>
            <a:spLocks noGrp="1"/>
          </p:cNvSpPr>
          <p:nvPr>
            <p:ph type="sldNum" sz="quarter" idx="4"/>
          </p:nvPr>
        </p:nvSpPr>
        <p:spPr>
          <a:xfrm>
            <a:off x="7852410" y="240030"/>
            <a:ext cx="685800" cy="240030"/>
          </a:xfrm>
          <a:prstGeom prst="rect">
            <a:avLst/>
          </a:prstGeom>
        </p:spPr>
        <p:txBody>
          <a:bodyPr vert="horz" lIns="91440" tIns="45720" rIns="91440" bIns="45720" rtlCol="0" anchor="ctr"/>
          <a:lstStyle>
            <a:lvl1pPr algn="r">
              <a:defRPr sz="750">
                <a:solidFill>
                  <a:schemeClr val="tx1">
                    <a:tint val="75000"/>
                  </a:schemeClr>
                </a:solidFill>
              </a:defRPr>
            </a:lvl1pPr>
          </a:lstStyle>
          <a:p>
            <a:pPr rtl="0"/>
            <a:fld id="{294A09A9-5501-47C1-A89A-A340965A2BE2}" type="slidenum">
              <a:rPr lang="fi-FI" noProof="0" smtClean="0"/>
              <a:pPr rtl="0"/>
              <a:t>‹#›</a:t>
            </a:fld>
            <a:endParaRPr lang="fi-FI" noProof="0"/>
          </a:p>
        </p:txBody>
      </p:sp>
    </p:spTree>
    <p:extLst>
      <p:ext uri="{BB962C8B-B14F-4D97-AF65-F5344CB8AC3E}">
        <p14:creationId xmlns:p14="http://schemas.microsoft.com/office/powerpoint/2010/main" val="2785569978"/>
      </p:ext>
    </p:extLst>
  </p:cSld>
  <p:clrMap bg1="lt1" tx1="dk1" bg2="lt2" tx2="dk2" accent1="accent1" accent2="accent2" accent3="accent3" accent4="accent4" accent5="accent5" accent6="accent6" hlink="hlink" folHlink="folHlink"/>
  <p:sldLayoutIdLst>
    <p:sldLayoutId id="214748376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781" r:id="rId13"/>
  </p:sldLayoutIdLst>
  <p:hf hdr="0"/>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3688" y="1379388"/>
            <a:ext cx="6733382" cy="304184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2" name="Title Placeholder 1"/>
          <p:cNvSpPr>
            <a:spLocks noGrp="1"/>
          </p:cNvSpPr>
          <p:nvPr>
            <p:ph type="title"/>
          </p:nvPr>
        </p:nvSpPr>
        <p:spPr>
          <a:xfrm>
            <a:off x="884910" y="386408"/>
            <a:ext cx="7412159" cy="741567"/>
          </a:xfrm>
          <a:prstGeom prst="rect">
            <a:avLst/>
          </a:prstGeom>
        </p:spPr>
        <p:txBody>
          <a:bodyPr vert="horz" wrap="square" lIns="0" tIns="0" rIns="0" bIns="0" rtlCol="0" anchor="b">
            <a:noAutofit/>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137468107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38" r:id="rId16"/>
    <p:sldLayoutId id="2147483706" r:id="rId17"/>
    <p:sldLayoutId id="2147483771" r:id="rId18"/>
    <p:sldLayoutId id="2147483827" r:id="rId19"/>
    <p:sldLayoutId id="2147483828" r:id="rId20"/>
    <p:sldLayoutId id="2147483829" r:id="rId21"/>
    <p:sldLayoutId id="2147483775" r:id="rId22"/>
    <p:sldLayoutId id="2147483776" r:id="rId23"/>
    <p:sldLayoutId id="2147483751" r:id="rId24"/>
    <p:sldLayoutId id="2147483830" r:id="rId25"/>
    <p:sldLayoutId id="2147483831" r:id="rId26"/>
    <p:sldLayoutId id="2147483832" r:id="rId27"/>
    <p:sldLayoutId id="2147483825" r:id="rId28"/>
    <p:sldLayoutId id="2147483736" r:id="rId29"/>
    <p:sldLayoutId id="2147483826" r:id="rId30"/>
    <p:sldLayoutId id="2147483737" r:id="rId31"/>
    <p:sldLayoutId id="2147483752" r:id="rId32"/>
  </p:sldLayoutIdLst>
  <p:txStyles>
    <p:titleStyle>
      <a:lvl1pPr algn="l" defTabSz="457200" rtl="0" eaLnBrk="1" latinLnBrk="0" hangingPunct="1">
        <a:lnSpc>
          <a:spcPts val="3300"/>
        </a:lnSpc>
        <a:spcBef>
          <a:spcPct val="0"/>
        </a:spcBef>
        <a:buNone/>
        <a:defRPr sz="3200" b="1" kern="1200">
          <a:solidFill>
            <a:schemeClr val="tx1"/>
          </a:solidFill>
          <a:latin typeface="Arial"/>
          <a:ea typeface="+mj-ea"/>
          <a:cs typeface="Arial"/>
        </a:defRPr>
      </a:lvl1pPr>
    </p:titleStyle>
    <p:bodyStyle>
      <a:lvl1pPr marL="177800" indent="-1778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C55142-5C17-68A3-1E53-384898C2C98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0338B03D-4FED-AD25-51B6-79733213361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75E09C64-3686-8466-8DFC-41108CE85DC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C981AEE-DF9F-480B-8A7C-41705F39C801}" type="datetimeFigureOut">
              <a:rPr lang="fi-FI" smtClean="0"/>
              <a:t>27.8.2024</a:t>
            </a:fld>
            <a:endParaRPr lang="fi-FI"/>
          </a:p>
        </p:txBody>
      </p:sp>
      <p:sp>
        <p:nvSpPr>
          <p:cNvPr id="5" name="Footer Placeholder 4">
            <a:extLst>
              <a:ext uri="{FF2B5EF4-FFF2-40B4-BE49-F238E27FC236}">
                <a16:creationId xmlns:a16="http://schemas.microsoft.com/office/drawing/2014/main" id="{14C2A4AC-C6AA-7038-307D-B0229EA66D5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F4507A6F-A084-2775-661C-3DDF3FEF6DF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9E7F3A-65E8-4CAC-8DAE-DDE3203B99ED}" type="slidenum">
              <a:rPr lang="fi-FI" smtClean="0"/>
              <a:t>‹#›</a:t>
            </a:fld>
            <a:endParaRPr lang="fi-FI"/>
          </a:p>
        </p:txBody>
      </p:sp>
    </p:spTree>
    <p:extLst>
      <p:ext uri="{BB962C8B-B14F-4D97-AF65-F5344CB8AC3E}">
        <p14:creationId xmlns:p14="http://schemas.microsoft.com/office/powerpoint/2010/main" val="252059680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akepike.fi/wp-content/uploads/2022/08/32078086_Vaikuttamisopas_web_vedos.pdf" TargetMode="External"/><Relationship Id="rId2" Type="http://schemas.openxmlformats.org/officeDocument/2006/relationships/hyperlink" Target="https://lahdenake.fi/artikkelit/vaikuttava-kirjasto-kampanjassa-kutsutaan-kuntapaattajat-vierailulle-kirjastoihin/" TargetMode="External"/><Relationship Id="rId1" Type="http://schemas.openxmlformats.org/officeDocument/2006/relationships/slideLayout" Target="../slideLayouts/slideLayout5.xml"/><Relationship Id="rId4" Type="http://schemas.openxmlformats.org/officeDocument/2006/relationships/hyperlink" Target="https://akepike.fi/pike-kirjastojen-vaikuttamishaaste-2024-kirjastolain-nakyvyys-kirjaston-arjessa/"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s://kirjastojenlappi.fi/ake-palvelutarjotin/kirjastokaverit/"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hyperlink" Target="https://ls-kirjastot.fi/koulutukset/ake-kahvit-kokemuksia-ja-infoa-kumppanikirjastotoiminnasta/"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hyperlink" Target="https://ls-kirjastot.fi/ake-ihmisten-vierailut-kirjastoissa/"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mailto:rebekka.pilppula@turku.fi" TargetMode="External"/><Relationship Id="rId2" Type="http://schemas.openxmlformats.org/officeDocument/2006/relationships/hyperlink" Target="mailto:anu.ojaranta@avi.fi" TargetMode="Externa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7.sv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mailto:AKE-kirjasto@turku.fi"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Viestint&#228;materiaalit:%20Kiertotalous%20-%20Lounais-Suomen%20kirjastojen%20extranet%20(ls-kirjastot.fi)" TargetMode="Externa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hyperlink" Target="https://ls-kirjastot.fi/materiaalit/viherkasvit-vaihtoon-tapahtumaresepti/" TargetMode="External"/><Relationship Id="rId7" Type="http://schemas.openxmlformats.org/officeDocument/2006/relationships/image" Target="../media/image39.jpeg"/><Relationship Id="rId2" Type="http://schemas.openxmlformats.org/officeDocument/2006/relationships/image" Target="../media/image37.png"/><Relationship Id="rId1" Type="http://schemas.openxmlformats.org/officeDocument/2006/relationships/slideLayout" Target="../slideLayouts/slideLayout43.xml"/><Relationship Id="rId6" Type="http://schemas.openxmlformats.org/officeDocument/2006/relationships/image" Target="../media/image38.jpeg"/><Relationship Id="rId5" Type="http://schemas.openxmlformats.org/officeDocument/2006/relationships/hyperlink" Target="https://ls-kirjastot.fi/materiaalit/tapahtumaresepti-siivouspaiva/" TargetMode="External"/><Relationship Id="rId4" Type="http://schemas.openxmlformats.org/officeDocument/2006/relationships/hyperlink" Target="https://ls-kirjastot.fi/materiaalit/tapahtumaresepti-kirjaston-lukuretriitti/"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Layout" Target="../slideLayouts/slideLayout56.xml"/><Relationship Id="rId5" Type="http://schemas.openxmlformats.org/officeDocument/2006/relationships/image" Target="../media/image46.png"/><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6.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2" Type="http://schemas.openxmlformats.org/officeDocument/2006/relationships/hyperlink" Target="mailto:ake-kirjasto@turku.fi" TargetMode="External"/><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hyperlink" Target="https://ls-kirjastot.fi/koulutuskalenteri/"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ls-kirjastot.fi/koulutukset/nain-teet-maksetun-somemainoskampanjan-muutamalla-kympilla/" TargetMode="External"/><Relationship Id="rId2" Type="http://schemas.openxmlformats.org/officeDocument/2006/relationships/hyperlink" Target="https://ls-kirjastot.fi/koulutukset/neuromoninainen-tyoelama/" TargetMode="External"/><Relationship Id="rId1" Type="http://schemas.openxmlformats.org/officeDocument/2006/relationships/slideLayout" Target="../slideLayouts/slideLayout5.xml"/><Relationship Id="rId6" Type="http://schemas.openxmlformats.org/officeDocument/2006/relationships/hyperlink" Target="https://ls-kirjastot.fi/koulutukset/liboppia-ja-osaamisen-johtamista-esihenkiloille-sisallot-ja-mahdollisuudet-tutuiksi/" TargetMode="External"/><Relationship Id="rId5" Type="http://schemas.openxmlformats.org/officeDocument/2006/relationships/hyperlink" Target="https://ls-kirjastot.fi/koulutukset/kirjastojen-varautumispaiva-2-valtakunnallinen-tilaisuus-ja-alueelliset-varautumistyopajat/" TargetMode="External"/><Relationship Id="rId4" Type="http://schemas.openxmlformats.org/officeDocument/2006/relationships/hyperlink" Target="https://ls-kirjastot.fi/koulutukset/kirjastojen-varautumispaiva-1-valtakunnallinen-webinaari/"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ls-kirjastot.fi/koulutukset/tapahtumaihmisten-koulutusretki-tampereelle/" TargetMode="External"/><Relationship Id="rId2" Type="http://schemas.openxmlformats.org/officeDocument/2006/relationships/hyperlink" Target="https://ls-kirjastot.fi/koulutukset/nakyvyystyoryhman-ja-muiden-viestinnasta-ja-markkinoinnista-kiinnostuneiden-retki-lempaalaan/" TargetMode="External"/><Relationship Id="rId1" Type="http://schemas.openxmlformats.org/officeDocument/2006/relationships/slideLayout" Target="../slideLayouts/slideLayout5.xml"/><Relationship Id="rId4" Type="http://schemas.openxmlformats.org/officeDocument/2006/relationships/hyperlink" Target="https://ls-kirjastot.fi/koulutukset/vierailu-helsinkiin-iiris-keskukseen-kalasataman-kirjastoon-moninaiselle-seka-varsat-verkostol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D3A68B-2169-4940-97C5-A10F00CDEB9F}"/>
              </a:ext>
            </a:extLst>
          </p:cNvPr>
          <p:cNvSpPr>
            <a:spLocks noGrp="1"/>
          </p:cNvSpPr>
          <p:nvPr>
            <p:ph type="ctrTitle"/>
          </p:nvPr>
        </p:nvSpPr>
        <p:spPr>
          <a:xfrm>
            <a:off x="733836" y="2809723"/>
            <a:ext cx="7733725" cy="1378901"/>
          </a:xfrm>
        </p:spPr>
        <p:txBody>
          <a:bodyPr/>
          <a:lstStyle/>
          <a:p>
            <a:r>
              <a:rPr lang="fi-FI"/>
              <a:t>Pomopäivät </a:t>
            </a:r>
          </a:p>
        </p:txBody>
      </p:sp>
      <p:sp>
        <p:nvSpPr>
          <p:cNvPr id="3" name="Alaotsikko 2">
            <a:extLst>
              <a:ext uri="{FF2B5EF4-FFF2-40B4-BE49-F238E27FC236}">
                <a16:creationId xmlns:a16="http://schemas.microsoft.com/office/drawing/2014/main" id="{EBB4AF93-CB7D-4D7E-B004-990FB059E389}"/>
              </a:ext>
            </a:extLst>
          </p:cNvPr>
          <p:cNvSpPr>
            <a:spLocks noGrp="1"/>
          </p:cNvSpPr>
          <p:nvPr>
            <p:ph type="subTitle" idx="1"/>
          </p:nvPr>
        </p:nvSpPr>
        <p:spPr/>
        <p:txBody>
          <a:bodyPr/>
          <a:lstStyle/>
          <a:p>
            <a:r>
              <a:rPr lang="fi-FI"/>
              <a:t>Yhteisöohjautuvuus</a:t>
            </a:r>
          </a:p>
        </p:txBody>
      </p:sp>
      <p:sp>
        <p:nvSpPr>
          <p:cNvPr id="4" name="Tekstin paikkamerkki 3">
            <a:extLst>
              <a:ext uri="{FF2B5EF4-FFF2-40B4-BE49-F238E27FC236}">
                <a16:creationId xmlns:a16="http://schemas.microsoft.com/office/drawing/2014/main" id="{B3C5D05A-648F-4BD0-9007-4EC4F55D2D48}"/>
              </a:ext>
            </a:extLst>
          </p:cNvPr>
          <p:cNvSpPr>
            <a:spLocks noGrp="1"/>
          </p:cNvSpPr>
          <p:nvPr>
            <p:ph type="body" sz="quarter" idx="10"/>
          </p:nvPr>
        </p:nvSpPr>
        <p:spPr/>
        <p:txBody>
          <a:bodyPr/>
          <a:lstStyle/>
          <a:p>
            <a:r>
              <a:rPr lang="fi-FI"/>
              <a:t>28.-29.8.2024</a:t>
            </a:r>
          </a:p>
        </p:txBody>
      </p:sp>
    </p:spTree>
    <p:extLst>
      <p:ext uri="{BB962C8B-B14F-4D97-AF65-F5344CB8AC3E}">
        <p14:creationId xmlns:p14="http://schemas.microsoft.com/office/powerpoint/2010/main" val="3401100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FCB12C-4C25-6376-0B93-C6B706488C2D}"/>
              </a:ext>
            </a:extLst>
          </p:cNvPr>
          <p:cNvSpPr>
            <a:spLocks noGrp="1"/>
          </p:cNvSpPr>
          <p:nvPr>
            <p:ph type="title"/>
          </p:nvPr>
        </p:nvSpPr>
        <p:spPr/>
        <p:txBody>
          <a:bodyPr/>
          <a:lstStyle/>
          <a:p>
            <a:r>
              <a:rPr lang="fi-FI"/>
              <a:t>Kapinallisten pikkujoulut!</a:t>
            </a:r>
          </a:p>
        </p:txBody>
      </p:sp>
      <p:sp>
        <p:nvSpPr>
          <p:cNvPr id="3" name="Tekstin paikkamerkki 2">
            <a:extLst>
              <a:ext uri="{FF2B5EF4-FFF2-40B4-BE49-F238E27FC236}">
                <a16:creationId xmlns:a16="http://schemas.microsoft.com/office/drawing/2014/main" id="{C1DD344A-8A9E-EB6C-1AB8-9000E7BECF4B}"/>
              </a:ext>
            </a:extLst>
          </p:cNvPr>
          <p:cNvSpPr>
            <a:spLocks noGrp="1"/>
          </p:cNvSpPr>
          <p:nvPr>
            <p:ph type="body" idx="1"/>
          </p:nvPr>
        </p:nvSpPr>
        <p:spPr/>
        <p:txBody>
          <a:bodyPr/>
          <a:lstStyle/>
          <a:p>
            <a:r>
              <a:rPr lang="fi-FI">
                <a:latin typeface="+mn-lt"/>
              </a:rPr>
              <a:t>Jämäkkyys, rohkeus, röyhkeyskin?</a:t>
            </a:r>
          </a:p>
          <a:p>
            <a:r>
              <a:rPr lang="fi-FI" b="0" i="0">
                <a:solidFill>
                  <a:srgbClr val="292929"/>
                </a:solidFill>
                <a:effectLst/>
                <a:latin typeface="+mn-lt"/>
              </a:rPr>
              <a:t>To 12.12. klo 13.30-16</a:t>
            </a:r>
          </a:p>
          <a:p>
            <a:r>
              <a:rPr lang="fi-FI">
                <a:solidFill>
                  <a:srgbClr val="292929"/>
                </a:solidFill>
                <a:latin typeface="+mn-lt"/>
              </a:rPr>
              <a:t>Ohjelma tarkentuu vielä, mutta kiinnitettynä ainakin </a:t>
            </a:r>
            <a:r>
              <a:rPr lang="fi-FI" err="1">
                <a:solidFill>
                  <a:srgbClr val="292929"/>
                </a:solidFill>
                <a:latin typeface="+mn-lt"/>
              </a:rPr>
              <a:t>Ina</a:t>
            </a:r>
            <a:r>
              <a:rPr lang="fi-FI">
                <a:solidFill>
                  <a:srgbClr val="292929"/>
                </a:solidFill>
                <a:latin typeface="+mn-lt"/>
              </a:rPr>
              <a:t> Mikkola</a:t>
            </a:r>
            <a:endParaRPr lang="fi-FI" b="0" i="0">
              <a:solidFill>
                <a:srgbClr val="292929"/>
              </a:solidFill>
              <a:effectLst/>
              <a:latin typeface="+mn-lt"/>
            </a:endParaRPr>
          </a:p>
          <a:p>
            <a:r>
              <a:rPr lang="fi-FI">
                <a:solidFill>
                  <a:srgbClr val="292929"/>
                </a:solidFill>
                <a:latin typeface="+mn-lt"/>
              </a:rPr>
              <a:t>Livetapahtuma Turussa, yhteinen etäkatsomo Porissa</a:t>
            </a:r>
          </a:p>
          <a:p>
            <a:pPr lvl="1"/>
            <a:r>
              <a:rPr lang="fi-FI">
                <a:solidFill>
                  <a:srgbClr val="292929"/>
                </a:solidFill>
                <a:latin typeface="+mn-lt"/>
              </a:rPr>
              <a:t>Toivottavasti syntyy myös muita yhteisiä etäkatsomoita!</a:t>
            </a:r>
          </a:p>
          <a:p>
            <a:r>
              <a:rPr lang="fi-FI">
                <a:solidFill>
                  <a:srgbClr val="292929"/>
                </a:solidFill>
                <a:latin typeface="+mn-lt"/>
              </a:rPr>
              <a:t>Omakustanteiset jatkot Turussa ja Porissa</a:t>
            </a:r>
          </a:p>
          <a:p>
            <a:pPr lvl="1"/>
            <a:r>
              <a:rPr lang="fi-FI">
                <a:solidFill>
                  <a:srgbClr val="292929"/>
                </a:solidFill>
                <a:latin typeface="+mn-lt"/>
              </a:rPr>
              <a:t>Toivottavasti järjestetään myös muita omia jatkoja!</a:t>
            </a:r>
          </a:p>
        </p:txBody>
      </p:sp>
      <p:pic>
        <p:nvPicPr>
          <p:cNvPr id="7" name="Kuva 6" descr="Dinosaurus lelu ja joulu decors">
            <a:extLst>
              <a:ext uri="{FF2B5EF4-FFF2-40B4-BE49-F238E27FC236}">
                <a16:creationId xmlns:a16="http://schemas.microsoft.com/office/drawing/2014/main" id="{62D38228-B60A-FCD6-3991-34BFCEE0D78B}"/>
              </a:ext>
            </a:extLst>
          </p:cNvPr>
          <p:cNvPicPr>
            <a:picLocks noChangeAspect="1"/>
          </p:cNvPicPr>
          <p:nvPr/>
        </p:nvPicPr>
        <p:blipFill rotWithShape="1">
          <a:blip r:embed="rId2"/>
          <a:srcRect l="-5146" t="-3002" r="13026" b="3002"/>
          <a:stretch/>
        </p:blipFill>
        <p:spPr>
          <a:xfrm flipH="1">
            <a:off x="6844342" y="323407"/>
            <a:ext cx="1660294" cy="1441853"/>
          </a:xfrm>
          <a:prstGeom prst="rect">
            <a:avLst/>
          </a:prstGeom>
          <a:effectLst>
            <a:softEdge rad="31750"/>
          </a:effectLst>
        </p:spPr>
      </p:pic>
      <p:pic>
        <p:nvPicPr>
          <p:cNvPr id="9" name="Kuva 8" descr="Joulupukki rentoutuu rannalla">
            <a:extLst>
              <a:ext uri="{FF2B5EF4-FFF2-40B4-BE49-F238E27FC236}">
                <a16:creationId xmlns:a16="http://schemas.microsoft.com/office/drawing/2014/main" id="{F89EB584-8D93-DFCF-BA19-43B49969AB36}"/>
              </a:ext>
            </a:extLst>
          </p:cNvPr>
          <p:cNvPicPr>
            <a:picLocks noChangeAspect="1"/>
          </p:cNvPicPr>
          <p:nvPr/>
        </p:nvPicPr>
        <p:blipFill>
          <a:blip r:embed="rId3"/>
          <a:stretch>
            <a:fillRect/>
          </a:stretch>
        </p:blipFill>
        <p:spPr>
          <a:xfrm>
            <a:off x="6459360" y="3378241"/>
            <a:ext cx="2045276" cy="1364881"/>
          </a:xfrm>
          <a:prstGeom prst="rect">
            <a:avLst/>
          </a:prstGeom>
          <a:effectLst>
            <a:softEdge rad="12700"/>
          </a:effectLst>
        </p:spPr>
      </p:pic>
    </p:spTree>
    <p:extLst>
      <p:ext uri="{BB962C8B-B14F-4D97-AF65-F5344CB8AC3E}">
        <p14:creationId xmlns:p14="http://schemas.microsoft.com/office/powerpoint/2010/main" val="4277609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6F94CF-D0F2-D35C-0D94-7476E8E2DDA7}"/>
              </a:ext>
            </a:extLst>
          </p:cNvPr>
          <p:cNvSpPr>
            <a:spLocks noGrp="1"/>
          </p:cNvSpPr>
          <p:nvPr>
            <p:ph type="ctrTitle"/>
          </p:nvPr>
        </p:nvSpPr>
        <p:spPr/>
        <p:txBody>
          <a:bodyPr/>
          <a:lstStyle/>
          <a:p>
            <a:r>
              <a:rPr lang="fi-FI"/>
              <a:t>Libopin </a:t>
            </a:r>
            <a:br>
              <a:rPr lang="fi-FI"/>
            </a:br>
            <a:r>
              <a:rPr lang="fi-FI"/>
              <a:t>ajankohtaiset</a:t>
            </a:r>
          </a:p>
        </p:txBody>
      </p:sp>
      <p:pic>
        <p:nvPicPr>
          <p:cNvPr id="4" name="Kuva 3" descr="Kuva, joka sisältää kohteen Grafiikka, Fontti, graafinen suunnittelu, logo&#10;&#10;Kuvaus luotu automaattisesti">
            <a:extLst>
              <a:ext uri="{FF2B5EF4-FFF2-40B4-BE49-F238E27FC236}">
                <a16:creationId xmlns:a16="http://schemas.microsoft.com/office/drawing/2014/main" id="{875A145C-A0B0-EB8D-927F-C06CE9F6DB97}"/>
              </a:ext>
            </a:extLst>
          </p:cNvPr>
          <p:cNvPicPr>
            <a:picLocks noChangeAspect="1"/>
          </p:cNvPicPr>
          <p:nvPr/>
        </p:nvPicPr>
        <p:blipFill>
          <a:blip r:embed="rId2"/>
          <a:stretch>
            <a:fillRect/>
          </a:stretch>
        </p:blipFill>
        <p:spPr>
          <a:xfrm>
            <a:off x="6408112" y="4441007"/>
            <a:ext cx="2501797" cy="547340"/>
          </a:xfrm>
          <a:prstGeom prst="rect">
            <a:avLst/>
          </a:prstGeom>
        </p:spPr>
      </p:pic>
    </p:spTree>
    <p:extLst>
      <p:ext uri="{BB962C8B-B14F-4D97-AF65-F5344CB8AC3E}">
        <p14:creationId xmlns:p14="http://schemas.microsoft.com/office/powerpoint/2010/main" val="1270563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Grafiikka, Värikkyys, graafinen suunnittelu, muotoilu&#10;&#10;Kuvaus luotu automaattisesti">
            <a:extLst>
              <a:ext uri="{FF2B5EF4-FFF2-40B4-BE49-F238E27FC236}">
                <a16:creationId xmlns:a16="http://schemas.microsoft.com/office/drawing/2014/main" id="{2823059B-8AA1-E0DC-B556-EB492CF702E7}"/>
              </a:ext>
            </a:extLst>
          </p:cNvPr>
          <p:cNvPicPr>
            <a:picLocks noChangeAspect="1"/>
          </p:cNvPicPr>
          <p:nvPr/>
        </p:nvPicPr>
        <p:blipFill>
          <a:blip r:embed="rId2"/>
          <a:stretch>
            <a:fillRect/>
          </a:stretch>
        </p:blipFill>
        <p:spPr>
          <a:xfrm>
            <a:off x="6408750" y="4441007"/>
            <a:ext cx="2501159" cy="547200"/>
          </a:xfrm>
          <a:prstGeom prst="rect">
            <a:avLst/>
          </a:prstGeom>
        </p:spPr>
      </p:pic>
      <p:sp>
        <p:nvSpPr>
          <p:cNvPr id="2" name="Otsikko 1">
            <a:extLst>
              <a:ext uri="{FF2B5EF4-FFF2-40B4-BE49-F238E27FC236}">
                <a16:creationId xmlns:a16="http://schemas.microsoft.com/office/drawing/2014/main" id="{9D33F3C9-D511-BE7A-7977-8CD3C4003CF8}"/>
              </a:ext>
            </a:extLst>
          </p:cNvPr>
          <p:cNvSpPr>
            <a:spLocks noGrp="1"/>
          </p:cNvSpPr>
          <p:nvPr>
            <p:ph type="title"/>
          </p:nvPr>
        </p:nvSpPr>
        <p:spPr/>
        <p:txBody>
          <a:bodyPr/>
          <a:lstStyle/>
          <a:p>
            <a:r>
              <a:rPr lang="fi-FI"/>
              <a:t>Uutta Libopissa</a:t>
            </a:r>
          </a:p>
        </p:txBody>
      </p:sp>
      <p:sp>
        <p:nvSpPr>
          <p:cNvPr id="3" name="Tekstin paikkamerkki 2">
            <a:extLst>
              <a:ext uri="{FF2B5EF4-FFF2-40B4-BE49-F238E27FC236}">
                <a16:creationId xmlns:a16="http://schemas.microsoft.com/office/drawing/2014/main" id="{5E8FF02C-C628-2E8C-6FE9-EC358DF0EFB3}"/>
              </a:ext>
            </a:extLst>
          </p:cNvPr>
          <p:cNvSpPr>
            <a:spLocks noGrp="1"/>
          </p:cNvSpPr>
          <p:nvPr>
            <p:ph type="body" idx="1"/>
          </p:nvPr>
        </p:nvSpPr>
        <p:spPr/>
        <p:txBody>
          <a:bodyPr/>
          <a:lstStyle/>
          <a:p>
            <a:r>
              <a:rPr lang="fi-FI"/>
              <a:t>Uudet kurssit sitten edellisen live-pomopäivän</a:t>
            </a:r>
          </a:p>
          <a:p>
            <a:pPr lvl="1"/>
            <a:r>
              <a:rPr lang="fi-FI"/>
              <a:t>Kokoelmatyön ytimessä: valinnasta poistoon</a:t>
            </a:r>
          </a:p>
          <a:p>
            <a:pPr lvl="1"/>
            <a:r>
              <a:rPr lang="fi-FI"/>
              <a:t>Seniorityö kirjastossa</a:t>
            </a:r>
          </a:p>
          <a:p>
            <a:pPr lvl="1"/>
            <a:r>
              <a:rPr lang="fi-FI" err="1"/>
              <a:t>Girjájin</a:t>
            </a:r>
            <a:r>
              <a:rPr lang="fi-FI"/>
              <a:t> – saamelaisen kulttuurin ja kirjallisuuden kurssi</a:t>
            </a:r>
          </a:p>
          <a:p>
            <a:pPr lvl="1"/>
            <a:r>
              <a:rPr lang="fi-FI"/>
              <a:t>Hei me vinkataan!</a:t>
            </a:r>
          </a:p>
          <a:p>
            <a:pPr lvl="1"/>
            <a:r>
              <a:rPr lang="fi-FI"/>
              <a:t>Kuntien yhteinen E-kirjasto</a:t>
            </a:r>
          </a:p>
          <a:p>
            <a:pPr lvl="1"/>
            <a:r>
              <a:rPr lang="fi-FI"/>
              <a:t>Ympäristötyö kirjastoissa</a:t>
            </a:r>
          </a:p>
          <a:p>
            <a:pPr lvl="1"/>
            <a:r>
              <a:rPr lang="fi-FI"/>
              <a:t>Arjen digilukutaidot</a:t>
            </a:r>
          </a:p>
        </p:txBody>
      </p:sp>
    </p:spTree>
    <p:extLst>
      <p:ext uri="{BB962C8B-B14F-4D97-AF65-F5344CB8AC3E}">
        <p14:creationId xmlns:p14="http://schemas.microsoft.com/office/powerpoint/2010/main" val="1720141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E2F198-9AC8-FFBD-54B9-C75D40C7E054}"/>
              </a:ext>
            </a:extLst>
          </p:cNvPr>
          <p:cNvSpPr>
            <a:spLocks noGrp="1"/>
          </p:cNvSpPr>
          <p:nvPr>
            <p:ph type="title"/>
          </p:nvPr>
        </p:nvSpPr>
        <p:spPr/>
        <p:txBody>
          <a:bodyPr/>
          <a:lstStyle/>
          <a:p>
            <a:r>
              <a:rPr lang="fi-FI"/>
              <a:t>Libopissa tulossa</a:t>
            </a:r>
          </a:p>
        </p:txBody>
      </p:sp>
      <p:sp>
        <p:nvSpPr>
          <p:cNvPr id="3" name="Tekstin paikkamerkki 2">
            <a:extLst>
              <a:ext uri="{FF2B5EF4-FFF2-40B4-BE49-F238E27FC236}">
                <a16:creationId xmlns:a16="http://schemas.microsoft.com/office/drawing/2014/main" id="{270887B0-2281-101E-7E9A-ED5D730D4D12}"/>
              </a:ext>
            </a:extLst>
          </p:cNvPr>
          <p:cNvSpPr>
            <a:spLocks noGrp="1"/>
          </p:cNvSpPr>
          <p:nvPr>
            <p:ph type="body" idx="1"/>
          </p:nvPr>
        </p:nvSpPr>
        <p:spPr/>
        <p:txBody>
          <a:bodyPr/>
          <a:lstStyle/>
          <a:p>
            <a:r>
              <a:rPr lang="fi-FI"/>
              <a:t>Valmistumassa olevat kurssit</a:t>
            </a:r>
          </a:p>
          <a:p>
            <a:pPr lvl="1"/>
            <a:r>
              <a:rPr lang="fi-FI"/>
              <a:t>Kirjastopedagogiikka</a:t>
            </a:r>
          </a:p>
          <a:p>
            <a:pPr lvl="1"/>
            <a:r>
              <a:rPr lang="fi-FI"/>
              <a:t>Pakopelit kirjastoissa</a:t>
            </a:r>
          </a:p>
          <a:p>
            <a:pPr lvl="1"/>
            <a:r>
              <a:rPr lang="fi-FI"/>
              <a:t>Kirjallisuusvinkkauksen jatkokurssi</a:t>
            </a:r>
          </a:p>
          <a:p>
            <a:pPr lvl="1"/>
            <a:r>
              <a:rPr lang="fi-FI"/>
              <a:t>Monikielinen toiminta kirjastoissa</a:t>
            </a:r>
          </a:p>
          <a:p>
            <a:r>
              <a:rPr lang="fi-FI"/>
              <a:t>Erityisesti esihenkilöille suunnattu koulutusaamupäivä pe 20.9. klo 9−11.30: </a:t>
            </a:r>
            <a:r>
              <a:rPr lang="fi-FI" err="1"/>
              <a:t>Liboppia</a:t>
            </a:r>
            <a:r>
              <a:rPr lang="fi-FI"/>
              <a:t> ja osaamisen johtamista esihenkilöille: Sisällöt ja mahdollisuudet tutuiksi. Ilmoittautuminen auki parhaillaan!</a:t>
            </a:r>
          </a:p>
        </p:txBody>
      </p:sp>
      <p:pic>
        <p:nvPicPr>
          <p:cNvPr id="4" name="Kuva 3" descr="Kuva, joka sisältää kohteen Grafiikka, Värikkyys, graafinen suunnittelu, muotoilu&#10;&#10;Kuvaus luotu automaattisesti">
            <a:extLst>
              <a:ext uri="{FF2B5EF4-FFF2-40B4-BE49-F238E27FC236}">
                <a16:creationId xmlns:a16="http://schemas.microsoft.com/office/drawing/2014/main" id="{5E2C11F2-FF07-4149-A385-C76AF59F82E9}"/>
              </a:ext>
            </a:extLst>
          </p:cNvPr>
          <p:cNvPicPr>
            <a:picLocks noChangeAspect="1"/>
          </p:cNvPicPr>
          <p:nvPr/>
        </p:nvPicPr>
        <p:blipFill>
          <a:blip r:embed="rId2"/>
          <a:stretch>
            <a:fillRect/>
          </a:stretch>
        </p:blipFill>
        <p:spPr>
          <a:xfrm>
            <a:off x="6408750" y="4441007"/>
            <a:ext cx="2501159" cy="547200"/>
          </a:xfrm>
          <a:prstGeom prst="rect">
            <a:avLst/>
          </a:prstGeom>
        </p:spPr>
      </p:pic>
    </p:spTree>
    <p:extLst>
      <p:ext uri="{BB962C8B-B14F-4D97-AF65-F5344CB8AC3E}">
        <p14:creationId xmlns:p14="http://schemas.microsoft.com/office/powerpoint/2010/main" val="3757176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C07C65-622F-4292-5B30-AE39F80D01D9}"/>
              </a:ext>
            </a:extLst>
          </p:cNvPr>
          <p:cNvSpPr>
            <a:spLocks noGrp="1"/>
          </p:cNvSpPr>
          <p:nvPr>
            <p:ph type="ctrTitle"/>
          </p:nvPr>
        </p:nvSpPr>
        <p:spPr/>
        <p:txBody>
          <a:bodyPr/>
          <a:lstStyle/>
          <a:p>
            <a:r>
              <a:rPr lang="fi-FI"/>
              <a:t>Kirjamessut</a:t>
            </a:r>
          </a:p>
        </p:txBody>
      </p:sp>
    </p:spTree>
    <p:extLst>
      <p:ext uri="{BB962C8B-B14F-4D97-AF65-F5344CB8AC3E}">
        <p14:creationId xmlns:p14="http://schemas.microsoft.com/office/powerpoint/2010/main" val="386355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14A122-DE05-44AE-AC68-CDD34FF6F56E}"/>
              </a:ext>
            </a:extLst>
          </p:cNvPr>
          <p:cNvSpPr>
            <a:spLocks noGrp="1"/>
          </p:cNvSpPr>
          <p:nvPr>
            <p:ph type="title"/>
          </p:nvPr>
        </p:nvSpPr>
        <p:spPr/>
        <p:txBody>
          <a:bodyPr/>
          <a:lstStyle/>
          <a:p>
            <a:r>
              <a:rPr lang="fi-FI"/>
              <a:t>Teemana Pelin henki  </a:t>
            </a:r>
          </a:p>
        </p:txBody>
      </p:sp>
      <p:sp>
        <p:nvSpPr>
          <p:cNvPr id="3" name="Tekstin paikkamerkki 2">
            <a:extLst>
              <a:ext uri="{FF2B5EF4-FFF2-40B4-BE49-F238E27FC236}">
                <a16:creationId xmlns:a16="http://schemas.microsoft.com/office/drawing/2014/main" id="{6FA07076-FA7C-418E-AC45-28069630983B}"/>
              </a:ext>
            </a:extLst>
          </p:cNvPr>
          <p:cNvSpPr>
            <a:spLocks noGrp="1"/>
          </p:cNvSpPr>
          <p:nvPr>
            <p:ph type="body" idx="1"/>
          </p:nvPr>
        </p:nvSpPr>
        <p:spPr/>
        <p:txBody>
          <a:bodyPr vert="horz" lIns="0" tIns="45720" rIns="0" bIns="45720" rtlCol="0" anchor="t">
            <a:noAutofit/>
          </a:bodyPr>
          <a:lstStyle/>
          <a:p>
            <a:pPr marL="179070" indent="-179070"/>
            <a:r>
              <a:rPr lang="fi-FI" dirty="0"/>
              <a:t>Kirjastojen osalta pelin henki on kestävä kehitys:</a:t>
            </a:r>
          </a:p>
          <a:p>
            <a:pPr marL="539750" lvl="1" indent="-179705"/>
            <a:r>
              <a:rPr lang="fi-FI" dirty="0"/>
              <a:t>Kestävä kehitys Lounais-Suomen kirjastoissa: Missä ollaan, minne mennään? –hankkeen ja sen materiaalien esittely tärkeässä roolissa messuosastolla</a:t>
            </a:r>
          </a:p>
          <a:p>
            <a:pPr marL="179070" indent="-179070"/>
            <a:r>
              <a:rPr lang="fi-FI" dirty="0"/>
              <a:t>Päivystäjien rekrytointi käynnissä (ilmoittautumiset viim. 24.9.)</a:t>
            </a:r>
          </a:p>
          <a:p>
            <a:pPr marL="179070" indent="-179070"/>
            <a:r>
              <a:rPr lang="fi-FI" dirty="0"/>
              <a:t>Lippujen tilaaminen suunnilleen samalla lailla kuin viime vuonnakin</a:t>
            </a:r>
          </a:p>
          <a:p>
            <a:pPr marL="539750" lvl="1" indent="-179705"/>
            <a:r>
              <a:rPr lang="fi-FI"/>
              <a:t>7,53 €/kpl</a:t>
            </a:r>
          </a:p>
          <a:p>
            <a:pPr marL="539750" lvl="1" indent="-179705"/>
            <a:r>
              <a:rPr lang="fi-FI" dirty="0"/>
              <a:t>Kirjastot tilaavat itse</a:t>
            </a:r>
          </a:p>
          <a:p>
            <a:pPr marL="539750" lvl="1" indent="-179705"/>
            <a:r>
              <a:rPr lang="fi-FI" dirty="0"/>
              <a:t>Infokirje tulee vielä erikseen</a:t>
            </a:r>
          </a:p>
          <a:p>
            <a:pPr marL="179070" indent="-179070"/>
            <a:endParaRPr lang="fi-FI"/>
          </a:p>
          <a:p>
            <a:pPr marL="179070" indent="-179070"/>
            <a:endParaRPr lang="fi-FI"/>
          </a:p>
          <a:p>
            <a:pPr marL="539750" lvl="1" indent="-179705"/>
            <a:endParaRPr lang="fi-FI"/>
          </a:p>
          <a:p>
            <a:pPr marL="179070" indent="-179070"/>
            <a:endParaRPr lang="fi-FI"/>
          </a:p>
          <a:p>
            <a:pPr marL="179070" indent="-179070"/>
            <a:endParaRPr lang="fi-FI"/>
          </a:p>
          <a:p>
            <a:pPr marL="179070" indent="-179070"/>
            <a:endParaRPr lang="fi-FI"/>
          </a:p>
        </p:txBody>
      </p:sp>
    </p:spTree>
    <p:extLst>
      <p:ext uri="{BB962C8B-B14F-4D97-AF65-F5344CB8AC3E}">
        <p14:creationId xmlns:p14="http://schemas.microsoft.com/office/powerpoint/2010/main" val="2379500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C7BB3B-BED0-34C7-11E4-437A0C3A0AB8}"/>
              </a:ext>
            </a:extLst>
          </p:cNvPr>
          <p:cNvSpPr>
            <a:spLocks noGrp="1"/>
          </p:cNvSpPr>
          <p:nvPr>
            <p:ph type="title"/>
          </p:nvPr>
        </p:nvSpPr>
        <p:spPr/>
        <p:txBody>
          <a:bodyPr/>
          <a:lstStyle/>
          <a:p>
            <a:r>
              <a:rPr lang="fi-FI"/>
              <a:t>Messuosasto</a:t>
            </a:r>
          </a:p>
        </p:txBody>
      </p:sp>
      <p:sp>
        <p:nvSpPr>
          <p:cNvPr id="3" name="Tekstin paikkamerkki 2">
            <a:extLst>
              <a:ext uri="{FF2B5EF4-FFF2-40B4-BE49-F238E27FC236}">
                <a16:creationId xmlns:a16="http://schemas.microsoft.com/office/drawing/2014/main" id="{C2302DD3-A93A-6EFE-AA8D-EA28F31132B2}"/>
              </a:ext>
            </a:extLst>
          </p:cNvPr>
          <p:cNvSpPr>
            <a:spLocks noGrp="1"/>
          </p:cNvSpPr>
          <p:nvPr>
            <p:ph type="body" sz="quarter" idx="12"/>
          </p:nvPr>
        </p:nvSpPr>
        <p:spPr/>
        <p:txBody>
          <a:bodyPr vert="horz" lIns="0" tIns="0" rIns="0" bIns="0" rtlCol="0" anchor="t">
            <a:noAutofit/>
          </a:bodyPr>
          <a:lstStyle/>
          <a:p>
            <a:pPr marL="179705" indent="-179705"/>
            <a:r>
              <a:rPr lang="fi-FI"/>
              <a:t>Sama paikka kuin viime vuonnakin</a:t>
            </a:r>
          </a:p>
          <a:p>
            <a:pPr marL="179705" indent="-179705"/>
            <a:r>
              <a:rPr lang="fi-FI"/>
              <a:t>Käytössä viime vuoden seinäkkeet</a:t>
            </a:r>
          </a:p>
          <a:p>
            <a:pPr marL="179705" indent="-179705"/>
            <a:r>
              <a:rPr lang="fi-FI"/>
              <a:t>Otsalaudan sijasta </a:t>
            </a:r>
            <a:r>
              <a:rPr lang="fi-FI" err="1"/>
              <a:t>trussi</a:t>
            </a:r>
            <a:r>
              <a:rPr lang="fi-FI"/>
              <a:t>, josta voitaisiin roikottaa hankkeesta syntyneitä materiaaleja</a:t>
            </a:r>
          </a:p>
        </p:txBody>
      </p:sp>
      <p:pic>
        <p:nvPicPr>
          <p:cNvPr id="10" name="Kuvan paikkamerkki 9" descr="Kuva, joka sisältää kohteen vaate, mies, teksti, henkilö&#10;&#10;Kuvaus luotu automaattisesti">
            <a:extLst>
              <a:ext uri="{FF2B5EF4-FFF2-40B4-BE49-F238E27FC236}">
                <a16:creationId xmlns:a16="http://schemas.microsoft.com/office/drawing/2014/main" id="{A9AC0848-2F30-83F3-4418-01E469F02F97}"/>
              </a:ext>
            </a:extLst>
          </p:cNvPr>
          <p:cNvPicPr>
            <a:picLocks noGrp="1" noChangeAspect="1"/>
          </p:cNvPicPr>
          <p:nvPr>
            <p:ph type="pic" sz="quarter" idx="13"/>
          </p:nvPr>
        </p:nvPicPr>
        <p:blipFill>
          <a:blip r:embed="rId2"/>
          <a:srcRect l="21354" r="21354"/>
          <a:stretch>
            <a:fillRect/>
          </a:stretch>
        </p:blipFill>
        <p:spPr/>
      </p:pic>
      <p:sp>
        <p:nvSpPr>
          <p:cNvPr id="5" name="Tekstin paikkamerkki 4">
            <a:extLst>
              <a:ext uri="{FF2B5EF4-FFF2-40B4-BE49-F238E27FC236}">
                <a16:creationId xmlns:a16="http://schemas.microsoft.com/office/drawing/2014/main" id="{DEFB72F9-0B77-B3F7-46FB-7DF8221E3B76}"/>
              </a:ext>
            </a:extLst>
          </p:cNvPr>
          <p:cNvSpPr>
            <a:spLocks noGrp="1"/>
          </p:cNvSpPr>
          <p:nvPr>
            <p:ph type="body" sz="quarter" idx="17"/>
          </p:nvPr>
        </p:nvSpPr>
        <p:spPr>
          <a:xfrm>
            <a:off x="7948708" y="4764854"/>
            <a:ext cx="1025770" cy="219854"/>
          </a:xfrm>
        </p:spPr>
        <p:txBody>
          <a:bodyPr/>
          <a:lstStyle/>
          <a:p>
            <a:r>
              <a:rPr lang="fi-FI"/>
              <a:t>Kuva: Veera Knuuti</a:t>
            </a:r>
          </a:p>
        </p:txBody>
      </p:sp>
    </p:spTree>
    <p:extLst>
      <p:ext uri="{BB962C8B-B14F-4D97-AF65-F5344CB8AC3E}">
        <p14:creationId xmlns:p14="http://schemas.microsoft.com/office/powerpoint/2010/main" val="155157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0E6630D1-2736-2E68-7BF6-F64FB7A08741}"/>
              </a:ext>
            </a:extLst>
          </p:cNvPr>
          <p:cNvSpPr>
            <a:spLocks noGrp="1"/>
          </p:cNvSpPr>
          <p:nvPr>
            <p:ph type="body" sz="quarter" idx="12"/>
          </p:nvPr>
        </p:nvSpPr>
        <p:spPr/>
        <p:txBody>
          <a:bodyPr/>
          <a:lstStyle/>
          <a:p>
            <a:endParaRPr lang="fi-FI"/>
          </a:p>
        </p:txBody>
      </p:sp>
      <p:pic>
        <p:nvPicPr>
          <p:cNvPr id="6" name="Kuvan paikkamerkki 5" descr="Kuva, joka sisältää kohteen sisä-, näyttely, lattia, seinä&#10;&#10;Kuvaus luotu automaattisesti">
            <a:extLst>
              <a:ext uri="{FF2B5EF4-FFF2-40B4-BE49-F238E27FC236}">
                <a16:creationId xmlns:a16="http://schemas.microsoft.com/office/drawing/2014/main" id="{8262B4C4-BDB3-9C1A-39D2-A64E7CB64460}"/>
              </a:ext>
            </a:extLst>
          </p:cNvPr>
          <p:cNvPicPr>
            <a:picLocks noGrp="1" noChangeAspect="1"/>
          </p:cNvPicPr>
          <p:nvPr>
            <p:ph type="pic" sz="quarter" idx="13"/>
          </p:nvPr>
        </p:nvPicPr>
        <p:blipFill>
          <a:blip r:embed="rId2"/>
          <a:srcRect t="20532" b="20532"/>
          <a:stretch>
            <a:fillRect/>
          </a:stretch>
        </p:blipFill>
        <p:spPr/>
      </p:pic>
      <p:sp>
        <p:nvSpPr>
          <p:cNvPr id="4" name="Tekstin paikkamerkki 3">
            <a:extLst>
              <a:ext uri="{FF2B5EF4-FFF2-40B4-BE49-F238E27FC236}">
                <a16:creationId xmlns:a16="http://schemas.microsoft.com/office/drawing/2014/main" id="{4AE9A879-2D12-030E-2D57-0BBB4EAE825A}"/>
              </a:ext>
            </a:extLst>
          </p:cNvPr>
          <p:cNvSpPr>
            <a:spLocks noGrp="1"/>
          </p:cNvSpPr>
          <p:nvPr>
            <p:ph type="body" sz="quarter" idx="17"/>
          </p:nvPr>
        </p:nvSpPr>
        <p:spPr>
          <a:xfrm>
            <a:off x="101117" y="3722502"/>
            <a:ext cx="1025770" cy="219854"/>
          </a:xfrm>
        </p:spPr>
        <p:txBody>
          <a:bodyPr/>
          <a:lstStyle/>
          <a:p>
            <a:r>
              <a:rPr lang="fi-FI"/>
              <a:t>Kuva: Veera Knuuti</a:t>
            </a:r>
          </a:p>
        </p:txBody>
      </p:sp>
    </p:spTree>
    <p:extLst>
      <p:ext uri="{BB962C8B-B14F-4D97-AF65-F5344CB8AC3E}">
        <p14:creationId xmlns:p14="http://schemas.microsoft.com/office/powerpoint/2010/main" val="3223885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685666-79C4-4E9D-85BA-FC3E2BDD5A6F}"/>
              </a:ext>
            </a:extLst>
          </p:cNvPr>
          <p:cNvSpPr>
            <a:spLocks noGrp="1"/>
          </p:cNvSpPr>
          <p:nvPr>
            <p:ph type="title"/>
          </p:nvPr>
        </p:nvSpPr>
        <p:spPr/>
        <p:txBody>
          <a:bodyPr/>
          <a:lstStyle/>
          <a:p>
            <a:r>
              <a:rPr lang="fi-FI"/>
              <a:t>Esillä</a:t>
            </a:r>
          </a:p>
        </p:txBody>
      </p:sp>
      <p:sp>
        <p:nvSpPr>
          <p:cNvPr id="3" name="Tekstin paikkamerkki 2">
            <a:extLst>
              <a:ext uri="{FF2B5EF4-FFF2-40B4-BE49-F238E27FC236}">
                <a16:creationId xmlns:a16="http://schemas.microsoft.com/office/drawing/2014/main" id="{B3B900B5-E5E2-832D-ACB8-1C96F25A5F99}"/>
              </a:ext>
            </a:extLst>
          </p:cNvPr>
          <p:cNvSpPr>
            <a:spLocks noGrp="1"/>
          </p:cNvSpPr>
          <p:nvPr>
            <p:ph type="body" idx="1"/>
          </p:nvPr>
        </p:nvSpPr>
        <p:spPr/>
        <p:txBody>
          <a:bodyPr vert="horz" lIns="0" tIns="45720" rIns="0" bIns="45720" rtlCol="0" anchor="t">
            <a:noAutofit/>
          </a:bodyPr>
          <a:lstStyle/>
          <a:p>
            <a:pPr marL="179070" indent="-179070">
              <a:spcAft>
                <a:spcPts val="600"/>
              </a:spcAft>
            </a:pPr>
            <a:r>
              <a:rPr lang="fi-FI" sz="1600"/>
              <a:t>Kirjaston käytön säästölaskuri</a:t>
            </a:r>
            <a:endParaRPr lang="fi-FI"/>
          </a:p>
          <a:p>
            <a:pPr marL="179070" indent="-179070">
              <a:spcAft>
                <a:spcPts val="600"/>
              </a:spcAft>
            </a:pPr>
            <a:r>
              <a:rPr lang="fi-FI" sz="1600"/>
              <a:t>Tuhoutuneiden kirjojen näyttely</a:t>
            </a:r>
          </a:p>
          <a:p>
            <a:pPr marL="179070" indent="-179070">
              <a:spcAft>
                <a:spcPts val="600"/>
              </a:spcAft>
            </a:pPr>
            <a:r>
              <a:rPr lang="fi-FI" sz="1600"/>
              <a:t>Kirjankorjausnäytös</a:t>
            </a:r>
          </a:p>
          <a:p>
            <a:pPr marL="179070" indent="-179070">
              <a:spcAft>
                <a:spcPts val="600"/>
              </a:spcAft>
            </a:pPr>
            <a:r>
              <a:rPr lang="fi-FI" sz="1600"/>
              <a:t>Askartelua poistetuista kirjoista</a:t>
            </a:r>
          </a:p>
          <a:p>
            <a:pPr marL="179070" indent="-179070">
              <a:spcAft>
                <a:spcPts val="600"/>
              </a:spcAft>
            </a:pPr>
            <a:r>
              <a:rPr lang="fi-FI" sz="1600"/>
              <a:t>Lukuretriitti lauantaina erillisessä tilassa (klo 15-18)</a:t>
            </a:r>
          </a:p>
          <a:p>
            <a:pPr marL="179070" indent="-179070"/>
            <a:endParaRPr lang="fi-FI"/>
          </a:p>
        </p:txBody>
      </p:sp>
      <p:pic>
        <p:nvPicPr>
          <p:cNvPr id="5" name="Kuva 4" descr="Kuva, joka sisältää kohteen teksti, kuvakaappaus, numero, Fontti&#10;&#10;Kuvaus luotu automaattisesti">
            <a:extLst>
              <a:ext uri="{FF2B5EF4-FFF2-40B4-BE49-F238E27FC236}">
                <a16:creationId xmlns:a16="http://schemas.microsoft.com/office/drawing/2014/main" id="{7C1AA3C6-A7C1-B67D-5888-83955B616A51}"/>
              </a:ext>
            </a:extLst>
          </p:cNvPr>
          <p:cNvPicPr>
            <a:picLocks noChangeAspect="1"/>
          </p:cNvPicPr>
          <p:nvPr/>
        </p:nvPicPr>
        <p:blipFill>
          <a:blip r:embed="rId2"/>
          <a:stretch>
            <a:fillRect/>
          </a:stretch>
        </p:blipFill>
        <p:spPr>
          <a:xfrm>
            <a:off x="6672876" y="730730"/>
            <a:ext cx="1886217" cy="2491841"/>
          </a:xfrm>
          <a:prstGeom prst="rect">
            <a:avLst/>
          </a:prstGeom>
          <a:ln>
            <a:solidFill>
              <a:schemeClr val="bg1"/>
            </a:solidFill>
          </a:ln>
          <a:effectLst/>
        </p:spPr>
      </p:pic>
      <p:pic>
        <p:nvPicPr>
          <p:cNvPr id="7" name="Kuva 6" descr="Kuva, joka sisältää kohteen teksti&#10;&#10;Kuvaus luotu automaattisesti">
            <a:extLst>
              <a:ext uri="{FF2B5EF4-FFF2-40B4-BE49-F238E27FC236}">
                <a16:creationId xmlns:a16="http://schemas.microsoft.com/office/drawing/2014/main" id="{E86F3197-3215-A01C-056E-1DF75A3E2874}"/>
              </a:ext>
            </a:extLst>
          </p:cNvPr>
          <p:cNvPicPr>
            <a:picLocks noChangeAspect="1"/>
          </p:cNvPicPr>
          <p:nvPr/>
        </p:nvPicPr>
        <p:blipFill>
          <a:blip r:embed="rId3"/>
          <a:srcRect r="5172" b="5051"/>
          <a:stretch/>
        </p:blipFill>
        <p:spPr>
          <a:xfrm>
            <a:off x="3495398" y="2960457"/>
            <a:ext cx="2854937" cy="1948757"/>
          </a:xfrm>
          <a:prstGeom prst="rect">
            <a:avLst/>
          </a:prstGeom>
          <a:ln>
            <a:solidFill>
              <a:schemeClr val="bg1"/>
            </a:solidFill>
          </a:ln>
        </p:spPr>
      </p:pic>
    </p:spTree>
    <p:extLst>
      <p:ext uri="{BB962C8B-B14F-4D97-AF65-F5344CB8AC3E}">
        <p14:creationId xmlns:p14="http://schemas.microsoft.com/office/powerpoint/2010/main" val="415079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58B6844-40CE-F9FB-E9FE-A2D5518F3D9B}"/>
              </a:ext>
            </a:extLst>
          </p:cNvPr>
          <p:cNvSpPr>
            <a:spLocks noGrp="1"/>
          </p:cNvSpPr>
          <p:nvPr>
            <p:ph type="ctrTitle"/>
          </p:nvPr>
        </p:nvSpPr>
        <p:spPr>
          <a:xfrm>
            <a:off x="485354" y="1975246"/>
            <a:ext cx="4619307" cy="1761868"/>
          </a:xfrm>
        </p:spPr>
        <p:txBody>
          <a:bodyPr wrap="square" anchor="b">
            <a:normAutofit/>
          </a:bodyPr>
          <a:lstStyle/>
          <a:p>
            <a:r>
              <a:rPr lang="fi-FI"/>
              <a:t>Kuntapäättäjä-kampanja 2.0</a:t>
            </a:r>
          </a:p>
        </p:txBody>
      </p:sp>
      <p:pic>
        <p:nvPicPr>
          <p:cNvPr id="5" name="Kuvan paikkamerkki 4">
            <a:extLst>
              <a:ext uri="{FF2B5EF4-FFF2-40B4-BE49-F238E27FC236}">
                <a16:creationId xmlns:a16="http://schemas.microsoft.com/office/drawing/2014/main" id="{B69505BC-6F0F-EDE4-094E-6BBB2C3A97D0}"/>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4228" r="14228"/>
          <a:stretch/>
        </p:blipFill>
        <p:spPr>
          <a:xfrm>
            <a:off x="5464175" y="28"/>
            <a:ext cx="3679826" cy="514344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Tree>
    <p:extLst>
      <p:ext uri="{BB962C8B-B14F-4D97-AF65-F5344CB8AC3E}">
        <p14:creationId xmlns:p14="http://schemas.microsoft.com/office/powerpoint/2010/main" val="4249897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55523-F6A2-7891-C1E3-E6A2D8B97D04}"/>
              </a:ext>
            </a:extLst>
          </p:cNvPr>
          <p:cNvSpPr>
            <a:spLocks noGrp="1"/>
          </p:cNvSpPr>
          <p:nvPr>
            <p:ph type="title"/>
          </p:nvPr>
        </p:nvSpPr>
        <p:spPr/>
        <p:txBody>
          <a:bodyPr/>
          <a:lstStyle/>
          <a:p>
            <a:r>
              <a:rPr lang="fi-FI"/>
              <a:t>Ohjelma ke 28.8.</a:t>
            </a:r>
          </a:p>
        </p:txBody>
      </p:sp>
      <p:sp>
        <p:nvSpPr>
          <p:cNvPr id="3" name="Tekstin paikkamerkki 2">
            <a:extLst>
              <a:ext uri="{FF2B5EF4-FFF2-40B4-BE49-F238E27FC236}">
                <a16:creationId xmlns:a16="http://schemas.microsoft.com/office/drawing/2014/main" id="{2E1361F4-BE07-7007-9C96-DB4342CDC754}"/>
              </a:ext>
            </a:extLst>
          </p:cNvPr>
          <p:cNvSpPr>
            <a:spLocks noGrp="1"/>
          </p:cNvSpPr>
          <p:nvPr>
            <p:ph type="body" idx="1"/>
          </p:nvPr>
        </p:nvSpPr>
        <p:spPr/>
        <p:txBody>
          <a:bodyPr/>
          <a:lstStyle/>
          <a:p>
            <a:pPr algn="l">
              <a:spcAft>
                <a:spcPts val="600"/>
              </a:spcAft>
              <a:buFont typeface="Arial" panose="020B0604020202020204" pitchFamily="34" charset="0"/>
              <a:buChar char="•"/>
            </a:pPr>
            <a:r>
              <a:rPr lang="fi-FI" sz="1400" b="0" i="0">
                <a:solidFill>
                  <a:srgbClr val="292929"/>
                </a:solidFill>
                <a:effectLst/>
                <a:latin typeface="Lato" panose="020B0604020202020204"/>
              </a:rPr>
              <a:t>9.00–9.45 Aamukahvit tarjolla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9.45–10.10 Tervetuloa, päivien ohjelman läpikäynti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10.10–11 </a:t>
            </a:r>
            <a:r>
              <a:rPr lang="fi-FI" sz="1400" b="0" i="0" err="1">
                <a:solidFill>
                  <a:srgbClr val="292929"/>
                </a:solidFill>
                <a:effectLst/>
                <a:latin typeface="Lato" panose="020B0604020202020204"/>
              </a:rPr>
              <a:t>AKEn</a:t>
            </a:r>
            <a:r>
              <a:rPr lang="fi-FI" sz="1400" b="0" i="0">
                <a:solidFill>
                  <a:srgbClr val="292929"/>
                </a:solidFill>
                <a:effectLst/>
                <a:latin typeface="Lato" panose="020B0604020202020204"/>
              </a:rPr>
              <a:t> ajankohtaiset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11–12 Perttu Salovaara: Yhteisöohjautuvuus ja muuttuva työelämä – työelämän juna kulkee, onko meillä liput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12–13.00 Lounas Ravintola </a:t>
            </a:r>
            <a:r>
              <a:rPr lang="fi-FI" sz="1400" b="0" i="0" err="1">
                <a:solidFill>
                  <a:srgbClr val="292929"/>
                </a:solidFill>
                <a:effectLst/>
                <a:latin typeface="Lato" panose="020B0604020202020204"/>
              </a:rPr>
              <a:t>Wanhassa</a:t>
            </a:r>
            <a:r>
              <a:rPr lang="fi-FI" sz="1400" b="0" i="0">
                <a:solidFill>
                  <a:srgbClr val="292929"/>
                </a:solidFill>
                <a:effectLst/>
                <a:latin typeface="Lato" panose="020B0604020202020204"/>
              </a:rPr>
              <a:t> Tallissa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13–16 jatkuu: Perttu Salovaara: Yhteisöohjautuvuus ja muuttuva työelämä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16–17.30 Majoittumistauko (majoitustilat sijaitsevat noin 100–150 metrin päässä päärakennuksesta, jossa kokoustilat ovat)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17.30–19 Omakustanteinen päivällinen Ravintola </a:t>
            </a:r>
            <a:r>
              <a:rPr lang="fi-FI" sz="1400" b="0" i="0" err="1">
                <a:solidFill>
                  <a:srgbClr val="292929"/>
                </a:solidFill>
                <a:effectLst/>
                <a:latin typeface="Lato" panose="020B0604020202020204"/>
              </a:rPr>
              <a:t>Wanhassa</a:t>
            </a:r>
            <a:r>
              <a:rPr lang="fi-FI" sz="1400" b="0" i="0">
                <a:solidFill>
                  <a:srgbClr val="292929"/>
                </a:solidFill>
                <a:effectLst/>
                <a:latin typeface="Lato" panose="020B0604020202020204"/>
              </a:rPr>
              <a:t> Tallissa.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Klo 19 alkaen valinnaista iltaohjelmaa</a:t>
            </a:r>
          </a:p>
        </p:txBody>
      </p:sp>
    </p:spTree>
    <p:extLst>
      <p:ext uri="{BB962C8B-B14F-4D97-AF65-F5344CB8AC3E}">
        <p14:creationId xmlns:p14="http://schemas.microsoft.com/office/powerpoint/2010/main" val="3256948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675085-E7AD-18EF-7B25-3565998EC494}"/>
              </a:ext>
            </a:extLst>
          </p:cNvPr>
          <p:cNvSpPr>
            <a:spLocks noGrp="1"/>
          </p:cNvSpPr>
          <p:nvPr>
            <p:ph type="title"/>
          </p:nvPr>
        </p:nvSpPr>
        <p:spPr/>
        <p:txBody>
          <a:bodyPr/>
          <a:lstStyle/>
          <a:p>
            <a:r>
              <a:rPr lang="fi-FI"/>
              <a:t>Ensimmäinen kierros 2023</a:t>
            </a:r>
          </a:p>
        </p:txBody>
      </p:sp>
      <p:sp>
        <p:nvSpPr>
          <p:cNvPr id="3" name="Tekstin paikkamerkki 2">
            <a:extLst>
              <a:ext uri="{FF2B5EF4-FFF2-40B4-BE49-F238E27FC236}">
                <a16:creationId xmlns:a16="http://schemas.microsoft.com/office/drawing/2014/main" id="{F39488EE-946A-860A-2F2D-9F21FDA93C62}"/>
              </a:ext>
            </a:extLst>
          </p:cNvPr>
          <p:cNvSpPr>
            <a:spLocks noGrp="1"/>
          </p:cNvSpPr>
          <p:nvPr>
            <p:ph type="body" idx="1"/>
          </p:nvPr>
        </p:nvSpPr>
        <p:spPr/>
        <p:txBody>
          <a:bodyPr/>
          <a:lstStyle/>
          <a:p>
            <a:r>
              <a:rPr lang="fi-FI">
                <a:latin typeface="+mj-lt"/>
              </a:rPr>
              <a:t>Näkyvyystyöryhmän ideoima kampanja</a:t>
            </a:r>
          </a:p>
          <a:p>
            <a:r>
              <a:rPr lang="fi-FI">
                <a:latin typeface="+mj-lt"/>
              </a:rPr>
              <a:t>Ideana kannustaa kirjastoja kutsumaan kuntapäättäjiä kylään kirjastoon ja helpottaa vierailun järjestämistä</a:t>
            </a:r>
          </a:p>
          <a:p>
            <a:r>
              <a:rPr lang="fi-FI">
                <a:latin typeface="+mj-lt"/>
              </a:rPr>
              <a:t>Tavoitteena </a:t>
            </a:r>
            <a:r>
              <a:rPr lang="fi-FI">
                <a:latin typeface="+mj-lt"/>
                <a:cs typeface="Times New Roman" panose="02020603050405020304" pitchFamily="18" charset="0"/>
              </a:rPr>
              <a:t>t</a:t>
            </a:r>
            <a:r>
              <a:rPr lang="fi-FI" sz="1800">
                <a:latin typeface="+mj-lt"/>
                <a:ea typeface="Calibri" panose="020F0502020204030204" pitchFamily="34" charset="0"/>
                <a:cs typeface="Times New Roman" panose="02020603050405020304" pitchFamily="18" charset="0"/>
              </a:rPr>
              <a:t>utustuttaa oman kunnan päättäjiä kirjastoon ja luoda heille positiivinen mielikuva kirjastosta</a:t>
            </a:r>
            <a:endParaRPr lang="fi-FI">
              <a:latin typeface="+mj-lt"/>
            </a:endParaRPr>
          </a:p>
          <a:p>
            <a:r>
              <a:rPr lang="fi-FI" sz="1800">
                <a:effectLst/>
                <a:latin typeface="+mj-lt"/>
                <a:ea typeface="Calibri" panose="020F0502020204030204" pitchFamily="34" charset="0"/>
                <a:cs typeface="Times New Roman" panose="02020603050405020304" pitchFamily="18" charset="0"/>
              </a:rPr>
              <a:t>Vierailujen toteuttamisen avuksi materiaalipaketti, joka sisältää mm. muokattavan diasetin ja kutsunkirjepohjan</a:t>
            </a:r>
          </a:p>
          <a:p>
            <a:r>
              <a:rPr lang="fi-FI" sz="1800">
                <a:latin typeface="Arial" panose="020B0604020202020204" pitchFamily="34" charset="0"/>
                <a:cs typeface="Arial" panose="020B0604020202020204" pitchFamily="34" charset="0"/>
              </a:rPr>
              <a:t>Kampanjan tueksi pidettiin vapaamuotoisia etäkahveja, jotka toimivat hyvin tsemppiapuna kampanjan suunnittelussa ja toteutuksessa</a:t>
            </a:r>
            <a:endParaRPr lang="fi-FI" sz="1800">
              <a:effectLst/>
              <a:latin typeface="+mj-lt"/>
              <a:ea typeface="Calibri" panose="020F0502020204030204" pitchFamily="34" charset="0"/>
              <a:cs typeface="Times New Roman" panose="02020603050405020304" pitchFamily="18" charset="0"/>
            </a:endParaRPr>
          </a:p>
          <a:p>
            <a:endParaRPr lang="fi-FI">
              <a:latin typeface="+mj-lt"/>
            </a:endParaRPr>
          </a:p>
        </p:txBody>
      </p:sp>
    </p:spTree>
    <p:extLst>
      <p:ext uri="{BB962C8B-B14F-4D97-AF65-F5344CB8AC3E}">
        <p14:creationId xmlns:p14="http://schemas.microsoft.com/office/powerpoint/2010/main" val="1911902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4000"/>
          </a:stretch>
        </a:blipFill>
        <a:effectLst/>
      </p:bgPr>
    </p:bg>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B1BB49BF-571E-0AC1-C9EE-880EA0CC3C9D}"/>
              </a:ext>
            </a:extLst>
          </p:cNvPr>
          <p:cNvSpPr>
            <a:spLocks noGrp="1"/>
          </p:cNvSpPr>
          <p:nvPr>
            <p:ph type="sldNum" sz="quarter" idx="12"/>
          </p:nvPr>
        </p:nvSpPr>
        <p:spPr/>
        <p:txBody>
          <a:bodyPr/>
          <a:lstStyle/>
          <a:p>
            <a:pPr defTabSz="342900"/>
            <a:fld id="{294A09A9-5501-47C1-A89A-A340965A2BE2}" type="slidenum">
              <a:rPr lang="fi-FI">
                <a:solidFill>
                  <a:prstClr val="black">
                    <a:tint val="75000"/>
                  </a:prstClr>
                </a:solidFill>
                <a:latin typeface="Rockwell" panose="02060603020205020403"/>
              </a:rPr>
              <a:pPr defTabSz="342900"/>
              <a:t>21</a:t>
            </a:fld>
            <a:endParaRPr lang="fi-FI">
              <a:solidFill>
                <a:prstClr val="black">
                  <a:tint val="75000"/>
                </a:prstClr>
              </a:solidFill>
              <a:latin typeface="Rockwell" panose="02060603020205020403"/>
            </a:endParaRPr>
          </a:p>
        </p:txBody>
      </p:sp>
    </p:spTree>
    <p:extLst>
      <p:ext uri="{BB962C8B-B14F-4D97-AF65-F5344CB8AC3E}">
        <p14:creationId xmlns:p14="http://schemas.microsoft.com/office/powerpoint/2010/main" val="1938942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50EF47-29F6-EA39-93FF-B4E98911329E}"/>
              </a:ext>
            </a:extLst>
          </p:cNvPr>
          <p:cNvSpPr>
            <a:spLocks noGrp="1"/>
          </p:cNvSpPr>
          <p:nvPr>
            <p:ph type="title"/>
          </p:nvPr>
        </p:nvSpPr>
        <p:spPr/>
        <p:txBody>
          <a:bodyPr/>
          <a:lstStyle/>
          <a:p>
            <a:r>
              <a:rPr lang="fi-FI"/>
              <a:t>Miten meni?</a:t>
            </a:r>
          </a:p>
        </p:txBody>
      </p:sp>
      <p:sp>
        <p:nvSpPr>
          <p:cNvPr id="3" name="Tekstin paikkamerkki 2">
            <a:extLst>
              <a:ext uri="{FF2B5EF4-FFF2-40B4-BE49-F238E27FC236}">
                <a16:creationId xmlns:a16="http://schemas.microsoft.com/office/drawing/2014/main" id="{1D9519E0-AB51-0A5F-48B5-24D84F9FA366}"/>
              </a:ext>
            </a:extLst>
          </p:cNvPr>
          <p:cNvSpPr>
            <a:spLocks noGrp="1"/>
          </p:cNvSpPr>
          <p:nvPr>
            <p:ph type="body" idx="1"/>
          </p:nvPr>
        </p:nvSpPr>
        <p:spPr/>
        <p:txBody>
          <a:bodyPr/>
          <a:lstStyle/>
          <a:p>
            <a:r>
              <a:rPr lang="fi-FI" sz="1500">
                <a:latin typeface="Arial" panose="020B0604020202020204" pitchFamily="34" charset="0"/>
                <a:cs typeface="Arial" panose="020B0604020202020204" pitchFamily="34" charset="0"/>
              </a:rPr>
              <a:t>Kymmenisen kuntaa järjesti vierailun</a:t>
            </a:r>
          </a:p>
          <a:p>
            <a:pPr lvl="1"/>
            <a:r>
              <a:rPr lang="fi-FI" sz="1200">
                <a:latin typeface="Arial" panose="020B0604020202020204" pitchFamily="34" charset="0"/>
                <a:cs typeface="Arial" panose="020B0604020202020204" pitchFamily="34" charset="0"/>
              </a:rPr>
              <a:t>Kaikki osallistuisivat kampanjaan uudelleen!</a:t>
            </a:r>
          </a:p>
          <a:p>
            <a:pPr lvl="1"/>
            <a:r>
              <a:rPr lang="fi-FI" sz="1200">
                <a:latin typeface="Arial" panose="020B0604020202020204" pitchFamily="34" charset="0"/>
                <a:cs typeface="Arial" panose="020B0604020202020204" pitchFamily="34" charset="0"/>
              </a:rPr>
              <a:t>Tukimateriaalit saivat kiitosta ja niitä hyödynnettiin ahkerasti</a:t>
            </a:r>
          </a:p>
          <a:p>
            <a:endParaRPr lang="fi-FI" sz="1500">
              <a:latin typeface="Arial" panose="020B0604020202020204" pitchFamily="34" charset="0"/>
              <a:cs typeface="Arial" panose="020B0604020202020204" pitchFamily="34" charset="0"/>
            </a:endParaRPr>
          </a:p>
        </p:txBody>
      </p:sp>
      <p:sp>
        <p:nvSpPr>
          <p:cNvPr id="4" name="Sisällön paikkamerkki 2">
            <a:extLst>
              <a:ext uri="{FF2B5EF4-FFF2-40B4-BE49-F238E27FC236}">
                <a16:creationId xmlns:a16="http://schemas.microsoft.com/office/drawing/2014/main" id="{FB30F642-4A06-1644-25FA-8B98567D32B3}"/>
              </a:ext>
            </a:extLst>
          </p:cNvPr>
          <p:cNvSpPr txBox="1">
            <a:spLocks/>
          </p:cNvSpPr>
          <p:nvPr/>
        </p:nvSpPr>
        <p:spPr>
          <a:xfrm>
            <a:off x="5307226" y="406377"/>
            <a:ext cx="3307691" cy="1348987"/>
          </a:xfrm>
          <a:prstGeom prst="rect">
            <a:avLst/>
          </a:prstGeom>
        </p:spPr>
        <p:txBody>
          <a:bodyPr vert="horz" lIns="68580" tIns="34290" rIns="68580" bIns="34290" rtlCol="0" anchor="t">
            <a:normAutofit fontScale="85000" lnSpcReduction="10000"/>
          </a:bodyPr>
          <a:lstStyle>
            <a:lvl1pPr marL="179388" indent="-179388" algn="l" defTabSz="457200" rtl="0" eaLnBrk="1" latinLnBrk="0" hangingPunct="1">
              <a:lnSpc>
                <a:spcPct val="107000"/>
              </a:lnSpc>
              <a:spcBef>
                <a:spcPts val="0"/>
              </a:spcBef>
              <a:spcAft>
                <a:spcPts val="800"/>
              </a:spcAft>
              <a:buFont typeface="Arial"/>
              <a:buChar char="•"/>
              <a:defRPr sz="1800" kern="120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800"/>
              </a:spcAft>
              <a:buFont typeface="Lucida Grande"/>
              <a:buChar char="–"/>
              <a:defRPr sz="1500" kern="1200">
                <a:solidFill>
                  <a:schemeClr val="tx1"/>
                </a:solidFill>
                <a:latin typeface="Arial"/>
                <a:ea typeface="+mn-ea"/>
                <a:cs typeface="Arial"/>
              </a:defRPr>
            </a:lvl2pPr>
            <a:lvl3pPr marL="900000" indent="-180000" algn="l" defTabSz="457200" rtl="0" eaLnBrk="1" latinLnBrk="0" hangingPunct="1">
              <a:lnSpc>
                <a:spcPct val="107000"/>
              </a:lnSpc>
              <a:spcBef>
                <a:spcPts val="0"/>
              </a:spcBef>
              <a:spcAft>
                <a:spcPts val="800"/>
              </a:spcAft>
              <a:buSzPct val="60000"/>
              <a:buFont typeface="Courier New"/>
              <a:buChar char="o"/>
              <a:defRPr sz="1200" kern="1200">
                <a:solidFill>
                  <a:schemeClr val="tx1"/>
                </a:solidFill>
                <a:latin typeface="Arial"/>
                <a:ea typeface="+mn-ea"/>
                <a:cs typeface="Arial"/>
              </a:defRPr>
            </a:lvl3pPr>
            <a:lvl4pPr marL="1260000" indent="-180000" algn="l" defTabSz="457200" rtl="0" eaLnBrk="1" latinLnBrk="0" hangingPunct="1">
              <a:lnSpc>
                <a:spcPct val="107000"/>
              </a:lnSpc>
              <a:spcBef>
                <a:spcPts val="0"/>
              </a:spcBef>
              <a:spcAft>
                <a:spcPts val="800"/>
              </a:spcAft>
              <a:buSzPct val="100000"/>
              <a:buFont typeface="Lucida Grande"/>
              <a:buChar char="–"/>
              <a:defRPr sz="1200" kern="1200">
                <a:solidFill>
                  <a:schemeClr val="tx1"/>
                </a:solidFill>
                <a:latin typeface="Arial"/>
                <a:ea typeface="+mn-ea"/>
                <a:cs typeface="Arial"/>
              </a:defRPr>
            </a:lvl4pPr>
            <a:lvl5pPr marL="1620000" indent="-180000" algn="l" defTabSz="457200" rtl="0" eaLnBrk="1" latinLnBrk="0" hangingPunct="1">
              <a:lnSpc>
                <a:spcPct val="107000"/>
              </a:lnSpc>
              <a:spcBef>
                <a:spcPts val="0"/>
              </a:spcBef>
              <a:spcAft>
                <a:spcPts val="800"/>
              </a:spcAft>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400" i="1">
                <a:solidFill>
                  <a:schemeClr val="tx2"/>
                </a:solidFill>
                <a:latin typeface="Arial" panose="020B0604020202020204" pitchFamily="34" charset="0"/>
                <a:cs typeface="Arial" panose="020B0604020202020204" pitchFamily="34" charset="0"/>
              </a:rPr>
              <a:t>”Minulla oli selvä punainen lanka, koska tavoitteena oli erityisesti tuoda esille lisähenkilöstön ja kiinteistön peruskorjauksen tarve. Myös luottamushenkilöt vaikuttivat tyytyväisiltä saamaansa informaatioon, koska antoivat kiittävää palautetta heti tapahtuman lopuksi.”</a:t>
            </a:r>
          </a:p>
        </p:txBody>
      </p:sp>
      <p:sp>
        <p:nvSpPr>
          <p:cNvPr id="5" name="Sisällön paikkamerkki 2">
            <a:extLst>
              <a:ext uri="{FF2B5EF4-FFF2-40B4-BE49-F238E27FC236}">
                <a16:creationId xmlns:a16="http://schemas.microsoft.com/office/drawing/2014/main" id="{FE4E2EF8-BD3B-65A9-0F1C-1563721516A6}"/>
              </a:ext>
            </a:extLst>
          </p:cNvPr>
          <p:cNvSpPr txBox="1">
            <a:spLocks/>
          </p:cNvSpPr>
          <p:nvPr/>
        </p:nvSpPr>
        <p:spPr>
          <a:xfrm>
            <a:off x="568036" y="3570523"/>
            <a:ext cx="8070273" cy="850708"/>
          </a:xfrm>
          <a:prstGeom prst="rect">
            <a:avLst/>
          </a:prstGeom>
        </p:spPr>
        <p:txBody>
          <a:bodyPr vert="horz" lIns="68580" tIns="34290" rIns="68580" bIns="34290" rtlCol="0" anchor="t">
            <a:normAutofit/>
          </a:bodyPr>
          <a:lstStyle>
            <a:lvl1pPr marL="0" indent="0" algn="ctr" defTabSz="914400" rtl="0" eaLnBrk="1" latinLnBrk="0" hangingPunct="1">
              <a:lnSpc>
                <a:spcPct val="120000"/>
              </a:lnSpc>
              <a:spcBef>
                <a:spcPts val="1000"/>
              </a:spcBef>
              <a:buClr>
                <a:schemeClr val="accent1"/>
              </a:buClr>
              <a:buSzPct val="110000"/>
              <a:buFont typeface="Wingdings" panose="05000000000000000000" pitchFamily="2" charset="2"/>
              <a:buNone/>
              <a:defRPr sz="1800" kern="1200">
                <a:solidFill>
                  <a:srgbClr val="FFFEFF"/>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800" kern="1200">
                <a:solidFill>
                  <a:schemeClr val="tx1">
                    <a:tint val="75000"/>
                  </a:schemeClr>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9pPr>
          </a:lstStyle>
          <a:p>
            <a:pPr algn="l" defTabSz="685800">
              <a:spcBef>
                <a:spcPts val="750"/>
              </a:spcBef>
              <a:buClr>
                <a:srgbClr val="78C30D"/>
              </a:buClr>
            </a:pPr>
            <a:r>
              <a:rPr lang="fi-FI" sz="1400" i="1">
                <a:solidFill>
                  <a:schemeClr val="tx2"/>
                </a:solidFill>
                <a:latin typeface="Arial" panose="020B0604020202020204" pitchFamily="34" charset="0"/>
                <a:cs typeface="Arial" panose="020B0604020202020204" pitchFamily="34" charset="0"/>
              </a:rPr>
              <a:t>”Oli oikein onnistunut vierailu. Päättäjät saivat omien sanojensa mukaan runsaasti uutta tietoa. Itse arvioin, että olisi pitänyt vielä aktiivisemmin avata heille talouden lukuja ja sitä, miten halvalla näin erinomaisia palveluita ylläpidetään.”</a:t>
            </a:r>
          </a:p>
        </p:txBody>
      </p:sp>
      <p:sp>
        <p:nvSpPr>
          <p:cNvPr id="6" name="Tekstiruutu 5">
            <a:extLst>
              <a:ext uri="{FF2B5EF4-FFF2-40B4-BE49-F238E27FC236}">
                <a16:creationId xmlns:a16="http://schemas.microsoft.com/office/drawing/2014/main" id="{B128757A-47EF-8A50-4406-37E4D0D21D85}"/>
              </a:ext>
            </a:extLst>
          </p:cNvPr>
          <p:cNvSpPr txBox="1"/>
          <p:nvPr/>
        </p:nvSpPr>
        <p:spPr>
          <a:xfrm>
            <a:off x="5427653" y="2218586"/>
            <a:ext cx="3066836" cy="1169551"/>
          </a:xfrm>
          <a:prstGeom prst="rect">
            <a:avLst/>
          </a:prstGeom>
          <a:noFill/>
        </p:spPr>
        <p:txBody>
          <a:bodyPr wrap="square" rtlCol="0">
            <a:spAutoFit/>
          </a:bodyPr>
          <a:lstStyle/>
          <a:p>
            <a:pPr defTabSz="342900"/>
            <a:r>
              <a:rPr lang="fi-FI" sz="1400" i="1">
                <a:solidFill>
                  <a:schemeClr val="tx2"/>
                </a:solidFill>
                <a:latin typeface="Arial" panose="020B0604020202020204" pitchFamily="34" charset="0"/>
                <a:cs typeface="Arial" panose="020B0604020202020204" pitchFamily="34" charset="0"/>
              </a:rPr>
              <a:t>”Teimme laadukkaat materiaalit ja meitä oli 3 henkilöä niitä esittelemässä. Olisimme kovasti toivoneet päättäjistä suurempaa osanottoa.”</a:t>
            </a:r>
          </a:p>
        </p:txBody>
      </p:sp>
      <p:sp>
        <p:nvSpPr>
          <p:cNvPr id="7" name="Tekstiruutu 6">
            <a:extLst>
              <a:ext uri="{FF2B5EF4-FFF2-40B4-BE49-F238E27FC236}">
                <a16:creationId xmlns:a16="http://schemas.microsoft.com/office/drawing/2014/main" id="{A10FEFE3-F62E-6BDC-A904-4B57B1C1BD61}"/>
              </a:ext>
            </a:extLst>
          </p:cNvPr>
          <p:cNvSpPr txBox="1"/>
          <p:nvPr/>
        </p:nvSpPr>
        <p:spPr>
          <a:xfrm>
            <a:off x="378704" y="2407176"/>
            <a:ext cx="3883541" cy="1015663"/>
          </a:xfrm>
          <a:prstGeom prst="rect">
            <a:avLst/>
          </a:prstGeom>
          <a:noFill/>
        </p:spPr>
        <p:txBody>
          <a:bodyPr wrap="square" rtlCol="0">
            <a:spAutoFit/>
          </a:bodyPr>
          <a:lstStyle/>
          <a:p>
            <a:pPr defTabSz="342900"/>
            <a:r>
              <a:rPr lang="fi-FI" sz="1200" i="1">
                <a:solidFill>
                  <a:schemeClr val="tx2"/>
                </a:solidFill>
                <a:latin typeface="Arial" panose="020B0604020202020204" pitchFamily="34" charset="0"/>
                <a:cs typeface="Arial" panose="020B0604020202020204" pitchFamily="34" charset="0"/>
              </a:rPr>
              <a:t>”Sovimme vierailun jälkeen, että sivistyslautakunta alkaa kokoontumaan 1-2 kertaa vuodessa kirjastolla. Kokouksen yhteydessä kerron aina hieman kirjasto- ja kulttuuripalveluista sekä niiden ajankohtaisista asioista.”</a:t>
            </a:r>
          </a:p>
        </p:txBody>
      </p:sp>
    </p:spTree>
    <p:extLst>
      <p:ext uri="{BB962C8B-B14F-4D97-AF65-F5344CB8AC3E}">
        <p14:creationId xmlns:p14="http://schemas.microsoft.com/office/powerpoint/2010/main" val="1386177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52CB61-48D6-6DF0-021A-D73541F53E21}"/>
              </a:ext>
            </a:extLst>
          </p:cNvPr>
          <p:cNvSpPr>
            <a:spLocks noGrp="1"/>
          </p:cNvSpPr>
          <p:nvPr>
            <p:ph type="title"/>
          </p:nvPr>
        </p:nvSpPr>
        <p:spPr/>
        <p:txBody>
          <a:bodyPr/>
          <a:lstStyle/>
          <a:p>
            <a:r>
              <a:rPr lang="fi-FI"/>
              <a:t>Uusintakierros 2025</a:t>
            </a:r>
          </a:p>
        </p:txBody>
      </p:sp>
      <p:sp>
        <p:nvSpPr>
          <p:cNvPr id="3" name="Tekstin paikkamerkki 2">
            <a:extLst>
              <a:ext uri="{FF2B5EF4-FFF2-40B4-BE49-F238E27FC236}">
                <a16:creationId xmlns:a16="http://schemas.microsoft.com/office/drawing/2014/main" id="{70B73D5D-FE38-9BCC-AC19-0A07D020FCF8}"/>
              </a:ext>
            </a:extLst>
          </p:cNvPr>
          <p:cNvSpPr>
            <a:spLocks noGrp="1"/>
          </p:cNvSpPr>
          <p:nvPr>
            <p:ph type="body" idx="1"/>
          </p:nvPr>
        </p:nvSpPr>
        <p:spPr/>
        <p:txBody>
          <a:bodyPr/>
          <a:lstStyle/>
          <a:p>
            <a:r>
              <a:rPr lang="fi-FI"/>
              <a:t>Näkyvyysryhmä todennut, että ainakin napakampi diasetti olisi paikallaan</a:t>
            </a:r>
          </a:p>
          <a:p>
            <a:r>
              <a:rPr lang="fi-FI"/>
              <a:t>Tarkempi suunnittelu käyntiin syksyllä</a:t>
            </a:r>
          </a:p>
          <a:p>
            <a:r>
              <a:rPr lang="fi-FI"/>
              <a:t>Ideoita voi ammentaa myös näistä</a:t>
            </a:r>
          </a:p>
          <a:p>
            <a:pPr lvl="1"/>
            <a:r>
              <a:rPr lang="fi-FI">
                <a:latin typeface="+mj-lt"/>
              </a:rPr>
              <a:t>Lahden </a:t>
            </a:r>
            <a:r>
              <a:rPr lang="fi-FI" err="1">
                <a:latin typeface="+mj-lt"/>
              </a:rPr>
              <a:t>AKEn</a:t>
            </a:r>
            <a:r>
              <a:rPr lang="fi-FI">
                <a:latin typeface="+mj-lt"/>
              </a:rPr>
              <a:t> </a:t>
            </a:r>
            <a:r>
              <a:rPr lang="fi-FI">
                <a:latin typeface="+mj-lt"/>
                <a:hlinkClick r:id="rId2"/>
              </a:rPr>
              <a:t>Vaikuttava kirjasto -kampanjan </a:t>
            </a:r>
            <a:r>
              <a:rPr lang="fi-FI">
                <a:latin typeface="+mj-lt"/>
              </a:rPr>
              <a:t>materiaalit</a:t>
            </a:r>
          </a:p>
          <a:p>
            <a:pPr lvl="1"/>
            <a:r>
              <a:rPr lang="fi-FI">
                <a:latin typeface="+mj-lt"/>
              </a:rPr>
              <a:t>Tampereen </a:t>
            </a:r>
            <a:r>
              <a:rPr lang="fi-FI" err="1">
                <a:latin typeface="+mj-lt"/>
              </a:rPr>
              <a:t>AKEn</a:t>
            </a:r>
            <a:r>
              <a:rPr lang="fi-FI">
                <a:latin typeface="+mj-lt"/>
              </a:rPr>
              <a:t> </a:t>
            </a:r>
            <a:r>
              <a:rPr lang="fi-FI">
                <a:latin typeface="+mj-lt"/>
                <a:hlinkClick r:id="rId3"/>
              </a:rPr>
              <a:t>Kivaa, että on kirjastoja! Opas vaikuttamiseen –julkaisu</a:t>
            </a:r>
            <a:endParaRPr lang="fi-FI">
              <a:latin typeface="+mj-lt"/>
            </a:endParaRPr>
          </a:p>
          <a:p>
            <a:pPr lvl="1"/>
            <a:r>
              <a:rPr lang="fi-FI">
                <a:latin typeface="+mj-lt"/>
              </a:rPr>
              <a:t>Tampereen </a:t>
            </a:r>
            <a:r>
              <a:rPr lang="fi-FI" err="1">
                <a:latin typeface="+mj-lt"/>
              </a:rPr>
              <a:t>AKEn</a:t>
            </a:r>
            <a:r>
              <a:rPr lang="fi-FI">
                <a:latin typeface="+mj-lt"/>
              </a:rPr>
              <a:t> </a:t>
            </a:r>
            <a:r>
              <a:rPr lang="fi-FI">
                <a:hlinkClick r:id="rId4"/>
              </a:rPr>
              <a:t>Kirjastolain näkyvyys kirjaston arjessa -vaikuttamishaaste</a:t>
            </a:r>
            <a:endParaRPr lang="fi-FI">
              <a:latin typeface="+mj-lt"/>
            </a:endParaRPr>
          </a:p>
          <a:p>
            <a:pPr lvl="1"/>
            <a:endParaRPr lang="fi-FI"/>
          </a:p>
        </p:txBody>
      </p:sp>
    </p:spTree>
    <p:extLst>
      <p:ext uri="{BB962C8B-B14F-4D97-AF65-F5344CB8AC3E}">
        <p14:creationId xmlns:p14="http://schemas.microsoft.com/office/powerpoint/2010/main" val="356577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A345DC2-8635-2C5D-2524-4729CD3B9091}"/>
              </a:ext>
            </a:extLst>
          </p:cNvPr>
          <p:cNvPicPr>
            <a:picLocks noChangeAspect="1"/>
          </p:cNvPicPr>
          <p:nvPr/>
        </p:nvPicPr>
        <p:blipFill>
          <a:blip r:embed="rId2"/>
          <a:stretch>
            <a:fillRect/>
          </a:stretch>
        </p:blipFill>
        <p:spPr>
          <a:xfrm>
            <a:off x="0" y="0"/>
            <a:ext cx="9144001" cy="5143500"/>
          </a:xfrm>
          <a:prstGeom prst="rect">
            <a:avLst/>
          </a:prstGeom>
          <a:noFill/>
        </p:spPr>
      </p:pic>
    </p:spTree>
    <p:extLst>
      <p:ext uri="{BB962C8B-B14F-4D97-AF65-F5344CB8AC3E}">
        <p14:creationId xmlns:p14="http://schemas.microsoft.com/office/powerpoint/2010/main" val="4162309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tsikko 23">
            <a:extLst>
              <a:ext uri="{FF2B5EF4-FFF2-40B4-BE49-F238E27FC236}">
                <a16:creationId xmlns:a16="http://schemas.microsoft.com/office/drawing/2014/main" id="{4C4EA00E-095C-4E4B-AA97-E65E3ECE6EF1}"/>
              </a:ext>
            </a:extLst>
          </p:cNvPr>
          <p:cNvSpPr>
            <a:spLocks noGrp="1"/>
          </p:cNvSpPr>
          <p:nvPr>
            <p:ph type="ctrTitle"/>
          </p:nvPr>
        </p:nvSpPr>
        <p:spPr/>
        <p:txBody>
          <a:bodyPr/>
          <a:lstStyle/>
          <a:p>
            <a:r>
              <a:rPr lang="fi-FI" sz="4400"/>
              <a:t>Työkierto</a:t>
            </a:r>
          </a:p>
        </p:txBody>
      </p:sp>
      <p:sp>
        <p:nvSpPr>
          <p:cNvPr id="25" name="Alaotsikko 24">
            <a:extLst>
              <a:ext uri="{FF2B5EF4-FFF2-40B4-BE49-F238E27FC236}">
                <a16:creationId xmlns:a16="http://schemas.microsoft.com/office/drawing/2014/main" id="{6A2275D6-B94A-4991-AB61-243284D7E39B}"/>
              </a:ext>
            </a:extLst>
          </p:cNvPr>
          <p:cNvSpPr>
            <a:spLocks noGrp="1"/>
          </p:cNvSpPr>
          <p:nvPr>
            <p:ph type="subTitle" idx="1"/>
          </p:nvPr>
        </p:nvSpPr>
        <p:spPr/>
        <p:txBody>
          <a:bodyPr/>
          <a:lstStyle/>
          <a:p>
            <a:r>
              <a:rPr lang="fi-FI"/>
              <a:t>Uutta virtaa työhön työkierrosta!</a:t>
            </a:r>
          </a:p>
        </p:txBody>
      </p:sp>
      <p:sp>
        <p:nvSpPr>
          <p:cNvPr id="26" name="Tekstin paikkamerkki 25">
            <a:extLst>
              <a:ext uri="{FF2B5EF4-FFF2-40B4-BE49-F238E27FC236}">
                <a16:creationId xmlns:a16="http://schemas.microsoft.com/office/drawing/2014/main" id="{35C08CA5-F3EE-41E1-9CA1-596E186D24D0}"/>
              </a:ext>
            </a:extLst>
          </p:cNvPr>
          <p:cNvSpPr>
            <a:spLocks noGrp="1"/>
          </p:cNvSpPr>
          <p:nvPr>
            <p:ph type="body" sz="quarter" idx="10"/>
          </p:nvPr>
        </p:nvSpPr>
        <p:spPr/>
        <p:txBody>
          <a:bodyPr/>
          <a:lstStyle/>
          <a:p>
            <a:r>
              <a:rPr lang="fi-FI"/>
              <a:t> </a:t>
            </a:r>
          </a:p>
        </p:txBody>
      </p:sp>
      <p:sp>
        <p:nvSpPr>
          <p:cNvPr id="28" name="Tekstin paikkamerkki 27">
            <a:extLst>
              <a:ext uri="{FF2B5EF4-FFF2-40B4-BE49-F238E27FC236}">
                <a16:creationId xmlns:a16="http://schemas.microsoft.com/office/drawing/2014/main" id="{6AE1FDE4-649A-4312-B350-FCA5184A0654}"/>
              </a:ext>
            </a:extLst>
          </p:cNvPr>
          <p:cNvSpPr>
            <a:spLocks noGrp="1"/>
          </p:cNvSpPr>
          <p:nvPr>
            <p:ph type="body" sz="quarter" idx="17"/>
          </p:nvPr>
        </p:nvSpPr>
        <p:spPr/>
        <p:txBody>
          <a:bodyPr/>
          <a:lstStyle/>
          <a:p>
            <a:endParaRPr lang="fi-FI"/>
          </a:p>
        </p:txBody>
      </p:sp>
      <p:pic>
        <p:nvPicPr>
          <p:cNvPr id="6" name="Kuvan paikkamerkki 5" descr="Kuva, joka sisältää kohteen piha-, vaate, taivas, maa&#10;&#10;Kuvaus luotu automaattisesti">
            <a:extLst>
              <a:ext uri="{FF2B5EF4-FFF2-40B4-BE49-F238E27FC236}">
                <a16:creationId xmlns:a16="http://schemas.microsoft.com/office/drawing/2014/main" id="{E314F2B6-A3A3-6BCB-5F6A-F80EFE0158FD}"/>
              </a:ext>
            </a:extLst>
          </p:cNvPr>
          <p:cNvPicPr>
            <a:picLocks noGrp="1" noChangeAspect="1"/>
          </p:cNvPicPr>
          <p:nvPr>
            <p:ph type="pic" sz="quarter" idx="15"/>
          </p:nvPr>
        </p:nvPicPr>
        <p:blipFill>
          <a:blip r:embed="rId2"/>
          <a:srcRect l="26152" r="26152"/>
          <a:stretch>
            <a:fillRect/>
          </a:stretch>
        </p:blipFill>
        <p:spPr/>
      </p:pic>
    </p:spTree>
    <p:extLst>
      <p:ext uri="{BB962C8B-B14F-4D97-AF65-F5344CB8AC3E}">
        <p14:creationId xmlns:p14="http://schemas.microsoft.com/office/powerpoint/2010/main" val="147025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14A122-DE05-44AE-AC68-CDD34FF6F56E}"/>
              </a:ext>
            </a:extLst>
          </p:cNvPr>
          <p:cNvSpPr>
            <a:spLocks noGrp="1"/>
          </p:cNvSpPr>
          <p:nvPr>
            <p:ph type="title"/>
          </p:nvPr>
        </p:nvSpPr>
        <p:spPr>
          <a:xfrm>
            <a:off x="678318" y="280342"/>
            <a:ext cx="7826318" cy="536498"/>
          </a:xfrm>
        </p:spPr>
        <p:txBody>
          <a:bodyPr/>
          <a:lstStyle/>
          <a:p>
            <a:r>
              <a:rPr lang="fi-FI"/>
              <a:t>Työkierto</a:t>
            </a:r>
          </a:p>
        </p:txBody>
      </p:sp>
      <p:sp>
        <p:nvSpPr>
          <p:cNvPr id="3" name="Tekstin paikkamerkki 2">
            <a:extLst>
              <a:ext uri="{FF2B5EF4-FFF2-40B4-BE49-F238E27FC236}">
                <a16:creationId xmlns:a16="http://schemas.microsoft.com/office/drawing/2014/main" id="{6FA07076-FA7C-418E-AC45-28069630983B}"/>
              </a:ext>
            </a:extLst>
          </p:cNvPr>
          <p:cNvSpPr>
            <a:spLocks noGrp="1"/>
          </p:cNvSpPr>
          <p:nvPr>
            <p:ph type="body" idx="1"/>
          </p:nvPr>
        </p:nvSpPr>
        <p:spPr>
          <a:xfrm>
            <a:off x="678317" y="929750"/>
            <a:ext cx="7826319" cy="3163414"/>
          </a:xfrm>
        </p:spPr>
        <p:txBody>
          <a:bodyPr/>
          <a:lstStyle/>
          <a:p>
            <a:r>
              <a:rPr lang="fi-FI"/>
              <a:t>Mahdollisuus tutustua läheisemmin toisen kunnan kirjaston toimintaan, yleensä viikoksi </a:t>
            </a:r>
          </a:p>
          <a:p>
            <a:r>
              <a:rPr lang="fi-FI"/>
              <a:t>Uuden oppimista niin kiertoon lähtijälle itselleen, vastaanottavalle kirjastolle kuin kiertäjän kotikirjastollekin </a:t>
            </a:r>
          </a:p>
          <a:p>
            <a:r>
              <a:rPr lang="fi-FI"/>
              <a:t>Työkiertäjä tarvitsee luvan omalta esihenkilöltään, sillä kotikirjasto maksaa palkan normaalisti työkierron ajalta</a:t>
            </a:r>
          </a:p>
          <a:p>
            <a:r>
              <a:rPr lang="fi-FI"/>
              <a:t>Aikataulut, työnkuva sekä työjärjestys sovitaan yhdessä lähettävän sekä vastaanottavan kirjaston, työkiertäjän ja </a:t>
            </a:r>
            <a:r>
              <a:rPr lang="fi-FI" err="1"/>
              <a:t>AKEn</a:t>
            </a:r>
            <a:r>
              <a:rPr lang="fi-FI"/>
              <a:t> kanssa</a:t>
            </a:r>
          </a:p>
          <a:p>
            <a:r>
              <a:rPr lang="fi-FI"/>
              <a:t>Turun AKE mahdollistaa työkierron maksamalla siihen liittyvät matka- ja majoituskulut</a:t>
            </a:r>
          </a:p>
        </p:txBody>
      </p:sp>
    </p:spTree>
    <p:extLst>
      <p:ext uri="{BB962C8B-B14F-4D97-AF65-F5344CB8AC3E}">
        <p14:creationId xmlns:p14="http://schemas.microsoft.com/office/powerpoint/2010/main" val="413984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300901-9AC3-42DD-F2D8-6E24F33599B6}"/>
              </a:ext>
            </a:extLst>
          </p:cNvPr>
          <p:cNvSpPr>
            <a:spLocks noGrp="1"/>
          </p:cNvSpPr>
          <p:nvPr>
            <p:ph type="ctrTitle"/>
          </p:nvPr>
        </p:nvSpPr>
        <p:spPr/>
        <p:txBody>
          <a:bodyPr/>
          <a:lstStyle/>
          <a:p>
            <a:r>
              <a:rPr lang="fi-FI" sz="5400"/>
              <a:t>Kumppanikirjasto-</a:t>
            </a:r>
            <a:br>
              <a:rPr lang="fi-FI" sz="5400"/>
            </a:br>
            <a:r>
              <a:rPr lang="fi-FI" sz="5400"/>
              <a:t>toiminta</a:t>
            </a:r>
          </a:p>
        </p:txBody>
      </p:sp>
      <p:sp>
        <p:nvSpPr>
          <p:cNvPr id="3" name="Alaotsikko 2">
            <a:extLst>
              <a:ext uri="{FF2B5EF4-FFF2-40B4-BE49-F238E27FC236}">
                <a16:creationId xmlns:a16="http://schemas.microsoft.com/office/drawing/2014/main" id="{9F03F6EC-DE15-8B18-FE80-26C26EECBCED}"/>
              </a:ext>
            </a:extLst>
          </p:cNvPr>
          <p:cNvSpPr>
            <a:spLocks noGrp="1"/>
          </p:cNvSpPr>
          <p:nvPr>
            <p:ph type="subTitle" idx="1"/>
          </p:nvPr>
        </p:nvSpPr>
        <p:spPr/>
        <p:txBody>
          <a:bodyPr/>
          <a:lstStyle/>
          <a:p>
            <a:r>
              <a:rPr lang="fi-FI" sz="2000"/>
              <a:t>Yhteiskehittämistä yhdessä kaverin kanssa!</a:t>
            </a:r>
          </a:p>
        </p:txBody>
      </p:sp>
    </p:spTree>
    <p:extLst>
      <p:ext uri="{BB962C8B-B14F-4D97-AF65-F5344CB8AC3E}">
        <p14:creationId xmlns:p14="http://schemas.microsoft.com/office/powerpoint/2010/main" val="893593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14A122-DE05-44AE-AC68-CDD34FF6F56E}"/>
              </a:ext>
            </a:extLst>
          </p:cNvPr>
          <p:cNvSpPr>
            <a:spLocks noGrp="1"/>
          </p:cNvSpPr>
          <p:nvPr>
            <p:ph type="title"/>
          </p:nvPr>
        </p:nvSpPr>
        <p:spPr/>
        <p:txBody>
          <a:bodyPr/>
          <a:lstStyle/>
          <a:p>
            <a:r>
              <a:rPr lang="fi-FI"/>
              <a:t>Mitä?</a:t>
            </a:r>
          </a:p>
        </p:txBody>
      </p:sp>
      <p:sp>
        <p:nvSpPr>
          <p:cNvPr id="3" name="Tekstin paikkamerkki 2">
            <a:extLst>
              <a:ext uri="{FF2B5EF4-FFF2-40B4-BE49-F238E27FC236}">
                <a16:creationId xmlns:a16="http://schemas.microsoft.com/office/drawing/2014/main" id="{6FA07076-FA7C-418E-AC45-28069630983B}"/>
              </a:ext>
            </a:extLst>
          </p:cNvPr>
          <p:cNvSpPr>
            <a:spLocks noGrp="1"/>
          </p:cNvSpPr>
          <p:nvPr>
            <p:ph type="body" idx="1"/>
          </p:nvPr>
        </p:nvSpPr>
        <p:spPr/>
        <p:txBody>
          <a:bodyPr/>
          <a:lstStyle/>
          <a:p>
            <a:r>
              <a:rPr lang="fi-FI" kern="100">
                <a:solidFill>
                  <a:srgbClr val="000000"/>
                </a:solidFill>
                <a:latin typeface="+mn-lt"/>
                <a:ea typeface="Calibri" panose="020F0502020204030204" pitchFamily="34" charset="0"/>
                <a:cs typeface="Calibri" panose="020F0502020204030204" pitchFamily="34" charset="0"/>
              </a:rPr>
              <a:t>Malli Rovaniemen </a:t>
            </a:r>
            <a:r>
              <a:rPr lang="fi-FI" kern="100" err="1">
                <a:solidFill>
                  <a:srgbClr val="000000"/>
                </a:solidFill>
                <a:latin typeface="+mn-lt"/>
                <a:ea typeface="Calibri" panose="020F0502020204030204" pitchFamily="34" charset="0"/>
                <a:cs typeface="Calibri" panose="020F0502020204030204" pitchFamily="34" charset="0"/>
              </a:rPr>
              <a:t>AKEn</a:t>
            </a:r>
            <a:r>
              <a:rPr lang="fi-FI" kern="100">
                <a:solidFill>
                  <a:srgbClr val="000000"/>
                </a:solidFill>
                <a:latin typeface="+mn-lt"/>
                <a:ea typeface="Calibri" panose="020F0502020204030204" pitchFamily="34" charset="0"/>
                <a:cs typeface="Calibri" panose="020F0502020204030204" pitchFamily="34" charset="0"/>
              </a:rPr>
              <a:t> Lapin alueella koordinoimasta </a:t>
            </a:r>
            <a:r>
              <a:rPr lang="fi-FI" kern="100">
                <a:solidFill>
                  <a:srgbClr val="000000"/>
                </a:solidFill>
                <a:latin typeface="+mn-lt"/>
                <a:ea typeface="Calibri" panose="020F0502020204030204" pitchFamily="34" charset="0"/>
                <a:cs typeface="Calibri" panose="020F0502020204030204" pitchFamily="34" charset="0"/>
                <a:hlinkClick r:id="rId2"/>
              </a:rPr>
              <a:t>kirjastokaveritoiminnasta</a:t>
            </a:r>
            <a:r>
              <a:rPr lang="fi-FI" kern="100">
                <a:solidFill>
                  <a:srgbClr val="000000"/>
                </a:solidFill>
                <a:latin typeface="+mn-lt"/>
                <a:ea typeface="Calibri" panose="020F0502020204030204" pitchFamily="34" charset="0"/>
                <a:cs typeface="Calibri" panose="020F0502020204030204" pitchFamily="34" charset="0"/>
              </a:rPr>
              <a:t> (sivustolla myös kirjastojen kaveriraportteja!) </a:t>
            </a:r>
            <a:endParaRPr lang="fi-FI" sz="1800" kern="100">
              <a:effectLst/>
              <a:latin typeface="+mn-lt"/>
              <a:ea typeface="Calibri" panose="020F0502020204030204" pitchFamily="34" charset="0"/>
              <a:cs typeface="Times New Roman" panose="02020603050405020304" pitchFamily="18" charset="0"/>
            </a:endParaRPr>
          </a:p>
          <a:p>
            <a:r>
              <a:rPr lang="fi-FI">
                <a:latin typeface="+mn-lt"/>
              </a:rPr>
              <a:t>Kaksi mukaan ilmoittautunutta kirjastoa yhdistetään kaveruksiksi keskenään</a:t>
            </a:r>
          </a:p>
          <a:p>
            <a:r>
              <a:rPr lang="fi-FI" sz="1800" kern="100">
                <a:solidFill>
                  <a:srgbClr val="000000"/>
                </a:solidFill>
                <a:effectLst/>
                <a:latin typeface="+mn-lt"/>
                <a:ea typeface="Calibri" panose="020F0502020204030204" pitchFamily="34" charset="0"/>
                <a:cs typeface="Calibri" panose="020F0502020204030204" pitchFamily="34" charset="0"/>
              </a:rPr>
              <a:t>Henkilökunnan vierailut kumppanin luona </a:t>
            </a:r>
            <a:r>
              <a:rPr lang="fi-FI" sz="1800" kern="100" err="1">
                <a:solidFill>
                  <a:srgbClr val="000000"/>
                </a:solidFill>
                <a:effectLst/>
                <a:latin typeface="+mn-lt"/>
                <a:ea typeface="Calibri" panose="020F0502020204030204" pitchFamily="34" charset="0"/>
                <a:cs typeface="Calibri" panose="020F0502020204030204" pitchFamily="34" charset="0"/>
              </a:rPr>
              <a:t>AKEn</a:t>
            </a:r>
            <a:r>
              <a:rPr lang="fi-FI" sz="1800" kern="100">
                <a:solidFill>
                  <a:srgbClr val="000000"/>
                </a:solidFill>
                <a:effectLst/>
                <a:latin typeface="+mn-lt"/>
                <a:ea typeface="Calibri" panose="020F0502020204030204" pitchFamily="34" charset="0"/>
                <a:cs typeface="Calibri" panose="020F0502020204030204" pitchFamily="34" charset="0"/>
              </a:rPr>
              <a:t> piikkiin</a:t>
            </a:r>
          </a:p>
          <a:p>
            <a:pPr lvl="1"/>
            <a:r>
              <a:rPr lang="fi-FI" kern="100">
                <a:solidFill>
                  <a:srgbClr val="000000"/>
                </a:solidFill>
                <a:latin typeface="+mn-lt"/>
                <a:ea typeface="Calibri" panose="020F0502020204030204" pitchFamily="34" charset="0"/>
                <a:cs typeface="Calibri" panose="020F0502020204030204" pitchFamily="34" charset="0"/>
              </a:rPr>
              <a:t>Tutustuminen sekä ihmisiin että toisten kirjastojen arkeen</a:t>
            </a:r>
          </a:p>
          <a:p>
            <a:r>
              <a:rPr lang="fi-FI" kern="100">
                <a:solidFill>
                  <a:srgbClr val="000000"/>
                </a:solidFill>
                <a:effectLst/>
                <a:latin typeface="+mn-lt"/>
                <a:ea typeface="Calibri" panose="020F0502020204030204" pitchFamily="34" charset="0"/>
                <a:cs typeface="Calibri" panose="020F0502020204030204" pitchFamily="34" charset="0"/>
              </a:rPr>
              <a:t>Yhteisen kehittämisaiheen parissa työskentelyä</a:t>
            </a:r>
          </a:p>
          <a:p>
            <a:r>
              <a:rPr lang="fi-FI" kern="100">
                <a:solidFill>
                  <a:srgbClr val="000000"/>
                </a:solidFill>
                <a:latin typeface="+mn-lt"/>
                <a:ea typeface="Calibri" panose="020F0502020204030204" pitchFamily="34" charset="0"/>
                <a:cs typeface="Calibri" panose="020F0502020204030204" pitchFamily="34" charset="0"/>
              </a:rPr>
              <a:t>Kevään kierroksella muodostettiin 4 paria</a:t>
            </a:r>
          </a:p>
          <a:p>
            <a:pPr lvl="1"/>
            <a:endParaRPr lang="fi-FI">
              <a:latin typeface="Calibri" panose="020F0502020204030204" pitchFamily="34" charset="0"/>
            </a:endParaRPr>
          </a:p>
          <a:p>
            <a:endParaRPr lang="fi-FI"/>
          </a:p>
        </p:txBody>
      </p:sp>
    </p:spTree>
    <p:extLst>
      <p:ext uri="{BB962C8B-B14F-4D97-AF65-F5344CB8AC3E}">
        <p14:creationId xmlns:p14="http://schemas.microsoft.com/office/powerpoint/2010/main" val="472555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39DE74-B77D-4506-E8EA-CA6A647C6E04}"/>
              </a:ext>
            </a:extLst>
          </p:cNvPr>
          <p:cNvSpPr>
            <a:spLocks noGrp="1"/>
          </p:cNvSpPr>
          <p:nvPr>
            <p:ph type="title"/>
          </p:nvPr>
        </p:nvSpPr>
        <p:spPr/>
        <p:txBody>
          <a:bodyPr/>
          <a:lstStyle/>
          <a:p>
            <a:r>
              <a:rPr lang="fi-FI"/>
              <a:t>Miten mukaan?</a:t>
            </a:r>
          </a:p>
        </p:txBody>
      </p:sp>
      <p:sp>
        <p:nvSpPr>
          <p:cNvPr id="3" name="Tekstin paikkamerkki 2">
            <a:extLst>
              <a:ext uri="{FF2B5EF4-FFF2-40B4-BE49-F238E27FC236}">
                <a16:creationId xmlns:a16="http://schemas.microsoft.com/office/drawing/2014/main" id="{00C16867-8513-2325-9902-A9F2C0513C82}"/>
              </a:ext>
            </a:extLst>
          </p:cNvPr>
          <p:cNvSpPr>
            <a:spLocks noGrp="1"/>
          </p:cNvSpPr>
          <p:nvPr>
            <p:ph type="body" idx="1"/>
          </p:nvPr>
        </p:nvSpPr>
        <p:spPr/>
        <p:txBody>
          <a:bodyPr/>
          <a:lstStyle/>
          <a:p>
            <a:r>
              <a:rPr lang="fi-FI">
                <a:latin typeface="+mj-lt"/>
              </a:rPr>
              <a:t>Mukaan voivat ilmoittautua sekä pääkirjastot että lähikirjastot</a:t>
            </a:r>
          </a:p>
          <a:p>
            <a:r>
              <a:rPr lang="fi-FI">
                <a:latin typeface="+mj-lt"/>
              </a:rPr>
              <a:t>Ilmoittautuminen Lyyti-lomakkeella</a:t>
            </a:r>
          </a:p>
          <a:p>
            <a:pPr lvl="1"/>
            <a:r>
              <a:rPr lang="fi-FI">
                <a:latin typeface="+mj-lt"/>
              </a:rPr>
              <a:t>Lomake auki 26.8.−15.9.</a:t>
            </a:r>
          </a:p>
          <a:p>
            <a:r>
              <a:rPr lang="fi-FI" b="0" i="0">
                <a:solidFill>
                  <a:srgbClr val="292929"/>
                </a:solidFill>
                <a:effectLst/>
                <a:latin typeface="+mj-lt"/>
              </a:rPr>
              <a:t>Pe 30.8. klo 13-14 </a:t>
            </a:r>
            <a:r>
              <a:rPr lang="fi-FI" b="0" i="0" u="sng">
                <a:solidFill>
                  <a:srgbClr val="292929"/>
                </a:solidFill>
                <a:effectLst/>
                <a:latin typeface="+mj-lt"/>
                <a:hlinkClick r:id="rId2"/>
              </a:rPr>
              <a:t>AKE-kahvit: Kokemuksia ja infoa kumppanikirjastotoiminnasta</a:t>
            </a:r>
            <a:r>
              <a:rPr lang="fi-FI" b="0" i="0">
                <a:solidFill>
                  <a:srgbClr val="292929"/>
                </a:solidFill>
                <a:effectLst/>
                <a:latin typeface="+mj-lt"/>
              </a:rPr>
              <a:t> (Teams)</a:t>
            </a:r>
          </a:p>
          <a:p>
            <a:pPr lvl="1"/>
            <a:r>
              <a:rPr lang="fi-FI" b="0" i="0">
                <a:solidFill>
                  <a:srgbClr val="292929"/>
                </a:solidFill>
                <a:effectLst/>
                <a:latin typeface="+mj-lt"/>
              </a:rPr>
              <a:t>Ruskon ja Varissuon sekä Taivassalon ja Jämijärven kokemuksia</a:t>
            </a:r>
            <a:endParaRPr lang="fi-FI">
              <a:solidFill>
                <a:srgbClr val="292929"/>
              </a:solidFill>
              <a:latin typeface="+mj-lt"/>
            </a:endParaRPr>
          </a:p>
          <a:p>
            <a:pPr lvl="1"/>
            <a:r>
              <a:rPr lang="fi-FI">
                <a:solidFill>
                  <a:srgbClr val="292929"/>
                </a:solidFill>
                <a:latin typeface="+mj-lt"/>
              </a:rPr>
              <a:t>Infoa uusille</a:t>
            </a:r>
          </a:p>
          <a:p>
            <a:r>
              <a:rPr lang="fi-FI">
                <a:latin typeface="+mj-lt"/>
              </a:rPr>
              <a:t>Ilmoittautumisen jälkeen AKE muodostaa parit (koko, etäisyys, kiinnostuksen kohteet)</a:t>
            </a:r>
          </a:p>
          <a:p>
            <a:endParaRPr lang="fi-FI">
              <a:latin typeface="+mn-lt"/>
            </a:endParaRPr>
          </a:p>
        </p:txBody>
      </p:sp>
    </p:spTree>
    <p:extLst>
      <p:ext uri="{BB962C8B-B14F-4D97-AF65-F5344CB8AC3E}">
        <p14:creationId xmlns:p14="http://schemas.microsoft.com/office/powerpoint/2010/main" val="2362738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D41204-E279-E470-548E-3E19EAFF0335}"/>
              </a:ext>
            </a:extLst>
          </p:cNvPr>
          <p:cNvSpPr>
            <a:spLocks noGrp="1"/>
          </p:cNvSpPr>
          <p:nvPr>
            <p:ph type="title"/>
          </p:nvPr>
        </p:nvSpPr>
        <p:spPr/>
        <p:txBody>
          <a:bodyPr/>
          <a:lstStyle/>
          <a:p>
            <a:r>
              <a:rPr lang="fi-FI"/>
              <a:t>Ohjelma to 29.8.</a:t>
            </a:r>
          </a:p>
        </p:txBody>
      </p:sp>
      <p:sp>
        <p:nvSpPr>
          <p:cNvPr id="3" name="Tekstin paikkamerkki 2">
            <a:extLst>
              <a:ext uri="{FF2B5EF4-FFF2-40B4-BE49-F238E27FC236}">
                <a16:creationId xmlns:a16="http://schemas.microsoft.com/office/drawing/2014/main" id="{4118F216-3FC2-F005-14B8-88FA223A8C33}"/>
              </a:ext>
            </a:extLst>
          </p:cNvPr>
          <p:cNvSpPr>
            <a:spLocks noGrp="1"/>
          </p:cNvSpPr>
          <p:nvPr>
            <p:ph type="body" idx="1"/>
          </p:nvPr>
        </p:nvSpPr>
        <p:spPr/>
        <p:txBody>
          <a:bodyPr/>
          <a:lstStyle/>
          <a:p>
            <a:pPr algn="l">
              <a:spcAft>
                <a:spcPts val="600"/>
              </a:spcAft>
              <a:buFont typeface="Arial" panose="020B0604020202020204" pitchFamily="34" charset="0"/>
              <a:buChar char="•"/>
            </a:pPr>
            <a:r>
              <a:rPr lang="fi-FI" sz="1400" b="0" i="0">
                <a:solidFill>
                  <a:srgbClr val="292929"/>
                </a:solidFill>
                <a:effectLst/>
                <a:latin typeface="Lato" panose="020B0604020202020204"/>
              </a:rPr>
              <a:t>9–11.30 Saana Kaleva-Langinkoski: Kokemuksia yhteisöohjautuvuudesta Oulun kaupunginkirjastossa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11.30–12 Anu Ojaranta: Yhteisöohjautuvuus kehittämishankkeissa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12–13 Lounas Ravintola </a:t>
            </a:r>
            <a:r>
              <a:rPr lang="fi-FI" sz="1400" b="0" i="0" err="1">
                <a:solidFill>
                  <a:srgbClr val="292929"/>
                </a:solidFill>
                <a:effectLst/>
                <a:latin typeface="Lato" panose="020B0604020202020204"/>
              </a:rPr>
              <a:t>Wanhassa</a:t>
            </a:r>
            <a:r>
              <a:rPr lang="fi-FI" sz="1400" b="0" i="0">
                <a:solidFill>
                  <a:srgbClr val="292929"/>
                </a:solidFill>
                <a:effectLst/>
                <a:latin typeface="Lato" panose="020B0604020202020204"/>
              </a:rPr>
              <a:t> Tallissa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13–14 Jarkko Laaksonen: Hyhmäinen osallisuus, uusvanha musta?</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14–14.30 Iltapäiväkahvi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14.30–14.45 Rebekka Pilppula: Turun kirjastopalvelujohtajan ajankohtaiset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14.45–15.15 Anu Ojaranta: </a:t>
            </a:r>
            <a:r>
              <a:rPr lang="fi-FI" sz="1400" b="0" i="0" err="1">
                <a:solidFill>
                  <a:srgbClr val="292929"/>
                </a:solidFill>
                <a:effectLst/>
                <a:latin typeface="Lato" panose="020B0604020202020204"/>
              </a:rPr>
              <a:t>AVIn</a:t>
            </a:r>
            <a:r>
              <a:rPr lang="fi-FI" sz="1400" b="0" i="0">
                <a:solidFill>
                  <a:srgbClr val="292929"/>
                </a:solidFill>
                <a:effectLst/>
                <a:latin typeface="Lato" panose="020B0604020202020204"/>
              </a:rPr>
              <a:t> ajankohtaiset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15.15–15.30 Loppukeskustelu </a:t>
            </a:r>
          </a:p>
          <a:p>
            <a:pPr algn="l">
              <a:spcAft>
                <a:spcPts val="600"/>
              </a:spcAft>
              <a:buFont typeface="Arial" panose="020B0604020202020204" pitchFamily="34" charset="0"/>
              <a:buChar char="•"/>
            </a:pPr>
            <a:r>
              <a:rPr lang="fi-FI" sz="1400" b="0" i="0">
                <a:solidFill>
                  <a:srgbClr val="292929"/>
                </a:solidFill>
                <a:effectLst/>
                <a:latin typeface="Lato" panose="020B0604020202020204"/>
              </a:rPr>
              <a:t>15.30 Hyvää kotimatkaa </a:t>
            </a:r>
          </a:p>
        </p:txBody>
      </p:sp>
    </p:spTree>
    <p:extLst>
      <p:ext uri="{BB962C8B-B14F-4D97-AF65-F5344CB8AC3E}">
        <p14:creationId xmlns:p14="http://schemas.microsoft.com/office/powerpoint/2010/main" val="176666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7965D7-4FE5-9C96-D77D-EFC39FEF48B9}"/>
              </a:ext>
            </a:extLst>
          </p:cNvPr>
          <p:cNvSpPr>
            <a:spLocks noGrp="1"/>
          </p:cNvSpPr>
          <p:nvPr>
            <p:ph type="title"/>
          </p:nvPr>
        </p:nvSpPr>
        <p:spPr/>
        <p:txBody>
          <a:bodyPr/>
          <a:lstStyle/>
          <a:p>
            <a:r>
              <a:rPr lang="fi-FI"/>
              <a:t>Kumppanikirjastovierailut</a:t>
            </a:r>
          </a:p>
        </p:txBody>
      </p:sp>
      <p:sp>
        <p:nvSpPr>
          <p:cNvPr id="3" name="Tekstin paikkamerkki 2">
            <a:extLst>
              <a:ext uri="{FF2B5EF4-FFF2-40B4-BE49-F238E27FC236}">
                <a16:creationId xmlns:a16="http://schemas.microsoft.com/office/drawing/2014/main" id="{CFF488C5-41AB-CCA3-A81F-D56D5B38B73A}"/>
              </a:ext>
            </a:extLst>
          </p:cNvPr>
          <p:cNvSpPr>
            <a:spLocks noGrp="1"/>
          </p:cNvSpPr>
          <p:nvPr>
            <p:ph type="body" idx="1"/>
          </p:nvPr>
        </p:nvSpPr>
        <p:spPr/>
        <p:txBody>
          <a:bodyPr/>
          <a:lstStyle/>
          <a:p>
            <a:r>
              <a:rPr lang="fi-FI">
                <a:latin typeface="+mn-lt"/>
              </a:rPr>
              <a:t>Yhden päivän mittaisia</a:t>
            </a:r>
          </a:p>
          <a:p>
            <a:r>
              <a:rPr lang="fi-FI">
                <a:latin typeface="+mn-lt"/>
              </a:rPr>
              <a:t>Mahdollisimman moni henkilökunnasta mukaan</a:t>
            </a:r>
          </a:p>
          <a:p>
            <a:r>
              <a:rPr lang="fi-FI">
                <a:latin typeface="+mn-lt"/>
              </a:rPr>
              <a:t>Kirjastot suunnittelevat vierailujen ohjelman itse</a:t>
            </a:r>
          </a:p>
          <a:p>
            <a:pPr lvl="1"/>
            <a:r>
              <a:rPr lang="fi-FI">
                <a:latin typeface="+mn-lt"/>
              </a:rPr>
              <a:t>Ohjelmaan voi kuulua tutustumista, yhteistä kehittämistä ja mukavaa yhteistä tekemistä, esim. </a:t>
            </a:r>
          </a:p>
          <a:p>
            <a:pPr lvl="2"/>
            <a:r>
              <a:rPr lang="fi-FI" kern="0">
                <a:solidFill>
                  <a:srgbClr val="000000"/>
                </a:solidFill>
                <a:latin typeface="+mn-lt"/>
                <a:ea typeface="Times New Roman" panose="02020603050405020304" pitchFamily="18" charset="0"/>
                <a:cs typeface="Calibri" panose="020F0502020204030204" pitchFamily="34" charset="0"/>
              </a:rPr>
              <a:t>Hanke-esittely tai uuden hankkeen suunnittelua</a:t>
            </a:r>
          </a:p>
          <a:p>
            <a:pPr lvl="2"/>
            <a:r>
              <a:rPr lang="fi-FI" kern="0">
                <a:solidFill>
                  <a:srgbClr val="000000"/>
                </a:solidFill>
                <a:effectLst/>
                <a:latin typeface="+mn-lt"/>
                <a:ea typeface="Times New Roman" panose="02020603050405020304" pitchFamily="18" charset="0"/>
                <a:cs typeface="Calibri" panose="020F0502020204030204" pitchFamily="34" charset="0"/>
              </a:rPr>
              <a:t>Kirjaston palveluiden, tilojen tai opasteiden katselua uusin </a:t>
            </a:r>
            <a:r>
              <a:rPr lang="fi-FI" kern="0">
                <a:solidFill>
                  <a:srgbClr val="000000"/>
                </a:solidFill>
                <a:latin typeface="+mn-lt"/>
                <a:ea typeface="Times New Roman" panose="02020603050405020304" pitchFamily="18" charset="0"/>
                <a:cs typeface="Calibri" panose="020F0502020204030204" pitchFamily="34" charset="0"/>
              </a:rPr>
              <a:t>silmin</a:t>
            </a:r>
          </a:p>
          <a:p>
            <a:pPr lvl="2"/>
            <a:r>
              <a:rPr lang="fi-FI" kern="0">
                <a:solidFill>
                  <a:srgbClr val="000000"/>
                </a:solidFill>
                <a:effectLst/>
                <a:latin typeface="+mn-lt"/>
                <a:ea typeface="Times New Roman" panose="02020603050405020304" pitchFamily="18" charset="0"/>
                <a:cs typeface="Calibri" panose="020F0502020204030204" pitchFamily="34" charset="0"/>
              </a:rPr>
              <a:t>Yhteise</a:t>
            </a:r>
            <a:r>
              <a:rPr lang="fi-FI" kern="0">
                <a:solidFill>
                  <a:srgbClr val="000000"/>
                </a:solidFill>
                <a:latin typeface="+mn-lt"/>
                <a:ea typeface="Times New Roman" panose="02020603050405020304" pitchFamily="18" charset="0"/>
                <a:cs typeface="Calibri" panose="020F0502020204030204" pitchFamily="34" charset="0"/>
              </a:rPr>
              <a:t>n tapahtuman suunnittelu</a:t>
            </a:r>
            <a:endParaRPr lang="fi-FI">
              <a:latin typeface="+mn-lt"/>
            </a:endParaRPr>
          </a:p>
          <a:p>
            <a:r>
              <a:rPr lang="fi-FI" kern="100">
                <a:effectLst/>
                <a:latin typeface="+mn-lt"/>
                <a:ea typeface="Calibri" panose="020F0502020204030204" pitchFamily="34" charset="0"/>
                <a:cs typeface="Calibri" panose="020F0502020204030204" pitchFamily="34" charset="0"/>
              </a:rPr>
              <a:t>AKE maksaa matkakustannukset</a:t>
            </a:r>
          </a:p>
          <a:p>
            <a:pPr marL="1143000" lvl="2" indent="-228600" rtl="0" fontAlgn="ctr">
              <a:spcBef>
                <a:spcPts val="0"/>
              </a:spcBef>
              <a:spcAft>
                <a:spcPts val="0"/>
              </a:spcAft>
              <a:buFont typeface="Courier New" panose="02070309020205020404" pitchFamily="49" charset="0"/>
              <a:buChar char="o"/>
            </a:pPr>
            <a:endParaRPr lang="fi-FI" sz="1100">
              <a:effectLst/>
              <a:latin typeface="Calibri" panose="020F0502020204030204" pitchFamily="34" charset="0"/>
            </a:endParaRPr>
          </a:p>
          <a:p>
            <a:endParaRPr lang="fi-FI"/>
          </a:p>
        </p:txBody>
      </p:sp>
    </p:spTree>
    <p:extLst>
      <p:ext uri="{BB962C8B-B14F-4D97-AF65-F5344CB8AC3E}">
        <p14:creationId xmlns:p14="http://schemas.microsoft.com/office/powerpoint/2010/main" val="1183140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515385-4CDE-4C24-89B1-5ECD4D2BDDDF}"/>
              </a:ext>
            </a:extLst>
          </p:cNvPr>
          <p:cNvSpPr>
            <a:spLocks noGrp="1"/>
          </p:cNvSpPr>
          <p:nvPr>
            <p:ph type="ctrTitle"/>
          </p:nvPr>
        </p:nvSpPr>
        <p:spPr>
          <a:xfrm>
            <a:off x="485354" y="1975246"/>
            <a:ext cx="4619307" cy="1530655"/>
          </a:xfrm>
        </p:spPr>
        <p:txBody>
          <a:bodyPr/>
          <a:lstStyle/>
          <a:p>
            <a:r>
              <a:rPr lang="fi-FI"/>
              <a:t>Saadaanko tulla kylään?</a:t>
            </a:r>
          </a:p>
        </p:txBody>
      </p:sp>
      <p:sp>
        <p:nvSpPr>
          <p:cNvPr id="3" name="Alaotsikko 2">
            <a:extLst>
              <a:ext uri="{FF2B5EF4-FFF2-40B4-BE49-F238E27FC236}">
                <a16:creationId xmlns:a16="http://schemas.microsoft.com/office/drawing/2014/main" id="{9A81DD28-ED48-C748-5C96-5A415795EF8E}"/>
              </a:ext>
            </a:extLst>
          </p:cNvPr>
          <p:cNvSpPr>
            <a:spLocks noGrp="1"/>
          </p:cNvSpPr>
          <p:nvPr>
            <p:ph type="subTitle" idx="1"/>
          </p:nvPr>
        </p:nvSpPr>
        <p:spPr>
          <a:xfrm>
            <a:off x="485355" y="3553098"/>
            <a:ext cx="4619307" cy="595504"/>
          </a:xfrm>
        </p:spPr>
        <p:txBody>
          <a:bodyPr/>
          <a:lstStyle/>
          <a:p>
            <a:r>
              <a:rPr lang="fi-FI" sz="2400"/>
              <a:t>AKE-ihmisten vierailut alueen kirjastoissa</a:t>
            </a:r>
          </a:p>
          <a:p>
            <a:endParaRPr lang="fi-FI"/>
          </a:p>
        </p:txBody>
      </p:sp>
      <p:pic>
        <p:nvPicPr>
          <p:cNvPr id="8" name="Kuvan paikkamerkki 7" descr="Kuva, joka sisältää kohteen vaate, sisä-, seinä, henkilö&#10;&#10;Kuvaus luotu automaattisesti">
            <a:extLst>
              <a:ext uri="{FF2B5EF4-FFF2-40B4-BE49-F238E27FC236}">
                <a16:creationId xmlns:a16="http://schemas.microsoft.com/office/drawing/2014/main" id="{FC987294-D066-BE42-E6F9-EE0CE2D21336}"/>
              </a:ext>
            </a:extLst>
          </p:cNvPr>
          <p:cNvPicPr>
            <a:picLocks noGrp="1" noChangeAspect="1"/>
          </p:cNvPicPr>
          <p:nvPr>
            <p:ph type="pic" sz="quarter" idx="15"/>
          </p:nvPr>
        </p:nvPicPr>
        <p:blipFill>
          <a:blip r:embed="rId2"/>
          <a:srcRect t="2305" b="2305"/>
          <a:stretch>
            <a:fillRect/>
          </a:stretch>
        </p:blipFill>
        <p:spPr>
          <a:xfrm rot="5400000">
            <a:off x="4732338" y="731838"/>
            <a:ext cx="5143500" cy="3679825"/>
          </a:xfrm>
        </p:spPr>
      </p:pic>
      <p:sp>
        <p:nvSpPr>
          <p:cNvPr id="6" name="Tekstin paikkamerkki 5">
            <a:extLst>
              <a:ext uri="{FF2B5EF4-FFF2-40B4-BE49-F238E27FC236}">
                <a16:creationId xmlns:a16="http://schemas.microsoft.com/office/drawing/2014/main" id="{990D45CD-B359-5923-91A9-EA513A8FC975}"/>
              </a:ext>
            </a:extLst>
          </p:cNvPr>
          <p:cNvSpPr>
            <a:spLocks noGrp="1"/>
          </p:cNvSpPr>
          <p:nvPr>
            <p:ph type="body" sz="quarter" idx="17"/>
          </p:nvPr>
        </p:nvSpPr>
        <p:spPr>
          <a:xfrm>
            <a:off x="8096595" y="4764854"/>
            <a:ext cx="884707" cy="219854"/>
          </a:xfrm>
        </p:spPr>
        <p:txBody>
          <a:bodyPr/>
          <a:lstStyle/>
          <a:p>
            <a:r>
              <a:rPr lang="fi-FI"/>
              <a:t>Kuva: Iina Niemi</a:t>
            </a:r>
          </a:p>
        </p:txBody>
      </p:sp>
    </p:spTree>
    <p:extLst>
      <p:ext uri="{BB962C8B-B14F-4D97-AF65-F5344CB8AC3E}">
        <p14:creationId xmlns:p14="http://schemas.microsoft.com/office/powerpoint/2010/main" val="3022367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14A122-DE05-44AE-AC68-CDD34FF6F56E}"/>
              </a:ext>
            </a:extLst>
          </p:cNvPr>
          <p:cNvSpPr>
            <a:spLocks noGrp="1"/>
          </p:cNvSpPr>
          <p:nvPr>
            <p:ph type="title"/>
          </p:nvPr>
        </p:nvSpPr>
        <p:spPr/>
        <p:txBody>
          <a:bodyPr/>
          <a:lstStyle/>
          <a:p>
            <a:r>
              <a:rPr lang="fi-FI"/>
              <a:t>Saadaanko tulla kylään?</a:t>
            </a:r>
          </a:p>
        </p:txBody>
      </p:sp>
      <p:sp>
        <p:nvSpPr>
          <p:cNvPr id="3" name="Tekstin paikkamerkki 2">
            <a:extLst>
              <a:ext uri="{FF2B5EF4-FFF2-40B4-BE49-F238E27FC236}">
                <a16:creationId xmlns:a16="http://schemas.microsoft.com/office/drawing/2014/main" id="{6FA07076-FA7C-418E-AC45-28069630983B}"/>
              </a:ext>
            </a:extLst>
          </p:cNvPr>
          <p:cNvSpPr>
            <a:spLocks noGrp="1"/>
          </p:cNvSpPr>
          <p:nvPr>
            <p:ph type="body" idx="1"/>
          </p:nvPr>
        </p:nvSpPr>
        <p:spPr/>
        <p:txBody>
          <a:bodyPr/>
          <a:lstStyle/>
          <a:p>
            <a:r>
              <a:rPr lang="fi-FI">
                <a:latin typeface="+mj-lt"/>
              </a:rPr>
              <a:t>Haluaisimme </a:t>
            </a:r>
          </a:p>
          <a:p>
            <a:pPr lvl="1"/>
            <a:r>
              <a:rPr lang="fi-FI">
                <a:latin typeface="+mj-lt"/>
              </a:rPr>
              <a:t>Keskustella kaikkien kirjastolaisten kanssa arjen iloista ja suruista, kirjastoista ja kehittämisestä sekä yhteistyöstä ja tuesta </a:t>
            </a:r>
          </a:p>
          <a:p>
            <a:pPr lvl="1"/>
            <a:r>
              <a:rPr lang="fi-FI">
                <a:latin typeface="+mj-lt"/>
              </a:rPr>
              <a:t>Tutustua lähemmin johonkin teille tärkeään ilonaiheeseen</a:t>
            </a:r>
          </a:p>
          <a:p>
            <a:pPr lvl="1"/>
            <a:r>
              <a:rPr lang="fi-FI">
                <a:latin typeface="+mj-lt"/>
              </a:rPr>
              <a:t>Pähkäillä yhdessä kanssanne jotakin teille ajankohtaista ongelmakohtaa</a:t>
            </a:r>
          </a:p>
          <a:p>
            <a:pPr lvl="1"/>
            <a:r>
              <a:rPr lang="fi-FI">
                <a:latin typeface="+mj-lt"/>
              </a:rPr>
              <a:t>Tutustua sekä pääkirjastoihin että lähikirjastoihin</a:t>
            </a:r>
          </a:p>
          <a:p>
            <a:endParaRPr lang="fi-FI"/>
          </a:p>
        </p:txBody>
      </p:sp>
    </p:spTree>
    <p:extLst>
      <p:ext uri="{BB962C8B-B14F-4D97-AF65-F5344CB8AC3E}">
        <p14:creationId xmlns:p14="http://schemas.microsoft.com/office/powerpoint/2010/main" val="4193633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04AF2D-0857-C8F3-D31A-B5F0D0149AE7}"/>
              </a:ext>
            </a:extLst>
          </p:cNvPr>
          <p:cNvSpPr>
            <a:spLocks noGrp="1"/>
          </p:cNvSpPr>
          <p:nvPr>
            <p:ph type="title"/>
          </p:nvPr>
        </p:nvSpPr>
        <p:spPr/>
        <p:txBody>
          <a:bodyPr/>
          <a:lstStyle/>
          <a:p>
            <a:r>
              <a:rPr lang="fi-FI"/>
              <a:t>Milloin? Kuka?</a:t>
            </a:r>
          </a:p>
        </p:txBody>
      </p:sp>
      <p:sp>
        <p:nvSpPr>
          <p:cNvPr id="3" name="Tekstin paikkamerkki 2">
            <a:extLst>
              <a:ext uri="{FF2B5EF4-FFF2-40B4-BE49-F238E27FC236}">
                <a16:creationId xmlns:a16="http://schemas.microsoft.com/office/drawing/2014/main" id="{FA914F80-DB48-6260-D1A5-8BF8B8C363CA}"/>
              </a:ext>
            </a:extLst>
          </p:cNvPr>
          <p:cNvSpPr>
            <a:spLocks noGrp="1"/>
          </p:cNvSpPr>
          <p:nvPr>
            <p:ph type="body" idx="1"/>
          </p:nvPr>
        </p:nvSpPr>
        <p:spPr/>
        <p:txBody>
          <a:bodyPr/>
          <a:lstStyle/>
          <a:p>
            <a:r>
              <a:rPr lang="fi-FI">
                <a:latin typeface="Calibri" panose="020F0502020204030204" pitchFamily="34" charset="0"/>
              </a:rPr>
              <a:t>Tälle vuodelle kalenterissa jo 22 vierailua, mutta vielä lisää mahtuu tälle syksylle ja ensi keväälle!</a:t>
            </a:r>
          </a:p>
          <a:p>
            <a:r>
              <a:rPr lang="fi-FI">
                <a:latin typeface="Calibri" panose="020F0502020204030204" pitchFamily="34" charset="0"/>
              </a:rPr>
              <a:t>Jos vain teille sopii, haluaisimme viettää kanssanne koko päivän (miinus matkat)</a:t>
            </a:r>
          </a:p>
          <a:p>
            <a:pPr lvl="1"/>
            <a:r>
              <a:rPr lang="fi-FI">
                <a:latin typeface="Calibri" panose="020F0502020204030204" pitchFamily="34" charset="0"/>
              </a:rPr>
              <a:t>2 AKE-ihmistä liikkeellä kerrallaan</a:t>
            </a:r>
          </a:p>
          <a:p>
            <a:r>
              <a:rPr lang="fi-FI">
                <a:latin typeface="Calibri" panose="020F0502020204030204" pitchFamily="34" charset="0"/>
              </a:rPr>
              <a:t>Jos saamme tulla, ilmoittaisitteko meille Lyytin kautta? </a:t>
            </a:r>
          </a:p>
          <a:p>
            <a:pPr lvl="1"/>
            <a:r>
              <a:rPr lang="fi-FI">
                <a:latin typeface="Calibri" panose="020F0502020204030204" pitchFamily="34" charset="0"/>
              </a:rPr>
              <a:t>Lyyti-lomake auki 26.8.−15.9. </a:t>
            </a:r>
          </a:p>
          <a:p>
            <a:pPr lvl="1"/>
            <a:r>
              <a:rPr lang="fi-FI">
                <a:latin typeface="Calibri" panose="020F0502020204030204" pitchFamily="34" charset="0"/>
              </a:rPr>
              <a:t>Vuodenvaihteessa todennäköisesti taas uusi varausmahdollisuus</a:t>
            </a:r>
          </a:p>
          <a:p>
            <a:r>
              <a:rPr lang="fi-FI">
                <a:latin typeface="Calibri" panose="020F0502020204030204" pitchFamily="34" charset="0"/>
              </a:rPr>
              <a:t>Tarkempia tietoja ja Lyyti linkki </a:t>
            </a:r>
            <a:r>
              <a:rPr lang="fi-FI">
                <a:latin typeface="Calibri" panose="020F0502020204030204" pitchFamily="34" charset="0"/>
                <a:hlinkClick r:id="rId2"/>
              </a:rPr>
              <a:t>extranetissä</a:t>
            </a:r>
            <a:endParaRPr lang="fi-FI"/>
          </a:p>
          <a:p>
            <a:endParaRPr lang="fi-FI">
              <a:latin typeface="Calibri" panose="020F0502020204030204" pitchFamily="34" charset="0"/>
            </a:endParaRPr>
          </a:p>
          <a:p>
            <a:endParaRPr lang="fi-FI"/>
          </a:p>
        </p:txBody>
      </p:sp>
    </p:spTree>
    <p:extLst>
      <p:ext uri="{BB962C8B-B14F-4D97-AF65-F5344CB8AC3E}">
        <p14:creationId xmlns:p14="http://schemas.microsoft.com/office/powerpoint/2010/main" val="4007968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45DA21-967F-425E-872C-3D914A9220F6}"/>
              </a:ext>
            </a:extLst>
          </p:cNvPr>
          <p:cNvSpPr>
            <a:spLocks noGrp="1"/>
          </p:cNvSpPr>
          <p:nvPr>
            <p:ph type="ctrTitle"/>
          </p:nvPr>
        </p:nvSpPr>
        <p:spPr/>
        <p:txBody>
          <a:bodyPr/>
          <a:lstStyle/>
          <a:p>
            <a:pPr>
              <a:lnSpc>
                <a:spcPct val="90000"/>
              </a:lnSpc>
            </a:pPr>
            <a:r>
              <a:rPr lang="fi-FI">
                <a:solidFill>
                  <a:schemeClr val="tx1"/>
                </a:solidFill>
              </a:rPr>
              <a:t>43 kuntaa </a:t>
            </a:r>
            <a:br>
              <a:rPr lang="fi-FI">
                <a:solidFill>
                  <a:schemeClr val="tx1"/>
                </a:solidFill>
              </a:rPr>
            </a:br>
            <a:r>
              <a:rPr lang="fi-FI">
                <a:solidFill>
                  <a:schemeClr val="tx1"/>
                </a:solidFill>
              </a:rPr>
              <a:t>yli 500 kirjastolaista</a:t>
            </a:r>
            <a:endParaRPr lang="en-US">
              <a:solidFill>
                <a:schemeClr val="accent4"/>
              </a:solidFill>
            </a:endParaRPr>
          </a:p>
        </p:txBody>
      </p:sp>
    </p:spTree>
    <p:extLst>
      <p:ext uri="{BB962C8B-B14F-4D97-AF65-F5344CB8AC3E}">
        <p14:creationId xmlns:p14="http://schemas.microsoft.com/office/powerpoint/2010/main" val="4098737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3A82B4-6DFC-D8E0-AF77-C1BD0A7ECD93}"/>
              </a:ext>
            </a:extLst>
          </p:cNvPr>
          <p:cNvSpPr>
            <a:spLocks noGrp="1"/>
          </p:cNvSpPr>
          <p:nvPr>
            <p:ph type="ctrTitle"/>
          </p:nvPr>
        </p:nvSpPr>
        <p:spPr>
          <a:xfrm>
            <a:off x="4110283" y="2164658"/>
            <a:ext cx="4619307" cy="1761868"/>
          </a:xfrm>
        </p:spPr>
        <p:txBody>
          <a:bodyPr/>
          <a:lstStyle/>
          <a:p>
            <a:r>
              <a:rPr lang="fi-FI" sz="3600"/>
              <a:t>Myös Rebekka ja </a:t>
            </a:r>
            <a:r>
              <a:rPr lang="fi-FI" sz="3600" err="1"/>
              <a:t>AVIn</a:t>
            </a:r>
            <a:r>
              <a:rPr lang="fi-FI" sz="3600"/>
              <a:t> Anu Ojaranta ovat valmiina reissuun!</a:t>
            </a:r>
          </a:p>
        </p:txBody>
      </p:sp>
      <p:pic>
        <p:nvPicPr>
          <p:cNvPr id="8" name="Kuvan paikkamerkki 7" descr="Kuva, joka sisältää kohteen seinä, sisä-, huonekalu, huone&#10;&#10;Kuvaus luotu automaattisesti">
            <a:extLst>
              <a:ext uri="{FF2B5EF4-FFF2-40B4-BE49-F238E27FC236}">
                <a16:creationId xmlns:a16="http://schemas.microsoft.com/office/drawing/2014/main" id="{C297CC3A-C412-D8C6-B300-D8DEEB014B24}"/>
              </a:ext>
            </a:extLst>
          </p:cNvPr>
          <p:cNvPicPr>
            <a:picLocks noGrp="1" noChangeAspect="1"/>
          </p:cNvPicPr>
          <p:nvPr>
            <p:ph type="pic" sz="quarter" idx="15"/>
          </p:nvPr>
        </p:nvPicPr>
        <p:blipFill rotWithShape="1">
          <a:blip r:embed="rId2"/>
          <a:srcRect t="-2537" b="4845"/>
          <a:stretch/>
        </p:blipFill>
        <p:spPr>
          <a:xfrm rot="5400000">
            <a:off x="-687434" y="687432"/>
            <a:ext cx="5143500" cy="3768633"/>
          </a:xfrm>
        </p:spPr>
      </p:pic>
    </p:spTree>
    <p:extLst>
      <p:ext uri="{BB962C8B-B14F-4D97-AF65-F5344CB8AC3E}">
        <p14:creationId xmlns:p14="http://schemas.microsoft.com/office/powerpoint/2010/main" val="3970406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2641ED-8C3B-99AF-E040-28C3401008A0}"/>
              </a:ext>
            </a:extLst>
          </p:cNvPr>
          <p:cNvSpPr>
            <a:spLocks noGrp="1"/>
          </p:cNvSpPr>
          <p:nvPr>
            <p:ph type="title"/>
          </p:nvPr>
        </p:nvSpPr>
        <p:spPr/>
        <p:txBody>
          <a:bodyPr/>
          <a:lstStyle/>
          <a:p>
            <a:r>
              <a:rPr lang="fi-FI" err="1"/>
              <a:t>Rebekan</a:t>
            </a:r>
            <a:r>
              <a:rPr lang="fi-FI"/>
              <a:t> ja Anun vierailut</a:t>
            </a:r>
          </a:p>
        </p:txBody>
      </p:sp>
      <p:sp>
        <p:nvSpPr>
          <p:cNvPr id="3" name="Tekstin paikkamerkki 2">
            <a:extLst>
              <a:ext uri="{FF2B5EF4-FFF2-40B4-BE49-F238E27FC236}">
                <a16:creationId xmlns:a16="http://schemas.microsoft.com/office/drawing/2014/main" id="{C6AB90E7-4FB4-C923-6770-A4190C9BFBB6}"/>
              </a:ext>
            </a:extLst>
          </p:cNvPr>
          <p:cNvSpPr>
            <a:spLocks noGrp="1"/>
          </p:cNvSpPr>
          <p:nvPr>
            <p:ph type="body" idx="1"/>
          </p:nvPr>
        </p:nvSpPr>
        <p:spPr/>
        <p:txBody>
          <a:bodyPr/>
          <a:lstStyle/>
          <a:p>
            <a:r>
              <a:rPr lang="fi-FI" sz="2000"/>
              <a:t>Keskustelut kirjastonjohtajien kanssa</a:t>
            </a:r>
          </a:p>
          <a:p>
            <a:r>
              <a:rPr lang="fi-FI" sz="2000"/>
              <a:t>Mukaan voi kutsua myös kunnan ylempiä viranhaltioita</a:t>
            </a:r>
          </a:p>
          <a:p>
            <a:r>
              <a:rPr lang="fi-FI" sz="2000"/>
              <a:t>Vierailutoiveet sähköpostilla suoraan Anulle ja </a:t>
            </a:r>
            <a:r>
              <a:rPr lang="fi-FI" sz="2000" err="1"/>
              <a:t>Rebekalle</a:t>
            </a:r>
            <a:r>
              <a:rPr lang="fi-FI" sz="2000"/>
              <a:t> osoitteisiin </a:t>
            </a:r>
            <a:r>
              <a:rPr lang="fi-FI" sz="2000">
                <a:hlinkClick r:id="rId2"/>
              </a:rPr>
              <a:t>anu.ojaranta@avi.fi</a:t>
            </a:r>
            <a:r>
              <a:rPr lang="fi-FI" sz="2000"/>
              <a:t> ja/tai </a:t>
            </a:r>
            <a:r>
              <a:rPr lang="fi-FI" sz="2000">
                <a:hlinkClick r:id="rId3"/>
              </a:rPr>
              <a:t>rebekka.pilppula@turku.fi</a:t>
            </a:r>
            <a:endParaRPr lang="fi-FI" sz="2000"/>
          </a:p>
          <a:p>
            <a:endParaRPr lang="fi-FI" sz="2000"/>
          </a:p>
        </p:txBody>
      </p:sp>
    </p:spTree>
    <p:extLst>
      <p:ext uri="{BB962C8B-B14F-4D97-AF65-F5344CB8AC3E}">
        <p14:creationId xmlns:p14="http://schemas.microsoft.com/office/powerpoint/2010/main" val="2162159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45DA21-967F-425E-872C-3D914A9220F6}"/>
              </a:ext>
            </a:extLst>
          </p:cNvPr>
          <p:cNvSpPr>
            <a:spLocks noGrp="1"/>
          </p:cNvSpPr>
          <p:nvPr>
            <p:ph type="ctrTitle"/>
          </p:nvPr>
        </p:nvSpPr>
        <p:spPr/>
        <p:txBody>
          <a:bodyPr/>
          <a:lstStyle/>
          <a:p>
            <a:pPr>
              <a:lnSpc>
                <a:spcPct val="90000"/>
              </a:lnSpc>
            </a:pPr>
            <a:r>
              <a:rPr lang="fi-FI">
                <a:solidFill>
                  <a:schemeClr val="tx1"/>
                </a:solidFill>
              </a:rPr>
              <a:t>Enemmän kohtaamisia!</a:t>
            </a:r>
            <a:endParaRPr lang="en-US">
              <a:solidFill>
                <a:schemeClr val="accent4"/>
              </a:solidFill>
            </a:endParaRPr>
          </a:p>
        </p:txBody>
      </p:sp>
    </p:spTree>
    <p:extLst>
      <p:ext uri="{BB962C8B-B14F-4D97-AF65-F5344CB8AC3E}">
        <p14:creationId xmlns:p14="http://schemas.microsoft.com/office/powerpoint/2010/main" val="1892525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AA5156-AF38-402A-AE5D-0060F4B7B92B}"/>
              </a:ext>
            </a:extLst>
          </p:cNvPr>
          <p:cNvSpPr>
            <a:spLocks noGrp="1"/>
          </p:cNvSpPr>
          <p:nvPr>
            <p:ph type="ctrTitle"/>
          </p:nvPr>
        </p:nvSpPr>
        <p:spPr/>
        <p:txBody>
          <a:bodyPr/>
          <a:lstStyle/>
          <a:p>
            <a:r>
              <a:rPr lang="fi-FI"/>
              <a:t>Turun </a:t>
            </a:r>
            <a:r>
              <a:rPr lang="fi-FI" err="1"/>
              <a:t>AKEn</a:t>
            </a:r>
            <a:r>
              <a:rPr lang="fi-FI"/>
              <a:t> </a:t>
            </a:r>
            <a:br>
              <a:rPr lang="fi-FI"/>
            </a:br>
            <a:r>
              <a:rPr lang="fi-FI"/>
              <a:t>teemaehdotukset 2025</a:t>
            </a:r>
          </a:p>
        </p:txBody>
      </p:sp>
    </p:spTree>
    <p:extLst>
      <p:ext uri="{BB962C8B-B14F-4D97-AF65-F5344CB8AC3E}">
        <p14:creationId xmlns:p14="http://schemas.microsoft.com/office/powerpoint/2010/main" val="1017444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A7307F-9240-4C3E-ACCA-49BF55D77605}"/>
              </a:ext>
            </a:extLst>
          </p:cNvPr>
          <p:cNvSpPr>
            <a:spLocks noGrp="1"/>
          </p:cNvSpPr>
          <p:nvPr>
            <p:ph type="title"/>
          </p:nvPr>
        </p:nvSpPr>
        <p:spPr>
          <a:xfrm>
            <a:off x="678317" y="559548"/>
            <a:ext cx="8249298" cy="536498"/>
          </a:xfrm>
        </p:spPr>
        <p:txBody>
          <a:bodyPr/>
          <a:lstStyle/>
          <a:p>
            <a:r>
              <a:rPr lang="fi-FI"/>
              <a:t>Osallisuuden ja verkostoyhteistyön vahvistaminen (jatkuu vuodelta 2024)</a:t>
            </a:r>
          </a:p>
        </p:txBody>
      </p:sp>
      <p:sp>
        <p:nvSpPr>
          <p:cNvPr id="3" name="Tekstin paikkamerkki 2">
            <a:extLst>
              <a:ext uri="{FF2B5EF4-FFF2-40B4-BE49-F238E27FC236}">
                <a16:creationId xmlns:a16="http://schemas.microsoft.com/office/drawing/2014/main" id="{EEB0F687-1892-51DC-8079-05D25F235C06}"/>
              </a:ext>
            </a:extLst>
          </p:cNvPr>
          <p:cNvSpPr>
            <a:spLocks noGrp="1"/>
          </p:cNvSpPr>
          <p:nvPr>
            <p:ph type="body" idx="1"/>
          </p:nvPr>
        </p:nvSpPr>
        <p:spPr>
          <a:xfrm>
            <a:off x="678317" y="1479791"/>
            <a:ext cx="7826319" cy="2941439"/>
          </a:xfrm>
        </p:spPr>
        <p:txBody>
          <a:bodyPr/>
          <a:lstStyle/>
          <a:p>
            <a:r>
              <a:rPr lang="fi-FI">
                <a:latin typeface="+mn-lt"/>
              </a:rPr>
              <a:t>Painopisteenä koulutusten teemoissa</a:t>
            </a:r>
          </a:p>
          <a:p>
            <a:r>
              <a:rPr lang="fi-FI">
                <a:solidFill>
                  <a:srgbClr val="000000"/>
                </a:solidFill>
                <a:latin typeface="+mn-lt"/>
              </a:rPr>
              <a:t>Kumppanikirjastotoiminta</a:t>
            </a:r>
          </a:p>
          <a:p>
            <a:r>
              <a:rPr lang="fi-FI">
                <a:solidFill>
                  <a:srgbClr val="000000"/>
                </a:solidFill>
                <a:effectLst/>
                <a:latin typeface="+mn-lt"/>
              </a:rPr>
              <a:t>Työkierto</a:t>
            </a:r>
          </a:p>
          <a:p>
            <a:r>
              <a:rPr lang="fi-FI">
                <a:solidFill>
                  <a:srgbClr val="000000"/>
                </a:solidFill>
                <a:effectLst/>
                <a:latin typeface="+mn-lt"/>
              </a:rPr>
              <a:t>Verkostojen livetapaamiset</a:t>
            </a:r>
          </a:p>
          <a:p>
            <a:r>
              <a:rPr lang="fi-FI">
                <a:solidFill>
                  <a:srgbClr val="000000"/>
                </a:solidFill>
                <a:latin typeface="+mn-lt"/>
              </a:rPr>
              <a:t>Opinto- ja verkostoitumismatkat</a:t>
            </a:r>
          </a:p>
          <a:p>
            <a:r>
              <a:rPr lang="fi-FI">
                <a:solidFill>
                  <a:srgbClr val="000000"/>
                </a:solidFill>
                <a:latin typeface="+mn-lt"/>
              </a:rPr>
              <a:t>AKE-ihmisten vierailut kirjastoissa</a:t>
            </a:r>
            <a:endParaRPr lang="fi-FI">
              <a:effectLst/>
              <a:latin typeface="+mn-lt"/>
            </a:endParaRPr>
          </a:p>
        </p:txBody>
      </p:sp>
    </p:spTree>
    <p:extLst>
      <p:ext uri="{BB962C8B-B14F-4D97-AF65-F5344CB8AC3E}">
        <p14:creationId xmlns:p14="http://schemas.microsoft.com/office/powerpoint/2010/main" val="797061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teksti, kartta&#10;&#10;Kuvaus luotu automaattisesti">
            <a:extLst>
              <a:ext uri="{FF2B5EF4-FFF2-40B4-BE49-F238E27FC236}">
                <a16:creationId xmlns:a16="http://schemas.microsoft.com/office/drawing/2014/main" id="{5127CF49-D2F7-3605-90FB-D1A32B71FA97}"/>
              </a:ext>
            </a:extLst>
          </p:cNvPr>
          <p:cNvPicPr>
            <a:picLocks noChangeAspect="1"/>
          </p:cNvPicPr>
          <p:nvPr/>
        </p:nvPicPr>
        <p:blipFill>
          <a:blip r:embed="rId3"/>
          <a:stretch>
            <a:fillRect/>
          </a:stretch>
        </p:blipFill>
        <p:spPr>
          <a:xfrm>
            <a:off x="4568506" y="149760"/>
            <a:ext cx="3654005" cy="4843979"/>
          </a:xfrm>
          <a:prstGeom prst="rect">
            <a:avLst/>
          </a:prstGeom>
        </p:spPr>
      </p:pic>
      <p:pic>
        <p:nvPicPr>
          <p:cNvPr id="13" name="Kuva 12" descr="Eksynyt ääriviiva">
            <a:extLst>
              <a:ext uri="{FF2B5EF4-FFF2-40B4-BE49-F238E27FC236}">
                <a16:creationId xmlns:a16="http://schemas.microsoft.com/office/drawing/2014/main" id="{3FD5D15C-245C-98D9-4F3C-2355088952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8436" y="576826"/>
            <a:ext cx="2428646" cy="2428646"/>
          </a:xfrm>
          <a:prstGeom prst="rect">
            <a:avLst/>
          </a:prstGeom>
        </p:spPr>
      </p:pic>
    </p:spTree>
    <p:extLst>
      <p:ext uri="{BB962C8B-B14F-4D97-AF65-F5344CB8AC3E}">
        <p14:creationId xmlns:p14="http://schemas.microsoft.com/office/powerpoint/2010/main" val="876159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EE2EEC-D987-FAFC-5E79-2BBFE9648A1A}"/>
              </a:ext>
            </a:extLst>
          </p:cNvPr>
          <p:cNvSpPr>
            <a:spLocks noGrp="1"/>
          </p:cNvSpPr>
          <p:nvPr>
            <p:ph type="title"/>
          </p:nvPr>
        </p:nvSpPr>
        <p:spPr>
          <a:xfrm>
            <a:off x="678317" y="559548"/>
            <a:ext cx="8032913" cy="536498"/>
          </a:xfrm>
        </p:spPr>
        <p:txBody>
          <a:bodyPr/>
          <a:lstStyle/>
          <a:p>
            <a:r>
              <a:rPr lang="fi-FI"/>
              <a:t>Lukemisen edistäminen, lukutaitotyö ja moninaiset lukutaidot</a:t>
            </a:r>
          </a:p>
        </p:txBody>
      </p:sp>
      <p:sp>
        <p:nvSpPr>
          <p:cNvPr id="3" name="Tekstin paikkamerkki 2">
            <a:extLst>
              <a:ext uri="{FF2B5EF4-FFF2-40B4-BE49-F238E27FC236}">
                <a16:creationId xmlns:a16="http://schemas.microsoft.com/office/drawing/2014/main" id="{F7D83DCC-A056-651F-7CB8-E80F5FEEAEDE}"/>
              </a:ext>
            </a:extLst>
          </p:cNvPr>
          <p:cNvSpPr>
            <a:spLocks noGrp="1"/>
          </p:cNvSpPr>
          <p:nvPr>
            <p:ph type="body" idx="1"/>
          </p:nvPr>
        </p:nvSpPr>
        <p:spPr>
          <a:xfrm>
            <a:off x="678317" y="1479793"/>
            <a:ext cx="7826319" cy="2941438"/>
          </a:xfrm>
        </p:spPr>
        <p:txBody>
          <a:bodyPr/>
          <a:lstStyle/>
          <a:p>
            <a:r>
              <a:rPr lang="fi-FI">
                <a:latin typeface="+mn-lt"/>
              </a:rPr>
              <a:t>Painopisteenä koulutusten teemoissa</a:t>
            </a:r>
          </a:p>
          <a:p>
            <a:pPr lvl="1"/>
            <a:r>
              <a:rPr lang="fi-FI">
                <a:latin typeface="+mn-lt"/>
              </a:rPr>
              <a:t>Esim. </a:t>
            </a:r>
            <a:r>
              <a:rPr lang="fi-FI" err="1">
                <a:latin typeface="+mn-lt"/>
              </a:rPr>
              <a:t>Shared</a:t>
            </a:r>
            <a:r>
              <a:rPr lang="fi-FI">
                <a:latin typeface="+mn-lt"/>
              </a:rPr>
              <a:t> </a:t>
            </a:r>
            <a:r>
              <a:rPr lang="fi-FI" err="1">
                <a:latin typeface="+mn-lt"/>
              </a:rPr>
              <a:t>reading</a:t>
            </a:r>
            <a:r>
              <a:rPr lang="fi-FI">
                <a:latin typeface="+mn-lt"/>
              </a:rPr>
              <a:t> -menetelmä; sisällöt ja niiden avaaminen; </a:t>
            </a:r>
            <a:r>
              <a:rPr lang="fi-FI" err="1">
                <a:latin typeface="+mn-lt"/>
              </a:rPr>
              <a:t>pelillistäminen</a:t>
            </a:r>
            <a:r>
              <a:rPr lang="fi-FI">
                <a:latin typeface="+mn-lt"/>
              </a:rPr>
              <a:t>; pedagogiset taidot; lukemisen esteet; erilaisten lukijoiden kohtaaminen</a:t>
            </a:r>
          </a:p>
          <a:p>
            <a:r>
              <a:rPr lang="fi-FI">
                <a:effectLst/>
                <a:latin typeface="+mn-lt"/>
              </a:rPr>
              <a:t>Kehittämistyöpajat johtajille ja käytännön työtä tekeville</a:t>
            </a:r>
          </a:p>
          <a:p>
            <a:pPr lvl="1"/>
            <a:r>
              <a:rPr lang="fi-FI">
                <a:latin typeface="+mn-lt"/>
              </a:rPr>
              <a:t>Esim. lukutaitotyön ja kirjaston näkyminen kunnan strategioissa ja suunnitelmissa; yhteistyökumppaneiden tavoittaminen ja verkostojen luominen; </a:t>
            </a:r>
          </a:p>
          <a:p>
            <a:r>
              <a:rPr lang="fi-FI">
                <a:effectLst/>
                <a:latin typeface="+mn-lt"/>
              </a:rPr>
              <a:t>Yhteiset materiaalit (m</a:t>
            </a:r>
            <a:r>
              <a:rPr lang="fi-FI">
                <a:latin typeface="+mn-lt"/>
              </a:rPr>
              <a:t>yös ruotsiksi)</a:t>
            </a:r>
          </a:p>
          <a:p>
            <a:pPr lvl="1"/>
            <a:r>
              <a:rPr lang="fi-FI">
                <a:effectLst/>
                <a:latin typeface="+mn-lt"/>
              </a:rPr>
              <a:t>Mahdollisesti </a:t>
            </a:r>
            <a:r>
              <a:rPr lang="fi-FI" sz="1600">
                <a:effectLst/>
              </a:rPr>
              <a:t>Media- ja informaatiotaitojen työpajapankki kirjastoille -hankkeen tuottamana</a:t>
            </a:r>
            <a:endParaRPr lang="fi-FI">
              <a:effectLst/>
              <a:latin typeface="+mn-lt"/>
            </a:endParaRPr>
          </a:p>
        </p:txBody>
      </p:sp>
    </p:spTree>
    <p:extLst>
      <p:ext uri="{BB962C8B-B14F-4D97-AF65-F5344CB8AC3E}">
        <p14:creationId xmlns:p14="http://schemas.microsoft.com/office/powerpoint/2010/main" val="911013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0E623B-FCAE-DD45-E257-A96A6B4AF073}"/>
              </a:ext>
            </a:extLst>
          </p:cNvPr>
          <p:cNvSpPr>
            <a:spLocks noGrp="1"/>
          </p:cNvSpPr>
          <p:nvPr>
            <p:ph type="ctrTitle"/>
          </p:nvPr>
        </p:nvSpPr>
        <p:spPr/>
        <p:txBody>
          <a:bodyPr/>
          <a:lstStyle/>
          <a:p>
            <a:r>
              <a:rPr lang="fi-FI"/>
              <a:t>Alueelliset hankkeet 2025-</a:t>
            </a:r>
          </a:p>
        </p:txBody>
      </p:sp>
    </p:spTree>
    <p:extLst>
      <p:ext uri="{BB962C8B-B14F-4D97-AF65-F5344CB8AC3E}">
        <p14:creationId xmlns:p14="http://schemas.microsoft.com/office/powerpoint/2010/main" val="2025501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CBC79A-5F6B-4CA4-C16C-37C712040E59}"/>
              </a:ext>
            </a:extLst>
          </p:cNvPr>
          <p:cNvSpPr>
            <a:spLocks noGrp="1"/>
          </p:cNvSpPr>
          <p:nvPr>
            <p:ph type="ctrTitle"/>
          </p:nvPr>
        </p:nvSpPr>
        <p:spPr/>
        <p:txBody>
          <a:bodyPr/>
          <a:lstStyle/>
          <a:p>
            <a:r>
              <a:rPr lang="fi-FI" sz="4800"/>
              <a:t>Hankeidea: </a:t>
            </a:r>
            <a:br>
              <a:rPr lang="fi-FI" sz="4800"/>
            </a:br>
            <a:r>
              <a:rPr lang="fi-FI" sz="4800" b="1">
                <a:effectLst/>
              </a:rPr>
              <a:t>Media- ja informaatiotaitojen työpajapankki kirjastoille</a:t>
            </a:r>
            <a:endParaRPr lang="fi-FI" sz="4800"/>
          </a:p>
        </p:txBody>
      </p:sp>
    </p:spTree>
    <p:extLst>
      <p:ext uri="{BB962C8B-B14F-4D97-AF65-F5344CB8AC3E}">
        <p14:creationId xmlns:p14="http://schemas.microsoft.com/office/powerpoint/2010/main" val="722300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3E71AA-B2B3-3AD8-EB86-F665B11A6A1D}"/>
              </a:ext>
            </a:extLst>
          </p:cNvPr>
          <p:cNvSpPr>
            <a:spLocks noGrp="1"/>
          </p:cNvSpPr>
          <p:nvPr>
            <p:ph type="title"/>
          </p:nvPr>
        </p:nvSpPr>
        <p:spPr/>
        <p:txBody>
          <a:bodyPr/>
          <a:lstStyle/>
          <a:p>
            <a:r>
              <a:rPr lang="fi-FI"/>
              <a:t>Tavoite ja sisältö</a:t>
            </a:r>
          </a:p>
        </p:txBody>
      </p:sp>
      <p:sp>
        <p:nvSpPr>
          <p:cNvPr id="3" name="Tekstin paikkamerkki 2">
            <a:extLst>
              <a:ext uri="{FF2B5EF4-FFF2-40B4-BE49-F238E27FC236}">
                <a16:creationId xmlns:a16="http://schemas.microsoft.com/office/drawing/2014/main" id="{80323C81-7014-5DA3-5BA3-1EED5AE7F003}"/>
              </a:ext>
            </a:extLst>
          </p:cNvPr>
          <p:cNvSpPr>
            <a:spLocks noGrp="1"/>
          </p:cNvSpPr>
          <p:nvPr>
            <p:ph type="body" idx="1"/>
          </p:nvPr>
        </p:nvSpPr>
        <p:spPr/>
        <p:txBody>
          <a:bodyPr/>
          <a:lstStyle/>
          <a:p>
            <a:r>
              <a:rPr lang="fi-FI">
                <a:effectLst/>
              </a:rPr>
              <a:t>Tarkoituksena kehittää ja koota kirjaston työntekijöille työkaluja, joiden avulla tuottaa laadukasta ja toimivaa mediakasvatuksellista toimintaa eri ikäryhmille</a:t>
            </a:r>
          </a:p>
          <a:p>
            <a:pPr lvl="1"/>
            <a:r>
              <a:rPr lang="fi-FI"/>
              <a:t>Erityisesti ei-käyttäjien ja ”minimikäyttäjien” tavoittaminen</a:t>
            </a:r>
            <a:endParaRPr lang="fi-FI">
              <a:effectLst/>
            </a:endParaRPr>
          </a:p>
          <a:p>
            <a:pPr rtl="0"/>
            <a:r>
              <a:rPr lang="fi-FI">
                <a:effectLst/>
              </a:rPr>
              <a:t>Hankkeessa luodaan media- ja informaatiotaitojen työpaja- ja materiaalipankki kirjastoammattilaisten käyttöön</a:t>
            </a:r>
          </a:p>
          <a:p>
            <a:pPr lvl="1"/>
            <a:r>
              <a:rPr lang="fi-FI"/>
              <a:t>Pohjana jo olemassa olevat toimiviksi todetut menetelmät + tarpeen mukaan uuden luominen</a:t>
            </a:r>
          </a:p>
          <a:p>
            <a:pPr lvl="1"/>
            <a:r>
              <a:rPr lang="fi-FI">
                <a:effectLst/>
              </a:rPr>
              <a:t>Työpaja- ja tapahtumakonsepteja </a:t>
            </a:r>
            <a:r>
              <a:rPr lang="fi-FI"/>
              <a:t>sekä visuaalisia materiaaleja</a:t>
            </a:r>
          </a:p>
        </p:txBody>
      </p:sp>
    </p:spTree>
    <p:extLst>
      <p:ext uri="{BB962C8B-B14F-4D97-AF65-F5344CB8AC3E}">
        <p14:creationId xmlns:p14="http://schemas.microsoft.com/office/powerpoint/2010/main" val="2126732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DE2277-7EB3-3BF4-E040-20B203362A8F}"/>
              </a:ext>
            </a:extLst>
          </p:cNvPr>
          <p:cNvSpPr>
            <a:spLocks noGrp="1"/>
          </p:cNvSpPr>
          <p:nvPr>
            <p:ph type="title"/>
          </p:nvPr>
        </p:nvSpPr>
        <p:spPr/>
        <p:txBody>
          <a:bodyPr/>
          <a:lstStyle/>
          <a:p>
            <a:r>
              <a:rPr lang="fi-FI"/>
              <a:t>Tärkeää huomioitavaa</a:t>
            </a:r>
          </a:p>
        </p:txBody>
      </p:sp>
      <p:sp>
        <p:nvSpPr>
          <p:cNvPr id="3" name="Tekstin paikkamerkki 2">
            <a:extLst>
              <a:ext uri="{FF2B5EF4-FFF2-40B4-BE49-F238E27FC236}">
                <a16:creationId xmlns:a16="http://schemas.microsoft.com/office/drawing/2014/main" id="{52AD7898-2349-5A66-D3A1-23C41EBEE198}"/>
              </a:ext>
            </a:extLst>
          </p:cNvPr>
          <p:cNvSpPr>
            <a:spLocks noGrp="1"/>
          </p:cNvSpPr>
          <p:nvPr>
            <p:ph type="body" idx="1"/>
          </p:nvPr>
        </p:nvSpPr>
        <p:spPr/>
        <p:txBody>
          <a:bodyPr/>
          <a:lstStyle/>
          <a:p>
            <a:pPr rtl="0"/>
            <a:r>
              <a:rPr lang="fi-FI"/>
              <a:t>Erikokoisten kirjastojen tarpeisiin sopivat materiaalit </a:t>
            </a:r>
          </a:p>
          <a:p>
            <a:pPr lvl="1"/>
            <a:r>
              <a:rPr lang="fi-FI"/>
              <a:t>Turun vetämä hanke, johon tarvitaan mukaan erikokoisia kirjastoja tuottamaan ja varsinkin kommentoimaan ja testaamaan materiaaleja</a:t>
            </a:r>
          </a:p>
          <a:p>
            <a:pPr lvl="1"/>
            <a:r>
              <a:rPr lang="fi-FI"/>
              <a:t>Kiinnostuneet voivat ilmoittautua </a:t>
            </a:r>
            <a:r>
              <a:rPr lang="fi-FI" err="1"/>
              <a:t>AKEn</a:t>
            </a:r>
            <a:r>
              <a:rPr lang="fi-FI"/>
              <a:t> yhteisosoitteeseen </a:t>
            </a:r>
            <a:r>
              <a:rPr lang="fi-FI">
                <a:hlinkClick r:id="rId2"/>
              </a:rPr>
              <a:t>AKE-kirjasto@turku.fi</a:t>
            </a:r>
            <a:r>
              <a:rPr lang="fi-FI"/>
              <a:t>. Järjestämme kiinnostuneille yhteisen etätapaamisen syksyn aikana.</a:t>
            </a:r>
          </a:p>
          <a:p>
            <a:pPr rtl="0"/>
            <a:r>
              <a:rPr lang="fi-FI"/>
              <a:t>Testaamisen jälkeen materiaalit vapaasti kaikkien kirjastojen saataville</a:t>
            </a:r>
          </a:p>
        </p:txBody>
      </p:sp>
    </p:spTree>
    <p:extLst>
      <p:ext uri="{BB962C8B-B14F-4D97-AF65-F5344CB8AC3E}">
        <p14:creationId xmlns:p14="http://schemas.microsoft.com/office/powerpoint/2010/main" val="3547957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4536"/>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fi-FI" sz="900"/>
          </a:p>
        </p:txBody>
      </p:sp>
      <p:grpSp>
        <p:nvGrpSpPr>
          <p:cNvPr id="3" name="Group 3"/>
          <p:cNvGrpSpPr/>
          <p:nvPr/>
        </p:nvGrpSpPr>
        <p:grpSpPr>
          <a:xfrm>
            <a:off x="3830554" y="1800225"/>
            <a:ext cx="5167563" cy="1543050"/>
            <a:chOff x="0" y="0"/>
            <a:chExt cx="2722009" cy="812800"/>
          </a:xfrm>
        </p:grpSpPr>
        <p:sp>
          <p:nvSpPr>
            <p:cNvPr id="4" name="Freeform 4"/>
            <p:cNvSpPr/>
            <p:nvPr/>
          </p:nvSpPr>
          <p:spPr>
            <a:xfrm>
              <a:off x="0" y="0"/>
              <a:ext cx="2722009" cy="812800"/>
            </a:xfrm>
            <a:custGeom>
              <a:avLst/>
              <a:gdLst/>
              <a:ahLst/>
              <a:cxnLst/>
              <a:rect l="l" t="t" r="r" b="b"/>
              <a:pathLst>
                <a:path w="2722009" h="812800">
                  <a:moveTo>
                    <a:pt x="0" y="0"/>
                  </a:moveTo>
                  <a:lnTo>
                    <a:pt x="2722009" y="0"/>
                  </a:lnTo>
                  <a:lnTo>
                    <a:pt x="2722009" y="812800"/>
                  </a:lnTo>
                  <a:lnTo>
                    <a:pt x="0" y="812800"/>
                  </a:lnTo>
                  <a:close/>
                </a:path>
              </a:pathLst>
            </a:custGeom>
            <a:solidFill>
              <a:srgbClr val="006BB6"/>
            </a:solidFill>
          </p:spPr>
          <p:txBody>
            <a:bodyPr/>
            <a:lstStyle/>
            <a:p>
              <a:endParaRPr lang="fi-FI" sz="900"/>
            </a:p>
          </p:txBody>
        </p:sp>
        <p:sp>
          <p:nvSpPr>
            <p:cNvPr id="5" name="TextBox 5"/>
            <p:cNvSpPr txBox="1"/>
            <p:nvPr/>
          </p:nvSpPr>
          <p:spPr>
            <a:xfrm>
              <a:off x="0" y="-85725"/>
              <a:ext cx="2722009" cy="898525"/>
            </a:xfrm>
            <a:prstGeom prst="rect">
              <a:avLst/>
            </a:prstGeom>
          </p:spPr>
          <p:txBody>
            <a:bodyPr lIns="25400" tIns="25400" rIns="25400" bIns="25400" rtlCol="0" anchor="ctr"/>
            <a:lstStyle/>
            <a:p>
              <a:pPr algn="ctr">
                <a:lnSpc>
                  <a:spcPts val="5508"/>
                </a:lnSpc>
              </a:pPr>
              <a:r>
                <a:rPr lang="en-US" sz="5100">
                  <a:solidFill>
                    <a:srgbClr val="FFFFFF"/>
                  </a:solidFill>
                  <a:latin typeface="Arial"/>
                  <a:ea typeface="Arial"/>
                  <a:cs typeface="Arial"/>
                  <a:sym typeface="Arial"/>
                </a:rPr>
                <a:t>Tulevaisuusvalta</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Freeform 2" descr="Turun Alueellisen kehittämistehtävän logo."/>
          <p:cNvSpPr/>
          <p:nvPr/>
        </p:nvSpPr>
        <p:spPr>
          <a:xfrm>
            <a:off x="229352" y="4543366"/>
            <a:ext cx="2628947" cy="452362"/>
          </a:xfrm>
          <a:custGeom>
            <a:avLst/>
            <a:gdLst/>
            <a:ahLst/>
            <a:cxnLst/>
            <a:rect l="l" t="t" r="r" b="b"/>
            <a:pathLst>
              <a:path w="5257894" h="904724">
                <a:moveTo>
                  <a:pt x="0" y="0"/>
                </a:moveTo>
                <a:lnTo>
                  <a:pt x="5257894" y="0"/>
                </a:lnTo>
                <a:lnTo>
                  <a:pt x="5257894" y="904724"/>
                </a:lnTo>
                <a:lnTo>
                  <a:pt x="0" y="904724"/>
                </a:lnTo>
                <a:lnTo>
                  <a:pt x="0" y="0"/>
                </a:lnTo>
                <a:close/>
              </a:path>
            </a:pathLst>
          </a:custGeom>
          <a:blipFill>
            <a:blip r:embed="rId2">
              <a:extLst>
                <a:ext uri="{96DAC541-7B7A-43D3-8B79-37D633B846F1}">
                  <asvg:svgBlip xmlns:asvg="http://schemas.microsoft.com/office/drawing/2016/SVG/main" r:embed="rId3"/>
                </a:ext>
              </a:extLst>
            </a:blip>
            <a:stretch>
              <a:fillRect l="-81" r="-81"/>
            </a:stretch>
          </a:blipFill>
        </p:spPr>
        <p:txBody>
          <a:bodyPr/>
          <a:lstStyle/>
          <a:p>
            <a:endParaRPr lang="fi-FI" sz="900"/>
          </a:p>
        </p:txBody>
      </p:sp>
      <p:sp>
        <p:nvSpPr>
          <p:cNvPr id="3" name="TextBox 3"/>
          <p:cNvSpPr txBox="1"/>
          <p:nvPr/>
        </p:nvSpPr>
        <p:spPr>
          <a:xfrm>
            <a:off x="584458" y="485775"/>
            <a:ext cx="7975085" cy="3724096"/>
          </a:xfrm>
          <a:prstGeom prst="rect">
            <a:avLst/>
          </a:prstGeom>
        </p:spPr>
        <p:txBody>
          <a:bodyPr lIns="0" tIns="0" rIns="0" bIns="0" rtlCol="0" anchor="t">
            <a:spAutoFit/>
          </a:bodyPr>
          <a:lstStyle/>
          <a:p>
            <a:r>
              <a:rPr lang="en-US" sz="2200" b="1" err="1">
                <a:ea typeface="Arimo"/>
                <a:cs typeface="Arimo"/>
                <a:sym typeface="Arimo"/>
              </a:rPr>
              <a:t>Tulevaisuusvalta</a:t>
            </a:r>
            <a:r>
              <a:rPr lang="en-US" sz="2200" b="1">
                <a:ea typeface="Arimo"/>
                <a:cs typeface="Arimo"/>
                <a:sym typeface="Arimo"/>
              </a:rPr>
              <a:t> on </a:t>
            </a:r>
            <a:r>
              <a:rPr lang="en-US" sz="2200" b="1" err="1">
                <a:ea typeface="Arimo"/>
                <a:cs typeface="Arimo"/>
                <a:sym typeface="Arimo"/>
              </a:rPr>
              <a:t>yksi</a:t>
            </a:r>
            <a:r>
              <a:rPr lang="en-US" sz="2200" b="1">
                <a:ea typeface="Arimo"/>
                <a:cs typeface="Arimo"/>
                <a:sym typeface="Arimo"/>
              </a:rPr>
              <a:t> </a:t>
            </a:r>
            <a:r>
              <a:rPr lang="en-US" sz="2200" b="1" err="1">
                <a:ea typeface="Arimo"/>
                <a:cs typeface="Arimo"/>
                <a:sym typeface="Arimo"/>
              </a:rPr>
              <a:t>vallankäytön</a:t>
            </a:r>
            <a:r>
              <a:rPr lang="en-US" sz="2200" b="1">
                <a:ea typeface="Arimo"/>
                <a:cs typeface="Arimo"/>
                <a:sym typeface="Arimo"/>
              </a:rPr>
              <a:t> </a:t>
            </a:r>
            <a:r>
              <a:rPr lang="en-US" sz="2200" b="1" err="1">
                <a:ea typeface="Arimo"/>
                <a:cs typeface="Arimo"/>
                <a:sym typeface="Arimo"/>
              </a:rPr>
              <a:t>muoto</a:t>
            </a:r>
            <a:r>
              <a:rPr lang="en-US" sz="2200" b="1">
                <a:ea typeface="Arimo"/>
                <a:cs typeface="Arimo"/>
                <a:sym typeface="Arimo"/>
              </a:rPr>
              <a:t>. </a:t>
            </a:r>
          </a:p>
          <a:p>
            <a:endParaRPr lang="en-US" sz="2200" b="1">
              <a:ea typeface="Arimo"/>
              <a:cs typeface="Arimo"/>
              <a:sym typeface="Arimo"/>
            </a:endParaRPr>
          </a:p>
          <a:p>
            <a:r>
              <a:rPr lang="en-US" sz="2200" b="1">
                <a:ea typeface="Arimo"/>
                <a:cs typeface="Arimo"/>
                <a:sym typeface="Arimo"/>
              </a:rPr>
              <a:t>Se on </a:t>
            </a:r>
            <a:r>
              <a:rPr lang="en-US" sz="2200" b="1" err="1">
                <a:ea typeface="Arimo"/>
                <a:cs typeface="Arimo"/>
                <a:sym typeface="Arimo"/>
              </a:rPr>
              <a:t>valtaa</a:t>
            </a:r>
            <a:r>
              <a:rPr lang="en-US" sz="2200" b="1">
                <a:ea typeface="Arimo"/>
                <a:cs typeface="Arimo"/>
                <a:sym typeface="Arimo"/>
              </a:rPr>
              <a:t> </a:t>
            </a:r>
            <a:r>
              <a:rPr lang="en-US" sz="2200" b="1" err="1">
                <a:ea typeface="Arimo"/>
                <a:cs typeface="Arimo"/>
                <a:sym typeface="Arimo"/>
              </a:rPr>
              <a:t>määritellä</a:t>
            </a:r>
            <a:r>
              <a:rPr lang="en-US" sz="2200" b="1">
                <a:ea typeface="Arimo"/>
                <a:cs typeface="Arimo"/>
                <a:sym typeface="Arimo"/>
              </a:rPr>
              <a:t> </a:t>
            </a:r>
            <a:r>
              <a:rPr lang="en-US" sz="2200" b="1" err="1">
                <a:ea typeface="Arimo"/>
                <a:cs typeface="Arimo"/>
                <a:sym typeface="Arimo"/>
              </a:rPr>
              <a:t>tulevaisuusnäkymiä</a:t>
            </a:r>
            <a:r>
              <a:rPr lang="en-US" sz="2200" b="1">
                <a:ea typeface="Arimo"/>
                <a:cs typeface="Arimo"/>
                <a:sym typeface="Arimo"/>
              </a:rPr>
              <a:t>, </a:t>
            </a:r>
            <a:r>
              <a:rPr lang="en-US" sz="2200" b="1" err="1">
                <a:ea typeface="Arimo"/>
                <a:cs typeface="Arimo"/>
                <a:sym typeface="Arimo"/>
              </a:rPr>
              <a:t>eli</a:t>
            </a:r>
            <a:r>
              <a:rPr lang="en-US" sz="2200" b="1">
                <a:ea typeface="Arimo"/>
                <a:cs typeface="Arimo"/>
                <a:sym typeface="Arimo"/>
              </a:rPr>
              <a:t> </a:t>
            </a:r>
            <a:r>
              <a:rPr lang="en-US" sz="2200" b="1" err="1">
                <a:ea typeface="Arimo"/>
                <a:cs typeface="Arimo"/>
                <a:sym typeface="Arimo"/>
              </a:rPr>
              <a:t>sitä</a:t>
            </a:r>
            <a:r>
              <a:rPr lang="en-US" sz="2200" b="1">
                <a:ea typeface="Arimo"/>
                <a:cs typeface="Arimo"/>
                <a:sym typeface="Arimo"/>
              </a:rPr>
              <a:t>, </a:t>
            </a:r>
            <a:r>
              <a:rPr lang="en-US" sz="2200" b="1" err="1">
                <a:ea typeface="Arimo"/>
                <a:cs typeface="Arimo"/>
                <a:sym typeface="Arimo"/>
              </a:rPr>
              <a:t>mitä</a:t>
            </a:r>
            <a:r>
              <a:rPr lang="en-US" sz="2200" b="1">
                <a:ea typeface="Arimo"/>
                <a:cs typeface="Arimo"/>
                <a:sym typeface="Arimo"/>
              </a:rPr>
              <a:t> </a:t>
            </a:r>
            <a:r>
              <a:rPr lang="en-US" sz="2200" b="1" err="1">
                <a:ea typeface="Arimo"/>
                <a:cs typeface="Arimo"/>
                <a:sym typeface="Arimo"/>
              </a:rPr>
              <a:t>tulevaisuudessa</a:t>
            </a:r>
            <a:r>
              <a:rPr lang="en-US" sz="2200" b="1">
                <a:ea typeface="Arimo"/>
                <a:cs typeface="Arimo"/>
                <a:sym typeface="Arimo"/>
              </a:rPr>
              <a:t> </a:t>
            </a:r>
            <a:r>
              <a:rPr lang="en-US" sz="2200" b="1" err="1">
                <a:ea typeface="Arimo"/>
                <a:cs typeface="Arimo"/>
                <a:sym typeface="Arimo"/>
              </a:rPr>
              <a:t>pidetään</a:t>
            </a:r>
            <a:r>
              <a:rPr lang="en-US" sz="2200" b="1">
                <a:ea typeface="Arimo"/>
                <a:cs typeface="Arimo"/>
                <a:sym typeface="Arimo"/>
              </a:rPr>
              <a:t> </a:t>
            </a:r>
            <a:r>
              <a:rPr lang="en-US" sz="2200" b="1" err="1">
                <a:ea typeface="Arimo"/>
                <a:cs typeface="Arimo"/>
                <a:sym typeface="Arimo"/>
              </a:rPr>
              <a:t>mahdollisena</a:t>
            </a:r>
            <a:r>
              <a:rPr lang="en-US" sz="2200" b="1">
                <a:ea typeface="Arimo"/>
                <a:cs typeface="Arimo"/>
                <a:sym typeface="Arimo"/>
              </a:rPr>
              <a:t> tai </a:t>
            </a:r>
            <a:r>
              <a:rPr lang="en-US" sz="2200" b="1" err="1">
                <a:ea typeface="Arimo"/>
                <a:cs typeface="Arimo"/>
                <a:sym typeface="Arimo"/>
              </a:rPr>
              <a:t>toivottavana</a:t>
            </a:r>
            <a:r>
              <a:rPr lang="en-US" sz="2200" b="1">
                <a:ea typeface="Arimo"/>
                <a:cs typeface="Arimo"/>
                <a:sym typeface="Arimo"/>
              </a:rPr>
              <a:t>.</a:t>
            </a:r>
          </a:p>
          <a:p>
            <a:endParaRPr lang="en-US" sz="2200" b="1">
              <a:ea typeface="Arimo"/>
              <a:cs typeface="Arimo"/>
              <a:sym typeface="Arimo"/>
            </a:endParaRPr>
          </a:p>
          <a:p>
            <a:r>
              <a:rPr lang="en-US" sz="2200" b="1" err="1">
                <a:ea typeface="Arimo"/>
                <a:cs typeface="Arimo"/>
                <a:sym typeface="Arimo"/>
              </a:rPr>
              <a:t>Ajatuksemme</a:t>
            </a:r>
            <a:r>
              <a:rPr lang="en-US" sz="2200" b="1">
                <a:ea typeface="Arimo"/>
                <a:cs typeface="Arimo"/>
                <a:sym typeface="Arimo"/>
              </a:rPr>
              <a:t> </a:t>
            </a:r>
            <a:r>
              <a:rPr lang="en-US" sz="2200" b="1" err="1">
                <a:ea typeface="Arimo"/>
                <a:cs typeface="Arimo"/>
                <a:sym typeface="Arimo"/>
              </a:rPr>
              <a:t>tulevaisuudesta</a:t>
            </a:r>
            <a:r>
              <a:rPr lang="en-US" sz="2200" b="1">
                <a:ea typeface="Arimo"/>
                <a:cs typeface="Arimo"/>
                <a:sym typeface="Arimo"/>
              </a:rPr>
              <a:t> </a:t>
            </a:r>
            <a:r>
              <a:rPr lang="en-US" sz="2200" b="1" err="1">
                <a:ea typeface="Arimo"/>
                <a:cs typeface="Arimo"/>
                <a:sym typeface="Arimo"/>
              </a:rPr>
              <a:t>vaikuttavat</a:t>
            </a:r>
            <a:r>
              <a:rPr lang="en-US" sz="2200" b="1">
                <a:ea typeface="Arimo"/>
                <a:cs typeface="Arimo"/>
                <a:sym typeface="Arimo"/>
              </a:rPr>
              <a:t> </a:t>
            </a:r>
            <a:r>
              <a:rPr lang="en-US" sz="2200" b="1" err="1">
                <a:ea typeface="Arimo"/>
                <a:cs typeface="Arimo"/>
                <a:sym typeface="Arimo"/>
              </a:rPr>
              <a:t>valintoihimme</a:t>
            </a:r>
            <a:r>
              <a:rPr lang="en-US" sz="2200" b="1">
                <a:ea typeface="Arimo"/>
                <a:cs typeface="Arimo"/>
                <a:sym typeface="Arimo"/>
              </a:rPr>
              <a:t> </a:t>
            </a:r>
            <a:r>
              <a:rPr lang="en-US" sz="2200" b="1" err="1">
                <a:ea typeface="Arimo"/>
                <a:cs typeface="Arimo"/>
                <a:sym typeface="Arimo"/>
              </a:rPr>
              <a:t>tässä</a:t>
            </a:r>
            <a:r>
              <a:rPr lang="en-US" sz="2200" b="1">
                <a:ea typeface="Arimo"/>
                <a:cs typeface="Arimo"/>
                <a:sym typeface="Arimo"/>
              </a:rPr>
              <a:t> </a:t>
            </a:r>
            <a:r>
              <a:rPr lang="en-US" sz="2200" b="1" err="1">
                <a:ea typeface="Arimo"/>
                <a:cs typeface="Arimo"/>
                <a:sym typeface="Arimo"/>
              </a:rPr>
              <a:t>päivässä</a:t>
            </a:r>
            <a:r>
              <a:rPr lang="en-US" sz="2200" b="1">
                <a:ea typeface="Arimo"/>
                <a:cs typeface="Arimo"/>
                <a:sym typeface="Arimo"/>
              </a:rPr>
              <a:t>. </a:t>
            </a:r>
            <a:r>
              <a:rPr lang="en-US" sz="2200" b="1" err="1">
                <a:ea typeface="Arimo"/>
                <a:cs typeface="Arimo"/>
                <a:sym typeface="Arimo"/>
              </a:rPr>
              <a:t>Siksi</a:t>
            </a:r>
            <a:r>
              <a:rPr lang="en-US" sz="2200" b="1">
                <a:ea typeface="Arimo"/>
                <a:cs typeface="Arimo"/>
                <a:sym typeface="Arimo"/>
              </a:rPr>
              <a:t> </a:t>
            </a:r>
            <a:r>
              <a:rPr lang="en-US" sz="2200" b="1" err="1">
                <a:ea typeface="Arimo"/>
                <a:cs typeface="Arimo"/>
                <a:sym typeface="Arimo"/>
              </a:rPr>
              <a:t>myös</a:t>
            </a:r>
            <a:r>
              <a:rPr lang="en-US" sz="2200" b="1">
                <a:ea typeface="Arimo"/>
                <a:cs typeface="Arimo"/>
                <a:sym typeface="Arimo"/>
              </a:rPr>
              <a:t> </a:t>
            </a:r>
            <a:r>
              <a:rPr lang="en-US" sz="2200" b="1" err="1">
                <a:ea typeface="Arimo"/>
                <a:cs typeface="Arimo"/>
                <a:sym typeface="Arimo"/>
              </a:rPr>
              <a:t>tulevaisuusvaltaan</a:t>
            </a:r>
            <a:r>
              <a:rPr lang="en-US" sz="2200" b="1">
                <a:ea typeface="Arimo"/>
                <a:cs typeface="Arimo"/>
                <a:sym typeface="Arimo"/>
              </a:rPr>
              <a:t> on </a:t>
            </a:r>
            <a:r>
              <a:rPr lang="en-US" sz="2200" b="1" err="1">
                <a:ea typeface="Arimo"/>
                <a:cs typeface="Arimo"/>
                <a:sym typeface="Arimo"/>
              </a:rPr>
              <a:t>kiinnitettävä</a:t>
            </a:r>
            <a:r>
              <a:rPr lang="en-US" sz="2200" b="1">
                <a:ea typeface="Arimo"/>
                <a:cs typeface="Arimo"/>
                <a:sym typeface="Arimo"/>
              </a:rPr>
              <a:t> </a:t>
            </a:r>
            <a:r>
              <a:rPr lang="en-US" sz="2200" b="1" err="1">
                <a:ea typeface="Arimo"/>
                <a:cs typeface="Arimo"/>
                <a:sym typeface="Arimo"/>
              </a:rPr>
              <a:t>huomiota</a:t>
            </a:r>
            <a:r>
              <a:rPr lang="en-US" sz="2200" b="1">
                <a:ea typeface="Arimo"/>
                <a:cs typeface="Arimo"/>
                <a:sym typeface="Arimo"/>
              </a:rPr>
              <a:t>. </a:t>
            </a:r>
          </a:p>
          <a:p>
            <a:endParaRPr lang="en-US" sz="2200" b="1">
              <a:ea typeface="Arimo"/>
              <a:cs typeface="Arimo"/>
              <a:sym typeface="Arimo"/>
            </a:endParaRPr>
          </a:p>
          <a:p>
            <a:r>
              <a:rPr lang="en-US" sz="2200" b="1" err="1">
                <a:ea typeface="Arimo"/>
                <a:cs typeface="Arimo"/>
                <a:sym typeface="Arimo"/>
              </a:rPr>
              <a:t>Sitran</a:t>
            </a:r>
            <a:r>
              <a:rPr lang="en-US" sz="2200" b="1">
                <a:ea typeface="Arimo"/>
                <a:cs typeface="Arimo"/>
                <a:sym typeface="Arimo"/>
              </a:rPr>
              <a:t> </a:t>
            </a:r>
            <a:r>
              <a:rPr lang="en-US" sz="2200" b="1" err="1">
                <a:ea typeface="Arimo"/>
                <a:cs typeface="Arimo"/>
                <a:sym typeface="Arimo"/>
              </a:rPr>
              <a:t>julkaisusta</a:t>
            </a:r>
            <a:r>
              <a:rPr lang="en-US" sz="2200" b="1">
                <a:ea typeface="Arimo"/>
                <a:cs typeface="Arimo"/>
                <a:sym typeface="Arimo"/>
              </a:rPr>
              <a:t> </a:t>
            </a:r>
            <a:r>
              <a:rPr lang="en-US" sz="2200" b="1" err="1">
                <a:ea typeface="Arimo Italics"/>
                <a:cs typeface="Arimo Italics"/>
                <a:sym typeface="Arimo Italics"/>
              </a:rPr>
              <a:t>Tulevaisuusvalta</a:t>
            </a:r>
            <a:r>
              <a:rPr lang="en-US" sz="2200" b="1">
                <a:ea typeface="Arimo Italics"/>
                <a:cs typeface="Arimo Italics"/>
                <a:sym typeface="Arimo Italics"/>
              </a:rPr>
              <a:t> – </a:t>
            </a:r>
            <a:r>
              <a:rPr lang="en-US" sz="2200" b="1" err="1">
                <a:ea typeface="Arimo Italics"/>
                <a:cs typeface="Arimo Italics"/>
                <a:sym typeface="Arimo Italics"/>
              </a:rPr>
              <a:t>Lisää</a:t>
            </a:r>
            <a:r>
              <a:rPr lang="en-US" sz="2200" b="1">
                <a:ea typeface="Arimo Italics"/>
                <a:cs typeface="Arimo Italics"/>
                <a:sym typeface="Arimo Italics"/>
              </a:rPr>
              <a:t> </a:t>
            </a:r>
            <a:r>
              <a:rPr lang="en-US" sz="2200" b="1" err="1">
                <a:ea typeface="Arimo Italics"/>
                <a:cs typeface="Arimo Italics"/>
                <a:sym typeface="Arimo Italics"/>
              </a:rPr>
              <a:t>ääniä</a:t>
            </a:r>
            <a:r>
              <a:rPr lang="en-US" sz="2200" b="1">
                <a:ea typeface="Arimo Italics"/>
                <a:cs typeface="Arimo Italics"/>
                <a:sym typeface="Arimo Italics"/>
              </a:rPr>
              <a:t> </a:t>
            </a:r>
            <a:r>
              <a:rPr lang="en-US" sz="2200" b="1" err="1">
                <a:ea typeface="Arimo Italics"/>
                <a:cs typeface="Arimo Italics"/>
                <a:sym typeface="Arimo Italics"/>
              </a:rPr>
              <a:t>tulevaisuuskeskusteluun</a:t>
            </a:r>
            <a:r>
              <a:rPr lang="en-US" sz="2200" b="1">
                <a:ea typeface="Arimo Italics"/>
                <a:cs typeface="Arimo Italics"/>
                <a:sym typeface="Arimo Italics"/>
              </a:rPr>
              <a:t>, 2024.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Freeform 2" descr="Turun Alueellisen kehittämistehtävän logo."/>
          <p:cNvSpPr/>
          <p:nvPr/>
        </p:nvSpPr>
        <p:spPr>
          <a:xfrm>
            <a:off x="229352" y="4543366"/>
            <a:ext cx="2628947" cy="452362"/>
          </a:xfrm>
          <a:custGeom>
            <a:avLst/>
            <a:gdLst/>
            <a:ahLst/>
            <a:cxnLst/>
            <a:rect l="l" t="t" r="r" b="b"/>
            <a:pathLst>
              <a:path w="5257894" h="904724">
                <a:moveTo>
                  <a:pt x="0" y="0"/>
                </a:moveTo>
                <a:lnTo>
                  <a:pt x="5257894" y="0"/>
                </a:lnTo>
                <a:lnTo>
                  <a:pt x="5257894" y="904724"/>
                </a:lnTo>
                <a:lnTo>
                  <a:pt x="0" y="904724"/>
                </a:lnTo>
                <a:lnTo>
                  <a:pt x="0" y="0"/>
                </a:lnTo>
                <a:close/>
              </a:path>
            </a:pathLst>
          </a:custGeom>
          <a:blipFill>
            <a:blip r:embed="rId2">
              <a:extLst>
                <a:ext uri="{96DAC541-7B7A-43D3-8B79-37D633B846F1}">
                  <asvg:svgBlip xmlns:asvg="http://schemas.microsoft.com/office/drawing/2016/SVG/main" r:embed="rId3"/>
                </a:ext>
              </a:extLst>
            </a:blip>
            <a:stretch>
              <a:fillRect l="-81" r="-81"/>
            </a:stretch>
          </a:blipFill>
        </p:spPr>
        <p:txBody>
          <a:bodyPr/>
          <a:lstStyle/>
          <a:p>
            <a:endParaRPr lang="fi-FI" sz="900"/>
          </a:p>
        </p:txBody>
      </p:sp>
      <p:sp>
        <p:nvSpPr>
          <p:cNvPr id="3" name="TextBox 3"/>
          <p:cNvSpPr txBox="1"/>
          <p:nvPr/>
        </p:nvSpPr>
        <p:spPr>
          <a:xfrm>
            <a:off x="514350" y="466725"/>
            <a:ext cx="8071781" cy="4062651"/>
          </a:xfrm>
          <a:prstGeom prst="rect">
            <a:avLst/>
          </a:prstGeom>
        </p:spPr>
        <p:txBody>
          <a:bodyPr lIns="0" tIns="0" rIns="0" bIns="0" rtlCol="0" anchor="t">
            <a:spAutoFit/>
          </a:bodyPr>
          <a:lstStyle/>
          <a:p>
            <a:pPr marL="187522" lvl="1"/>
            <a:r>
              <a:rPr lang="en-US" sz="2200" err="1">
                <a:solidFill>
                  <a:srgbClr val="000000"/>
                </a:solidFill>
                <a:latin typeface="Arial"/>
                <a:ea typeface="Arial"/>
                <a:cs typeface="Arial"/>
                <a:sym typeface="Arial"/>
              </a:rPr>
              <a:t>Kokeilun</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tavoitteena</a:t>
            </a:r>
            <a:r>
              <a:rPr lang="en-US" sz="2200">
                <a:solidFill>
                  <a:srgbClr val="000000"/>
                </a:solidFill>
                <a:latin typeface="Arial"/>
                <a:ea typeface="Arial"/>
                <a:cs typeface="Arial"/>
                <a:sym typeface="Arial"/>
              </a:rPr>
              <a:t> on </a:t>
            </a:r>
            <a:r>
              <a:rPr lang="en-US" sz="2200" err="1">
                <a:solidFill>
                  <a:srgbClr val="000000"/>
                </a:solidFill>
                <a:latin typeface="Arial"/>
                <a:ea typeface="Arial"/>
                <a:cs typeface="Arial"/>
                <a:sym typeface="Arial"/>
              </a:rPr>
              <a:t>tukea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Suomessa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asuvien</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ukrainalaisten</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omien</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tulevaisuuskuvien</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rakentamisessa</a:t>
            </a:r>
            <a:r>
              <a:rPr lang="en-US" sz="2200">
                <a:solidFill>
                  <a:srgbClr val="000000"/>
                </a:solidFill>
                <a:latin typeface="Arial"/>
                <a:ea typeface="Arial"/>
                <a:cs typeface="Arial"/>
                <a:sym typeface="Arial"/>
              </a:rPr>
              <a:t>, ja </a:t>
            </a:r>
            <a:r>
              <a:rPr lang="en-US" sz="2200" err="1">
                <a:solidFill>
                  <a:srgbClr val="000000"/>
                </a:solidFill>
                <a:latin typeface="Arial"/>
                <a:ea typeface="Arial"/>
                <a:cs typeface="Arial"/>
                <a:sym typeface="Arial"/>
              </a:rPr>
              <a:t>sitä</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myötä</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tulevaisuusvallan</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haltuunotossa</a:t>
            </a:r>
            <a:r>
              <a:rPr lang="en-US" sz="2200">
                <a:solidFill>
                  <a:srgbClr val="000000"/>
                </a:solidFill>
                <a:latin typeface="Arial"/>
                <a:ea typeface="Arial"/>
                <a:cs typeface="Arial"/>
                <a:sym typeface="Arial"/>
              </a:rPr>
              <a:t>. </a:t>
            </a:r>
          </a:p>
          <a:p>
            <a:pPr marL="187522" lvl="1"/>
            <a:endParaRPr lang="en-US" sz="2200">
              <a:solidFill>
                <a:srgbClr val="000000"/>
              </a:solidFill>
              <a:latin typeface="Arial"/>
              <a:ea typeface="Arial"/>
              <a:cs typeface="Arial"/>
              <a:sym typeface="Arial"/>
            </a:endParaRPr>
          </a:p>
          <a:p>
            <a:pPr marL="187522" lvl="1"/>
            <a:r>
              <a:rPr lang="en-US" sz="2200" err="1">
                <a:solidFill>
                  <a:srgbClr val="000000"/>
                </a:solidFill>
                <a:latin typeface="Arial"/>
                <a:ea typeface="Arial"/>
                <a:cs typeface="Arial"/>
                <a:sym typeface="Arial"/>
              </a:rPr>
              <a:t>Lisäksi</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tavoitteena</a:t>
            </a:r>
            <a:r>
              <a:rPr lang="en-US" sz="2200">
                <a:solidFill>
                  <a:srgbClr val="000000"/>
                </a:solidFill>
                <a:latin typeface="Arial"/>
                <a:ea typeface="Arial"/>
                <a:cs typeface="Arial"/>
                <a:sym typeface="Arial"/>
              </a:rPr>
              <a:t> on </a:t>
            </a:r>
            <a:r>
              <a:rPr lang="en-US" sz="2200" err="1">
                <a:solidFill>
                  <a:srgbClr val="000000"/>
                </a:solidFill>
                <a:latin typeface="Arial"/>
                <a:ea typeface="Arial"/>
                <a:cs typeface="Arial"/>
                <a:sym typeface="Arial"/>
              </a:rPr>
              <a:t>löytää</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keinoja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joilla</a:t>
            </a:r>
            <a:r>
              <a:rPr lang="en-US" sz="2200">
                <a:solidFill>
                  <a:srgbClr val="000000"/>
                </a:solidFill>
                <a:latin typeface="Arial"/>
                <a:ea typeface="Arial"/>
                <a:cs typeface="Arial"/>
                <a:sym typeface="Arial"/>
              </a:rPr>
              <a:t> he </a:t>
            </a:r>
            <a:r>
              <a:rPr lang="en-US" sz="2200" err="1">
                <a:solidFill>
                  <a:srgbClr val="000000"/>
                </a:solidFill>
                <a:latin typeface="Arial"/>
                <a:ea typeface="Arial"/>
                <a:cs typeface="Arial"/>
                <a:sym typeface="Arial"/>
              </a:rPr>
              <a:t>voivat</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saada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äänensä</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kuuluville</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yhteiskunnallisessa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keskustelussa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Suomessa</a:t>
            </a:r>
            <a:r>
              <a:rPr lang="en-US" sz="2200">
                <a:solidFill>
                  <a:srgbClr val="000000"/>
                </a:solidFill>
                <a:latin typeface="Arial"/>
                <a:ea typeface="Arial"/>
                <a:cs typeface="Arial"/>
                <a:sym typeface="Arial"/>
              </a:rPr>
              <a:t>. </a:t>
            </a:r>
          </a:p>
          <a:p>
            <a:pPr marL="187522" lvl="1"/>
            <a:endParaRPr lang="en-US" sz="2200">
              <a:solidFill>
                <a:srgbClr val="000000"/>
              </a:solidFill>
              <a:latin typeface="Arial"/>
              <a:ea typeface="Arial"/>
              <a:cs typeface="Arial"/>
              <a:sym typeface="Arial"/>
            </a:endParaRPr>
          </a:p>
          <a:p>
            <a:pPr marL="750089" lvl="2" indent="-250030">
              <a:buFont typeface="Arial"/>
              <a:buChar char="⚬"/>
            </a:pPr>
            <a:r>
              <a:rPr lang="en-US" sz="2200" err="1">
                <a:solidFill>
                  <a:srgbClr val="000000"/>
                </a:solidFill>
                <a:latin typeface="Arial"/>
                <a:ea typeface="Arial"/>
                <a:cs typeface="Arial"/>
                <a:sym typeface="Arial"/>
              </a:rPr>
              <a:t>työpajoja</a:t>
            </a:r>
            <a:endParaRPr lang="en-US" sz="2200">
              <a:solidFill>
                <a:srgbClr val="000000"/>
              </a:solidFill>
              <a:latin typeface="Arial"/>
              <a:ea typeface="Arial"/>
              <a:cs typeface="Arial"/>
              <a:sym typeface="Arial"/>
            </a:endParaRPr>
          </a:p>
          <a:p>
            <a:pPr marL="750089" lvl="2" indent="-250030">
              <a:buFont typeface="Arial"/>
              <a:buChar char="⚬"/>
            </a:pPr>
            <a:r>
              <a:rPr lang="en-US" sz="2200" err="1">
                <a:solidFill>
                  <a:srgbClr val="000000"/>
                </a:solidFill>
                <a:latin typeface="Arial"/>
                <a:ea typeface="Arial"/>
                <a:cs typeface="Arial"/>
                <a:sym typeface="Arial"/>
              </a:rPr>
              <a:t>tutustumiskäyntejä</a:t>
            </a:r>
            <a:endParaRPr lang="en-US" sz="2200">
              <a:solidFill>
                <a:srgbClr val="000000"/>
              </a:solidFill>
              <a:latin typeface="Arial"/>
              <a:ea typeface="Arial"/>
              <a:cs typeface="Arial"/>
              <a:sym typeface="Arial"/>
            </a:endParaRPr>
          </a:p>
          <a:p>
            <a:pPr marL="750089" lvl="2" indent="-250030">
              <a:buFont typeface="Arial"/>
              <a:buChar char="⚬"/>
            </a:pPr>
            <a:r>
              <a:rPr lang="en-US" sz="2200" err="1">
                <a:solidFill>
                  <a:srgbClr val="000000"/>
                </a:solidFill>
                <a:latin typeface="Arial"/>
                <a:ea typeface="Arial"/>
                <a:cs typeface="Arial"/>
                <a:sym typeface="Arial"/>
              </a:rPr>
              <a:t>kunnallisvaalit</a:t>
            </a:r>
            <a:r>
              <a:rPr lang="en-US" sz="2200">
                <a:solidFill>
                  <a:srgbClr val="000000"/>
                </a:solidFill>
                <a:latin typeface="Arial"/>
                <a:ea typeface="Arial"/>
                <a:cs typeface="Arial"/>
                <a:sym typeface="Arial"/>
              </a:rPr>
              <a:t>?</a:t>
            </a:r>
          </a:p>
          <a:p>
            <a:pPr algn="l"/>
            <a:endParaRPr lang="en-US" sz="22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Freeform 2" descr="Turun Alueellisen kehittämistehtävän logo."/>
          <p:cNvSpPr/>
          <p:nvPr/>
        </p:nvSpPr>
        <p:spPr>
          <a:xfrm>
            <a:off x="229352" y="4543366"/>
            <a:ext cx="2628947" cy="452362"/>
          </a:xfrm>
          <a:custGeom>
            <a:avLst/>
            <a:gdLst/>
            <a:ahLst/>
            <a:cxnLst/>
            <a:rect l="l" t="t" r="r" b="b"/>
            <a:pathLst>
              <a:path w="5257894" h="904724">
                <a:moveTo>
                  <a:pt x="0" y="0"/>
                </a:moveTo>
                <a:lnTo>
                  <a:pt x="5257894" y="0"/>
                </a:lnTo>
                <a:lnTo>
                  <a:pt x="5257894" y="904724"/>
                </a:lnTo>
                <a:lnTo>
                  <a:pt x="0" y="904724"/>
                </a:lnTo>
                <a:lnTo>
                  <a:pt x="0" y="0"/>
                </a:lnTo>
                <a:close/>
              </a:path>
            </a:pathLst>
          </a:custGeom>
          <a:blipFill>
            <a:blip r:embed="rId2">
              <a:extLst>
                <a:ext uri="{96DAC541-7B7A-43D3-8B79-37D633B846F1}">
                  <asvg:svgBlip xmlns:asvg="http://schemas.microsoft.com/office/drawing/2016/SVG/main" r:embed="rId3"/>
                </a:ext>
              </a:extLst>
            </a:blip>
            <a:stretch>
              <a:fillRect l="-81" r="-81"/>
            </a:stretch>
          </a:blipFill>
        </p:spPr>
        <p:txBody>
          <a:bodyPr/>
          <a:lstStyle/>
          <a:p>
            <a:endParaRPr lang="fi-FI" sz="900"/>
          </a:p>
        </p:txBody>
      </p:sp>
      <p:sp>
        <p:nvSpPr>
          <p:cNvPr id="3" name="TextBox 3"/>
          <p:cNvSpPr txBox="1"/>
          <p:nvPr/>
        </p:nvSpPr>
        <p:spPr>
          <a:xfrm>
            <a:off x="514350" y="466725"/>
            <a:ext cx="8071781" cy="3323987"/>
          </a:xfrm>
          <a:prstGeom prst="rect">
            <a:avLst/>
          </a:prstGeom>
        </p:spPr>
        <p:txBody>
          <a:bodyPr lIns="0" tIns="0" rIns="0" bIns="0" rtlCol="0" anchor="t">
            <a:spAutoFit/>
          </a:bodyPr>
          <a:lstStyle/>
          <a:p>
            <a:pPr marL="187522" lvl="1"/>
            <a:r>
              <a:rPr lang="en-US" sz="2400" err="1">
                <a:solidFill>
                  <a:schemeClr val="bg1"/>
                </a:solidFill>
                <a:latin typeface="Arial"/>
                <a:ea typeface="Arial"/>
                <a:cs typeface="Arial"/>
                <a:sym typeface="Arial"/>
              </a:rPr>
              <a:t>Ukrainasta</a:t>
            </a:r>
            <a:r>
              <a:rPr lang="en-US" sz="2400">
                <a:solidFill>
                  <a:schemeClr val="bg1"/>
                </a:solidFill>
                <a:latin typeface="Arial"/>
                <a:ea typeface="Arial"/>
                <a:cs typeface="Arial"/>
                <a:sym typeface="Arial"/>
              </a:rPr>
              <a:t> on </a:t>
            </a:r>
            <a:r>
              <a:rPr lang="en-US" sz="2400" err="1">
                <a:solidFill>
                  <a:schemeClr val="bg1"/>
                </a:solidFill>
                <a:latin typeface="Arial"/>
                <a:ea typeface="Arial"/>
                <a:cs typeface="Arial"/>
                <a:sym typeface="Arial"/>
              </a:rPr>
              <a:t>tullut</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Suomeen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myös</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paljon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lapsiperheitä</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joiden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tulevaisuusvallan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vahvistaminen</a:t>
            </a:r>
            <a:r>
              <a:rPr lang="en-US" sz="2400">
                <a:solidFill>
                  <a:schemeClr val="bg1"/>
                </a:solidFill>
                <a:latin typeface="Arial"/>
                <a:ea typeface="Arial"/>
                <a:cs typeface="Arial"/>
                <a:sym typeface="Arial"/>
              </a:rPr>
              <a:t> on </a:t>
            </a:r>
            <a:r>
              <a:rPr lang="en-US" sz="2400" err="1">
                <a:solidFill>
                  <a:schemeClr val="bg1"/>
                </a:solidFill>
                <a:latin typeface="Arial"/>
                <a:ea typeface="Arial"/>
                <a:cs typeface="Arial"/>
                <a:sym typeface="Arial"/>
              </a:rPr>
              <a:t>erityisen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tärkeää</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sillä</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vanhempien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tulevaisuuskuvat</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vaikuttavat</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merkittävästi</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myös</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lasten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arkeen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nykyhetkessä</a:t>
            </a:r>
            <a:r>
              <a:rPr lang="en-US" sz="2400">
                <a:solidFill>
                  <a:schemeClr val="bg1"/>
                </a:solidFill>
                <a:latin typeface="Arial"/>
                <a:ea typeface="Arial"/>
                <a:cs typeface="Arial"/>
                <a:sym typeface="Arial"/>
              </a:rPr>
              <a:t>.</a:t>
            </a:r>
          </a:p>
          <a:p>
            <a:pPr marL="187522" lvl="1"/>
            <a:endParaRPr lang="en-US" sz="2400">
              <a:solidFill>
                <a:schemeClr val="bg1"/>
              </a:solidFill>
              <a:latin typeface="Arial"/>
              <a:ea typeface="Arial"/>
              <a:cs typeface="Arial"/>
              <a:sym typeface="Arial"/>
            </a:endParaRPr>
          </a:p>
          <a:p>
            <a:pPr marL="187522" lvl="1"/>
            <a:r>
              <a:rPr lang="en-US" sz="2400" err="1">
                <a:solidFill>
                  <a:schemeClr val="bg1"/>
                </a:solidFill>
                <a:latin typeface="Arial"/>
                <a:ea typeface="Arial"/>
                <a:cs typeface="Arial"/>
                <a:sym typeface="Arial"/>
              </a:rPr>
              <a:t>Hankkeen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yhtenä</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tavoitteena</a:t>
            </a:r>
            <a:r>
              <a:rPr lang="en-US" sz="2400">
                <a:solidFill>
                  <a:schemeClr val="bg1"/>
                </a:solidFill>
                <a:latin typeface="Arial"/>
                <a:ea typeface="Arial"/>
                <a:cs typeface="Arial"/>
                <a:sym typeface="Arial"/>
              </a:rPr>
              <a:t> on </a:t>
            </a:r>
            <a:r>
              <a:rPr lang="en-US" sz="2400" err="1">
                <a:solidFill>
                  <a:schemeClr val="bg1"/>
                </a:solidFill>
                <a:latin typeface="Arial"/>
                <a:ea typeface="Arial"/>
                <a:cs typeface="Arial"/>
                <a:sym typeface="Arial"/>
              </a:rPr>
              <a:t>kehittää</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kirjastoille</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työtapoja</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joilla</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pystyttäisiin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entistä</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paremmin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tukemaan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maahan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muuttaneita</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lapsiperheitä</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esimerkiksi</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kotoutumisen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oman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kielen</a:t>
            </a:r>
            <a:r>
              <a:rPr lang="en-US" sz="2400">
                <a:solidFill>
                  <a:schemeClr val="bg1"/>
                </a:solidFill>
                <a:latin typeface="Arial"/>
                <a:ea typeface="Arial"/>
                <a:cs typeface="Arial"/>
                <a:sym typeface="Arial"/>
              </a:rPr>
              <a:t> ja </a:t>
            </a:r>
            <a:r>
              <a:rPr lang="en-US" sz="2400" err="1">
                <a:solidFill>
                  <a:schemeClr val="bg1"/>
                </a:solidFill>
                <a:latin typeface="Arial"/>
                <a:ea typeface="Arial"/>
                <a:cs typeface="Arial"/>
                <a:sym typeface="Arial"/>
              </a:rPr>
              <a:t>lukutaidon</a:t>
            </a:r>
            <a:r>
              <a:rPr lang="en-US" sz="2400">
                <a:solidFill>
                  <a:schemeClr val="bg1"/>
                </a:solidFill>
                <a:latin typeface="Arial"/>
                <a:ea typeface="Arial"/>
                <a:cs typeface="Arial"/>
                <a:sym typeface="Arial"/>
              </a:rPr>
              <a:t> </a:t>
            </a:r>
            <a:r>
              <a:rPr lang="en-US" sz="2400" err="1">
                <a:solidFill>
                  <a:schemeClr val="bg1"/>
                </a:solidFill>
                <a:latin typeface="Arial"/>
                <a:ea typeface="Arial"/>
                <a:cs typeface="Arial"/>
                <a:sym typeface="Arial"/>
              </a:rPr>
              <a:t>vahvistamisessa</a:t>
            </a:r>
            <a:r>
              <a:rPr lang="en-US" sz="2400">
                <a:solidFill>
                  <a:schemeClr val="bg1"/>
                </a:solidFill>
                <a:latin typeface="Arial"/>
                <a:ea typeface="Arial"/>
                <a:cs typeface="Arial"/>
                <a:sym typeface="Arial"/>
              </a:rPr>
              <a:t>.</a:t>
            </a:r>
          </a:p>
        </p:txBody>
      </p:sp>
    </p:spTree>
    <p:extLst>
      <p:ext uri="{BB962C8B-B14F-4D97-AF65-F5344CB8AC3E}">
        <p14:creationId xmlns:p14="http://schemas.microsoft.com/office/powerpoint/2010/main" val="359735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Freeform 2" descr="Turun Alueellisen kehittämistehtävän logo."/>
          <p:cNvSpPr/>
          <p:nvPr/>
        </p:nvSpPr>
        <p:spPr>
          <a:xfrm>
            <a:off x="229352" y="4543366"/>
            <a:ext cx="2628947" cy="452362"/>
          </a:xfrm>
          <a:custGeom>
            <a:avLst/>
            <a:gdLst/>
            <a:ahLst/>
            <a:cxnLst/>
            <a:rect l="l" t="t" r="r" b="b"/>
            <a:pathLst>
              <a:path w="5257894" h="904724">
                <a:moveTo>
                  <a:pt x="0" y="0"/>
                </a:moveTo>
                <a:lnTo>
                  <a:pt x="5257894" y="0"/>
                </a:lnTo>
                <a:lnTo>
                  <a:pt x="5257894" y="904724"/>
                </a:lnTo>
                <a:lnTo>
                  <a:pt x="0" y="904724"/>
                </a:lnTo>
                <a:lnTo>
                  <a:pt x="0" y="0"/>
                </a:lnTo>
                <a:close/>
              </a:path>
            </a:pathLst>
          </a:custGeom>
          <a:blipFill>
            <a:blip r:embed="rId2">
              <a:extLst>
                <a:ext uri="{96DAC541-7B7A-43D3-8B79-37D633B846F1}">
                  <asvg:svgBlip xmlns:asvg="http://schemas.microsoft.com/office/drawing/2016/SVG/main" r:embed="rId3"/>
                </a:ext>
              </a:extLst>
            </a:blip>
            <a:stretch>
              <a:fillRect l="-81" r="-81"/>
            </a:stretch>
          </a:blipFill>
        </p:spPr>
        <p:txBody>
          <a:bodyPr/>
          <a:lstStyle/>
          <a:p>
            <a:endParaRPr lang="fi-FI" sz="900"/>
          </a:p>
        </p:txBody>
      </p:sp>
      <p:sp>
        <p:nvSpPr>
          <p:cNvPr id="3" name="TextBox 3"/>
          <p:cNvSpPr txBox="1"/>
          <p:nvPr/>
        </p:nvSpPr>
        <p:spPr>
          <a:xfrm>
            <a:off x="536110" y="590550"/>
            <a:ext cx="8071781" cy="1354217"/>
          </a:xfrm>
          <a:prstGeom prst="rect">
            <a:avLst/>
          </a:prstGeom>
        </p:spPr>
        <p:txBody>
          <a:bodyPr lIns="0" tIns="0" rIns="0" bIns="0" rtlCol="0" anchor="t">
            <a:spAutoFit/>
          </a:bodyPr>
          <a:lstStyle/>
          <a:p>
            <a:pPr marL="187522" lvl="1"/>
            <a:r>
              <a:rPr lang="en-US" sz="2200" err="1">
                <a:solidFill>
                  <a:srgbClr val="000000"/>
                </a:solidFill>
                <a:latin typeface="Arial"/>
                <a:ea typeface="Arial"/>
                <a:cs typeface="Arial"/>
                <a:sym typeface="Arial"/>
              </a:rPr>
              <a:t>Hankkeen</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aikana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Tulevaisuusvalta-ajattelu</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tulee</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tutuksi</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myös</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alueen</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kirjastolaisille</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Kirjastotkin</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elävät</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monissa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kunnissa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epävarmoja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aikoja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jolloin</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rohkea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tulevaisuuteen</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katsominen</a:t>
            </a:r>
            <a:r>
              <a:rPr lang="en-US" sz="2200">
                <a:solidFill>
                  <a:srgbClr val="000000"/>
                </a:solidFill>
                <a:latin typeface="Arial"/>
                <a:ea typeface="Arial"/>
                <a:cs typeface="Arial"/>
                <a:sym typeface="Arial"/>
              </a:rPr>
              <a:t> ja </a:t>
            </a:r>
            <a:r>
              <a:rPr lang="en-US" sz="2200" err="1">
                <a:solidFill>
                  <a:srgbClr val="000000"/>
                </a:solidFill>
                <a:latin typeface="Arial"/>
                <a:ea typeface="Arial"/>
                <a:cs typeface="Arial"/>
                <a:sym typeface="Arial"/>
              </a:rPr>
              <a:t>pyrkimykset</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vaikuttaa</a:t>
            </a:r>
            <a:r>
              <a:rPr lang="en-US" sz="2200">
                <a:solidFill>
                  <a:srgbClr val="000000"/>
                </a:solidFill>
                <a:latin typeface="Arial"/>
                <a:ea typeface="Arial"/>
                <a:cs typeface="Arial"/>
                <a:sym typeface="Arial"/>
              </a:rPr>
              <a:t> </a:t>
            </a:r>
            <a:r>
              <a:rPr lang="en-US" sz="2200" err="1">
                <a:solidFill>
                  <a:srgbClr val="000000"/>
                </a:solidFill>
                <a:latin typeface="Arial"/>
                <a:ea typeface="Arial"/>
                <a:cs typeface="Arial"/>
                <a:sym typeface="Arial"/>
              </a:rPr>
              <a:t>asioihin</a:t>
            </a:r>
            <a:r>
              <a:rPr lang="en-US" sz="2200">
                <a:solidFill>
                  <a:srgbClr val="000000"/>
                </a:solidFill>
                <a:latin typeface="Arial"/>
                <a:ea typeface="Arial"/>
                <a:cs typeface="Arial"/>
                <a:sym typeface="Arial"/>
              </a:rPr>
              <a:t> on </a:t>
            </a:r>
            <a:r>
              <a:rPr lang="en-US" sz="2200" err="1">
                <a:solidFill>
                  <a:srgbClr val="000000"/>
                </a:solidFill>
                <a:latin typeface="Arial"/>
                <a:ea typeface="Arial"/>
                <a:cs typeface="Arial"/>
                <a:sym typeface="Arial"/>
              </a:rPr>
              <a:t>tärkeitä</a:t>
            </a:r>
            <a:r>
              <a:rPr lang="en-US" sz="2200">
                <a:solidFill>
                  <a:srgbClr val="000000"/>
                </a:solidFill>
                <a:latin typeface="Arial"/>
                <a:ea typeface="Arial"/>
                <a:cs typeface="Arial"/>
                <a:sym typeface="Arial"/>
              </a:rPr>
              <a:t>.</a:t>
            </a:r>
          </a:p>
        </p:txBody>
      </p:sp>
    </p:spTree>
    <p:extLst>
      <p:ext uri="{BB962C8B-B14F-4D97-AF65-F5344CB8AC3E}">
        <p14:creationId xmlns:p14="http://schemas.microsoft.com/office/powerpoint/2010/main" val="3757711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B82620-58B0-1F4C-205A-593B73B5F647}"/>
              </a:ext>
            </a:extLst>
          </p:cNvPr>
          <p:cNvSpPr>
            <a:spLocks noGrp="1"/>
          </p:cNvSpPr>
          <p:nvPr>
            <p:ph type="ctrTitle"/>
          </p:nvPr>
        </p:nvSpPr>
        <p:spPr>
          <a:xfrm>
            <a:off x="733836" y="2432530"/>
            <a:ext cx="7733725" cy="1378901"/>
          </a:xfrm>
        </p:spPr>
        <p:txBody>
          <a:bodyPr/>
          <a:lstStyle/>
          <a:p>
            <a:r>
              <a:rPr lang="fi-FI" err="1"/>
              <a:t>AKEn</a:t>
            </a:r>
            <a:r>
              <a:rPr lang="fi-FI"/>
              <a:t> ajankohtaiset</a:t>
            </a:r>
          </a:p>
        </p:txBody>
      </p:sp>
      <p:sp>
        <p:nvSpPr>
          <p:cNvPr id="4" name="Tekstin paikkamerkki 3">
            <a:extLst>
              <a:ext uri="{FF2B5EF4-FFF2-40B4-BE49-F238E27FC236}">
                <a16:creationId xmlns:a16="http://schemas.microsoft.com/office/drawing/2014/main" id="{D6C14B2E-08AD-C987-2B95-B23E7DB46F3D}"/>
              </a:ext>
            </a:extLst>
          </p:cNvPr>
          <p:cNvSpPr>
            <a:spLocks noGrp="1"/>
          </p:cNvSpPr>
          <p:nvPr>
            <p:ph type="body" sz="quarter" idx="10"/>
          </p:nvPr>
        </p:nvSpPr>
        <p:spPr>
          <a:xfrm>
            <a:off x="733835" y="3457011"/>
            <a:ext cx="7052419" cy="256640"/>
          </a:xfrm>
        </p:spPr>
        <p:txBody>
          <a:bodyPr/>
          <a:lstStyle/>
          <a:p>
            <a:r>
              <a:rPr lang="fi-FI"/>
              <a:t>28.8.2024 Laura Tyysteri, Veera Knuuti, Miia Utriainen, Topi Lindqvist</a:t>
            </a:r>
          </a:p>
        </p:txBody>
      </p:sp>
    </p:spTree>
    <p:extLst>
      <p:ext uri="{BB962C8B-B14F-4D97-AF65-F5344CB8AC3E}">
        <p14:creationId xmlns:p14="http://schemas.microsoft.com/office/powerpoint/2010/main" val="2517855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Turun Alueellisen kehittämistehtävän logo.&#10;"/>
          <p:cNvSpPr/>
          <p:nvPr/>
        </p:nvSpPr>
        <p:spPr>
          <a:xfrm>
            <a:off x="229352" y="4543366"/>
            <a:ext cx="2628947" cy="452362"/>
          </a:xfrm>
          <a:custGeom>
            <a:avLst/>
            <a:gdLst/>
            <a:ahLst/>
            <a:cxnLst/>
            <a:rect l="l" t="t" r="r" b="b"/>
            <a:pathLst>
              <a:path w="5257894" h="904724">
                <a:moveTo>
                  <a:pt x="0" y="0"/>
                </a:moveTo>
                <a:lnTo>
                  <a:pt x="5257894" y="0"/>
                </a:lnTo>
                <a:lnTo>
                  <a:pt x="5257894" y="904724"/>
                </a:lnTo>
                <a:lnTo>
                  <a:pt x="0" y="904724"/>
                </a:lnTo>
                <a:lnTo>
                  <a:pt x="0" y="0"/>
                </a:lnTo>
                <a:close/>
              </a:path>
            </a:pathLst>
          </a:custGeom>
          <a:blipFill>
            <a:blip r:embed="rId2">
              <a:extLst>
                <a:ext uri="{96DAC541-7B7A-43D3-8B79-37D633B846F1}">
                  <asvg:svgBlip xmlns:asvg="http://schemas.microsoft.com/office/drawing/2016/SVG/main" r:embed="rId3"/>
                </a:ext>
              </a:extLst>
            </a:blip>
            <a:stretch>
              <a:fillRect l="-81" r="-81"/>
            </a:stretch>
          </a:blipFill>
        </p:spPr>
        <p:txBody>
          <a:bodyPr/>
          <a:lstStyle/>
          <a:p>
            <a:endParaRPr lang="fi-FI" sz="900"/>
          </a:p>
        </p:txBody>
      </p:sp>
      <p:sp>
        <p:nvSpPr>
          <p:cNvPr id="3" name="TextBox 3"/>
          <p:cNvSpPr txBox="1"/>
          <p:nvPr/>
        </p:nvSpPr>
        <p:spPr>
          <a:xfrm>
            <a:off x="514350" y="433388"/>
            <a:ext cx="8071781" cy="2464264"/>
          </a:xfrm>
          <a:prstGeom prst="rect">
            <a:avLst/>
          </a:prstGeom>
        </p:spPr>
        <p:txBody>
          <a:bodyPr lIns="0" tIns="0" rIns="0" bIns="0" rtlCol="0" anchor="t">
            <a:spAutoFit/>
          </a:bodyPr>
          <a:lstStyle/>
          <a:p>
            <a:pPr marL="327854" lvl="1">
              <a:lnSpc>
                <a:spcPts val="3899"/>
              </a:lnSpc>
            </a:pPr>
            <a:r>
              <a:rPr lang="en-US" sz="3037" err="1">
                <a:solidFill>
                  <a:srgbClr val="FFFFFF"/>
                </a:solidFill>
                <a:latin typeface="Arial"/>
                <a:ea typeface="Arial"/>
                <a:cs typeface="Arial"/>
                <a:sym typeface="Arial"/>
              </a:rPr>
              <a:t>Hankkeeseen</a:t>
            </a:r>
            <a:r>
              <a:rPr lang="en-US" sz="3037">
                <a:solidFill>
                  <a:srgbClr val="FFFFFF"/>
                </a:solidFill>
                <a:latin typeface="Arial"/>
                <a:ea typeface="Arial"/>
                <a:cs typeface="Arial"/>
                <a:sym typeface="Arial"/>
              </a:rPr>
              <a:t> </a:t>
            </a:r>
            <a:r>
              <a:rPr lang="en-US" sz="3037" err="1">
                <a:solidFill>
                  <a:srgbClr val="FFFFFF"/>
                </a:solidFill>
                <a:latin typeface="Arial"/>
                <a:ea typeface="Arial"/>
                <a:cs typeface="Arial"/>
                <a:sym typeface="Arial"/>
              </a:rPr>
              <a:t>osallistumisesta</a:t>
            </a:r>
            <a:r>
              <a:rPr lang="en-US" sz="3037">
                <a:solidFill>
                  <a:srgbClr val="FFFFFF"/>
                </a:solidFill>
                <a:latin typeface="Arial"/>
                <a:ea typeface="Arial"/>
                <a:cs typeface="Arial"/>
                <a:sym typeface="Arial"/>
              </a:rPr>
              <a:t> </a:t>
            </a:r>
            <a:r>
              <a:rPr lang="en-US" sz="3037" err="1">
                <a:solidFill>
                  <a:srgbClr val="FFFFFF"/>
                </a:solidFill>
                <a:latin typeface="Arial"/>
                <a:ea typeface="Arial"/>
                <a:cs typeface="Arial"/>
                <a:sym typeface="Arial"/>
              </a:rPr>
              <a:t>kiinnostuneet</a:t>
            </a:r>
            <a:r>
              <a:rPr lang="en-US" sz="3037">
                <a:solidFill>
                  <a:srgbClr val="FFFFFF"/>
                </a:solidFill>
                <a:latin typeface="Arial"/>
                <a:ea typeface="Arial"/>
                <a:cs typeface="Arial"/>
                <a:sym typeface="Arial"/>
              </a:rPr>
              <a:t> </a:t>
            </a:r>
            <a:r>
              <a:rPr lang="en-US" sz="3037" err="1">
                <a:solidFill>
                  <a:srgbClr val="FFFFFF"/>
                </a:solidFill>
                <a:latin typeface="Arial"/>
                <a:ea typeface="Arial"/>
                <a:cs typeface="Arial"/>
                <a:sym typeface="Arial"/>
              </a:rPr>
              <a:t>voivat</a:t>
            </a:r>
            <a:r>
              <a:rPr lang="en-US" sz="3037">
                <a:solidFill>
                  <a:srgbClr val="FFFFFF"/>
                </a:solidFill>
                <a:latin typeface="Arial"/>
                <a:ea typeface="Arial"/>
                <a:cs typeface="Arial"/>
                <a:sym typeface="Arial"/>
              </a:rPr>
              <a:t> </a:t>
            </a:r>
            <a:r>
              <a:rPr lang="en-US" sz="3037" err="1">
                <a:solidFill>
                  <a:srgbClr val="FFFFFF"/>
                </a:solidFill>
                <a:latin typeface="Arial"/>
                <a:ea typeface="Arial"/>
                <a:cs typeface="Arial"/>
                <a:sym typeface="Arial"/>
              </a:rPr>
              <a:t>ilmoittautua</a:t>
            </a:r>
            <a:r>
              <a:rPr lang="en-US" sz="3037">
                <a:solidFill>
                  <a:srgbClr val="FFFFFF"/>
                </a:solidFill>
                <a:latin typeface="Arial"/>
                <a:ea typeface="Arial"/>
                <a:cs typeface="Arial"/>
                <a:sym typeface="Arial"/>
              </a:rPr>
              <a:t> </a:t>
            </a:r>
            <a:r>
              <a:rPr lang="en-US" sz="3037" err="1">
                <a:solidFill>
                  <a:srgbClr val="FFFFFF"/>
                </a:solidFill>
                <a:latin typeface="Arial"/>
                <a:ea typeface="Arial"/>
                <a:cs typeface="Arial"/>
                <a:sym typeface="Arial"/>
              </a:rPr>
              <a:t>Veeralle</a:t>
            </a:r>
            <a:endParaRPr lang="en-US" sz="3037">
              <a:solidFill>
                <a:srgbClr val="FFFFFF"/>
              </a:solidFill>
              <a:latin typeface="Arial"/>
              <a:ea typeface="Arial"/>
              <a:cs typeface="Arial"/>
              <a:sym typeface="Arial"/>
            </a:endParaRPr>
          </a:p>
          <a:p>
            <a:pPr marL="327854" lvl="1">
              <a:lnSpc>
                <a:spcPts val="3899"/>
              </a:lnSpc>
            </a:pPr>
            <a:endParaRPr lang="en-US" sz="3037">
              <a:solidFill>
                <a:srgbClr val="FFFFFF"/>
              </a:solidFill>
              <a:latin typeface="Arial"/>
              <a:ea typeface="Arial"/>
              <a:cs typeface="Arial"/>
              <a:sym typeface="Arial"/>
            </a:endParaRPr>
          </a:p>
          <a:p>
            <a:pPr marL="327854" lvl="1">
              <a:lnSpc>
                <a:spcPts val="3899"/>
              </a:lnSpc>
            </a:pPr>
            <a:r>
              <a:rPr lang="en-US" sz="3037" err="1">
                <a:solidFill>
                  <a:srgbClr val="FFFFFF"/>
                </a:solidFill>
                <a:latin typeface="Arial"/>
                <a:ea typeface="Arial"/>
                <a:cs typeface="Arial"/>
                <a:sym typeface="Arial"/>
              </a:rPr>
              <a:t>Syksyn</a:t>
            </a:r>
            <a:r>
              <a:rPr lang="en-US" sz="3037">
                <a:solidFill>
                  <a:srgbClr val="FFFFFF"/>
                </a:solidFill>
                <a:latin typeface="Arial"/>
                <a:ea typeface="Arial"/>
                <a:cs typeface="Arial"/>
                <a:sym typeface="Arial"/>
              </a:rPr>
              <a:t> </a:t>
            </a:r>
            <a:r>
              <a:rPr lang="en-US" sz="3037" err="1">
                <a:solidFill>
                  <a:srgbClr val="FFFFFF"/>
                </a:solidFill>
                <a:latin typeface="Arial"/>
                <a:ea typeface="Arial"/>
                <a:cs typeface="Arial"/>
                <a:sym typeface="Arial"/>
              </a:rPr>
              <a:t>aikana</a:t>
            </a:r>
            <a:r>
              <a:rPr lang="en-US" sz="3037">
                <a:solidFill>
                  <a:srgbClr val="FFFFFF"/>
                </a:solidFill>
                <a:latin typeface="Arial"/>
                <a:ea typeface="Arial"/>
                <a:cs typeface="Arial"/>
                <a:sym typeface="Arial"/>
              </a:rPr>
              <a:t> </a:t>
            </a:r>
            <a:r>
              <a:rPr lang="en-US" sz="3037" err="1">
                <a:solidFill>
                  <a:srgbClr val="FFFFFF"/>
                </a:solidFill>
                <a:latin typeface="Arial"/>
                <a:ea typeface="Arial"/>
                <a:cs typeface="Arial"/>
                <a:sym typeface="Arial"/>
              </a:rPr>
              <a:t>pidetään</a:t>
            </a:r>
            <a:r>
              <a:rPr lang="en-US" sz="3037">
                <a:solidFill>
                  <a:srgbClr val="FFFFFF"/>
                </a:solidFill>
                <a:latin typeface="Arial"/>
                <a:ea typeface="Arial"/>
                <a:cs typeface="Arial"/>
                <a:sym typeface="Arial"/>
              </a:rPr>
              <a:t> </a:t>
            </a:r>
            <a:r>
              <a:rPr lang="en-US" sz="3037" err="1">
                <a:solidFill>
                  <a:srgbClr val="FFFFFF"/>
                </a:solidFill>
                <a:latin typeface="Arial"/>
                <a:ea typeface="Arial"/>
                <a:cs typeface="Arial"/>
                <a:sym typeface="Arial"/>
              </a:rPr>
              <a:t>ideointi</a:t>
            </a:r>
            <a:r>
              <a:rPr lang="en-US" sz="3037">
                <a:solidFill>
                  <a:srgbClr val="FFFFFF"/>
                </a:solidFill>
                <a:latin typeface="Arial"/>
                <a:ea typeface="Arial"/>
                <a:cs typeface="Arial"/>
                <a:sym typeface="Arial"/>
              </a:rPr>
              <a:t>- ja </a:t>
            </a:r>
            <a:r>
              <a:rPr lang="en-US" sz="3037" err="1">
                <a:solidFill>
                  <a:srgbClr val="FFFFFF"/>
                </a:solidFill>
                <a:latin typeface="Arial"/>
                <a:ea typeface="Arial"/>
                <a:cs typeface="Arial"/>
                <a:sym typeface="Arial"/>
              </a:rPr>
              <a:t>suunnittelutyöpaja</a:t>
            </a:r>
            <a:r>
              <a:rPr lang="en-US" sz="3037">
                <a:solidFill>
                  <a:srgbClr val="FFFFFF"/>
                </a:solidFill>
                <a:latin typeface="Arial"/>
                <a:ea typeface="Arial"/>
                <a:cs typeface="Arial"/>
                <a:sym typeface="Arial"/>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45DA21-967F-425E-872C-3D914A9220F6}"/>
              </a:ext>
            </a:extLst>
          </p:cNvPr>
          <p:cNvSpPr>
            <a:spLocks noGrp="1"/>
          </p:cNvSpPr>
          <p:nvPr>
            <p:ph type="ctrTitle"/>
          </p:nvPr>
        </p:nvSpPr>
        <p:spPr/>
        <p:txBody>
          <a:bodyPr/>
          <a:lstStyle/>
          <a:p>
            <a:r>
              <a:rPr lang="fi-FI" sz="6000">
                <a:solidFill>
                  <a:schemeClr val="tx1"/>
                </a:solidFill>
              </a:rPr>
              <a:t>Alueellinen kehittäminen</a:t>
            </a:r>
          </a:p>
        </p:txBody>
      </p:sp>
    </p:spTree>
    <p:extLst>
      <p:ext uri="{BB962C8B-B14F-4D97-AF65-F5344CB8AC3E}">
        <p14:creationId xmlns:p14="http://schemas.microsoft.com/office/powerpoint/2010/main" val="1644863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D3A68B-2169-4940-97C5-A10F00CDEB9F}"/>
              </a:ext>
            </a:extLst>
          </p:cNvPr>
          <p:cNvSpPr>
            <a:spLocks noGrp="1"/>
          </p:cNvSpPr>
          <p:nvPr>
            <p:ph type="ctrTitle"/>
          </p:nvPr>
        </p:nvSpPr>
        <p:spPr>
          <a:xfrm>
            <a:off x="675765" y="2276241"/>
            <a:ext cx="7733725" cy="1378901"/>
          </a:xfrm>
        </p:spPr>
        <p:txBody>
          <a:bodyPr/>
          <a:lstStyle/>
          <a:p>
            <a:r>
              <a:rPr lang="fi-FI" sz="4800"/>
              <a:t>Kestävä kehitys Lounais-Suomen kirjastoissa</a:t>
            </a:r>
          </a:p>
        </p:txBody>
      </p:sp>
      <p:sp>
        <p:nvSpPr>
          <p:cNvPr id="3" name="Alaotsikko 2">
            <a:extLst>
              <a:ext uri="{FF2B5EF4-FFF2-40B4-BE49-F238E27FC236}">
                <a16:creationId xmlns:a16="http://schemas.microsoft.com/office/drawing/2014/main" id="{EBB4AF93-CB7D-4D7E-B004-990FB059E389}"/>
              </a:ext>
            </a:extLst>
          </p:cNvPr>
          <p:cNvSpPr>
            <a:spLocks noGrp="1"/>
          </p:cNvSpPr>
          <p:nvPr>
            <p:ph type="subTitle" idx="1"/>
          </p:nvPr>
        </p:nvSpPr>
        <p:spPr/>
        <p:txBody>
          <a:bodyPr/>
          <a:lstStyle/>
          <a:p>
            <a:r>
              <a:rPr lang="fi-FI"/>
              <a:t>Missä ollaan, minne mennään?</a:t>
            </a:r>
          </a:p>
        </p:txBody>
      </p:sp>
    </p:spTree>
    <p:extLst>
      <p:ext uri="{BB962C8B-B14F-4D97-AF65-F5344CB8AC3E}">
        <p14:creationId xmlns:p14="http://schemas.microsoft.com/office/powerpoint/2010/main" val="2390561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14A122-DE05-44AE-AC68-CDD34FF6F56E}"/>
              </a:ext>
            </a:extLst>
          </p:cNvPr>
          <p:cNvSpPr>
            <a:spLocks noGrp="1"/>
          </p:cNvSpPr>
          <p:nvPr>
            <p:ph type="title"/>
          </p:nvPr>
        </p:nvSpPr>
        <p:spPr>
          <a:xfrm>
            <a:off x="678318" y="722270"/>
            <a:ext cx="7826318" cy="536498"/>
          </a:xfrm>
        </p:spPr>
        <p:txBody>
          <a:bodyPr/>
          <a:lstStyle/>
          <a:p>
            <a:r>
              <a:rPr lang="fi-FI"/>
              <a:t>Hanke</a:t>
            </a:r>
          </a:p>
        </p:txBody>
      </p:sp>
      <p:sp>
        <p:nvSpPr>
          <p:cNvPr id="3" name="Tekstin paikkamerkki 2">
            <a:extLst>
              <a:ext uri="{FF2B5EF4-FFF2-40B4-BE49-F238E27FC236}">
                <a16:creationId xmlns:a16="http://schemas.microsoft.com/office/drawing/2014/main" id="{6FA07076-FA7C-418E-AC45-28069630983B}"/>
              </a:ext>
            </a:extLst>
          </p:cNvPr>
          <p:cNvSpPr>
            <a:spLocks noGrp="1"/>
          </p:cNvSpPr>
          <p:nvPr>
            <p:ph type="body" idx="1"/>
          </p:nvPr>
        </p:nvSpPr>
        <p:spPr>
          <a:xfrm>
            <a:off x="678317" y="1440996"/>
            <a:ext cx="7826319" cy="2782930"/>
          </a:xfrm>
        </p:spPr>
        <p:txBody>
          <a:bodyPr vert="horz" lIns="0" tIns="45720" rIns="0" bIns="45720" rtlCol="0" anchor="t">
            <a:noAutofit/>
          </a:bodyPr>
          <a:lstStyle/>
          <a:p>
            <a:pPr marL="179070" indent="-179070"/>
            <a:r>
              <a:rPr lang="fi-FI" sz="1600"/>
              <a:t>Tavoitteena kehittää kestäviä toimintamalleja luomalla kestävän kehityksen tiekartta, sekä kasvattaa kirjaston näkyvyyttä kiertotalouden esimerkkinä ja kestävää elämäntapaa tukevan rauhoittumisen paikkana. </a:t>
            </a:r>
          </a:p>
          <a:p>
            <a:pPr marL="179070" indent="-179070"/>
            <a:r>
              <a:rPr lang="fi-FI" sz="1600"/>
              <a:t>Tammi-joulukuu 2024</a:t>
            </a:r>
            <a:endParaRPr lang="en-US"/>
          </a:p>
          <a:p>
            <a:pPr marL="179070" indent="-179070"/>
            <a:r>
              <a:rPr lang="fi-FI" sz="1600"/>
              <a:t>Kemiönsaaren, Marttilan, Porin, Pöytyän, Taivassalon ja Turun kirjastojen yhteistyönä.</a:t>
            </a:r>
          </a:p>
          <a:p>
            <a:pPr marL="179070" indent="-179070"/>
            <a:r>
              <a:rPr lang="fi-FI" sz="1600"/>
              <a:t>Tavoitteena hyödyttää koko alueen kirjastoja​</a:t>
            </a:r>
          </a:p>
          <a:p>
            <a:pPr marL="539750" lvl="1" indent="-179705"/>
            <a:r>
              <a:rPr lang="fi-FI" sz="1300"/>
              <a:t>Materiaaleja viestintään</a:t>
            </a:r>
          </a:p>
          <a:p>
            <a:pPr marL="539750" lvl="1" indent="-179705"/>
            <a:r>
              <a:rPr lang="fi-FI" sz="1300"/>
              <a:t>Ideoita ja materiaaleja kestävän kehityksen tapahtumiin</a:t>
            </a:r>
          </a:p>
          <a:p>
            <a:pPr marL="539750" lvl="1" indent="-179705"/>
            <a:r>
              <a:rPr lang="fi-FI" sz="1300"/>
              <a:t>Tiekartan hyödyntäminen</a:t>
            </a:r>
          </a:p>
        </p:txBody>
      </p:sp>
    </p:spTree>
    <p:extLst>
      <p:ext uri="{BB962C8B-B14F-4D97-AF65-F5344CB8AC3E}">
        <p14:creationId xmlns:p14="http://schemas.microsoft.com/office/powerpoint/2010/main" val="10197622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3B445041-B04E-4352-BC55-89877FDF9DE9}"/>
              </a:ext>
            </a:extLst>
          </p:cNvPr>
          <p:cNvSpPr/>
          <p:nvPr/>
        </p:nvSpPr>
        <p:spPr>
          <a:xfrm>
            <a:off x="5867262" y="1414824"/>
            <a:ext cx="2598420" cy="341631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E483A9E7-BCB8-4E6D-AD87-E1DDCEA8F6F6}"/>
              </a:ext>
            </a:extLst>
          </p:cNvPr>
          <p:cNvSpPr/>
          <p:nvPr/>
        </p:nvSpPr>
        <p:spPr>
          <a:xfrm>
            <a:off x="3181839" y="1417320"/>
            <a:ext cx="2598420" cy="34163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E93A541A-0A45-4765-8E8D-92A918AB06CD}"/>
              </a:ext>
            </a:extLst>
          </p:cNvPr>
          <p:cNvSpPr/>
          <p:nvPr/>
        </p:nvSpPr>
        <p:spPr>
          <a:xfrm>
            <a:off x="525780" y="1417320"/>
            <a:ext cx="2598420" cy="3416320"/>
          </a:xfrm>
          <a:prstGeom prst="rect">
            <a:avLst/>
          </a:prstGeom>
          <a:solidFill>
            <a:srgbClr val="00D08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4D270F5-9CB8-4882-811A-7EFC98C28E48}"/>
              </a:ext>
            </a:extLst>
          </p:cNvPr>
          <p:cNvSpPr>
            <a:spLocks noGrp="1"/>
          </p:cNvSpPr>
          <p:nvPr>
            <p:ph type="title"/>
          </p:nvPr>
        </p:nvSpPr>
        <p:spPr/>
        <p:txBody>
          <a:bodyPr/>
          <a:lstStyle/>
          <a:p>
            <a:r>
              <a:rPr lang="fi-FI"/>
              <a:t>Hankkeen toimenpiteet</a:t>
            </a:r>
            <a:endParaRPr lang="en-US"/>
          </a:p>
        </p:txBody>
      </p:sp>
      <p:sp>
        <p:nvSpPr>
          <p:cNvPr id="3" name="Tekstin paikkamerkki 2">
            <a:extLst>
              <a:ext uri="{FF2B5EF4-FFF2-40B4-BE49-F238E27FC236}">
                <a16:creationId xmlns:a16="http://schemas.microsoft.com/office/drawing/2014/main" id="{ED5C29CC-F772-40D4-B387-6B517BE12578}"/>
              </a:ext>
            </a:extLst>
          </p:cNvPr>
          <p:cNvSpPr>
            <a:spLocks noGrp="1"/>
          </p:cNvSpPr>
          <p:nvPr>
            <p:ph type="body" idx="1"/>
          </p:nvPr>
        </p:nvSpPr>
        <p:spPr>
          <a:xfrm>
            <a:off x="678318" y="1544424"/>
            <a:ext cx="2218077" cy="3136827"/>
          </a:xfrm>
        </p:spPr>
        <p:txBody>
          <a:bodyPr vert="horz" lIns="0" tIns="45720" rIns="0" bIns="45720" rtlCol="0" anchor="t">
            <a:noAutofit/>
          </a:bodyPr>
          <a:lstStyle/>
          <a:p>
            <a:pPr marL="0" indent="0">
              <a:buNone/>
            </a:pPr>
            <a:r>
              <a:rPr lang="fi-FI" b="1"/>
              <a:t>Kestävän kehityksen tiekartta</a:t>
            </a:r>
            <a:endParaRPr lang="fi-FI"/>
          </a:p>
          <a:p>
            <a:pPr marL="0" indent="0">
              <a:buNone/>
            </a:pPr>
            <a:endParaRPr lang="fi-FI" sz="1200" b="1"/>
          </a:p>
          <a:p>
            <a:pPr marL="285750" indent="-285750"/>
            <a:r>
              <a:rPr lang="fi-FI" sz="1400"/>
              <a:t>Yhteiset kestävän kehityksen tavoitteet ja painopisteet kirjastoille</a:t>
            </a:r>
          </a:p>
          <a:p>
            <a:pPr marL="285750" indent="-285750"/>
            <a:r>
              <a:rPr lang="fi-FI" sz="1400"/>
              <a:t>Kirjastokohtaiset lupaukset ja toimenpidesuunnitelmat</a:t>
            </a:r>
          </a:p>
          <a:p>
            <a:pPr marL="285750" indent="-285750"/>
            <a:endParaRPr lang="fi-FI" sz="1400"/>
          </a:p>
        </p:txBody>
      </p:sp>
      <p:sp>
        <p:nvSpPr>
          <p:cNvPr id="4" name="Tekstin paikkamerkki 2">
            <a:extLst>
              <a:ext uri="{FF2B5EF4-FFF2-40B4-BE49-F238E27FC236}">
                <a16:creationId xmlns:a16="http://schemas.microsoft.com/office/drawing/2014/main" id="{5817BA65-77AE-40C0-AC89-E5897BD25A45}"/>
              </a:ext>
            </a:extLst>
          </p:cNvPr>
          <p:cNvSpPr txBox="1">
            <a:spLocks/>
          </p:cNvSpPr>
          <p:nvPr/>
        </p:nvSpPr>
        <p:spPr>
          <a:xfrm>
            <a:off x="3349874" y="1517837"/>
            <a:ext cx="2205326" cy="3369419"/>
          </a:xfrm>
          <a:prstGeom prst="rect">
            <a:avLst/>
          </a:prstGeom>
        </p:spPr>
        <p:txBody>
          <a:bodyPr vert="horz" lIns="0" tIns="45720" rIns="0" bIns="45720" rtlCol="0" anchor="t">
            <a:noAutofit/>
          </a:bodyPr>
          <a:lstStyle>
            <a:lvl1pPr marL="179388" indent="-179388" algn="l" defTabSz="457200" rtl="0" eaLnBrk="1" latinLnBrk="0" hangingPunct="1">
              <a:lnSpc>
                <a:spcPct val="107000"/>
              </a:lnSpc>
              <a:spcBef>
                <a:spcPts val="0"/>
              </a:spcBef>
              <a:spcAft>
                <a:spcPts val="800"/>
              </a:spcAft>
              <a:buFont typeface="Arial"/>
              <a:buChar char="•"/>
              <a:defRPr sz="1800" kern="120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800"/>
              </a:spcAft>
              <a:buFont typeface="Lucida Grande"/>
              <a:buChar char="–"/>
              <a:defRPr sz="1500" kern="1200">
                <a:solidFill>
                  <a:schemeClr val="tx1"/>
                </a:solidFill>
                <a:latin typeface="Arial"/>
                <a:ea typeface="+mn-ea"/>
                <a:cs typeface="Arial"/>
              </a:defRPr>
            </a:lvl2pPr>
            <a:lvl3pPr marL="900000" indent="-180000" algn="l" defTabSz="457200" rtl="0" eaLnBrk="1" latinLnBrk="0" hangingPunct="1">
              <a:lnSpc>
                <a:spcPct val="107000"/>
              </a:lnSpc>
              <a:spcBef>
                <a:spcPts val="0"/>
              </a:spcBef>
              <a:spcAft>
                <a:spcPts val="800"/>
              </a:spcAft>
              <a:buSzPct val="60000"/>
              <a:buFont typeface="Courier New"/>
              <a:buChar char="o"/>
              <a:defRPr sz="1200" kern="1200">
                <a:solidFill>
                  <a:schemeClr val="tx1"/>
                </a:solidFill>
                <a:latin typeface="Arial"/>
                <a:ea typeface="+mn-ea"/>
                <a:cs typeface="Arial"/>
              </a:defRPr>
            </a:lvl3pPr>
            <a:lvl4pPr marL="1260000" indent="-180000" algn="l" defTabSz="457200" rtl="0" eaLnBrk="1" latinLnBrk="0" hangingPunct="1">
              <a:lnSpc>
                <a:spcPct val="107000"/>
              </a:lnSpc>
              <a:spcBef>
                <a:spcPts val="0"/>
              </a:spcBef>
              <a:spcAft>
                <a:spcPts val="800"/>
              </a:spcAft>
              <a:buSzPct val="100000"/>
              <a:buFont typeface="Lucida Grande"/>
              <a:buChar char="–"/>
              <a:defRPr sz="1200" kern="1200">
                <a:solidFill>
                  <a:schemeClr val="tx1"/>
                </a:solidFill>
                <a:latin typeface="Arial"/>
                <a:ea typeface="+mn-ea"/>
                <a:cs typeface="Arial"/>
              </a:defRPr>
            </a:lvl4pPr>
            <a:lvl5pPr marL="1620000" indent="-180000" algn="l" defTabSz="457200" rtl="0" eaLnBrk="1" latinLnBrk="0" hangingPunct="1">
              <a:lnSpc>
                <a:spcPct val="107000"/>
              </a:lnSpc>
              <a:spcBef>
                <a:spcPts val="0"/>
              </a:spcBef>
              <a:spcAft>
                <a:spcPts val="800"/>
              </a:spcAft>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b="1"/>
              <a:t>Viestintä</a:t>
            </a:r>
            <a:br>
              <a:rPr lang="fi-FI" b="1"/>
            </a:br>
            <a:br>
              <a:rPr lang="fi-FI" b="1"/>
            </a:br>
            <a:endParaRPr lang="fi-FI" b="1"/>
          </a:p>
          <a:p>
            <a:pPr marL="285750" indent="-285750"/>
            <a:r>
              <a:rPr lang="fi-FI" sz="1400"/>
              <a:t>Kiertotalous</a:t>
            </a:r>
          </a:p>
          <a:p>
            <a:pPr marL="285750" indent="-285750"/>
            <a:r>
              <a:rPr lang="fi-FI" sz="1400"/>
              <a:t>Mielenrauha</a:t>
            </a:r>
          </a:p>
          <a:p>
            <a:pPr marL="285750" indent="-285750"/>
            <a:r>
              <a:rPr lang="fi-FI" sz="1400"/>
              <a:t>Tiekartta</a:t>
            </a:r>
          </a:p>
          <a:p>
            <a:pPr marL="0" indent="0">
              <a:buNone/>
            </a:pPr>
            <a:endParaRPr lang="fi-FI" sz="1400"/>
          </a:p>
          <a:p>
            <a:pPr marL="0" indent="0">
              <a:buNone/>
            </a:pPr>
            <a:endParaRPr lang="fi-FI" sz="1200" i="1"/>
          </a:p>
          <a:p>
            <a:pPr marL="179070" indent="-179070"/>
            <a:endParaRPr lang="fi-FI" sz="1200" i="1"/>
          </a:p>
          <a:p>
            <a:pPr marL="0" indent="0">
              <a:buNone/>
            </a:pPr>
            <a:endParaRPr lang="fi-FI"/>
          </a:p>
        </p:txBody>
      </p:sp>
      <p:sp>
        <p:nvSpPr>
          <p:cNvPr id="12" name="Tekstiruutu 11">
            <a:extLst>
              <a:ext uri="{FF2B5EF4-FFF2-40B4-BE49-F238E27FC236}">
                <a16:creationId xmlns:a16="http://schemas.microsoft.com/office/drawing/2014/main" id="{4F37783D-27FE-4A07-A1E4-DD0D886E778E}"/>
              </a:ext>
            </a:extLst>
          </p:cNvPr>
          <p:cNvSpPr txBox="1"/>
          <p:nvPr/>
        </p:nvSpPr>
        <p:spPr>
          <a:xfrm>
            <a:off x="5948294" y="1517837"/>
            <a:ext cx="2332604" cy="3354765"/>
          </a:xfrm>
          <a:prstGeom prst="rect">
            <a:avLst/>
          </a:prstGeom>
          <a:noFill/>
        </p:spPr>
        <p:txBody>
          <a:bodyPr wrap="square" lIns="91440" tIns="45720" rIns="91440" bIns="45720" anchor="t">
            <a:spAutoFit/>
          </a:bodyPr>
          <a:lstStyle/>
          <a:p>
            <a:pPr marL="0" indent="0">
              <a:buNone/>
            </a:pPr>
            <a:r>
              <a:rPr lang="fi-FI" b="1"/>
              <a:t>Tapahtumat</a:t>
            </a:r>
            <a:br>
              <a:rPr lang="fi-FI">
                <a:cs typeface="Arial"/>
              </a:rPr>
            </a:br>
            <a:br>
              <a:rPr lang="fi-FI">
                <a:cs typeface="Arial"/>
              </a:rPr>
            </a:br>
            <a:endParaRPr lang="fi-FI">
              <a:cs typeface="Arial"/>
            </a:endParaRPr>
          </a:p>
          <a:p>
            <a:pPr marL="171450" indent="-171450">
              <a:buFont typeface="Arial"/>
              <a:buChar char="•"/>
            </a:pPr>
            <a:r>
              <a:rPr lang="fi-FI" sz="1400">
                <a:cs typeface="Arial"/>
              </a:rPr>
              <a:t>Tapahtumat hankekirjastoille</a:t>
            </a:r>
            <a:br>
              <a:rPr lang="fi-FI" sz="1400">
                <a:cs typeface="Arial"/>
              </a:rPr>
            </a:br>
            <a:endParaRPr lang="fi-FI" sz="1400">
              <a:cs typeface="Arial"/>
            </a:endParaRPr>
          </a:p>
          <a:p>
            <a:pPr marL="171450" indent="-171450">
              <a:buFont typeface="Arial"/>
              <a:buChar char="•"/>
            </a:pPr>
            <a:r>
              <a:rPr lang="fi-FI" sz="1400">
                <a:cs typeface="Arial"/>
              </a:rPr>
              <a:t>Tapahtumareseptit kaikille alueen kirjastoille</a:t>
            </a:r>
          </a:p>
          <a:p>
            <a:pPr marL="171450" indent="-171450">
              <a:buFont typeface="Arial"/>
              <a:buChar char="•"/>
            </a:pPr>
            <a:endParaRPr lang="fi-FI" sz="1400">
              <a:cs typeface="Arial"/>
            </a:endParaRPr>
          </a:p>
          <a:p>
            <a:pPr marL="171450" indent="-171450">
              <a:buFont typeface="Arial"/>
              <a:buChar char="•"/>
            </a:pPr>
            <a:r>
              <a:rPr lang="fi-FI" sz="1400">
                <a:cs typeface="Arial"/>
              </a:rPr>
              <a:t>Sisäiset tapahtumat, esim. ympäristötyön </a:t>
            </a:r>
            <a:r>
              <a:rPr lang="fi-FI" sz="1400" err="1">
                <a:cs typeface="Arial"/>
              </a:rPr>
              <a:t>Liboppi</a:t>
            </a:r>
            <a:r>
              <a:rPr lang="fi-FI" sz="1400">
                <a:cs typeface="Arial"/>
              </a:rPr>
              <a:t>-kurssin opintopiiri kirjastolaisille</a:t>
            </a:r>
          </a:p>
          <a:p>
            <a:endParaRPr lang="fi-FI">
              <a:cs typeface="Arial"/>
            </a:endParaRPr>
          </a:p>
        </p:txBody>
      </p:sp>
    </p:spTree>
    <p:extLst>
      <p:ext uri="{BB962C8B-B14F-4D97-AF65-F5344CB8AC3E}">
        <p14:creationId xmlns:p14="http://schemas.microsoft.com/office/powerpoint/2010/main" val="4279902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83833F-80C8-424D-3F84-7462970042B1}"/>
              </a:ext>
            </a:extLst>
          </p:cNvPr>
          <p:cNvSpPr>
            <a:spLocks noGrp="1"/>
          </p:cNvSpPr>
          <p:nvPr>
            <p:ph type="title"/>
          </p:nvPr>
        </p:nvSpPr>
        <p:spPr>
          <a:xfrm>
            <a:off x="678318" y="750048"/>
            <a:ext cx="7826318" cy="536498"/>
          </a:xfrm>
        </p:spPr>
        <p:txBody>
          <a:bodyPr/>
          <a:lstStyle/>
          <a:p>
            <a:r>
              <a:rPr lang="fi-FI"/>
              <a:t>Mitä tehty?</a:t>
            </a:r>
          </a:p>
        </p:txBody>
      </p:sp>
      <p:sp>
        <p:nvSpPr>
          <p:cNvPr id="3" name="Tekstin paikkamerkki 2">
            <a:extLst>
              <a:ext uri="{FF2B5EF4-FFF2-40B4-BE49-F238E27FC236}">
                <a16:creationId xmlns:a16="http://schemas.microsoft.com/office/drawing/2014/main" id="{C12E054C-2D96-8687-63F5-C7F212826266}"/>
              </a:ext>
            </a:extLst>
          </p:cNvPr>
          <p:cNvSpPr>
            <a:spLocks noGrp="1"/>
          </p:cNvSpPr>
          <p:nvPr>
            <p:ph type="body" idx="1"/>
          </p:nvPr>
        </p:nvSpPr>
        <p:spPr>
          <a:xfrm>
            <a:off x="678317" y="1595727"/>
            <a:ext cx="4333820" cy="3145272"/>
          </a:xfrm>
        </p:spPr>
        <p:txBody>
          <a:bodyPr vert="horz" lIns="0" tIns="45720" rIns="0" bIns="45720" rtlCol="0" anchor="t">
            <a:noAutofit/>
          </a:bodyPr>
          <a:lstStyle/>
          <a:p>
            <a:pPr marL="0" indent="0">
              <a:buNone/>
            </a:pPr>
            <a:r>
              <a:rPr lang="fi-FI" b="1"/>
              <a:t>Viestintämateriaalipaketti: </a:t>
            </a:r>
            <a:r>
              <a:rPr lang="fi-FI" b="1">
                <a:hlinkClick r:id="rId2"/>
              </a:rPr>
              <a:t>Kiertotalous</a:t>
            </a:r>
            <a:endParaRPr lang="fi-FI"/>
          </a:p>
          <a:p>
            <a:pPr marL="539750" lvl="1" indent="-179705">
              <a:buFont typeface="Courier New,monospace"/>
              <a:buChar char="o"/>
            </a:pPr>
            <a:r>
              <a:rPr lang="fi-FI"/>
              <a:t>Somepostauksia ja videoita</a:t>
            </a:r>
            <a:endParaRPr lang="en-US"/>
          </a:p>
          <a:p>
            <a:pPr marL="539750" lvl="1" indent="-179705">
              <a:buFont typeface="Courier New,monospace"/>
              <a:buChar char="o"/>
            </a:pPr>
            <a:r>
              <a:rPr lang="fi-FI"/>
              <a:t>Tiedotepohjia</a:t>
            </a:r>
          </a:p>
          <a:p>
            <a:pPr marL="539750" lvl="1" indent="-179705">
              <a:buFont typeface="Courier New,monospace"/>
              <a:buChar char="o"/>
            </a:pPr>
            <a:r>
              <a:rPr lang="fi-FI"/>
              <a:t>Julisteet</a:t>
            </a:r>
          </a:p>
          <a:p>
            <a:pPr marL="539750" lvl="1" indent="-179705">
              <a:buFont typeface="Courier New,monospace"/>
              <a:buChar char="o"/>
            </a:pPr>
            <a:r>
              <a:rPr lang="fi-FI"/>
              <a:t>Infonäytöt</a:t>
            </a:r>
          </a:p>
          <a:p>
            <a:pPr marL="539750" lvl="1" indent="-179705">
              <a:buFont typeface="Courier New,monospace"/>
              <a:buChar char="o"/>
            </a:pPr>
            <a:endParaRPr lang="fi-FI"/>
          </a:p>
          <a:p>
            <a:pPr marL="0" indent="0">
              <a:buNone/>
            </a:pPr>
            <a:r>
              <a:rPr lang="fi-FI" sz="1400"/>
              <a:t>Vahvistetaan ymmärrystä kirjastojen merkityksestä kiertotalouden esimerkkinä ja samalla inspiroidaan asiakkaita aina kestävämpiin elämäntapoihin.</a:t>
            </a:r>
          </a:p>
          <a:p>
            <a:pPr marL="360045" lvl="1" indent="0">
              <a:buNone/>
            </a:pPr>
            <a:endParaRPr lang="fi-FI"/>
          </a:p>
          <a:p>
            <a:pPr marL="285750" indent="-285750"/>
            <a:endParaRPr lang="fi-FI"/>
          </a:p>
          <a:p>
            <a:pPr marL="285750" indent="-285750"/>
            <a:endParaRPr lang="fi-FI"/>
          </a:p>
        </p:txBody>
      </p:sp>
      <p:pic>
        <p:nvPicPr>
          <p:cNvPr id="6" name="Kuva 5" descr="Kuva, joka sisältää kohteen teksti&#10;&#10;Kuvaus luotu automaattisesti">
            <a:extLst>
              <a:ext uri="{FF2B5EF4-FFF2-40B4-BE49-F238E27FC236}">
                <a16:creationId xmlns:a16="http://schemas.microsoft.com/office/drawing/2014/main" id="{31774073-D41C-8FF2-EDFF-5AE15BF6CE51}"/>
              </a:ext>
            </a:extLst>
          </p:cNvPr>
          <p:cNvPicPr>
            <a:picLocks noChangeAspect="1"/>
          </p:cNvPicPr>
          <p:nvPr/>
        </p:nvPicPr>
        <p:blipFill>
          <a:blip r:embed="rId3"/>
          <a:stretch>
            <a:fillRect/>
          </a:stretch>
        </p:blipFill>
        <p:spPr>
          <a:xfrm>
            <a:off x="5494921" y="3629"/>
            <a:ext cx="3651444" cy="5145314"/>
          </a:xfrm>
          <a:prstGeom prst="rect">
            <a:avLst/>
          </a:prstGeom>
        </p:spPr>
      </p:pic>
    </p:spTree>
    <p:extLst>
      <p:ext uri="{BB962C8B-B14F-4D97-AF65-F5344CB8AC3E}">
        <p14:creationId xmlns:p14="http://schemas.microsoft.com/office/powerpoint/2010/main" val="10471980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1DC9102-B4B6-0CE9-9C22-D62D9AA8E4AA}"/>
              </a:ext>
            </a:extLst>
          </p:cNvPr>
          <p:cNvSpPr>
            <a:spLocks noGrp="1"/>
          </p:cNvSpPr>
          <p:nvPr>
            <p:ph type="body" idx="1"/>
          </p:nvPr>
        </p:nvSpPr>
        <p:spPr>
          <a:xfrm>
            <a:off x="678317" y="1590574"/>
            <a:ext cx="4546836" cy="3133726"/>
          </a:xfrm>
        </p:spPr>
        <p:txBody>
          <a:bodyPr vert="horz" lIns="0" tIns="45720" rIns="0" bIns="45720" rtlCol="0" anchor="t">
            <a:noAutofit/>
          </a:bodyPr>
          <a:lstStyle/>
          <a:p>
            <a:pPr marL="0" indent="0">
              <a:buNone/>
            </a:pPr>
            <a:r>
              <a:rPr lang="fi-FI" b="1"/>
              <a:t>Kirjaston käytön säästölaskuri</a:t>
            </a:r>
          </a:p>
          <a:p>
            <a:pPr marL="539750" lvl="1" indent="-179705">
              <a:buFont typeface="Courier New,monospace"/>
              <a:buChar char="o"/>
            </a:pPr>
            <a:r>
              <a:rPr lang="fi-FI"/>
              <a:t>Asiakas voi laskea, kuinka paljon säästää rahaa ja luontoa kirjastoa käyttämällä.</a:t>
            </a:r>
          </a:p>
          <a:p>
            <a:pPr marL="539750" lvl="1" indent="-179705">
              <a:buFont typeface="Courier New,monospace"/>
              <a:buChar char="o"/>
            </a:pPr>
            <a:r>
              <a:rPr lang="fi-FI"/>
              <a:t>Julkaistu Vaskin verkkokirjastossa</a:t>
            </a:r>
            <a:endParaRPr lang="en-US"/>
          </a:p>
          <a:p>
            <a:pPr marL="539750" lvl="1" indent="-179705">
              <a:buFont typeface="Courier New,monospace"/>
              <a:buChar char="o"/>
            </a:pPr>
            <a:r>
              <a:rPr lang="fi-FI"/>
              <a:t>Koodia saa hyödyntää myös muilla sivustoilla. LS-extrassa ohjeet koodin käyttöön.</a:t>
            </a:r>
          </a:p>
          <a:p>
            <a:pPr marL="360045" lvl="1" indent="0">
              <a:buNone/>
            </a:pPr>
            <a:endParaRPr lang="fi-FI"/>
          </a:p>
          <a:p>
            <a:pPr marL="0" indent="-635">
              <a:buNone/>
            </a:pPr>
            <a:r>
              <a:rPr lang="fi-FI" sz="1400"/>
              <a:t>Konkretisoidaan kirjaston käytön hyötyjä sekä kannustetaan lainaamaan omaksi ostamisen sijasta.</a:t>
            </a:r>
          </a:p>
        </p:txBody>
      </p:sp>
      <p:pic>
        <p:nvPicPr>
          <p:cNvPr id="11" name="Kuva 10" descr="Kuva, joka sisältää kohteen teksti, kuvakaappaus, Fontti, numero&#10;&#10;Kuvaus luotu automaattisesti">
            <a:extLst>
              <a:ext uri="{FF2B5EF4-FFF2-40B4-BE49-F238E27FC236}">
                <a16:creationId xmlns:a16="http://schemas.microsoft.com/office/drawing/2014/main" id="{C5C8F9E4-1B7C-BF81-0B34-E406E8AC191D}"/>
              </a:ext>
            </a:extLst>
          </p:cNvPr>
          <p:cNvPicPr>
            <a:picLocks noChangeAspect="1"/>
          </p:cNvPicPr>
          <p:nvPr/>
        </p:nvPicPr>
        <p:blipFill rotWithShape="1">
          <a:blip r:embed="rId2"/>
          <a:srcRect t="181" r="-54" b="1266"/>
          <a:stretch/>
        </p:blipFill>
        <p:spPr>
          <a:xfrm>
            <a:off x="5476327" y="341435"/>
            <a:ext cx="3561303" cy="4453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tsikko 1">
            <a:extLst>
              <a:ext uri="{FF2B5EF4-FFF2-40B4-BE49-F238E27FC236}">
                <a16:creationId xmlns:a16="http://schemas.microsoft.com/office/drawing/2014/main" id="{3ABDCD51-0B2F-81BA-7D7E-3BBB80AEF1C3}"/>
              </a:ext>
            </a:extLst>
          </p:cNvPr>
          <p:cNvSpPr txBox="1">
            <a:spLocks/>
          </p:cNvSpPr>
          <p:nvPr/>
        </p:nvSpPr>
        <p:spPr>
          <a:xfrm>
            <a:off x="678318" y="750048"/>
            <a:ext cx="7826318" cy="536498"/>
          </a:xfrm>
          <a:prstGeom prst="rect">
            <a:avLst/>
          </a:prstGeom>
        </p:spPr>
        <p:txBody>
          <a:bodyPr vert="horz" wrap="square" lIns="0" tIns="0" rIns="0" bIns="0" rtlCol="0" anchor="ctr" anchorCtr="0">
            <a:noAutofit/>
          </a:bodyPr>
          <a:lstStyle>
            <a:lvl1pPr algn="l" defTabSz="457200" rtl="0" eaLnBrk="1" latinLnBrk="0" hangingPunct="1">
              <a:lnSpc>
                <a:spcPct val="85000"/>
              </a:lnSpc>
              <a:spcBef>
                <a:spcPct val="0"/>
              </a:spcBef>
              <a:buNone/>
              <a:defRPr sz="3600" b="1" kern="1200">
                <a:solidFill>
                  <a:schemeClr val="tx2"/>
                </a:solidFill>
                <a:latin typeface="Arial"/>
                <a:ea typeface="+mj-ea"/>
                <a:cs typeface="Arial"/>
              </a:defRPr>
            </a:lvl1pPr>
          </a:lstStyle>
          <a:p>
            <a:r>
              <a:rPr lang="fi-FI"/>
              <a:t>Mitä tehty?</a:t>
            </a:r>
          </a:p>
        </p:txBody>
      </p:sp>
    </p:spTree>
    <p:extLst>
      <p:ext uri="{BB962C8B-B14F-4D97-AF65-F5344CB8AC3E}">
        <p14:creationId xmlns:p14="http://schemas.microsoft.com/office/powerpoint/2010/main" val="84265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83833F-80C8-424D-3F84-7462970042B1}"/>
              </a:ext>
            </a:extLst>
          </p:cNvPr>
          <p:cNvSpPr>
            <a:spLocks noGrp="1"/>
          </p:cNvSpPr>
          <p:nvPr>
            <p:ph type="title"/>
          </p:nvPr>
        </p:nvSpPr>
        <p:spPr>
          <a:xfrm>
            <a:off x="678318" y="750048"/>
            <a:ext cx="7826318" cy="536498"/>
          </a:xfrm>
        </p:spPr>
        <p:txBody>
          <a:bodyPr/>
          <a:lstStyle/>
          <a:p>
            <a:r>
              <a:rPr lang="fi-FI"/>
              <a:t>Mitä tehty?</a:t>
            </a:r>
          </a:p>
        </p:txBody>
      </p:sp>
      <p:sp>
        <p:nvSpPr>
          <p:cNvPr id="3" name="Tekstin paikkamerkki 2">
            <a:extLst>
              <a:ext uri="{FF2B5EF4-FFF2-40B4-BE49-F238E27FC236}">
                <a16:creationId xmlns:a16="http://schemas.microsoft.com/office/drawing/2014/main" id="{C12E054C-2D96-8687-63F5-C7F212826266}"/>
              </a:ext>
            </a:extLst>
          </p:cNvPr>
          <p:cNvSpPr>
            <a:spLocks noGrp="1"/>
          </p:cNvSpPr>
          <p:nvPr>
            <p:ph type="body" idx="1"/>
          </p:nvPr>
        </p:nvSpPr>
        <p:spPr>
          <a:xfrm>
            <a:off x="678317" y="1595727"/>
            <a:ext cx="4333820" cy="3145272"/>
          </a:xfrm>
        </p:spPr>
        <p:txBody>
          <a:bodyPr vert="horz" lIns="0" tIns="45720" rIns="0" bIns="45720" rtlCol="0" anchor="t">
            <a:noAutofit/>
          </a:bodyPr>
          <a:lstStyle/>
          <a:p>
            <a:pPr marL="0" indent="0">
              <a:buNone/>
            </a:pPr>
            <a:r>
              <a:rPr lang="fi-FI" b="1"/>
              <a:t>Viestintämateriaalipaketti: Mielenrauha</a:t>
            </a:r>
            <a:endParaRPr lang="fi-FI"/>
          </a:p>
          <a:p>
            <a:pPr marL="539750" lvl="1" indent="-179705">
              <a:buFont typeface="Courier New,monospace"/>
              <a:buChar char="o"/>
            </a:pPr>
            <a:r>
              <a:rPr lang="fi-FI"/>
              <a:t>Somepostauksia ja videoita</a:t>
            </a:r>
            <a:endParaRPr lang="en-US"/>
          </a:p>
          <a:p>
            <a:pPr marL="539750" lvl="1" indent="-179705">
              <a:buFont typeface="Courier New,monospace"/>
              <a:buChar char="o"/>
            </a:pPr>
            <a:r>
              <a:rPr lang="fi-FI"/>
              <a:t>Tiedotepohja</a:t>
            </a:r>
          </a:p>
          <a:p>
            <a:pPr marL="539750" lvl="1" indent="-179705">
              <a:buFont typeface="Courier New,monospace"/>
              <a:buChar char="o"/>
            </a:pPr>
            <a:r>
              <a:rPr lang="fi-FI"/>
              <a:t>Julisteet</a:t>
            </a:r>
          </a:p>
          <a:p>
            <a:pPr marL="539750" lvl="1" indent="-179705">
              <a:buFont typeface="Courier New,monospace"/>
              <a:buChar char="o"/>
            </a:pPr>
            <a:r>
              <a:rPr lang="fi-FI"/>
              <a:t>Infonäytöt</a:t>
            </a:r>
          </a:p>
          <a:p>
            <a:pPr marL="285750" indent="-285750"/>
            <a:endParaRPr lang="fi-FI"/>
          </a:p>
          <a:p>
            <a:pPr marL="0" indent="0">
              <a:buNone/>
            </a:pPr>
            <a:r>
              <a:rPr lang="fi-FI" sz="1400"/>
              <a:t>Viestitään kirjaston roolista hyvinvointia ja kestävää elämäntapaa tukevan elämänrytmin hidastamisen, rauhoittumisen ja syvemmän ymmärryksen paikkana.</a:t>
            </a:r>
          </a:p>
        </p:txBody>
      </p:sp>
      <p:pic>
        <p:nvPicPr>
          <p:cNvPr id="8" name="Kuva 7" descr="Kuva, joka sisältää kohteen teksti, kuvakaappaus, kello, muotoilu&#10;&#10;Kuvaus luotu automaattisesti">
            <a:extLst>
              <a:ext uri="{FF2B5EF4-FFF2-40B4-BE49-F238E27FC236}">
                <a16:creationId xmlns:a16="http://schemas.microsoft.com/office/drawing/2014/main" id="{2420AC92-FEFF-F958-FBD4-FD6947BF628A}"/>
              </a:ext>
            </a:extLst>
          </p:cNvPr>
          <p:cNvPicPr>
            <a:picLocks noChangeAspect="1"/>
          </p:cNvPicPr>
          <p:nvPr/>
        </p:nvPicPr>
        <p:blipFill>
          <a:blip r:embed="rId2"/>
          <a:stretch>
            <a:fillRect/>
          </a:stretch>
        </p:blipFill>
        <p:spPr>
          <a:xfrm>
            <a:off x="5529558" y="-2969"/>
            <a:ext cx="3673710" cy="5149437"/>
          </a:xfrm>
          <a:prstGeom prst="rect">
            <a:avLst/>
          </a:prstGeom>
        </p:spPr>
      </p:pic>
    </p:spTree>
    <p:extLst>
      <p:ext uri="{BB962C8B-B14F-4D97-AF65-F5344CB8AC3E}">
        <p14:creationId xmlns:p14="http://schemas.microsoft.com/office/powerpoint/2010/main" val="2388279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Kuva, joka sisältää kohteen animaatio, Grafiikka, graafinen suunnittelu, kuvitus&#10;&#10;Kuvaus luotu automaattisesti">
            <a:extLst>
              <a:ext uri="{FF2B5EF4-FFF2-40B4-BE49-F238E27FC236}">
                <a16:creationId xmlns:a16="http://schemas.microsoft.com/office/drawing/2014/main" id="{66E05CCB-C1D7-299E-C0FA-98E805D7AA51}"/>
              </a:ext>
            </a:extLst>
          </p:cNvPr>
          <p:cNvPicPr>
            <a:picLocks noChangeAspect="1"/>
          </p:cNvPicPr>
          <p:nvPr/>
        </p:nvPicPr>
        <p:blipFill>
          <a:blip r:embed="rId2"/>
          <a:stretch>
            <a:fillRect/>
          </a:stretch>
        </p:blipFill>
        <p:spPr>
          <a:xfrm>
            <a:off x="6181224" y="37599"/>
            <a:ext cx="2767264" cy="1556586"/>
          </a:xfrm>
          <a:prstGeom prst="rect">
            <a:avLst/>
          </a:prstGeom>
        </p:spPr>
      </p:pic>
      <p:sp>
        <p:nvSpPr>
          <p:cNvPr id="2" name="Otsikko 1">
            <a:extLst>
              <a:ext uri="{FF2B5EF4-FFF2-40B4-BE49-F238E27FC236}">
                <a16:creationId xmlns:a16="http://schemas.microsoft.com/office/drawing/2014/main" id="{F683833F-80C8-424D-3F84-7462970042B1}"/>
              </a:ext>
            </a:extLst>
          </p:cNvPr>
          <p:cNvSpPr>
            <a:spLocks noGrp="1"/>
          </p:cNvSpPr>
          <p:nvPr>
            <p:ph type="title"/>
          </p:nvPr>
        </p:nvSpPr>
        <p:spPr>
          <a:xfrm>
            <a:off x="678318" y="750048"/>
            <a:ext cx="7826318" cy="536498"/>
          </a:xfrm>
        </p:spPr>
        <p:txBody>
          <a:bodyPr/>
          <a:lstStyle/>
          <a:p>
            <a:r>
              <a:rPr lang="fi-FI" dirty="0"/>
              <a:t>Mitä tehty?</a:t>
            </a:r>
          </a:p>
        </p:txBody>
      </p:sp>
      <p:sp>
        <p:nvSpPr>
          <p:cNvPr id="3" name="Tekstin paikkamerkki 2">
            <a:extLst>
              <a:ext uri="{FF2B5EF4-FFF2-40B4-BE49-F238E27FC236}">
                <a16:creationId xmlns:a16="http://schemas.microsoft.com/office/drawing/2014/main" id="{C12E054C-2D96-8687-63F5-C7F212826266}"/>
              </a:ext>
            </a:extLst>
          </p:cNvPr>
          <p:cNvSpPr>
            <a:spLocks noGrp="1"/>
          </p:cNvSpPr>
          <p:nvPr>
            <p:ph type="body" idx="1"/>
          </p:nvPr>
        </p:nvSpPr>
        <p:spPr>
          <a:xfrm>
            <a:off x="678317" y="1595727"/>
            <a:ext cx="4333820" cy="3145272"/>
          </a:xfrm>
        </p:spPr>
        <p:txBody>
          <a:bodyPr vert="horz" lIns="0" tIns="45720" rIns="0" bIns="45720" rtlCol="0" anchor="t">
            <a:noAutofit/>
          </a:bodyPr>
          <a:lstStyle/>
          <a:p>
            <a:pPr marL="0" indent="0">
              <a:buNone/>
            </a:pPr>
            <a:r>
              <a:rPr lang="fi-FI" b="1" dirty="0"/>
              <a:t>Tapahtumareseptit: </a:t>
            </a:r>
            <a:endParaRPr lang="fi-FI" dirty="0"/>
          </a:p>
          <a:p>
            <a:pPr marL="285750" indent="-285750"/>
            <a:r>
              <a:rPr lang="fi-FI" dirty="0">
                <a:hlinkClick r:id="rId3"/>
              </a:rPr>
              <a:t>Viherkasvit vaihtoon</a:t>
            </a:r>
            <a:endParaRPr lang="fi-FI"/>
          </a:p>
          <a:p>
            <a:pPr marL="285750" indent="-285750"/>
            <a:r>
              <a:rPr lang="fi-FI" dirty="0">
                <a:hlinkClick r:id="rId4"/>
              </a:rPr>
              <a:t>Lukuretriitti</a:t>
            </a:r>
            <a:endParaRPr lang="fi-FI"/>
          </a:p>
          <a:p>
            <a:pPr marL="285750" indent="-285750"/>
            <a:r>
              <a:rPr lang="fi-FI" dirty="0">
                <a:hlinkClick r:id="rId5"/>
              </a:rPr>
              <a:t>Siivouspäivän kirppis</a:t>
            </a:r>
            <a:endParaRPr lang="fi-FI"/>
          </a:p>
          <a:p>
            <a:pPr marL="0" indent="0">
              <a:buNone/>
            </a:pPr>
            <a:endParaRPr lang="fi-FI" b="1" dirty="0"/>
          </a:p>
          <a:p>
            <a:pPr marL="285750" indent="-285750"/>
            <a:endParaRPr lang="fi-FI" dirty="0"/>
          </a:p>
          <a:p>
            <a:pPr marL="285750" indent="-285750"/>
            <a:endParaRPr lang="fi-FI" dirty="0"/>
          </a:p>
        </p:txBody>
      </p:sp>
      <p:pic>
        <p:nvPicPr>
          <p:cNvPr id="6" name="Kuva 5" descr="Kuva, joka sisältää kohteen teksti, muotoilu&#10;&#10;Kuvaus luotu automaattisesti">
            <a:extLst>
              <a:ext uri="{FF2B5EF4-FFF2-40B4-BE49-F238E27FC236}">
                <a16:creationId xmlns:a16="http://schemas.microsoft.com/office/drawing/2014/main" id="{258E5174-FA8C-DC8C-66F2-6BC59B193024}"/>
              </a:ext>
            </a:extLst>
          </p:cNvPr>
          <p:cNvPicPr>
            <a:picLocks noChangeAspect="1"/>
          </p:cNvPicPr>
          <p:nvPr/>
        </p:nvPicPr>
        <p:blipFill>
          <a:blip r:embed="rId6"/>
          <a:stretch>
            <a:fillRect/>
          </a:stretch>
        </p:blipFill>
        <p:spPr>
          <a:xfrm>
            <a:off x="4229736" y="1458830"/>
            <a:ext cx="1971283" cy="3541796"/>
          </a:xfrm>
          <a:prstGeom prst="rect">
            <a:avLst/>
          </a:prstGeom>
        </p:spPr>
      </p:pic>
      <p:pic>
        <p:nvPicPr>
          <p:cNvPr id="4" name="Kuva 3" descr="Kuva, joka sisältää kohteen teksti, kasvi, juliste, muotoilu&#10;&#10;Kuvaus luotu automaattisesti">
            <a:extLst>
              <a:ext uri="{FF2B5EF4-FFF2-40B4-BE49-F238E27FC236}">
                <a16:creationId xmlns:a16="http://schemas.microsoft.com/office/drawing/2014/main" id="{2BC239EE-14DD-44C4-F545-21576FBA5BEC}"/>
              </a:ext>
            </a:extLst>
          </p:cNvPr>
          <p:cNvPicPr>
            <a:picLocks noChangeAspect="1"/>
          </p:cNvPicPr>
          <p:nvPr/>
        </p:nvPicPr>
        <p:blipFill>
          <a:blip r:embed="rId7"/>
          <a:stretch>
            <a:fillRect/>
          </a:stretch>
        </p:blipFill>
        <p:spPr>
          <a:xfrm>
            <a:off x="6413580" y="1460622"/>
            <a:ext cx="2530974" cy="3538208"/>
          </a:xfrm>
          <a:prstGeom prst="rect">
            <a:avLst/>
          </a:prstGeom>
        </p:spPr>
      </p:pic>
    </p:spTree>
    <p:extLst>
      <p:ext uri="{BB962C8B-B14F-4D97-AF65-F5344CB8AC3E}">
        <p14:creationId xmlns:p14="http://schemas.microsoft.com/office/powerpoint/2010/main" val="1146019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D3A68B-2169-4940-97C5-A10F00CDEB9F}"/>
              </a:ext>
            </a:extLst>
          </p:cNvPr>
          <p:cNvSpPr>
            <a:spLocks noGrp="1"/>
          </p:cNvSpPr>
          <p:nvPr>
            <p:ph type="ctrTitle"/>
          </p:nvPr>
        </p:nvSpPr>
        <p:spPr>
          <a:xfrm>
            <a:off x="733837" y="2451665"/>
            <a:ext cx="7597364" cy="991811"/>
          </a:xfrm>
        </p:spPr>
        <p:txBody>
          <a:bodyPr/>
          <a:lstStyle/>
          <a:p>
            <a:r>
              <a:rPr lang="fi-FI" sz="3600"/>
              <a:t>Lounais-Suomen kirjastojen kestävän kehityksen tiekartta</a:t>
            </a:r>
          </a:p>
        </p:txBody>
      </p:sp>
      <p:pic>
        <p:nvPicPr>
          <p:cNvPr id="4" name="Kuva 6" descr="Kuva, joka sisältää kohteen Fontti, Grafiikka, typografia, logo&#10;&#10;Kuvaus luotu automaattisesti">
            <a:extLst>
              <a:ext uri="{FF2B5EF4-FFF2-40B4-BE49-F238E27FC236}">
                <a16:creationId xmlns:a16="http://schemas.microsoft.com/office/drawing/2014/main" id="{1EB4EC80-4437-B147-5DC3-278AD55A23F3}"/>
              </a:ext>
            </a:extLst>
          </p:cNvPr>
          <p:cNvPicPr>
            <a:picLocks noChangeAspect="1"/>
          </p:cNvPicPr>
          <p:nvPr/>
        </p:nvPicPr>
        <p:blipFill>
          <a:blip r:embed="rId2"/>
          <a:stretch>
            <a:fillRect/>
          </a:stretch>
        </p:blipFill>
        <p:spPr>
          <a:xfrm>
            <a:off x="7465785" y="4647701"/>
            <a:ext cx="1297215" cy="206920"/>
          </a:xfrm>
          <a:prstGeom prst="rect">
            <a:avLst/>
          </a:prstGeom>
        </p:spPr>
      </p:pic>
    </p:spTree>
    <p:extLst>
      <p:ext uri="{BB962C8B-B14F-4D97-AF65-F5344CB8AC3E}">
        <p14:creationId xmlns:p14="http://schemas.microsoft.com/office/powerpoint/2010/main" val="32866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DE8CAE-9B08-F0AE-3B1C-919CB427E8B9}"/>
              </a:ext>
            </a:extLst>
          </p:cNvPr>
          <p:cNvSpPr>
            <a:spLocks noGrp="1"/>
          </p:cNvSpPr>
          <p:nvPr>
            <p:ph type="ctrTitle"/>
          </p:nvPr>
        </p:nvSpPr>
        <p:spPr/>
        <p:txBody>
          <a:bodyPr/>
          <a:lstStyle/>
          <a:p>
            <a:r>
              <a:rPr lang="fi-FI"/>
              <a:t>Poimintoja </a:t>
            </a:r>
            <a:r>
              <a:rPr lang="fi-FI" err="1"/>
              <a:t>AKEn</a:t>
            </a:r>
            <a:r>
              <a:rPr lang="fi-FI"/>
              <a:t> syksyn tarjonnasta</a:t>
            </a:r>
          </a:p>
        </p:txBody>
      </p:sp>
    </p:spTree>
    <p:extLst>
      <p:ext uri="{BB962C8B-B14F-4D97-AF65-F5344CB8AC3E}">
        <p14:creationId xmlns:p14="http://schemas.microsoft.com/office/powerpoint/2010/main" val="18337724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63BA97-CF2E-B8C5-B4E4-54550CC538F3}"/>
              </a:ext>
            </a:extLst>
          </p:cNvPr>
          <p:cNvSpPr>
            <a:spLocks noGrp="1"/>
          </p:cNvSpPr>
          <p:nvPr>
            <p:ph type="title"/>
          </p:nvPr>
        </p:nvSpPr>
        <p:spPr/>
        <p:txBody>
          <a:bodyPr/>
          <a:lstStyle/>
          <a:p>
            <a:r>
              <a:rPr lang="fi-FI"/>
              <a:t>Tiekartan toteutuksesta</a:t>
            </a:r>
          </a:p>
        </p:txBody>
      </p:sp>
      <p:sp>
        <p:nvSpPr>
          <p:cNvPr id="3" name="Tekstin paikkamerkki 2">
            <a:extLst>
              <a:ext uri="{FF2B5EF4-FFF2-40B4-BE49-F238E27FC236}">
                <a16:creationId xmlns:a16="http://schemas.microsoft.com/office/drawing/2014/main" id="{05ED62DE-E9A4-793E-3D0E-05C44074D5E6}"/>
              </a:ext>
            </a:extLst>
          </p:cNvPr>
          <p:cNvSpPr>
            <a:spLocks noGrp="1"/>
          </p:cNvSpPr>
          <p:nvPr>
            <p:ph type="body" idx="1"/>
          </p:nvPr>
        </p:nvSpPr>
        <p:spPr>
          <a:xfrm>
            <a:off x="678317" y="1285031"/>
            <a:ext cx="7993597" cy="3113934"/>
          </a:xfrm>
        </p:spPr>
        <p:txBody>
          <a:bodyPr vert="horz" lIns="0" tIns="45720" rIns="0" bIns="45720" rtlCol="0" anchor="t">
            <a:noAutofit/>
          </a:bodyPr>
          <a:lstStyle/>
          <a:p>
            <a:pPr marL="285750" indent="-285750"/>
            <a:r>
              <a:rPr lang="fi-FI" sz="1600" dirty="0"/>
              <a:t>Yhteiset työpajat hankekirjastojen (Turku, Taivassalo, Pöytyä, Pori, Marttila, Kemiönsaari) kanssa </a:t>
            </a:r>
            <a:r>
              <a:rPr lang="fi-FI" sz="1600" dirty="0" err="1"/>
              <a:t>Sitowisen</a:t>
            </a:r>
            <a:r>
              <a:rPr lang="fi-FI" sz="1600" dirty="0"/>
              <a:t> ohjauksessa keväällä 2024.</a:t>
            </a:r>
            <a:endParaRPr lang="fi-FI" dirty="0"/>
          </a:p>
          <a:p>
            <a:pPr marL="285750" indent="-285750"/>
            <a:r>
              <a:rPr lang="fi-FI" sz="1600" dirty="0"/>
              <a:t>Tarkoitus auttaa kirjastoja hahmottamaan realistisia ja vaikuttavia kehittämistoimenpiteitä ja ottamaan konkreettisia askeleita kestävän kehityksen edistämiseksi toiminnassaan.</a:t>
            </a:r>
            <a:endParaRPr lang="fi-FI" dirty="0"/>
          </a:p>
          <a:p>
            <a:pPr marL="285750" indent="-285750"/>
            <a:r>
              <a:rPr lang="fi-FI" sz="1600" dirty="0"/>
              <a:t>Jokainen kirjasto asetti omat kestävän kehityksen lupaukset ja toimenpidesuunnitelmat niiden toteuttamiseksi.</a:t>
            </a:r>
          </a:p>
          <a:p>
            <a:pPr marL="285750" indent="-285750"/>
            <a:r>
              <a:rPr lang="fi-FI" sz="1600" dirty="0"/>
              <a:t>Toimenpiteet koskettavat sekä jalanjäljen keventämistä että kädenjäljen kasvattamista ekologisen, sosiaalisen, kulttuurisen ja taloudellisen kestävyyden näkökulmasta.</a:t>
            </a:r>
            <a:endParaRPr lang="fi-FI" dirty="0"/>
          </a:p>
          <a:p>
            <a:pPr marL="285750" indent="-285750"/>
            <a:endParaRPr lang="fi-FI" sz="1600"/>
          </a:p>
          <a:p>
            <a:pPr marL="179070" indent="-179070"/>
            <a:endParaRPr lang="fi-FI" sz="1600"/>
          </a:p>
          <a:p>
            <a:pPr marL="179070" indent="-179070"/>
            <a:endParaRPr lang="fi-FI" sz="1600"/>
          </a:p>
          <a:p>
            <a:pPr marL="179070" indent="-179070"/>
            <a:endParaRPr lang="fi-FI" sz="1600"/>
          </a:p>
        </p:txBody>
      </p:sp>
    </p:spTree>
    <p:extLst>
      <p:ext uri="{BB962C8B-B14F-4D97-AF65-F5344CB8AC3E}">
        <p14:creationId xmlns:p14="http://schemas.microsoft.com/office/powerpoint/2010/main" val="2790660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F7DC-E7D2-FF04-14B1-6CBFC49E399F}"/>
              </a:ext>
            </a:extLst>
          </p:cNvPr>
          <p:cNvSpPr>
            <a:spLocks noGrp="1"/>
          </p:cNvSpPr>
          <p:nvPr>
            <p:ph type="title"/>
          </p:nvPr>
        </p:nvSpPr>
        <p:spPr>
          <a:xfrm>
            <a:off x="654566" y="492752"/>
            <a:ext cx="4286024" cy="489983"/>
          </a:xfrm>
        </p:spPr>
        <p:txBody>
          <a:bodyPr/>
          <a:lstStyle/>
          <a:p>
            <a:r>
              <a:rPr lang="fi-FI"/>
              <a:t>Tiekartan sisältö</a:t>
            </a:r>
          </a:p>
        </p:txBody>
      </p:sp>
      <p:sp>
        <p:nvSpPr>
          <p:cNvPr id="3" name="Text Placeholder 2">
            <a:extLst>
              <a:ext uri="{FF2B5EF4-FFF2-40B4-BE49-F238E27FC236}">
                <a16:creationId xmlns:a16="http://schemas.microsoft.com/office/drawing/2014/main" id="{5B4CEB8D-A860-C383-CFDD-728BDD103A2D}"/>
              </a:ext>
            </a:extLst>
          </p:cNvPr>
          <p:cNvSpPr>
            <a:spLocks noGrp="1"/>
          </p:cNvSpPr>
          <p:nvPr>
            <p:ph type="body" sz="quarter" idx="12"/>
          </p:nvPr>
        </p:nvSpPr>
        <p:spPr>
          <a:xfrm>
            <a:off x="654565" y="1208863"/>
            <a:ext cx="6318729" cy="3729748"/>
          </a:xfrm>
        </p:spPr>
        <p:txBody>
          <a:bodyPr vert="horz" lIns="0" tIns="0" rIns="0" bIns="0" rtlCol="0" anchor="t">
            <a:noAutofit/>
          </a:bodyPr>
          <a:lstStyle/>
          <a:p>
            <a:pPr marL="0" indent="0">
              <a:spcAft>
                <a:spcPts val="800"/>
              </a:spcAft>
              <a:buNone/>
            </a:pPr>
            <a:r>
              <a:rPr lang="fi-FI" b="1"/>
              <a:t>Tiekartta</a:t>
            </a:r>
            <a:endParaRPr lang="fi-FI"/>
          </a:p>
          <a:p>
            <a:pPr marL="179070" indent="-179070">
              <a:spcAft>
                <a:spcPts val="800"/>
              </a:spcAft>
              <a:buFont typeface="Arial"/>
              <a:buChar char="•"/>
            </a:pPr>
            <a:r>
              <a:rPr lang="fi-FI"/>
              <a:t>Lounais-Suomen kirjastojen kestävän kehityksen tavoitteet</a:t>
            </a:r>
          </a:p>
          <a:p>
            <a:pPr marL="179070" indent="-179070">
              <a:spcAft>
                <a:spcPts val="800"/>
              </a:spcAft>
              <a:buFont typeface="Arial"/>
              <a:buChar char="•"/>
            </a:pPr>
            <a:r>
              <a:rPr lang="fi-FI"/>
              <a:t>Yhteiset kehittämisen painopisteet</a:t>
            </a:r>
            <a:endParaRPr lang="en-US"/>
          </a:p>
          <a:p>
            <a:pPr marL="179070" indent="-179070">
              <a:spcAft>
                <a:spcPts val="800"/>
              </a:spcAft>
              <a:buFont typeface="Arial"/>
              <a:buChar char="•"/>
            </a:pPr>
            <a:r>
              <a:rPr lang="fi-FI"/>
              <a:t>Kirjastokohtaiset kestävyyslupaukset ja toimenpiteet</a:t>
            </a:r>
            <a:br>
              <a:rPr lang="fi-FI"/>
            </a:br>
            <a:endParaRPr lang="fi-FI"/>
          </a:p>
          <a:p>
            <a:pPr marL="0" indent="0">
              <a:spcAft>
                <a:spcPts val="800"/>
              </a:spcAft>
              <a:buNone/>
            </a:pPr>
            <a:r>
              <a:rPr lang="fi-FI" b="1"/>
              <a:t>Liitteet</a:t>
            </a:r>
            <a:endParaRPr lang="fi-FI"/>
          </a:p>
          <a:p>
            <a:pPr marL="179070" indent="-179070">
              <a:spcAft>
                <a:spcPts val="800"/>
              </a:spcAft>
              <a:buFont typeface="Arial"/>
              <a:buChar char="•"/>
            </a:pPr>
            <a:r>
              <a:rPr lang="fi-FI"/>
              <a:t>Kirjastokohtaiset toimenpidesuunnitelmat</a:t>
            </a:r>
          </a:p>
          <a:p>
            <a:pPr marL="179070" indent="-179070">
              <a:spcAft>
                <a:spcPts val="800"/>
              </a:spcAft>
              <a:buFont typeface="Arial"/>
              <a:buChar char="•"/>
            </a:pPr>
            <a:r>
              <a:rPr lang="fi-FI"/>
              <a:t>Toimenpidepankki ja tiekarttakortti-työpohja</a:t>
            </a:r>
            <a:endParaRPr lang="en-US"/>
          </a:p>
          <a:p>
            <a:pPr marL="179070" indent="-179070">
              <a:spcAft>
                <a:spcPts val="800"/>
              </a:spcAft>
              <a:buFont typeface="Arial"/>
              <a:buChar char="•"/>
            </a:pPr>
            <a:r>
              <a:rPr lang="fi-FI"/>
              <a:t>Viestintämateriaalit</a:t>
            </a:r>
          </a:p>
        </p:txBody>
      </p:sp>
    </p:spTree>
    <p:extLst>
      <p:ext uri="{BB962C8B-B14F-4D97-AF65-F5344CB8AC3E}">
        <p14:creationId xmlns:p14="http://schemas.microsoft.com/office/powerpoint/2010/main" val="42462941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E2D6-0E80-2D07-E414-F70B7CC3DD11}"/>
              </a:ext>
            </a:extLst>
          </p:cNvPr>
          <p:cNvSpPr>
            <a:spLocks noGrp="1"/>
          </p:cNvSpPr>
          <p:nvPr>
            <p:ph type="title"/>
          </p:nvPr>
        </p:nvSpPr>
        <p:spPr/>
        <p:txBody>
          <a:bodyPr/>
          <a:lstStyle/>
          <a:p>
            <a:r>
              <a:rPr lang="fi-FI" sz="2800"/>
              <a:t>Lounais-Suomen kirjastojen </a:t>
            </a:r>
            <a:br>
              <a:rPr lang="fi-FI" sz="2800"/>
            </a:br>
            <a:r>
              <a:rPr lang="fi-FI" sz="2800"/>
              <a:t>kestävän kehityksen tavoitteet</a:t>
            </a:r>
          </a:p>
        </p:txBody>
      </p:sp>
      <p:sp>
        <p:nvSpPr>
          <p:cNvPr id="3" name="Content Placeholder 3">
            <a:extLst>
              <a:ext uri="{FF2B5EF4-FFF2-40B4-BE49-F238E27FC236}">
                <a16:creationId xmlns:a16="http://schemas.microsoft.com/office/drawing/2014/main" id="{5059A07C-98D2-DB0E-7C8C-B8DBCC593C7C}"/>
              </a:ext>
            </a:extLst>
          </p:cNvPr>
          <p:cNvSpPr txBox="1">
            <a:spLocks/>
          </p:cNvSpPr>
          <p:nvPr/>
        </p:nvSpPr>
        <p:spPr>
          <a:xfrm>
            <a:off x="6358348" y="3313234"/>
            <a:ext cx="2388088" cy="1521160"/>
          </a:xfrm>
          <a:prstGeom prst="rect">
            <a:avLst/>
          </a:prstGeom>
        </p:spPr>
        <p:txBody>
          <a:bodyPr vert="horz" wrap="square" lIns="0" tIns="0" rIns="0" bIns="0" rtlCol="0">
            <a:normAutofit fontScale="62500" lnSpcReduction="20000"/>
          </a:bodyPr>
          <a:lstStyle>
            <a:lvl1pPr marL="0" indent="0" algn="l" defTabSz="914400" rtl="0" eaLnBrk="1" latinLnBrk="0" hangingPunct="1">
              <a:lnSpc>
                <a:spcPct val="15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0"/>
              </a:spcBef>
              <a:spcAft>
                <a:spcPts val="0"/>
              </a:spcAft>
              <a:buFont typeface="Arial" panose="020B0604020202020204" pitchFamily="34" charset="0"/>
              <a:buNone/>
              <a:defRPr sz="1600" b="1" kern="1200">
                <a:solidFill>
                  <a:schemeClr val="tx1"/>
                </a:solidFill>
                <a:latin typeface="+mn-lt"/>
                <a:ea typeface="+mn-ea"/>
                <a:cs typeface="+mn-cs"/>
              </a:defRPr>
            </a:lvl2pPr>
            <a:lvl3pPr marL="432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864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1296000" indent="-228600" algn="l" defTabSz="914400" rtl="0" eaLnBrk="1" latinLnBrk="0" hangingPunct="1">
              <a:lnSpc>
                <a:spcPct val="150000"/>
              </a:lnSpc>
              <a:spcBef>
                <a:spcPts val="0"/>
              </a:spcBef>
              <a:spcAft>
                <a:spcPts val="0"/>
              </a:spcAft>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a:solidFill>
                  <a:srgbClr val="1F1F1F"/>
                </a:solidFill>
                <a:latin typeface="Arial" panose="020B0604020202020204" pitchFamily="34" charset="0"/>
              </a:rPr>
              <a:t>S</a:t>
            </a:r>
            <a:r>
              <a:rPr lang="en-GB" sz="1400" b="1">
                <a:solidFill>
                  <a:srgbClr val="1F1F1F"/>
                </a:solidFill>
                <a:effectLst/>
                <a:latin typeface="Arial" panose="020B0604020202020204" pitchFamily="34" charset="0"/>
              </a:rPr>
              <a:t>DG </a:t>
            </a:r>
            <a:r>
              <a:rPr lang="en-GB" sz="1400">
                <a:solidFill>
                  <a:srgbClr val="1F1F1F"/>
                </a:solidFill>
                <a:effectLst/>
                <a:latin typeface="Arial" panose="020B0604020202020204" pitchFamily="34" charset="0"/>
              </a:rPr>
              <a:t>(Sustainable Development Goal) </a:t>
            </a:r>
            <a:r>
              <a:rPr lang="en-GB" sz="1400" err="1">
                <a:solidFill>
                  <a:srgbClr val="1F1F1F"/>
                </a:solidFill>
                <a:effectLst/>
                <a:latin typeface="Arial" panose="020B0604020202020204" pitchFamily="34" charset="0"/>
              </a:rPr>
              <a:t>viittaa</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YK:n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Kestävän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kehityksen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tavoitteisiin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jotka</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ohjaavat</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maailman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kaikkien</a:t>
            </a:r>
            <a:r>
              <a:rPr lang="en-GB" sz="1400">
                <a:solidFill>
                  <a:srgbClr val="1F1F1F"/>
                </a:solidFill>
                <a:effectLst/>
                <a:latin typeface="Arial" panose="020B0604020202020204" pitchFamily="34" charset="0"/>
              </a:rPr>
              <a:t> maiden </a:t>
            </a:r>
            <a:r>
              <a:rPr lang="en-GB" sz="1400" err="1">
                <a:solidFill>
                  <a:srgbClr val="1F1F1F"/>
                </a:solidFill>
                <a:effectLst/>
                <a:latin typeface="Arial" panose="020B0604020202020204" pitchFamily="34" charset="0"/>
              </a:rPr>
              <a:t>kestävän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kehityksen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työtä</a:t>
            </a:r>
            <a:r>
              <a:rPr lang="en-GB" sz="1400">
                <a:solidFill>
                  <a:srgbClr val="1F1F1F"/>
                </a:solidFill>
                <a:effectLst/>
                <a:latin typeface="Arial" panose="020B0604020202020204" pitchFamily="34" charset="0"/>
              </a:rPr>
              <a:t>. Ne </a:t>
            </a:r>
            <a:r>
              <a:rPr lang="en-GB" sz="1400" err="1">
                <a:solidFill>
                  <a:srgbClr val="1F1F1F"/>
                </a:solidFill>
                <a:effectLst/>
                <a:latin typeface="Arial" panose="020B0604020202020204" pitchFamily="34" charset="0"/>
              </a:rPr>
              <a:t>muodostavat</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vuonna</a:t>
            </a:r>
            <a:r>
              <a:rPr lang="en-GB" sz="1400">
                <a:solidFill>
                  <a:srgbClr val="1F1F1F"/>
                </a:solidFill>
                <a:effectLst/>
                <a:latin typeface="Arial" panose="020B0604020202020204" pitchFamily="34" charset="0"/>
              </a:rPr>
              <a:t> 2015 </a:t>
            </a:r>
            <a:r>
              <a:rPr lang="en-GB" sz="1400" err="1">
                <a:solidFill>
                  <a:srgbClr val="1F1F1F"/>
                </a:solidFill>
                <a:effectLst/>
                <a:latin typeface="Arial" panose="020B0604020202020204" pitchFamily="34" charset="0"/>
              </a:rPr>
              <a:t>YK:ssa</a:t>
            </a:r>
            <a:r>
              <a:rPr lang="en-GB" sz="1400">
                <a:solidFill>
                  <a:srgbClr val="1F1F1F"/>
                </a:solidFill>
                <a:effectLst/>
                <a:latin typeface="Arial" panose="020B0604020202020204" pitchFamily="34" charset="0"/>
              </a:rPr>
              <a:t> </a:t>
            </a:r>
            <a:r>
              <a:rPr lang="en-GB" sz="1400" err="1">
                <a:solidFill>
                  <a:srgbClr val="1F1F1F"/>
                </a:solidFill>
                <a:latin typeface="Arial" panose="020B0604020202020204" pitchFamily="34" charset="0"/>
              </a:rPr>
              <a:t>luodun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kestävän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kehityksen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globaalin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toimintaohjelman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josta</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käytetään</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nimeä</a:t>
            </a:r>
            <a:r>
              <a:rPr lang="en-GB" sz="1400">
                <a:solidFill>
                  <a:srgbClr val="1F1F1F"/>
                </a:solidFill>
                <a:effectLst/>
                <a:latin typeface="Arial" panose="020B0604020202020204" pitchFamily="34" charset="0"/>
              </a:rPr>
              <a:t> </a:t>
            </a:r>
            <a:r>
              <a:rPr lang="en-GB" sz="1400" b="1">
                <a:solidFill>
                  <a:srgbClr val="1F1F1F"/>
                </a:solidFill>
                <a:effectLst/>
                <a:latin typeface="Arial" panose="020B0604020202020204" pitchFamily="34" charset="0"/>
              </a:rPr>
              <a:t>Agenda 2030</a:t>
            </a:r>
            <a:r>
              <a:rPr lang="en-GB" sz="1400">
                <a:solidFill>
                  <a:srgbClr val="1F1F1F"/>
                </a:solidFill>
                <a:effectLst/>
                <a:latin typeface="Arial" panose="020B0604020202020204" pitchFamily="34" charset="0"/>
              </a:rPr>
              <a:t>. </a:t>
            </a:r>
            <a:r>
              <a:rPr lang="en-GB" sz="1400" err="1">
                <a:solidFill>
                  <a:srgbClr val="1F1F1F"/>
                </a:solidFill>
                <a:effectLst/>
                <a:latin typeface="Arial" panose="020B0604020202020204" pitchFamily="34" charset="0"/>
              </a:rPr>
              <a:t>SDG:itä</a:t>
            </a:r>
            <a:r>
              <a:rPr lang="en-GB" sz="1400">
                <a:solidFill>
                  <a:srgbClr val="1F1F1F"/>
                </a:solidFill>
                <a:effectLst/>
                <a:latin typeface="Arial" panose="020B0604020202020204" pitchFamily="34" charset="0"/>
              </a:rPr>
              <a:t> on </a:t>
            </a:r>
            <a:r>
              <a:rPr lang="en-GB" sz="1400" err="1">
                <a:solidFill>
                  <a:srgbClr val="1F1F1F"/>
                </a:solidFill>
                <a:effectLst/>
                <a:latin typeface="Arial" panose="020B0604020202020204" pitchFamily="34" charset="0"/>
              </a:rPr>
              <a:t>yhteensä</a:t>
            </a:r>
            <a:r>
              <a:rPr lang="en-GB" sz="1400">
                <a:solidFill>
                  <a:srgbClr val="1F1F1F"/>
                </a:solidFill>
                <a:effectLst/>
                <a:latin typeface="Arial" panose="020B0604020202020204" pitchFamily="34" charset="0"/>
              </a:rPr>
              <a:t> 17.</a:t>
            </a:r>
          </a:p>
        </p:txBody>
      </p:sp>
      <p:sp>
        <p:nvSpPr>
          <p:cNvPr id="7" name="Content Placeholder 3">
            <a:extLst>
              <a:ext uri="{FF2B5EF4-FFF2-40B4-BE49-F238E27FC236}">
                <a16:creationId xmlns:a16="http://schemas.microsoft.com/office/drawing/2014/main" id="{1B6B8D56-A84D-A0F6-F478-BE10903E2528}"/>
              </a:ext>
            </a:extLst>
          </p:cNvPr>
          <p:cNvSpPr txBox="1">
            <a:spLocks/>
          </p:cNvSpPr>
          <p:nvPr/>
        </p:nvSpPr>
        <p:spPr>
          <a:xfrm>
            <a:off x="678318" y="1433934"/>
            <a:ext cx="5547553" cy="3249384"/>
          </a:xfrm>
          <a:prstGeom prst="rect">
            <a:avLst/>
          </a:prstGeom>
        </p:spPr>
        <p:txBody>
          <a:bodyPr vert="horz" wrap="square" lIns="0" tIns="0" rIns="0" bIns="0" rtlCol="0" anchor="t">
            <a:noAutofit/>
          </a:bodyPr>
          <a:lstStyle>
            <a:lvl1pPr marL="0" indent="0" algn="l" defTabSz="914400" rtl="0" eaLnBrk="1" latinLnBrk="0" hangingPunct="1">
              <a:lnSpc>
                <a:spcPct val="15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0"/>
              </a:spcBef>
              <a:spcAft>
                <a:spcPts val="0"/>
              </a:spcAft>
              <a:buFont typeface="Arial" panose="020B0604020202020204" pitchFamily="34" charset="0"/>
              <a:buNone/>
              <a:defRPr sz="1600" b="1" kern="1200">
                <a:solidFill>
                  <a:schemeClr val="tx1"/>
                </a:solidFill>
                <a:latin typeface="+mn-lt"/>
                <a:ea typeface="+mn-ea"/>
                <a:cs typeface="+mn-cs"/>
              </a:defRPr>
            </a:lvl2pPr>
            <a:lvl3pPr marL="432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864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1296000" indent="-228600" algn="l" defTabSz="914400" rtl="0" eaLnBrk="1" latinLnBrk="0" hangingPunct="1">
              <a:lnSpc>
                <a:spcPct val="150000"/>
              </a:lnSpc>
              <a:spcBef>
                <a:spcPts val="0"/>
              </a:spcBef>
              <a:spcAft>
                <a:spcPts val="0"/>
              </a:spcAft>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fi-FI" sz="1200" b="1"/>
              <a:t>Lounais-Suomen kirjastot ovat sitoutuneet yleisten kirjastojen kestävyystavoitteisiin, jotka ovat:</a:t>
            </a:r>
          </a:p>
          <a:p>
            <a:pPr>
              <a:lnSpc>
                <a:spcPct val="100000"/>
              </a:lnSpc>
              <a:spcAft>
                <a:spcPts val="600"/>
              </a:spcAft>
            </a:pPr>
            <a:r>
              <a:rPr lang="fi-FI" sz="1200" b="1">
                <a:solidFill>
                  <a:schemeClr val="tx2"/>
                </a:solidFill>
              </a:rPr>
              <a:t>1. Terveys ja hyvinvointi </a:t>
            </a:r>
            <a:r>
              <a:rPr lang="fi-FI" sz="1200"/>
              <a:t>(SDG 3)</a:t>
            </a:r>
            <a:br>
              <a:rPr lang="fi-FI" sz="1200"/>
            </a:br>
            <a:r>
              <a:rPr lang="fi-FI" sz="1200" b="1">
                <a:solidFill>
                  <a:schemeClr val="tx2"/>
                </a:solidFill>
              </a:rPr>
              <a:t>2. Hyvä koulutus </a:t>
            </a:r>
            <a:r>
              <a:rPr lang="fi-FI" sz="1200"/>
              <a:t>(SDG 4)</a:t>
            </a:r>
            <a:br>
              <a:rPr lang="fi-FI" sz="1200" b="1"/>
            </a:br>
            <a:r>
              <a:rPr lang="fi-FI" sz="1200" b="1">
                <a:solidFill>
                  <a:schemeClr val="tx2"/>
                </a:solidFill>
              </a:rPr>
              <a:t>3. Eriarvoisuuden vähentäminen </a:t>
            </a:r>
            <a:r>
              <a:rPr lang="fi-FI" sz="1200"/>
              <a:t>(SDG 10)</a:t>
            </a:r>
            <a:br>
              <a:rPr lang="fi-FI" sz="1200" b="1"/>
            </a:br>
            <a:r>
              <a:rPr lang="fi-FI" sz="1200" b="1">
                <a:solidFill>
                  <a:schemeClr val="tx2"/>
                </a:solidFill>
              </a:rPr>
              <a:t>4. Kestävät kaupungit ja yhteisöt</a:t>
            </a:r>
            <a:r>
              <a:rPr lang="fi-FI" sz="1200"/>
              <a:t> (SDG 11)</a:t>
            </a:r>
            <a:br>
              <a:rPr lang="fi-FI" sz="1200" b="1"/>
            </a:br>
            <a:r>
              <a:rPr lang="fi-FI" sz="1200" b="1">
                <a:solidFill>
                  <a:schemeClr val="tx2"/>
                </a:solidFill>
              </a:rPr>
              <a:t>5. Vastuullinen kuluttaminen </a:t>
            </a:r>
            <a:r>
              <a:rPr lang="fi-FI" sz="1200"/>
              <a:t>(SDG 12)</a:t>
            </a:r>
            <a:br>
              <a:rPr lang="fi-FI" sz="1200" b="1"/>
            </a:br>
            <a:r>
              <a:rPr lang="fi-FI" sz="1200" b="1">
                <a:solidFill>
                  <a:schemeClr val="tx2"/>
                </a:solidFill>
              </a:rPr>
              <a:t>6. Ilmastoteot </a:t>
            </a:r>
            <a:r>
              <a:rPr lang="fi-FI" sz="1200"/>
              <a:t>(SDG 13)</a:t>
            </a:r>
            <a:br>
              <a:rPr lang="fi-FI" sz="1200"/>
            </a:br>
            <a:endParaRPr lang="fi-FI" sz="1200">
              <a:cs typeface="Arial"/>
            </a:endParaRPr>
          </a:p>
          <a:p>
            <a:pPr>
              <a:lnSpc>
                <a:spcPct val="100000"/>
              </a:lnSpc>
              <a:spcAft>
                <a:spcPts val="600"/>
              </a:spcAft>
            </a:pPr>
            <a:r>
              <a:rPr lang="fi-FI" sz="1200" b="1"/>
              <a:t>Lisäksi täydentävät hanketavoitteet:</a:t>
            </a:r>
          </a:p>
          <a:p>
            <a:pPr>
              <a:lnSpc>
                <a:spcPct val="100000"/>
              </a:lnSpc>
              <a:spcAft>
                <a:spcPts val="600"/>
              </a:spcAft>
            </a:pPr>
            <a:r>
              <a:rPr lang="fi-FI" sz="1200" b="1">
                <a:solidFill>
                  <a:schemeClr val="tx2"/>
                </a:solidFill>
              </a:rPr>
              <a:t>7. Kiertotalous: </a:t>
            </a:r>
            <a:r>
              <a:rPr lang="fi-FI" sz="1200"/>
              <a:t>kirjastojen rooli kiertotalouden keskuksena.</a:t>
            </a:r>
            <a:br>
              <a:rPr lang="fi-FI" sz="1200" b="1"/>
            </a:br>
            <a:r>
              <a:rPr lang="fi-FI" sz="1200" b="1">
                <a:solidFill>
                  <a:schemeClr val="tx2"/>
                </a:solidFill>
              </a:rPr>
              <a:t>8. Hidastaminen: </a:t>
            </a:r>
            <a:r>
              <a:rPr lang="fi-FI" sz="1200"/>
              <a:t>kirjastojen rooli kestävän elämäntavan ja siihen liittyvän rauhoittumisen, syvemmän ymmärtämisen ja keskittymisen mahdollistajana.</a:t>
            </a:r>
            <a:endParaRPr lang="fi-FI" sz="1200">
              <a:cs typeface="Arial"/>
            </a:endParaRPr>
          </a:p>
          <a:p>
            <a:pPr>
              <a:lnSpc>
                <a:spcPct val="100000"/>
              </a:lnSpc>
              <a:spcAft>
                <a:spcPts val="600"/>
              </a:spcAft>
            </a:pPr>
            <a:endParaRPr lang="fi-FI" sz="1200" b="1"/>
          </a:p>
        </p:txBody>
      </p:sp>
      <p:pic>
        <p:nvPicPr>
          <p:cNvPr id="9" name="Picture 8" descr="A circular diagram of different colored squares&#10;&#10;Description automatically generated with medium confidence">
            <a:extLst>
              <a:ext uri="{FF2B5EF4-FFF2-40B4-BE49-F238E27FC236}">
                <a16:creationId xmlns:a16="http://schemas.microsoft.com/office/drawing/2014/main" id="{26A1C63B-0F08-63F3-8A42-318F91AED8FF}"/>
              </a:ext>
            </a:extLst>
          </p:cNvPr>
          <p:cNvPicPr>
            <a:picLocks noChangeAspect="1"/>
          </p:cNvPicPr>
          <p:nvPr/>
        </p:nvPicPr>
        <p:blipFill rotWithShape="1">
          <a:blip r:embed="rId3"/>
          <a:srcRect l="14154" t="-414" r="13719"/>
          <a:stretch/>
        </p:blipFill>
        <p:spPr>
          <a:xfrm>
            <a:off x="6186116" y="1218400"/>
            <a:ext cx="2218414" cy="2057535"/>
          </a:xfrm>
          <a:prstGeom prst="rect">
            <a:avLst/>
          </a:prstGeom>
        </p:spPr>
      </p:pic>
    </p:spTree>
    <p:extLst>
      <p:ext uri="{BB962C8B-B14F-4D97-AF65-F5344CB8AC3E}">
        <p14:creationId xmlns:p14="http://schemas.microsoft.com/office/powerpoint/2010/main" val="23824175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8C31-D61D-4B5B-CEE7-4089C477B4DC}"/>
              </a:ext>
            </a:extLst>
          </p:cNvPr>
          <p:cNvSpPr>
            <a:spLocks noGrp="1"/>
          </p:cNvSpPr>
          <p:nvPr>
            <p:ph type="title"/>
          </p:nvPr>
        </p:nvSpPr>
        <p:spPr>
          <a:xfrm>
            <a:off x="444708" y="514918"/>
            <a:ext cx="7826318" cy="536498"/>
          </a:xfrm>
        </p:spPr>
        <p:txBody>
          <a:bodyPr/>
          <a:lstStyle/>
          <a:p>
            <a:r>
              <a:rPr lang="fi-FI" sz="2800"/>
              <a:t>Lounais-Suomen kirjastojen </a:t>
            </a:r>
            <a:br>
              <a:rPr lang="fi-FI" sz="2800"/>
            </a:br>
            <a:r>
              <a:rPr lang="fi-FI" sz="2800"/>
              <a:t>kestävän kehityksen painopisteet</a:t>
            </a:r>
          </a:p>
        </p:txBody>
      </p:sp>
      <p:sp>
        <p:nvSpPr>
          <p:cNvPr id="3" name="Text Placeholder 2">
            <a:extLst>
              <a:ext uri="{FF2B5EF4-FFF2-40B4-BE49-F238E27FC236}">
                <a16:creationId xmlns:a16="http://schemas.microsoft.com/office/drawing/2014/main" id="{77FB7889-2DDA-62E1-AB11-4BB47C4179BC}"/>
              </a:ext>
            </a:extLst>
          </p:cNvPr>
          <p:cNvSpPr>
            <a:spLocks noGrp="1"/>
          </p:cNvSpPr>
          <p:nvPr>
            <p:ph type="body" idx="1"/>
          </p:nvPr>
        </p:nvSpPr>
        <p:spPr>
          <a:xfrm>
            <a:off x="444708" y="1196644"/>
            <a:ext cx="6718092" cy="287759"/>
          </a:xfrm>
        </p:spPr>
        <p:txBody>
          <a:bodyPr vert="horz" lIns="0" tIns="45720" rIns="0" bIns="45720" rtlCol="0" anchor="t">
            <a:noAutofit/>
          </a:bodyPr>
          <a:lstStyle/>
          <a:p>
            <a:pPr marL="0" lvl="0" indent="0">
              <a:buNone/>
            </a:pPr>
            <a:r>
              <a:rPr lang="fi-FI" sz="1200">
                <a:effectLst/>
                <a:latin typeface="+mn-lt"/>
                <a:ea typeface="Times New Roman" panose="02020603050405020304" pitchFamily="18" charset="0"/>
              </a:rPr>
              <a:t>Tiekarttatyön aikana kirjastoille </a:t>
            </a:r>
            <a:r>
              <a:rPr lang="fi-FI" sz="1200">
                <a:latin typeface="+mn-lt"/>
                <a:ea typeface="Times New Roman" panose="02020603050405020304" pitchFamily="18" charset="0"/>
              </a:rPr>
              <a:t>muodostuivat</a:t>
            </a:r>
            <a:r>
              <a:rPr lang="fi-FI" sz="1200">
                <a:effectLst/>
                <a:latin typeface="+mn-lt"/>
                <a:ea typeface="Times New Roman" panose="02020603050405020304" pitchFamily="18" charset="0"/>
              </a:rPr>
              <a:t> seuraavat kestävän kehityksen painopisteet:</a:t>
            </a:r>
          </a:p>
        </p:txBody>
      </p:sp>
      <p:sp>
        <p:nvSpPr>
          <p:cNvPr id="5" name="Text Placeholder 2">
            <a:extLst>
              <a:ext uri="{FF2B5EF4-FFF2-40B4-BE49-F238E27FC236}">
                <a16:creationId xmlns:a16="http://schemas.microsoft.com/office/drawing/2014/main" id="{516BAF1D-E6B4-46A7-410F-14BD3C72040E}"/>
              </a:ext>
            </a:extLst>
          </p:cNvPr>
          <p:cNvSpPr txBox="1">
            <a:spLocks/>
          </p:cNvSpPr>
          <p:nvPr/>
        </p:nvSpPr>
        <p:spPr>
          <a:xfrm>
            <a:off x="1277877" y="1516826"/>
            <a:ext cx="6237993" cy="3427515"/>
          </a:xfrm>
          <a:prstGeom prst="rect">
            <a:avLst/>
          </a:prstGeom>
        </p:spPr>
        <p:txBody>
          <a:bodyPr vert="horz" lIns="0" tIns="45720" rIns="0" bIns="45720" rtlCol="0" anchor="t">
            <a:noAutofit/>
          </a:bodyPr>
          <a:lstStyle>
            <a:lvl1pPr marL="179388" indent="-179388" algn="l" defTabSz="457200" rtl="0" eaLnBrk="1" latinLnBrk="0" hangingPunct="1">
              <a:lnSpc>
                <a:spcPct val="107000"/>
              </a:lnSpc>
              <a:spcBef>
                <a:spcPts val="0"/>
              </a:spcBef>
              <a:spcAft>
                <a:spcPts val="800"/>
              </a:spcAft>
              <a:buFont typeface="Arial"/>
              <a:buChar char="•"/>
              <a:defRPr sz="1800" kern="120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800"/>
              </a:spcAft>
              <a:buFont typeface="Lucida Grande"/>
              <a:buChar char="–"/>
              <a:defRPr sz="1500" kern="1200">
                <a:solidFill>
                  <a:schemeClr val="tx1"/>
                </a:solidFill>
                <a:latin typeface="Arial"/>
                <a:ea typeface="+mn-ea"/>
                <a:cs typeface="Arial"/>
              </a:defRPr>
            </a:lvl2pPr>
            <a:lvl3pPr marL="900000" indent="-180000" algn="l" defTabSz="457200" rtl="0" eaLnBrk="1" latinLnBrk="0" hangingPunct="1">
              <a:lnSpc>
                <a:spcPct val="107000"/>
              </a:lnSpc>
              <a:spcBef>
                <a:spcPts val="0"/>
              </a:spcBef>
              <a:spcAft>
                <a:spcPts val="800"/>
              </a:spcAft>
              <a:buSzPct val="60000"/>
              <a:buFont typeface="Courier New"/>
              <a:buChar char="o"/>
              <a:defRPr sz="1200" kern="1200">
                <a:solidFill>
                  <a:schemeClr val="tx1"/>
                </a:solidFill>
                <a:latin typeface="Arial"/>
                <a:ea typeface="+mn-ea"/>
                <a:cs typeface="Arial"/>
              </a:defRPr>
            </a:lvl3pPr>
            <a:lvl4pPr marL="1260000" indent="-180000" algn="l" defTabSz="457200" rtl="0" eaLnBrk="1" latinLnBrk="0" hangingPunct="1">
              <a:lnSpc>
                <a:spcPct val="107000"/>
              </a:lnSpc>
              <a:spcBef>
                <a:spcPts val="0"/>
              </a:spcBef>
              <a:spcAft>
                <a:spcPts val="800"/>
              </a:spcAft>
              <a:buSzPct val="100000"/>
              <a:buFont typeface="Lucida Grande"/>
              <a:buChar char="–"/>
              <a:defRPr sz="1200" kern="1200">
                <a:solidFill>
                  <a:schemeClr val="tx1"/>
                </a:solidFill>
                <a:latin typeface="Arial"/>
                <a:ea typeface="+mn-ea"/>
                <a:cs typeface="Arial"/>
              </a:defRPr>
            </a:lvl4pPr>
            <a:lvl5pPr marL="1620000" indent="-180000" algn="l" defTabSz="457200" rtl="0" eaLnBrk="1" latinLnBrk="0" hangingPunct="1">
              <a:lnSpc>
                <a:spcPct val="107000"/>
              </a:lnSpc>
              <a:spcBef>
                <a:spcPts val="0"/>
              </a:spcBef>
              <a:spcAft>
                <a:spcPts val="800"/>
              </a:spcAft>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Font typeface="Arial"/>
              <a:buAutoNum type="arabicPeriod"/>
            </a:pPr>
            <a:r>
              <a:rPr lang="fi-FI" sz="1200" b="1">
                <a:solidFill>
                  <a:schemeClr val="tx2"/>
                </a:solidFill>
                <a:latin typeface="+mn-lt"/>
                <a:ea typeface="Times New Roman" panose="02020603050405020304" pitchFamily="18" charset="0"/>
              </a:rPr>
              <a:t>Kirjasto tukee monilukutaitoa ja ohjaa oikean tiedon äärelle. </a:t>
            </a:r>
            <a:br>
              <a:rPr lang="fi-FI" sz="1200" b="1">
                <a:solidFill>
                  <a:schemeClr val="tx2"/>
                </a:solidFill>
                <a:latin typeface="+mn-lt"/>
                <a:ea typeface="Times New Roman" panose="02020603050405020304" pitchFamily="18" charset="0"/>
              </a:rPr>
            </a:br>
            <a:r>
              <a:rPr lang="fi-FI" sz="1200">
                <a:latin typeface="+mn-lt"/>
                <a:ea typeface="Times New Roman" panose="02020603050405020304" pitchFamily="18" charset="0"/>
              </a:rPr>
              <a:t>Kirjastot tunnistetaan helposti lähestyttävänä tahona, joka opastaa oikean tiedon äärelle sekä neuvoo ja tukee lähdekriittisyydessä ja media- ja monilukutaidossa.</a:t>
            </a:r>
          </a:p>
          <a:p>
            <a:pPr marL="228600" indent="-228600">
              <a:buFont typeface="Arial"/>
              <a:buAutoNum type="arabicPeriod"/>
            </a:pPr>
            <a:r>
              <a:rPr lang="fi-FI" sz="1200" b="1">
                <a:solidFill>
                  <a:schemeClr val="tx2"/>
                </a:solidFill>
                <a:latin typeface="+mn-lt"/>
                <a:ea typeface="Times New Roman" panose="02020603050405020304" pitchFamily="18" charset="0"/>
              </a:rPr>
              <a:t>Kirjasto toimii kestävyyden ja kiertotalouden esimerkkinä.</a:t>
            </a:r>
            <a:br>
              <a:rPr lang="fi-FI" sz="1200" b="1">
                <a:solidFill>
                  <a:schemeClr val="tx2"/>
                </a:solidFill>
                <a:latin typeface="+mn-lt"/>
                <a:ea typeface="Times New Roman" panose="02020603050405020304" pitchFamily="18" charset="0"/>
              </a:rPr>
            </a:br>
            <a:r>
              <a:rPr lang="fi-FI" sz="1200">
                <a:latin typeface="+mn-lt"/>
                <a:ea typeface="Times New Roman" panose="02020603050405020304" pitchFamily="18" charset="0"/>
              </a:rPr>
              <a:t>Kirjastotoiminta tuottaa monenlaista positiivista kädenjälkeä ja toimii kiertotalouden esimerkkinä. Kiertotalouden merkitys tulee tulevaisuudessa vahvistumaan.</a:t>
            </a:r>
            <a:endParaRPr lang="fi-FI" sz="1200" b="1">
              <a:solidFill>
                <a:schemeClr val="tx2"/>
              </a:solidFill>
              <a:latin typeface="+mn-lt"/>
              <a:ea typeface="Times New Roman" panose="02020603050405020304" pitchFamily="18" charset="0"/>
            </a:endParaRPr>
          </a:p>
          <a:p>
            <a:pPr marL="228600" indent="-228600">
              <a:buFont typeface="Arial"/>
              <a:buAutoNum type="arabicPeriod"/>
            </a:pPr>
            <a:r>
              <a:rPr lang="fi-FI" sz="1200" b="1">
                <a:solidFill>
                  <a:schemeClr val="tx2"/>
                </a:solidFill>
                <a:latin typeface="+mn-lt"/>
                <a:ea typeface="Times New Roman" panose="02020603050405020304" pitchFamily="18" charset="0"/>
              </a:rPr>
              <a:t>Kirjasto on merkittävä kulttuurisen kestävyyden tekijä.</a:t>
            </a:r>
            <a:br>
              <a:rPr lang="fi-FI" sz="1200" b="1">
                <a:solidFill>
                  <a:schemeClr val="tx2"/>
                </a:solidFill>
                <a:latin typeface="+mn-lt"/>
                <a:ea typeface="Times New Roman" panose="02020603050405020304" pitchFamily="18" charset="0"/>
              </a:rPr>
            </a:br>
            <a:r>
              <a:rPr lang="fi-FI" sz="1200">
                <a:latin typeface="+mn-lt"/>
                <a:ea typeface="Times New Roman" panose="02020603050405020304" pitchFamily="18" charset="0"/>
              </a:rPr>
              <a:t>Kirjaston keskeinen tehtävä on kulttuurin, sivistyksen, kirjallisuuden ja lukutaidon vaaliminen.</a:t>
            </a:r>
          </a:p>
          <a:p>
            <a:pPr marL="228600" indent="-228600">
              <a:buFont typeface="Arial"/>
              <a:buAutoNum type="arabicPeriod"/>
            </a:pPr>
            <a:r>
              <a:rPr lang="fi-FI" sz="1200" b="1">
                <a:solidFill>
                  <a:schemeClr val="tx2"/>
                </a:solidFill>
                <a:latin typeface="+mn-lt"/>
                <a:ea typeface="Times New Roman" panose="02020603050405020304" pitchFamily="18" charset="0"/>
              </a:rPr>
              <a:t>Kirjastossa on tilaa rauhoittua. </a:t>
            </a:r>
            <a:br>
              <a:rPr lang="fi-FI" sz="1200" b="1">
                <a:latin typeface="+mn-lt"/>
                <a:ea typeface="Times New Roman" panose="02020603050405020304" pitchFamily="18" charset="0"/>
              </a:rPr>
            </a:br>
            <a:r>
              <a:rPr lang="fi-FI" sz="1200">
                <a:latin typeface="+mn-lt"/>
                <a:ea typeface="Times New Roman" panose="02020603050405020304" pitchFamily="18" charset="0"/>
              </a:rPr>
              <a:t>Kirjasto toimii rauhoittumisen ja keskittymisen paikkana. Kirjastosta saa tukea näiden taitojen opetteluun ja aivohyvinvoinnin edistämiseen.</a:t>
            </a:r>
            <a:endParaRPr lang="fi-FI" sz="1200" b="1">
              <a:latin typeface="+mn-lt"/>
              <a:ea typeface="Times New Roman" panose="02020603050405020304" pitchFamily="18" charset="0"/>
            </a:endParaRPr>
          </a:p>
          <a:p>
            <a:pPr marL="228600" indent="-228600">
              <a:buFont typeface="Arial"/>
              <a:buAutoNum type="arabicPeriod"/>
            </a:pPr>
            <a:r>
              <a:rPr lang="fi-FI" sz="1200" b="1">
                <a:solidFill>
                  <a:schemeClr val="tx2"/>
                </a:solidFill>
                <a:latin typeface="+mn-lt"/>
                <a:ea typeface="Times New Roman" panose="02020603050405020304" pitchFamily="18" charset="0"/>
              </a:rPr>
              <a:t>Kirjasto on yhdenvertaisuuden turvasatama - nyt ja tulevaisuudessa. </a:t>
            </a:r>
            <a:br>
              <a:rPr lang="fi-FI" sz="1200" b="1">
                <a:latin typeface="+mn-lt"/>
                <a:ea typeface="Times New Roman" panose="02020603050405020304" pitchFamily="18" charset="0"/>
              </a:rPr>
            </a:br>
            <a:r>
              <a:rPr lang="fi-FI" sz="1200">
                <a:latin typeface="+mn-lt"/>
                <a:ea typeface="Times New Roman" panose="02020603050405020304" pitchFamily="18" charset="0"/>
              </a:rPr>
              <a:t>Kuka vain voi tulla kirjastoon milloin vain ja löytää kirjastosta itselleen sopivaa sisältöä.</a:t>
            </a:r>
            <a:endParaRPr lang="fi-FI" sz="1200">
              <a:latin typeface="+mn-lt"/>
              <a:ea typeface="Calibri" panose="020F0502020204030204" pitchFamily="34" charset="0"/>
            </a:endParaRPr>
          </a:p>
        </p:txBody>
      </p:sp>
      <p:pic>
        <p:nvPicPr>
          <p:cNvPr id="7" name="Kuva 6" descr="Kuva, joka sisältää kohteen piirros, luonnos, clipart, Piirrokset&#10;&#10;Kuvaus luotu automaattisesti">
            <a:extLst>
              <a:ext uri="{FF2B5EF4-FFF2-40B4-BE49-F238E27FC236}">
                <a16:creationId xmlns:a16="http://schemas.microsoft.com/office/drawing/2014/main" id="{E40851BB-362E-F9F8-E52B-28EC289BEF42}"/>
              </a:ext>
            </a:extLst>
          </p:cNvPr>
          <p:cNvPicPr>
            <a:picLocks noChangeAspect="1"/>
          </p:cNvPicPr>
          <p:nvPr/>
        </p:nvPicPr>
        <p:blipFill rotWithShape="1">
          <a:blip r:embed="rId3"/>
          <a:srcRect l="4658" t="5347" r="41925" b="4964"/>
          <a:stretch/>
        </p:blipFill>
        <p:spPr>
          <a:xfrm>
            <a:off x="401965" y="1481743"/>
            <a:ext cx="751955" cy="3529344"/>
          </a:xfrm>
          <a:prstGeom prst="rect">
            <a:avLst/>
          </a:prstGeom>
        </p:spPr>
      </p:pic>
    </p:spTree>
    <p:extLst>
      <p:ext uri="{BB962C8B-B14F-4D97-AF65-F5344CB8AC3E}">
        <p14:creationId xmlns:p14="http://schemas.microsoft.com/office/powerpoint/2010/main" val="3869631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3EA3D-4A0E-772F-F40F-BD9034D6B04B}"/>
              </a:ext>
            </a:extLst>
          </p:cNvPr>
          <p:cNvSpPr>
            <a:spLocks noGrp="1"/>
          </p:cNvSpPr>
          <p:nvPr>
            <p:ph type="title"/>
          </p:nvPr>
        </p:nvSpPr>
        <p:spPr>
          <a:xfrm>
            <a:off x="360818" y="350447"/>
            <a:ext cx="6887139" cy="616016"/>
          </a:xfrm>
        </p:spPr>
        <p:txBody>
          <a:bodyPr/>
          <a:lstStyle/>
          <a:p>
            <a:r>
              <a:rPr lang="en-GB" sz="2800" err="1"/>
              <a:t>Kestävän</a:t>
            </a:r>
            <a:r>
              <a:rPr lang="en-GB" sz="2800"/>
              <a:t> </a:t>
            </a:r>
            <a:r>
              <a:rPr lang="en-GB" sz="2800" err="1"/>
              <a:t>kehityksen</a:t>
            </a:r>
            <a:r>
              <a:rPr lang="en-GB" sz="2800"/>
              <a:t> </a:t>
            </a:r>
            <a:r>
              <a:rPr lang="en-GB" sz="2800" err="1"/>
              <a:t>tiekarttakortti</a:t>
            </a:r>
            <a:br>
              <a:rPr lang="en-GB" sz="2800"/>
            </a:br>
            <a:r>
              <a:rPr lang="en-GB" sz="2400" b="0">
                <a:solidFill>
                  <a:schemeClr val="tx1"/>
                </a:solidFill>
              </a:rPr>
              <a:t>Turun </a:t>
            </a:r>
            <a:r>
              <a:rPr lang="en-GB" sz="2400" b="0" err="1">
                <a:solidFill>
                  <a:schemeClr val="tx1"/>
                </a:solidFill>
              </a:rPr>
              <a:t>kaupunginkirjasto</a:t>
            </a:r>
            <a:endParaRPr lang="en-GB" sz="2400" b="0">
              <a:solidFill>
                <a:schemeClr val="tx1"/>
              </a:solidFill>
            </a:endParaRPr>
          </a:p>
        </p:txBody>
      </p:sp>
      <p:sp>
        <p:nvSpPr>
          <p:cNvPr id="39" name="Text Placeholder 2">
            <a:extLst>
              <a:ext uri="{FF2B5EF4-FFF2-40B4-BE49-F238E27FC236}">
                <a16:creationId xmlns:a16="http://schemas.microsoft.com/office/drawing/2014/main" id="{B5B90013-0DD5-8554-8B51-7A96556F3511}"/>
              </a:ext>
            </a:extLst>
          </p:cNvPr>
          <p:cNvSpPr>
            <a:spLocks noGrp="1"/>
          </p:cNvSpPr>
          <p:nvPr>
            <p:ph type="body" idx="1"/>
          </p:nvPr>
        </p:nvSpPr>
        <p:spPr>
          <a:xfrm>
            <a:off x="360971" y="1045805"/>
            <a:ext cx="6886986" cy="616016"/>
          </a:xfrm>
        </p:spPr>
        <p:txBody>
          <a:bodyPr/>
          <a:lstStyle/>
          <a:p>
            <a:pPr marL="0" indent="0">
              <a:buNone/>
            </a:pPr>
            <a:r>
              <a:rPr lang="en-GB" sz="1300" b="1" i="1" err="1">
                <a:solidFill>
                  <a:schemeClr val="tx2"/>
                </a:solidFill>
              </a:rPr>
              <a:t>Kirjasto</a:t>
            </a:r>
            <a:r>
              <a:rPr lang="en-GB" sz="1300" b="1" i="1">
                <a:solidFill>
                  <a:schemeClr val="tx2"/>
                </a:solidFill>
              </a:rPr>
              <a:t> </a:t>
            </a:r>
            <a:r>
              <a:rPr lang="en-GB" sz="1300" b="1" i="1" err="1">
                <a:solidFill>
                  <a:schemeClr val="tx2"/>
                </a:solidFill>
              </a:rPr>
              <a:t>tukee</a:t>
            </a:r>
            <a:r>
              <a:rPr lang="en-GB" sz="1300" b="1" i="1">
                <a:solidFill>
                  <a:schemeClr val="tx2"/>
                </a:solidFill>
              </a:rPr>
              <a:t> </a:t>
            </a:r>
            <a:r>
              <a:rPr lang="en-GB" sz="1300" b="1" i="1" err="1">
                <a:solidFill>
                  <a:schemeClr val="tx2"/>
                </a:solidFill>
              </a:rPr>
              <a:t>lukutaitoa</a:t>
            </a:r>
            <a:r>
              <a:rPr lang="en-GB" sz="1300" b="1" i="1">
                <a:solidFill>
                  <a:schemeClr val="tx2"/>
                </a:solidFill>
              </a:rPr>
              <a:t> </a:t>
            </a:r>
            <a:r>
              <a:rPr lang="en-GB" sz="1300" b="1" i="1" err="1">
                <a:solidFill>
                  <a:schemeClr val="tx2"/>
                </a:solidFill>
              </a:rPr>
              <a:t>ja</a:t>
            </a:r>
            <a:r>
              <a:rPr lang="en-GB" sz="1300" b="1" i="1">
                <a:solidFill>
                  <a:schemeClr val="tx2"/>
                </a:solidFill>
              </a:rPr>
              <a:t> </a:t>
            </a:r>
            <a:r>
              <a:rPr lang="en-GB" sz="1300" b="1" i="1" err="1">
                <a:solidFill>
                  <a:schemeClr val="tx2"/>
                </a:solidFill>
              </a:rPr>
              <a:t>lukemisen</a:t>
            </a:r>
            <a:r>
              <a:rPr lang="en-GB" sz="1300" b="1" i="1">
                <a:solidFill>
                  <a:schemeClr val="tx2"/>
                </a:solidFill>
              </a:rPr>
              <a:t> </a:t>
            </a:r>
            <a:r>
              <a:rPr lang="en-GB" sz="1300" b="1" i="1" err="1">
                <a:solidFill>
                  <a:schemeClr val="tx2"/>
                </a:solidFill>
              </a:rPr>
              <a:t>kulttuuria</a:t>
            </a:r>
            <a:r>
              <a:rPr lang="en-GB" sz="1300" b="1" i="1">
                <a:solidFill>
                  <a:schemeClr val="tx2"/>
                </a:solidFill>
              </a:rPr>
              <a:t>.</a:t>
            </a:r>
            <a:br>
              <a:rPr lang="en-GB" sz="1300" b="1" i="1">
                <a:solidFill>
                  <a:schemeClr val="tx2"/>
                </a:solidFill>
              </a:rPr>
            </a:br>
            <a:r>
              <a:rPr lang="en-GB" sz="1300" b="1" i="1" err="1">
                <a:solidFill>
                  <a:schemeClr val="tx2"/>
                </a:solidFill>
              </a:rPr>
              <a:t>Kirjasto</a:t>
            </a:r>
            <a:r>
              <a:rPr lang="en-GB" sz="1300" b="1" i="1">
                <a:solidFill>
                  <a:schemeClr val="tx2"/>
                </a:solidFill>
              </a:rPr>
              <a:t> </a:t>
            </a:r>
            <a:r>
              <a:rPr lang="en-GB" sz="1300" b="1" i="1" err="1">
                <a:solidFill>
                  <a:schemeClr val="tx2"/>
                </a:solidFill>
              </a:rPr>
              <a:t>toimii</a:t>
            </a:r>
            <a:r>
              <a:rPr lang="en-GB" sz="1300" b="1" i="1">
                <a:solidFill>
                  <a:schemeClr val="tx2"/>
                </a:solidFill>
              </a:rPr>
              <a:t> </a:t>
            </a:r>
            <a:r>
              <a:rPr lang="en-GB" sz="1300" b="1" i="1" err="1">
                <a:solidFill>
                  <a:schemeClr val="tx2"/>
                </a:solidFill>
              </a:rPr>
              <a:t>esimerkkinä</a:t>
            </a:r>
            <a:r>
              <a:rPr lang="en-GB" sz="1300" b="1" i="1">
                <a:solidFill>
                  <a:schemeClr val="tx2"/>
                </a:solidFill>
              </a:rPr>
              <a:t> </a:t>
            </a:r>
            <a:r>
              <a:rPr lang="en-GB" sz="1300" b="1" i="1" err="1">
                <a:solidFill>
                  <a:schemeClr val="tx2"/>
                </a:solidFill>
              </a:rPr>
              <a:t>kestävyydessä</a:t>
            </a:r>
            <a:r>
              <a:rPr lang="en-GB" sz="1300" b="1" i="1">
                <a:solidFill>
                  <a:schemeClr val="tx2"/>
                </a:solidFill>
              </a:rPr>
              <a:t> </a:t>
            </a:r>
            <a:r>
              <a:rPr lang="en-GB" sz="1300" b="1" i="1" err="1">
                <a:solidFill>
                  <a:schemeClr val="tx2"/>
                </a:solidFill>
              </a:rPr>
              <a:t>ja</a:t>
            </a:r>
            <a:r>
              <a:rPr lang="en-GB" sz="1300" b="1" i="1">
                <a:solidFill>
                  <a:schemeClr val="tx2"/>
                </a:solidFill>
              </a:rPr>
              <a:t> </a:t>
            </a:r>
            <a:r>
              <a:rPr lang="en-GB" sz="1300" b="1" i="1" err="1">
                <a:solidFill>
                  <a:schemeClr val="tx2"/>
                </a:solidFill>
              </a:rPr>
              <a:t>kiertotaloudessa</a:t>
            </a:r>
            <a:r>
              <a:rPr lang="en-GB" sz="1300" b="1" i="1">
                <a:solidFill>
                  <a:schemeClr val="tx2"/>
                </a:solidFill>
              </a:rPr>
              <a:t>.</a:t>
            </a:r>
            <a:br>
              <a:rPr lang="en-GB" sz="1300" b="1" i="1">
                <a:solidFill>
                  <a:schemeClr val="tx2"/>
                </a:solidFill>
              </a:rPr>
            </a:br>
            <a:r>
              <a:rPr lang="en-GB" sz="1300" b="1" i="1" err="1">
                <a:solidFill>
                  <a:schemeClr val="tx2"/>
                </a:solidFill>
              </a:rPr>
              <a:t>Kirjasto</a:t>
            </a:r>
            <a:r>
              <a:rPr lang="en-GB" sz="1300" b="1" i="1">
                <a:solidFill>
                  <a:schemeClr val="tx2"/>
                </a:solidFill>
              </a:rPr>
              <a:t> on </a:t>
            </a:r>
            <a:r>
              <a:rPr lang="en-GB" sz="1300" b="1" i="1" err="1">
                <a:solidFill>
                  <a:schemeClr val="tx2"/>
                </a:solidFill>
              </a:rPr>
              <a:t>yhdenvertaisuuden</a:t>
            </a:r>
            <a:r>
              <a:rPr lang="en-GB" sz="1300" b="1" i="1">
                <a:solidFill>
                  <a:schemeClr val="tx2"/>
                </a:solidFill>
              </a:rPr>
              <a:t> </a:t>
            </a:r>
            <a:r>
              <a:rPr lang="en-GB" sz="1300" b="1" i="1" err="1">
                <a:solidFill>
                  <a:schemeClr val="tx2"/>
                </a:solidFill>
              </a:rPr>
              <a:t>tyyssija</a:t>
            </a:r>
            <a:r>
              <a:rPr lang="en-GB" sz="1300" b="1" i="1">
                <a:solidFill>
                  <a:schemeClr val="tx2"/>
                </a:solidFill>
              </a:rPr>
              <a:t>.</a:t>
            </a:r>
          </a:p>
        </p:txBody>
      </p:sp>
      <p:sp>
        <p:nvSpPr>
          <p:cNvPr id="40" name="Text Placeholder 4">
            <a:extLst>
              <a:ext uri="{FF2B5EF4-FFF2-40B4-BE49-F238E27FC236}">
                <a16:creationId xmlns:a16="http://schemas.microsoft.com/office/drawing/2014/main" id="{0222A5E9-244D-1B2A-CE67-A73DA0FE0843}"/>
              </a:ext>
            </a:extLst>
          </p:cNvPr>
          <p:cNvSpPr txBox="1">
            <a:spLocks/>
          </p:cNvSpPr>
          <p:nvPr/>
        </p:nvSpPr>
        <p:spPr>
          <a:xfrm>
            <a:off x="360818" y="1856054"/>
            <a:ext cx="2099006" cy="1173246"/>
          </a:xfrm>
          <a:prstGeom prst="rect">
            <a:avLst/>
          </a:prstGeom>
          <a:solidFill>
            <a:schemeClr val="accent5"/>
          </a:solidFill>
        </p:spPr>
        <p:txBody>
          <a:bodyPr vert="horz" lIns="0" tIns="45720" rIns="0" bIns="45720" rtlCol="0" anchor="ctr">
            <a:noAutofit/>
          </a:bodyPr>
          <a:lstStyle>
            <a:lvl1pPr marL="179388" indent="-179388" algn="l" defTabSz="457200" rtl="0" eaLnBrk="1" latinLnBrk="0" hangingPunct="1">
              <a:lnSpc>
                <a:spcPct val="107000"/>
              </a:lnSpc>
              <a:spcBef>
                <a:spcPts val="0"/>
              </a:spcBef>
              <a:spcAft>
                <a:spcPts val="800"/>
              </a:spcAft>
              <a:buFont typeface="Arial"/>
              <a:buChar char="•"/>
              <a:defRPr sz="1800" kern="120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800"/>
              </a:spcAft>
              <a:buFont typeface="Lucida Grande"/>
              <a:buChar char="–"/>
              <a:defRPr sz="1500" kern="1200">
                <a:solidFill>
                  <a:schemeClr val="tx1"/>
                </a:solidFill>
                <a:latin typeface="Arial"/>
                <a:ea typeface="+mn-ea"/>
                <a:cs typeface="Arial"/>
              </a:defRPr>
            </a:lvl2pPr>
            <a:lvl3pPr marL="900000" indent="-180000" algn="l" defTabSz="457200" rtl="0" eaLnBrk="1" latinLnBrk="0" hangingPunct="1">
              <a:lnSpc>
                <a:spcPct val="107000"/>
              </a:lnSpc>
              <a:spcBef>
                <a:spcPts val="0"/>
              </a:spcBef>
              <a:spcAft>
                <a:spcPts val="800"/>
              </a:spcAft>
              <a:buSzPct val="60000"/>
              <a:buFont typeface="Courier New"/>
              <a:buChar char="o"/>
              <a:defRPr sz="1200" kern="1200">
                <a:solidFill>
                  <a:schemeClr val="tx1"/>
                </a:solidFill>
                <a:latin typeface="Arial"/>
                <a:ea typeface="+mn-ea"/>
                <a:cs typeface="Arial"/>
              </a:defRPr>
            </a:lvl3pPr>
            <a:lvl4pPr marL="1260000" indent="-180000" algn="l" defTabSz="457200" rtl="0" eaLnBrk="1" latinLnBrk="0" hangingPunct="1">
              <a:lnSpc>
                <a:spcPct val="107000"/>
              </a:lnSpc>
              <a:spcBef>
                <a:spcPts val="0"/>
              </a:spcBef>
              <a:spcAft>
                <a:spcPts val="800"/>
              </a:spcAft>
              <a:buSzPct val="100000"/>
              <a:buFont typeface="Lucida Grande"/>
              <a:buChar char="–"/>
              <a:defRPr sz="1200" kern="1200">
                <a:solidFill>
                  <a:schemeClr val="tx1"/>
                </a:solidFill>
                <a:latin typeface="Arial"/>
                <a:ea typeface="+mn-ea"/>
                <a:cs typeface="Arial"/>
              </a:defRPr>
            </a:lvl4pPr>
            <a:lvl5pPr marL="1620000" indent="-180000" algn="l" defTabSz="457200" rtl="0" eaLnBrk="1" latinLnBrk="0" hangingPunct="1">
              <a:lnSpc>
                <a:spcPct val="107000"/>
              </a:lnSpc>
              <a:spcBef>
                <a:spcPts val="0"/>
              </a:spcBef>
              <a:spcAft>
                <a:spcPts val="800"/>
              </a:spcAft>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fi-FI" sz="1000" b="0" i="0" u="none" strike="noStrike" kern="1200" cap="none" spc="0" normalizeH="0" baseline="0" noProof="0">
                <a:ln>
                  <a:noFill/>
                </a:ln>
                <a:solidFill>
                  <a:srgbClr val="000000"/>
                </a:solidFill>
                <a:effectLst/>
                <a:uLnTx/>
                <a:uFillTx/>
                <a:latin typeface="Arial"/>
                <a:ea typeface="Calibri"/>
                <a:cs typeface="Calibri"/>
              </a:rPr>
              <a:t>Kirjastoon hankitaan suunnitelmallisesti aineistoa eri kielillä. </a:t>
            </a:r>
            <a:r>
              <a:rPr kumimoji="0" lang="fi-FI" sz="1000" b="0" i="0" u="none" strike="noStrike" kern="1200" cap="none" spc="0" normalizeH="0" baseline="0" noProof="0">
                <a:ln>
                  <a:noFill/>
                </a:ln>
                <a:solidFill>
                  <a:srgbClr val="292929"/>
                </a:solidFill>
                <a:effectLst/>
                <a:uLnTx/>
                <a:uFillTx/>
                <a:latin typeface="Arial"/>
                <a:ea typeface="+mn-ea"/>
                <a:cs typeface="Arial"/>
              </a:rPr>
              <a:t>Kirjastossa tuodaan esille erilaista kirjallisuutta mm. tapahtumien keinoin</a:t>
            </a:r>
            <a:r>
              <a:rPr kumimoji="0" lang="fi-FI" sz="1000" b="0" i="0" u="none" strike="noStrike" kern="1200" cap="none" spc="0" normalizeH="0" baseline="0" noProof="0">
                <a:ln>
                  <a:noFill/>
                </a:ln>
                <a:solidFill>
                  <a:srgbClr val="000000"/>
                </a:solidFill>
                <a:effectLst/>
                <a:uLnTx/>
                <a:uFillTx/>
                <a:latin typeface="Arial"/>
                <a:ea typeface="Calibri"/>
                <a:cs typeface="Calibri"/>
              </a:rPr>
              <a:t> ja järjestetään myös monilukutaitoon liittyviä opastuksia ja tapahtumia.</a:t>
            </a:r>
            <a:endParaRPr kumimoji="0" lang="en-US" sz="1000" b="0" i="0" u="none" strike="noStrike" kern="1200" cap="none" spc="0" normalizeH="0" baseline="0" noProof="0">
              <a:ln>
                <a:noFill/>
              </a:ln>
              <a:solidFill>
                <a:srgbClr val="000000"/>
              </a:solidFill>
              <a:effectLst/>
              <a:uLnTx/>
              <a:uFillTx/>
              <a:latin typeface="Arial"/>
              <a:ea typeface="Calibri"/>
              <a:cs typeface="Calibri"/>
            </a:endParaRPr>
          </a:p>
        </p:txBody>
      </p:sp>
      <p:sp>
        <p:nvSpPr>
          <p:cNvPr id="48" name="Text Placeholder 4">
            <a:extLst>
              <a:ext uri="{FF2B5EF4-FFF2-40B4-BE49-F238E27FC236}">
                <a16:creationId xmlns:a16="http://schemas.microsoft.com/office/drawing/2014/main" id="{9B35C686-513D-99BB-CE4E-821C409DFE31}"/>
              </a:ext>
            </a:extLst>
          </p:cNvPr>
          <p:cNvSpPr txBox="1">
            <a:spLocks/>
          </p:cNvSpPr>
          <p:nvPr/>
        </p:nvSpPr>
        <p:spPr>
          <a:xfrm>
            <a:off x="2631381" y="1856054"/>
            <a:ext cx="2099006" cy="1173246"/>
          </a:xfrm>
          <a:prstGeom prst="rect">
            <a:avLst/>
          </a:prstGeom>
          <a:solidFill>
            <a:schemeClr val="accent5"/>
          </a:solidFill>
        </p:spPr>
        <p:txBody>
          <a:bodyPr vert="horz" lIns="0" tIns="45720" rIns="0" bIns="45720" rtlCol="0" anchor="ctr">
            <a:noAutofit/>
          </a:bodyPr>
          <a:lstStyle>
            <a:lvl1pPr marL="179388" indent="-179388" algn="l" defTabSz="457200" rtl="0" eaLnBrk="1" latinLnBrk="0" hangingPunct="1">
              <a:lnSpc>
                <a:spcPct val="107000"/>
              </a:lnSpc>
              <a:spcBef>
                <a:spcPts val="0"/>
              </a:spcBef>
              <a:spcAft>
                <a:spcPts val="800"/>
              </a:spcAft>
              <a:buFont typeface="Arial"/>
              <a:buChar char="•"/>
              <a:defRPr sz="1800" kern="120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800"/>
              </a:spcAft>
              <a:buFont typeface="Lucida Grande"/>
              <a:buChar char="–"/>
              <a:defRPr sz="1500" kern="1200">
                <a:solidFill>
                  <a:schemeClr val="tx1"/>
                </a:solidFill>
                <a:latin typeface="Arial"/>
                <a:ea typeface="+mn-ea"/>
                <a:cs typeface="Arial"/>
              </a:defRPr>
            </a:lvl2pPr>
            <a:lvl3pPr marL="900000" indent="-180000" algn="l" defTabSz="457200" rtl="0" eaLnBrk="1" latinLnBrk="0" hangingPunct="1">
              <a:lnSpc>
                <a:spcPct val="107000"/>
              </a:lnSpc>
              <a:spcBef>
                <a:spcPts val="0"/>
              </a:spcBef>
              <a:spcAft>
                <a:spcPts val="800"/>
              </a:spcAft>
              <a:buSzPct val="60000"/>
              <a:buFont typeface="Courier New"/>
              <a:buChar char="o"/>
              <a:defRPr sz="1200" kern="1200">
                <a:solidFill>
                  <a:schemeClr val="tx1"/>
                </a:solidFill>
                <a:latin typeface="Arial"/>
                <a:ea typeface="+mn-ea"/>
                <a:cs typeface="Arial"/>
              </a:defRPr>
            </a:lvl3pPr>
            <a:lvl4pPr marL="1260000" indent="-180000" algn="l" defTabSz="457200" rtl="0" eaLnBrk="1" latinLnBrk="0" hangingPunct="1">
              <a:lnSpc>
                <a:spcPct val="107000"/>
              </a:lnSpc>
              <a:spcBef>
                <a:spcPts val="0"/>
              </a:spcBef>
              <a:spcAft>
                <a:spcPts val="800"/>
              </a:spcAft>
              <a:buSzPct val="100000"/>
              <a:buFont typeface="Lucida Grande"/>
              <a:buChar char="–"/>
              <a:defRPr sz="1200" kern="1200">
                <a:solidFill>
                  <a:schemeClr val="tx1"/>
                </a:solidFill>
                <a:latin typeface="Arial"/>
                <a:ea typeface="+mn-ea"/>
                <a:cs typeface="Arial"/>
              </a:defRPr>
            </a:lvl4pPr>
            <a:lvl5pPr marL="1620000" indent="-180000" algn="l" defTabSz="457200" rtl="0" eaLnBrk="1" latinLnBrk="0" hangingPunct="1">
              <a:lnSpc>
                <a:spcPct val="107000"/>
              </a:lnSpc>
              <a:spcBef>
                <a:spcPts val="0"/>
              </a:spcBef>
              <a:spcAft>
                <a:spcPts val="800"/>
              </a:spcAft>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0000"/>
              </a:lnSpc>
              <a:buNone/>
              <a:defRPr/>
            </a:pPr>
            <a:r>
              <a:rPr kumimoji="0" lang="fi-FI" sz="1000" b="0" i="0" u="none" strike="noStrike" kern="1200" cap="none" spc="0" normalizeH="0" baseline="0" noProof="0">
                <a:ln>
                  <a:noFill/>
                </a:ln>
                <a:solidFill>
                  <a:srgbClr val="292929"/>
                </a:solidFill>
                <a:effectLst/>
                <a:uLnTx/>
                <a:uFillTx/>
                <a:latin typeface="Arial"/>
                <a:ea typeface="+mn-ea"/>
                <a:cs typeface="Arial"/>
              </a:rPr>
              <a:t>Kirjastossa </a:t>
            </a:r>
            <a:r>
              <a:rPr kumimoji="0" lang="fi-FI" sz="1000" b="0" i="0" u="none" strike="noStrike" kern="1200" cap="none" spc="0" normalizeH="0" baseline="0" noProof="0" err="1">
                <a:ln>
                  <a:noFill/>
                </a:ln>
                <a:solidFill>
                  <a:srgbClr val="292929"/>
                </a:solidFill>
                <a:effectLst/>
                <a:uLnTx/>
                <a:uFillTx/>
                <a:latin typeface="Arial"/>
                <a:ea typeface="+mn-ea"/>
                <a:cs typeface="Arial"/>
              </a:rPr>
              <a:t>osallistetaan</a:t>
            </a:r>
            <a:r>
              <a:rPr kumimoji="0" lang="fi-FI" sz="1000" b="0" i="0" u="none" strike="noStrike" kern="1200" cap="none" spc="0" normalizeH="0" baseline="0" noProof="0">
                <a:ln>
                  <a:noFill/>
                </a:ln>
                <a:solidFill>
                  <a:srgbClr val="292929"/>
                </a:solidFill>
                <a:effectLst/>
                <a:uLnTx/>
                <a:uFillTx/>
                <a:latin typeface="Arial"/>
                <a:ea typeface="+mn-ea"/>
                <a:cs typeface="Arial"/>
              </a:rPr>
              <a:t> </a:t>
            </a:r>
            <a:br>
              <a:rPr lang="fi-FI" sz="1000"/>
            </a:br>
            <a:r>
              <a:rPr kumimoji="0" lang="fi-FI" sz="1000" b="0" i="0" u="none" strike="noStrike" kern="1200" cap="none" spc="0" normalizeH="0" baseline="0" noProof="0">
                <a:ln>
                  <a:noFill/>
                </a:ln>
                <a:solidFill>
                  <a:srgbClr val="292929"/>
                </a:solidFill>
                <a:effectLst/>
                <a:uLnTx/>
                <a:uFillTx/>
                <a:latin typeface="Arial"/>
                <a:ea typeface="+mn-ea"/>
                <a:cs typeface="Arial"/>
              </a:rPr>
              <a:t>asiakkaita tilojen ja toiminnan suunnitteluun tekemällä kokeiluja tilaratkaisuista ja pyytämällä niistä palautetta. </a:t>
            </a:r>
            <a:r>
              <a:rPr lang="fi-FI" sz="1000">
                <a:solidFill>
                  <a:srgbClr val="292929"/>
                </a:solidFill>
              </a:rPr>
              <a:t>Palautetta kerätään </a:t>
            </a:r>
            <a:br>
              <a:rPr lang="fi-FI" sz="1000"/>
            </a:br>
            <a:r>
              <a:rPr lang="fi-FI" sz="1000">
                <a:solidFill>
                  <a:srgbClr val="292929"/>
                </a:solidFill>
              </a:rPr>
              <a:t>myös</a:t>
            </a:r>
            <a:r>
              <a:rPr kumimoji="0" lang="fi-FI" sz="1000" b="0" i="0" u="none" strike="noStrike" kern="1200" cap="none" spc="0" normalizeH="0" baseline="0" noProof="0">
                <a:ln>
                  <a:noFill/>
                </a:ln>
                <a:solidFill>
                  <a:srgbClr val="292929"/>
                </a:solidFill>
                <a:effectLst/>
                <a:uLnTx/>
                <a:uFillTx/>
                <a:latin typeface="Arial"/>
                <a:ea typeface="+mn-ea"/>
                <a:cs typeface="Arial"/>
              </a:rPr>
              <a:t> ei-kävijöiltä.</a:t>
            </a:r>
            <a:r>
              <a:rPr lang="fi-FI" sz="1000">
                <a:solidFill>
                  <a:srgbClr val="292929"/>
                </a:solidFill>
              </a:rPr>
              <a:t> </a:t>
            </a:r>
            <a:endParaRPr kumimoji="0" lang="fi-FI" sz="1000" b="0" i="0" u="none" strike="noStrike" kern="1200" cap="none" spc="0" normalizeH="0" baseline="0" noProof="0">
              <a:ln>
                <a:noFill/>
              </a:ln>
              <a:solidFill>
                <a:srgbClr val="292929"/>
              </a:solidFill>
              <a:effectLst/>
              <a:uLnTx/>
              <a:uFillTx/>
              <a:latin typeface="Arial"/>
              <a:ea typeface="+mn-ea"/>
              <a:cs typeface="Arial"/>
            </a:endParaRPr>
          </a:p>
        </p:txBody>
      </p:sp>
      <p:sp>
        <p:nvSpPr>
          <p:cNvPr id="50" name="Text Placeholder 4">
            <a:extLst>
              <a:ext uri="{FF2B5EF4-FFF2-40B4-BE49-F238E27FC236}">
                <a16:creationId xmlns:a16="http://schemas.microsoft.com/office/drawing/2014/main" id="{74094986-9482-E86E-D99B-27020802A940}"/>
              </a:ext>
            </a:extLst>
          </p:cNvPr>
          <p:cNvSpPr txBox="1">
            <a:spLocks/>
          </p:cNvSpPr>
          <p:nvPr/>
        </p:nvSpPr>
        <p:spPr>
          <a:xfrm>
            <a:off x="4892407" y="1856054"/>
            <a:ext cx="2099006" cy="1173246"/>
          </a:xfrm>
          <a:prstGeom prst="rect">
            <a:avLst/>
          </a:prstGeom>
          <a:solidFill>
            <a:schemeClr val="accent5"/>
          </a:solidFill>
        </p:spPr>
        <p:txBody>
          <a:bodyPr vert="horz" lIns="0" tIns="45720" rIns="0" bIns="45720" rtlCol="0" anchor="ctr">
            <a:noAutofit/>
          </a:bodyPr>
          <a:lstStyle>
            <a:defPPr>
              <a:defRPr lang="en-US"/>
            </a:defPPr>
            <a:lvl1pPr indent="0" algn="ctr">
              <a:lnSpc>
                <a:spcPct val="100000"/>
              </a:lnSpc>
              <a:spcBef>
                <a:spcPts val="0"/>
              </a:spcBef>
              <a:spcAft>
                <a:spcPts val="800"/>
              </a:spcAft>
              <a:buFont typeface="Arial"/>
              <a:buNone/>
              <a:defRPr sz="1300">
                <a:latin typeface="Arial"/>
                <a:cs typeface="Arial"/>
              </a:defRPr>
            </a:lvl1pPr>
            <a:lvl2pPr marL="540000" indent="-180000">
              <a:lnSpc>
                <a:spcPct val="107000"/>
              </a:lnSpc>
              <a:spcBef>
                <a:spcPts val="0"/>
              </a:spcBef>
              <a:spcAft>
                <a:spcPts val="800"/>
              </a:spcAft>
              <a:buFont typeface="Lucida Grande"/>
              <a:buChar char="–"/>
              <a:defRPr sz="1500">
                <a:latin typeface="Arial"/>
                <a:cs typeface="Arial"/>
              </a:defRPr>
            </a:lvl2pPr>
            <a:lvl3pPr marL="900000" indent="-180000">
              <a:lnSpc>
                <a:spcPct val="107000"/>
              </a:lnSpc>
              <a:spcBef>
                <a:spcPts val="0"/>
              </a:spcBef>
              <a:spcAft>
                <a:spcPts val="800"/>
              </a:spcAft>
              <a:buSzPct val="60000"/>
              <a:buFont typeface="Courier New"/>
              <a:buChar char="o"/>
              <a:defRPr sz="1200">
                <a:latin typeface="Arial"/>
                <a:cs typeface="Arial"/>
              </a:defRPr>
            </a:lvl3pPr>
            <a:lvl4pPr marL="1260000" indent="-180000">
              <a:lnSpc>
                <a:spcPct val="107000"/>
              </a:lnSpc>
              <a:spcBef>
                <a:spcPts val="0"/>
              </a:spcBef>
              <a:spcAft>
                <a:spcPts val="800"/>
              </a:spcAft>
              <a:buSzPct val="100000"/>
              <a:buFont typeface="Lucida Grande"/>
              <a:buChar char="–"/>
              <a:defRPr sz="1200">
                <a:latin typeface="Arial"/>
                <a:cs typeface="Arial"/>
              </a:defRPr>
            </a:lvl4pPr>
            <a:lvl5pPr marL="1620000" indent="-180000">
              <a:lnSpc>
                <a:spcPct val="107000"/>
              </a:lnSpc>
              <a:spcBef>
                <a:spcPts val="0"/>
              </a:spcBef>
              <a:spcAft>
                <a:spcPts val="800"/>
              </a:spcAft>
              <a:buFont typeface="Arial"/>
              <a:buChar char="–"/>
              <a:defRPr sz="10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marR="0" lvl="0" indent="0" algn="ctr" defTabSz="457200" rtl="0" eaLnBrk="1" fontAlgn="auto" latinLnBrk="0" hangingPunct="1">
              <a:lnSpc>
                <a:spcPct val="100000"/>
              </a:lnSpc>
              <a:spcBef>
                <a:spcPts val="0"/>
              </a:spcBef>
              <a:spcAft>
                <a:spcPts val="800"/>
              </a:spcAft>
              <a:buClrTx/>
              <a:buSzTx/>
              <a:buFont typeface="Arial"/>
              <a:buNone/>
              <a:tabLst/>
              <a:defRPr/>
            </a:pPr>
            <a:r>
              <a:rPr kumimoji="0" lang="en-US" sz="1100" b="0" i="0" u="none" strike="noStrike" kern="1200" cap="none" spc="0" normalizeH="0" baseline="0" noProof="0" err="1">
                <a:ln>
                  <a:noFill/>
                </a:ln>
                <a:solidFill>
                  <a:srgbClr val="292929"/>
                </a:solidFill>
                <a:effectLst/>
                <a:uLnTx/>
                <a:uFillTx/>
                <a:latin typeface="Arial"/>
                <a:ea typeface="+mn-ea"/>
                <a:cs typeface="Arial"/>
              </a:rPr>
              <a:t>Kirjastossa</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viestitään</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pysähtymisen</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merkityksestä</a:t>
            </a:r>
            <a:r>
              <a:rPr kumimoji="0" lang="en-US" sz="1100" b="0" i="0" u="none" strike="noStrike" kern="1200" cap="none" spc="0" normalizeH="0" baseline="0" noProof="0">
                <a:ln>
                  <a:noFill/>
                </a:ln>
                <a:solidFill>
                  <a:srgbClr val="292929"/>
                </a:solidFill>
                <a:effectLst/>
                <a:uLnTx/>
                <a:uFillTx/>
                <a:latin typeface="Arial"/>
                <a:ea typeface="+mn-ea"/>
                <a:cs typeface="Arial"/>
              </a:rPr>
              <a:t> </a:t>
            </a:r>
            <a:br>
              <a:rPr kumimoji="0" lang="en-US" sz="1100" b="0" i="0" u="none" strike="noStrike" kern="1200" cap="none" spc="0" normalizeH="0" baseline="0" noProof="0">
                <a:ln>
                  <a:noFill/>
                </a:ln>
                <a:solidFill>
                  <a:srgbClr val="292929"/>
                </a:solidFill>
                <a:effectLst/>
                <a:uLnTx/>
                <a:uFillTx/>
                <a:latin typeface="Arial"/>
                <a:ea typeface="+mn-ea"/>
                <a:cs typeface="Arial"/>
              </a:rPr>
            </a:br>
            <a:r>
              <a:rPr kumimoji="0" lang="en-US" sz="1100" b="0" i="0" u="none" strike="noStrike" kern="1200" cap="none" spc="0" normalizeH="0" baseline="0" noProof="0">
                <a:ln>
                  <a:noFill/>
                </a:ln>
                <a:solidFill>
                  <a:srgbClr val="292929"/>
                </a:solidFill>
                <a:effectLst/>
                <a:uLnTx/>
                <a:uFillTx/>
                <a:latin typeface="Arial"/>
                <a:ea typeface="+mn-ea"/>
                <a:cs typeface="Arial"/>
              </a:rPr>
              <a:t>ja </a:t>
            </a:r>
            <a:r>
              <a:rPr kumimoji="0" lang="en-US" sz="1100" b="0" i="0" u="none" strike="noStrike" kern="1200" cap="none" spc="0" normalizeH="0" baseline="0" noProof="0" err="1">
                <a:ln>
                  <a:noFill/>
                </a:ln>
                <a:solidFill>
                  <a:srgbClr val="292929"/>
                </a:solidFill>
                <a:effectLst/>
                <a:uLnTx/>
                <a:uFillTx/>
                <a:latin typeface="Arial"/>
                <a:ea typeface="+mn-ea"/>
                <a:cs typeface="Arial"/>
              </a:rPr>
              <a:t>siitä</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miten</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kirjasto</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mahdollistaa</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sen</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asiakkaalle</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Teemaan</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liittyen</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järjestetään</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myös</a:t>
            </a:r>
            <a:r>
              <a:rPr kumimoji="0" lang="en-US" sz="1100" b="0" i="0" u="none" strike="noStrike" kern="1200" cap="none" spc="0" normalizeH="0" baseline="0" noProof="0">
                <a:ln>
                  <a:noFill/>
                </a:ln>
                <a:solidFill>
                  <a:srgbClr val="292929"/>
                </a:solidFill>
                <a:effectLst/>
                <a:uLnTx/>
                <a:uFillTx/>
                <a:latin typeface="Arial"/>
                <a:ea typeface="+mn-ea"/>
                <a:cs typeface="Arial"/>
              </a:rPr>
              <a:t> </a:t>
            </a:r>
            <a:r>
              <a:rPr kumimoji="0" lang="en-US" sz="1100" b="0" i="0" u="none" strike="noStrike" kern="1200" cap="none" spc="0" normalizeH="0" baseline="0" noProof="0" err="1">
                <a:ln>
                  <a:noFill/>
                </a:ln>
                <a:solidFill>
                  <a:srgbClr val="292929"/>
                </a:solidFill>
                <a:effectLst/>
                <a:uLnTx/>
                <a:uFillTx/>
                <a:latin typeface="Arial"/>
                <a:ea typeface="+mn-ea"/>
                <a:cs typeface="Arial"/>
              </a:rPr>
              <a:t>tapahtumia</a:t>
            </a:r>
            <a:r>
              <a:rPr kumimoji="0" lang="en-US" sz="1100" b="0" i="0" u="none" strike="noStrike" kern="1200" cap="none" spc="0" normalizeH="0" baseline="0" noProof="0">
                <a:ln>
                  <a:noFill/>
                </a:ln>
                <a:solidFill>
                  <a:srgbClr val="292929"/>
                </a:solidFill>
                <a:effectLst/>
                <a:uLnTx/>
                <a:uFillTx/>
                <a:latin typeface="Arial"/>
                <a:ea typeface="+mn-ea"/>
                <a:cs typeface="Arial"/>
              </a:rPr>
              <a:t>. </a:t>
            </a:r>
          </a:p>
        </p:txBody>
      </p:sp>
      <p:sp>
        <p:nvSpPr>
          <p:cNvPr id="51" name="Text Placeholder 4">
            <a:extLst>
              <a:ext uri="{FF2B5EF4-FFF2-40B4-BE49-F238E27FC236}">
                <a16:creationId xmlns:a16="http://schemas.microsoft.com/office/drawing/2014/main" id="{D574AA17-C062-CB53-7339-92EB1FE66889}"/>
              </a:ext>
            </a:extLst>
          </p:cNvPr>
          <p:cNvSpPr txBox="1">
            <a:spLocks/>
          </p:cNvSpPr>
          <p:nvPr/>
        </p:nvSpPr>
        <p:spPr>
          <a:xfrm>
            <a:off x="360818" y="3171050"/>
            <a:ext cx="2099006" cy="1173246"/>
          </a:xfrm>
          <a:prstGeom prst="rect">
            <a:avLst/>
          </a:prstGeom>
          <a:solidFill>
            <a:srgbClr val="BFE6F6"/>
          </a:solidFill>
        </p:spPr>
        <p:txBody>
          <a:bodyPr vert="horz" lIns="0" tIns="45720" rIns="0" bIns="45720" rtlCol="0" anchor="ctr">
            <a:noAutofit/>
          </a:bodyPr>
          <a:lstStyle>
            <a:lvl1pPr marL="179388" indent="-179388" algn="l" defTabSz="457200" rtl="0" eaLnBrk="1" latinLnBrk="0" hangingPunct="1">
              <a:lnSpc>
                <a:spcPct val="107000"/>
              </a:lnSpc>
              <a:spcBef>
                <a:spcPts val="0"/>
              </a:spcBef>
              <a:spcAft>
                <a:spcPts val="800"/>
              </a:spcAft>
              <a:buFont typeface="Arial"/>
              <a:buChar char="•"/>
              <a:defRPr sz="1800" kern="120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800"/>
              </a:spcAft>
              <a:buFont typeface="Lucida Grande"/>
              <a:buChar char="–"/>
              <a:defRPr sz="1500" kern="1200">
                <a:solidFill>
                  <a:schemeClr val="tx1"/>
                </a:solidFill>
                <a:latin typeface="Arial"/>
                <a:ea typeface="+mn-ea"/>
                <a:cs typeface="Arial"/>
              </a:defRPr>
            </a:lvl2pPr>
            <a:lvl3pPr marL="900000" indent="-180000" algn="l" defTabSz="457200" rtl="0" eaLnBrk="1" latinLnBrk="0" hangingPunct="1">
              <a:lnSpc>
                <a:spcPct val="107000"/>
              </a:lnSpc>
              <a:spcBef>
                <a:spcPts val="0"/>
              </a:spcBef>
              <a:spcAft>
                <a:spcPts val="800"/>
              </a:spcAft>
              <a:buSzPct val="60000"/>
              <a:buFont typeface="Courier New"/>
              <a:buChar char="o"/>
              <a:defRPr sz="1200" kern="1200">
                <a:solidFill>
                  <a:schemeClr val="tx1"/>
                </a:solidFill>
                <a:latin typeface="Arial"/>
                <a:ea typeface="+mn-ea"/>
                <a:cs typeface="Arial"/>
              </a:defRPr>
            </a:lvl3pPr>
            <a:lvl4pPr marL="1260000" indent="-180000" algn="l" defTabSz="457200" rtl="0" eaLnBrk="1" latinLnBrk="0" hangingPunct="1">
              <a:lnSpc>
                <a:spcPct val="107000"/>
              </a:lnSpc>
              <a:spcBef>
                <a:spcPts val="0"/>
              </a:spcBef>
              <a:spcAft>
                <a:spcPts val="800"/>
              </a:spcAft>
              <a:buSzPct val="100000"/>
              <a:buFont typeface="Lucida Grande"/>
              <a:buChar char="–"/>
              <a:defRPr sz="1200" kern="1200">
                <a:solidFill>
                  <a:schemeClr val="tx1"/>
                </a:solidFill>
                <a:latin typeface="Arial"/>
                <a:ea typeface="+mn-ea"/>
                <a:cs typeface="Arial"/>
              </a:defRPr>
            </a:lvl4pPr>
            <a:lvl5pPr marL="1620000" indent="-180000" algn="l" defTabSz="457200" rtl="0" eaLnBrk="1" latinLnBrk="0" hangingPunct="1">
              <a:lnSpc>
                <a:spcPct val="107000"/>
              </a:lnSpc>
              <a:spcBef>
                <a:spcPts val="0"/>
              </a:spcBef>
              <a:spcAft>
                <a:spcPts val="800"/>
              </a:spcAft>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9070" indent="-179070" algn="ctr">
              <a:buNone/>
              <a:defRPr/>
            </a:pPr>
            <a:r>
              <a:rPr lang="fi-FI" sz="1100">
                <a:solidFill>
                  <a:srgbClr val="000000"/>
                </a:solidFill>
                <a:ea typeface="Verdana"/>
              </a:rPr>
              <a:t>Logistiikkaa tehostetaan yhteistyössä Vaski-kirjastojen kanssa. </a:t>
            </a:r>
            <a:r>
              <a:rPr kumimoji="0" lang="fi-FI" sz="1100" b="0" i="0" u="none" strike="noStrike" kern="1200" cap="none" spc="0" normalizeH="0" baseline="0" noProof="0">
                <a:ln>
                  <a:noFill/>
                </a:ln>
                <a:solidFill>
                  <a:srgbClr val="000000"/>
                </a:solidFill>
                <a:effectLst/>
                <a:uLnTx/>
                <a:uFillTx/>
                <a:latin typeface="Arial"/>
                <a:ea typeface="Verdana"/>
                <a:cs typeface="Arial"/>
              </a:rPr>
              <a:t>Lisäksi selvitetään uusia kanavia poistokirjojen hyötykäyttöön.</a:t>
            </a:r>
            <a:r>
              <a:rPr lang="fi-FI" sz="1100">
                <a:solidFill>
                  <a:srgbClr val="000000"/>
                </a:solidFill>
                <a:ea typeface="Verdana"/>
              </a:rPr>
              <a:t> </a:t>
            </a:r>
            <a:endParaRPr kumimoji="0" lang="fi-FI" sz="1100" b="0" i="0" u="none" strike="noStrike" kern="1200" cap="none" spc="0" normalizeH="0" baseline="0" noProof="0">
              <a:ln>
                <a:noFill/>
              </a:ln>
              <a:solidFill>
                <a:srgbClr val="292929"/>
              </a:solidFill>
              <a:effectLst/>
              <a:uLnTx/>
              <a:uFillTx/>
              <a:latin typeface="Arial"/>
              <a:ea typeface="+mn-ea"/>
              <a:cs typeface="Arial"/>
            </a:endParaRPr>
          </a:p>
        </p:txBody>
      </p:sp>
      <p:sp>
        <p:nvSpPr>
          <p:cNvPr id="52" name="Text Placeholder 4">
            <a:extLst>
              <a:ext uri="{FF2B5EF4-FFF2-40B4-BE49-F238E27FC236}">
                <a16:creationId xmlns:a16="http://schemas.microsoft.com/office/drawing/2014/main" id="{15F56762-EA17-496C-B5C3-19243029E3DE}"/>
              </a:ext>
            </a:extLst>
          </p:cNvPr>
          <p:cNvSpPr txBox="1">
            <a:spLocks/>
          </p:cNvSpPr>
          <p:nvPr/>
        </p:nvSpPr>
        <p:spPr>
          <a:xfrm>
            <a:off x="2631381" y="3171050"/>
            <a:ext cx="2099006" cy="1173246"/>
          </a:xfrm>
          <a:prstGeom prst="rect">
            <a:avLst/>
          </a:prstGeom>
          <a:solidFill>
            <a:schemeClr val="accent5"/>
          </a:solidFill>
        </p:spPr>
        <p:txBody>
          <a:bodyPr vert="horz" lIns="0" tIns="45720" rIns="0" bIns="45720" rtlCol="0" anchor="ctr">
            <a:noAutofit/>
          </a:bodyPr>
          <a:lstStyle>
            <a:lvl1pPr marL="179388" indent="-179388" algn="l" defTabSz="457200" rtl="0" eaLnBrk="1" latinLnBrk="0" hangingPunct="1">
              <a:lnSpc>
                <a:spcPct val="107000"/>
              </a:lnSpc>
              <a:spcBef>
                <a:spcPts val="0"/>
              </a:spcBef>
              <a:spcAft>
                <a:spcPts val="800"/>
              </a:spcAft>
              <a:buFont typeface="Arial"/>
              <a:buChar char="•"/>
              <a:defRPr sz="1800" kern="120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800"/>
              </a:spcAft>
              <a:buFont typeface="Lucida Grande"/>
              <a:buChar char="–"/>
              <a:defRPr sz="1500" kern="1200">
                <a:solidFill>
                  <a:schemeClr val="tx1"/>
                </a:solidFill>
                <a:latin typeface="Arial"/>
                <a:ea typeface="+mn-ea"/>
                <a:cs typeface="Arial"/>
              </a:defRPr>
            </a:lvl2pPr>
            <a:lvl3pPr marL="900000" indent="-180000" algn="l" defTabSz="457200" rtl="0" eaLnBrk="1" latinLnBrk="0" hangingPunct="1">
              <a:lnSpc>
                <a:spcPct val="107000"/>
              </a:lnSpc>
              <a:spcBef>
                <a:spcPts val="0"/>
              </a:spcBef>
              <a:spcAft>
                <a:spcPts val="800"/>
              </a:spcAft>
              <a:buSzPct val="60000"/>
              <a:buFont typeface="Courier New"/>
              <a:buChar char="o"/>
              <a:defRPr sz="1200" kern="1200">
                <a:solidFill>
                  <a:schemeClr val="tx1"/>
                </a:solidFill>
                <a:latin typeface="Arial"/>
                <a:ea typeface="+mn-ea"/>
                <a:cs typeface="Arial"/>
              </a:defRPr>
            </a:lvl3pPr>
            <a:lvl4pPr marL="1260000" indent="-180000" algn="l" defTabSz="457200" rtl="0" eaLnBrk="1" latinLnBrk="0" hangingPunct="1">
              <a:lnSpc>
                <a:spcPct val="107000"/>
              </a:lnSpc>
              <a:spcBef>
                <a:spcPts val="0"/>
              </a:spcBef>
              <a:spcAft>
                <a:spcPts val="800"/>
              </a:spcAft>
              <a:buSzPct val="100000"/>
              <a:buFont typeface="Lucida Grande"/>
              <a:buChar char="–"/>
              <a:defRPr sz="1200" kern="1200">
                <a:solidFill>
                  <a:schemeClr val="tx1"/>
                </a:solidFill>
                <a:latin typeface="Arial"/>
                <a:ea typeface="+mn-ea"/>
                <a:cs typeface="Arial"/>
              </a:defRPr>
            </a:lvl4pPr>
            <a:lvl5pPr marL="1620000" indent="-180000" algn="l" defTabSz="457200" rtl="0" eaLnBrk="1" latinLnBrk="0" hangingPunct="1">
              <a:lnSpc>
                <a:spcPct val="107000"/>
              </a:lnSpc>
              <a:spcBef>
                <a:spcPts val="0"/>
              </a:spcBef>
              <a:spcAft>
                <a:spcPts val="800"/>
              </a:spcAft>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Kirjaston</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kiertotalousvaikutukset</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tunnistetaan</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ja</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niistä</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kerrotaan</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verkkosivuilla</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sosiaalisessa</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mediassa</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ja</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kirjaston</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tiloissa</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Yhteistyökumppanien</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kanssa</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järjestetään</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kiertotalous</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a:t>
            </a:r>
            <a:b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b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teemaisia</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r>
              <a:rPr kumimoji="0" lang="en-GB" sz="1000" b="0" i="0" u="none" strike="noStrike" kern="1200" cap="none" spc="0" normalizeH="0" baseline="0" noProof="0" err="1">
                <a:ln>
                  <a:noFill/>
                </a:ln>
                <a:solidFill>
                  <a:srgbClr val="000000"/>
                </a:solidFill>
                <a:effectLst/>
                <a:uLnTx/>
                <a:uFillTx/>
                <a:latin typeface="Arial" panose="020B0604020202020204" pitchFamily="34" charset="0"/>
                <a:ea typeface="Verdana"/>
                <a:cs typeface="Arial" panose="020B0604020202020204" pitchFamily="34" charset="0"/>
              </a:rPr>
              <a:t>infotilaisuuksia</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rPr>
              <a:t>. </a:t>
            </a:r>
          </a:p>
        </p:txBody>
      </p:sp>
      <p:sp>
        <p:nvSpPr>
          <p:cNvPr id="53" name="Text Placeholder 4">
            <a:extLst>
              <a:ext uri="{FF2B5EF4-FFF2-40B4-BE49-F238E27FC236}">
                <a16:creationId xmlns:a16="http://schemas.microsoft.com/office/drawing/2014/main" id="{3C288559-808C-A199-9E76-F0FEA4A0E199}"/>
              </a:ext>
            </a:extLst>
          </p:cNvPr>
          <p:cNvSpPr txBox="1">
            <a:spLocks/>
          </p:cNvSpPr>
          <p:nvPr/>
        </p:nvSpPr>
        <p:spPr>
          <a:xfrm>
            <a:off x="4892407" y="3171050"/>
            <a:ext cx="2099006" cy="1173246"/>
          </a:xfrm>
          <a:prstGeom prst="rect">
            <a:avLst/>
          </a:prstGeom>
          <a:solidFill>
            <a:srgbClr val="BFE6F6"/>
          </a:solidFill>
        </p:spPr>
        <p:txBody>
          <a:bodyPr vert="horz" lIns="0" tIns="45720" rIns="0" bIns="45720" rtlCol="0" anchor="ctr">
            <a:noAutofit/>
          </a:bodyPr>
          <a:lstStyle>
            <a:lvl1pPr marL="179388" indent="-179388" algn="l" defTabSz="457200" rtl="0" eaLnBrk="1" latinLnBrk="0" hangingPunct="1">
              <a:lnSpc>
                <a:spcPct val="107000"/>
              </a:lnSpc>
              <a:spcBef>
                <a:spcPts val="0"/>
              </a:spcBef>
              <a:spcAft>
                <a:spcPts val="800"/>
              </a:spcAft>
              <a:buFont typeface="Arial"/>
              <a:buChar char="•"/>
              <a:defRPr sz="1800" kern="120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800"/>
              </a:spcAft>
              <a:buFont typeface="Lucida Grande"/>
              <a:buChar char="–"/>
              <a:defRPr sz="1500" kern="1200">
                <a:solidFill>
                  <a:schemeClr val="tx1"/>
                </a:solidFill>
                <a:latin typeface="Arial"/>
                <a:ea typeface="+mn-ea"/>
                <a:cs typeface="Arial"/>
              </a:defRPr>
            </a:lvl2pPr>
            <a:lvl3pPr marL="900000" indent="-180000" algn="l" defTabSz="457200" rtl="0" eaLnBrk="1" latinLnBrk="0" hangingPunct="1">
              <a:lnSpc>
                <a:spcPct val="107000"/>
              </a:lnSpc>
              <a:spcBef>
                <a:spcPts val="0"/>
              </a:spcBef>
              <a:spcAft>
                <a:spcPts val="800"/>
              </a:spcAft>
              <a:buSzPct val="60000"/>
              <a:buFont typeface="Courier New"/>
              <a:buChar char="o"/>
              <a:defRPr sz="1200" kern="1200">
                <a:solidFill>
                  <a:schemeClr val="tx1"/>
                </a:solidFill>
                <a:latin typeface="Arial"/>
                <a:ea typeface="+mn-ea"/>
                <a:cs typeface="Arial"/>
              </a:defRPr>
            </a:lvl3pPr>
            <a:lvl4pPr marL="1260000" indent="-180000" algn="l" defTabSz="457200" rtl="0" eaLnBrk="1" latinLnBrk="0" hangingPunct="1">
              <a:lnSpc>
                <a:spcPct val="107000"/>
              </a:lnSpc>
              <a:spcBef>
                <a:spcPts val="0"/>
              </a:spcBef>
              <a:spcAft>
                <a:spcPts val="800"/>
              </a:spcAft>
              <a:buSzPct val="100000"/>
              <a:buFont typeface="Lucida Grande"/>
              <a:buChar char="–"/>
              <a:defRPr sz="1200" kern="1200">
                <a:solidFill>
                  <a:schemeClr val="tx1"/>
                </a:solidFill>
                <a:latin typeface="Arial"/>
                <a:ea typeface="+mn-ea"/>
                <a:cs typeface="Arial"/>
              </a:defRPr>
            </a:lvl4pPr>
            <a:lvl5pPr marL="1620000" indent="-180000" algn="l" defTabSz="457200" rtl="0" eaLnBrk="1" latinLnBrk="0" hangingPunct="1">
              <a:lnSpc>
                <a:spcPct val="107000"/>
              </a:lnSpc>
              <a:spcBef>
                <a:spcPts val="0"/>
              </a:spcBef>
              <a:spcAft>
                <a:spcPts val="800"/>
              </a:spcAft>
              <a:buFont typeface="Arial"/>
              <a:buChar char="–"/>
              <a:defRPr sz="1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kumimoji="0" lang="en-GB" sz="1100" b="0" i="0" u="none" strike="noStrike" kern="1200" cap="none" spc="0" normalizeH="0" baseline="0" noProof="0" err="1">
                <a:ln>
                  <a:noFill/>
                </a:ln>
                <a:solidFill>
                  <a:srgbClr val="292929"/>
                </a:solidFill>
                <a:effectLst/>
                <a:uLnTx/>
                <a:uFillTx/>
                <a:latin typeface="Arial"/>
                <a:ea typeface="+mn-ea"/>
                <a:cs typeface="Arial"/>
              </a:rPr>
              <a:t>Kirjasto</a:t>
            </a:r>
            <a:r>
              <a:rPr kumimoji="0" lang="en-GB" sz="1100" b="0" i="0" u="none" strike="noStrike" kern="1200" cap="none" spc="0" normalizeH="0" baseline="0" noProof="0">
                <a:ln>
                  <a:noFill/>
                </a:ln>
                <a:solidFill>
                  <a:srgbClr val="292929"/>
                </a:solidFill>
                <a:effectLst/>
                <a:uLnTx/>
                <a:uFillTx/>
                <a:latin typeface="Arial"/>
                <a:ea typeface="+mn-ea"/>
                <a:cs typeface="Arial"/>
              </a:rPr>
              <a:t> </a:t>
            </a:r>
            <a:r>
              <a:rPr kumimoji="0" lang="en-GB" sz="1100" b="0" i="0" u="none" strike="noStrike" kern="1200" cap="none" spc="0" normalizeH="0" baseline="0" noProof="0" err="1">
                <a:ln>
                  <a:noFill/>
                </a:ln>
                <a:solidFill>
                  <a:srgbClr val="292929"/>
                </a:solidFill>
                <a:effectLst/>
                <a:uLnTx/>
                <a:uFillTx/>
                <a:latin typeface="Arial"/>
                <a:ea typeface="+mn-ea"/>
                <a:cs typeface="Arial"/>
              </a:rPr>
              <a:t>aloittaa</a:t>
            </a:r>
            <a:r>
              <a:rPr kumimoji="0" lang="en-GB" sz="1100" b="0" i="0" u="none" strike="noStrike" kern="1200" cap="none" spc="0" normalizeH="0" baseline="0" noProof="0">
                <a:ln>
                  <a:noFill/>
                </a:ln>
                <a:solidFill>
                  <a:srgbClr val="292929"/>
                </a:solidFill>
                <a:effectLst/>
                <a:uLnTx/>
                <a:uFillTx/>
                <a:latin typeface="Arial"/>
                <a:ea typeface="+mn-ea"/>
                <a:cs typeface="Arial"/>
              </a:rPr>
              <a:t> </a:t>
            </a:r>
            <a:r>
              <a:rPr kumimoji="0" lang="en-GB" sz="1100" b="0" i="0" u="none" strike="noStrike" kern="1200" cap="none" spc="0" normalizeH="0" baseline="0" noProof="0" err="1">
                <a:ln>
                  <a:noFill/>
                </a:ln>
                <a:solidFill>
                  <a:srgbClr val="292929"/>
                </a:solidFill>
                <a:effectLst/>
                <a:uLnTx/>
                <a:uFillTx/>
                <a:latin typeface="Arial"/>
                <a:ea typeface="+mn-ea"/>
                <a:cs typeface="Arial"/>
              </a:rPr>
              <a:t>selvitystyön</a:t>
            </a:r>
            <a:r>
              <a:rPr kumimoji="0" lang="en-GB" sz="1100" b="0" i="0" u="none" strike="noStrike" kern="1200" cap="none" spc="0" normalizeH="0" baseline="0" noProof="0">
                <a:ln>
                  <a:noFill/>
                </a:ln>
                <a:solidFill>
                  <a:srgbClr val="292929"/>
                </a:solidFill>
                <a:effectLst/>
                <a:uLnTx/>
                <a:uFillTx/>
                <a:latin typeface="Arial"/>
                <a:ea typeface="+mn-ea"/>
                <a:cs typeface="Arial"/>
              </a:rPr>
              <a:t> </a:t>
            </a:r>
            <a:r>
              <a:rPr kumimoji="0" lang="en-GB" sz="1100" b="0" i="0" u="none" strike="noStrike" kern="1200" cap="none" spc="0" normalizeH="0" baseline="0" noProof="0" err="1">
                <a:ln>
                  <a:noFill/>
                </a:ln>
                <a:solidFill>
                  <a:srgbClr val="292929"/>
                </a:solidFill>
                <a:effectLst/>
                <a:uLnTx/>
                <a:uFillTx/>
                <a:latin typeface="Arial"/>
                <a:ea typeface="+mn-ea"/>
                <a:cs typeface="Arial"/>
              </a:rPr>
              <a:t>henkilökunnan</a:t>
            </a:r>
            <a:r>
              <a:rPr kumimoji="0" lang="en-GB" sz="1100" b="0" i="0" u="none" strike="noStrike" kern="1200" cap="none" spc="0" normalizeH="0" baseline="0" noProof="0">
                <a:ln>
                  <a:noFill/>
                </a:ln>
                <a:solidFill>
                  <a:srgbClr val="292929"/>
                </a:solidFill>
                <a:effectLst/>
                <a:uLnTx/>
                <a:uFillTx/>
                <a:latin typeface="Arial"/>
                <a:ea typeface="+mn-ea"/>
                <a:cs typeface="Arial"/>
              </a:rPr>
              <a:t> </a:t>
            </a:r>
            <a:r>
              <a:rPr kumimoji="0" lang="en-GB" sz="1100" b="0" i="0" u="none" strike="noStrike" kern="1200" cap="none" spc="0" normalizeH="0" baseline="0" noProof="0" err="1">
                <a:ln>
                  <a:noFill/>
                </a:ln>
                <a:solidFill>
                  <a:srgbClr val="292929"/>
                </a:solidFill>
                <a:effectLst/>
                <a:uLnTx/>
                <a:uFillTx/>
                <a:latin typeface="Arial"/>
                <a:ea typeface="+mn-ea"/>
                <a:cs typeface="Arial"/>
              </a:rPr>
              <a:t>pyörätallin</a:t>
            </a:r>
            <a:r>
              <a:rPr kumimoji="0" lang="en-GB" sz="1100" b="0" i="0" u="none" strike="noStrike" kern="1200" cap="none" spc="0" normalizeH="0" baseline="0" noProof="0">
                <a:ln>
                  <a:noFill/>
                </a:ln>
                <a:solidFill>
                  <a:srgbClr val="292929"/>
                </a:solidFill>
                <a:effectLst/>
                <a:uLnTx/>
                <a:uFillTx/>
                <a:latin typeface="Arial"/>
                <a:ea typeface="+mn-ea"/>
                <a:cs typeface="Arial"/>
              </a:rPr>
              <a:t> </a:t>
            </a:r>
            <a:r>
              <a:rPr kumimoji="0" lang="en-GB" sz="1100" b="0" i="0" u="none" strike="noStrike" kern="1200" cap="none" spc="0" normalizeH="0" baseline="0" noProof="0" err="1">
                <a:ln>
                  <a:noFill/>
                </a:ln>
                <a:solidFill>
                  <a:srgbClr val="292929"/>
                </a:solidFill>
                <a:effectLst/>
                <a:uLnTx/>
                <a:uFillTx/>
                <a:latin typeface="Arial"/>
                <a:ea typeface="+mn-ea"/>
                <a:cs typeface="Arial"/>
              </a:rPr>
              <a:t>toteuttamisesta</a:t>
            </a:r>
            <a:r>
              <a:rPr kumimoji="0" lang="en-GB" sz="1100" b="0" i="0" u="none" strike="noStrike" kern="1200" cap="none" spc="0" normalizeH="0" baseline="0" noProof="0">
                <a:ln>
                  <a:noFill/>
                </a:ln>
                <a:solidFill>
                  <a:srgbClr val="292929"/>
                </a:solidFill>
                <a:effectLst/>
                <a:uLnTx/>
                <a:uFillTx/>
                <a:latin typeface="Arial"/>
                <a:ea typeface="+mn-ea"/>
                <a:cs typeface="Arial"/>
              </a:rPr>
              <a:t>. </a:t>
            </a:r>
            <a:r>
              <a:rPr kumimoji="0" lang="en-GB" sz="1100" b="0" i="0" u="none" strike="noStrike" kern="1200" cap="none" spc="0" normalizeH="0" baseline="0" noProof="0" err="1">
                <a:ln>
                  <a:noFill/>
                </a:ln>
                <a:solidFill>
                  <a:srgbClr val="292929"/>
                </a:solidFill>
                <a:effectLst/>
                <a:uLnTx/>
                <a:uFillTx/>
                <a:latin typeface="Arial"/>
                <a:ea typeface="+mn-ea"/>
                <a:cs typeface="Arial"/>
              </a:rPr>
              <a:t>Turvallinen</a:t>
            </a:r>
            <a:r>
              <a:rPr kumimoji="0" lang="en-GB" sz="1100" b="0" i="0" u="none" strike="noStrike" kern="1200" cap="none" spc="0" normalizeH="0" baseline="0" noProof="0">
                <a:ln>
                  <a:noFill/>
                </a:ln>
                <a:solidFill>
                  <a:srgbClr val="292929"/>
                </a:solidFill>
                <a:effectLst/>
                <a:uLnTx/>
                <a:uFillTx/>
                <a:latin typeface="Arial"/>
                <a:ea typeface="+mn-ea"/>
                <a:cs typeface="Arial"/>
              </a:rPr>
              <a:t> </a:t>
            </a:r>
            <a:r>
              <a:rPr kumimoji="0" lang="en-GB" sz="1100" b="0" i="0" u="none" strike="noStrike" kern="1200" cap="none" spc="0" normalizeH="0" baseline="0" noProof="0" err="1">
                <a:ln>
                  <a:noFill/>
                </a:ln>
                <a:solidFill>
                  <a:srgbClr val="292929"/>
                </a:solidFill>
                <a:effectLst/>
                <a:uLnTx/>
                <a:uFillTx/>
                <a:latin typeface="Arial"/>
                <a:ea typeface="+mn-ea"/>
                <a:cs typeface="Arial"/>
              </a:rPr>
              <a:t>säilytystila</a:t>
            </a:r>
            <a:r>
              <a:rPr kumimoji="0" lang="en-GB" sz="1100" b="0" i="0" u="none" strike="noStrike" kern="1200" cap="none" spc="0" normalizeH="0" baseline="0" noProof="0">
                <a:ln>
                  <a:noFill/>
                </a:ln>
                <a:solidFill>
                  <a:srgbClr val="292929"/>
                </a:solidFill>
                <a:effectLst/>
                <a:uLnTx/>
                <a:uFillTx/>
                <a:latin typeface="Arial"/>
                <a:ea typeface="+mn-ea"/>
                <a:cs typeface="Arial"/>
              </a:rPr>
              <a:t> </a:t>
            </a:r>
            <a:r>
              <a:rPr kumimoji="0" lang="en-GB" sz="1100" b="0" i="0" u="none" strike="noStrike" kern="1200" cap="none" spc="0" normalizeH="0" baseline="0" noProof="0" err="1">
                <a:ln>
                  <a:noFill/>
                </a:ln>
                <a:solidFill>
                  <a:srgbClr val="292929"/>
                </a:solidFill>
                <a:effectLst/>
                <a:uLnTx/>
                <a:uFillTx/>
                <a:latin typeface="Arial"/>
                <a:ea typeface="+mn-ea"/>
                <a:cs typeface="Arial"/>
              </a:rPr>
              <a:t>kannustaa</a:t>
            </a:r>
            <a:r>
              <a:rPr kumimoji="0" lang="en-GB" sz="1100" b="0" i="0" u="none" strike="noStrike" kern="1200" cap="none" spc="0" normalizeH="0" baseline="0" noProof="0">
                <a:ln>
                  <a:noFill/>
                </a:ln>
                <a:solidFill>
                  <a:srgbClr val="292929"/>
                </a:solidFill>
                <a:effectLst/>
                <a:uLnTx/>
                <a:uFillTx/>
                <a:latin typeface="Arial"/>
                <a:ea typeface="+mn-ea"/>
                <a:cs typeface="Arial"/>
              </a:rPr>
              <a:t> </a:t>
            </a:r>
            <a:r>
              <a:rPr kumimoji="0" lang="en-GB" sz="1100" b="0" i="0" u="none" strike="noStrike" kern="1200" cap="none" spc="0" normalizeH="0" baseline="0" noProof="0" err="1">
                <a:ln>
                  <a:noFill/>
                </a:ln>
                <a:solidFill>
                  <a:srgbClr val="292929"/>
                </a:solidFill>
                <a:effectLst/>
                <a:uLnTx/>
                <a:uFillTx/>
                <a:latin typeface="Arial"/>
                <a:ea typeface="+mn-ea"/>
                <a:cs typeface="Arial"/>
              </a:rPr>
              <a:t>työmatkapyöräilyyn</a:t>
            </a:r>
            <a:r>
              <a:rPr kumimoji="0" lang="en-GB" sz="1100" b="0" i="0" u="none" strike="noStrike" kern="1200" cap="none" spc="0" normalizeH="0" baseline="0" noProof="0">
                <a:ln>
                  <a:noFill/>
                </a:ln>
                <a:solidFill>
                  <a:srgbClr val="292929"/>
                </a:solidFill>
                <a:effectLst/>
                <a:uLnTx/>
                <a:uFillTx/>
                <a:latin typeface="Arial"/>
                <a:ea typeface="+mn-ea"/>
                <a:cs typeface="Arial"/>
              </a:rPr>
              <a:t>.</a:t>
            </a:r>
            <a:r>
              <a:rPr lang="en-GB" sz="1100">
                <a:solidFill>
                  <a:srgbClr val="292929"/>
                </a:solidFill>
              </a:rPr>
              <a:t> </a:t>
            </a:r>
            <a:endParaRPr lang="fi-FI" sz="1100" b="0" i="0" u="none" strike="noStrike" kern="1200" cap="none" spc="0" normalizeH="0" baseline="0" noProof="0">
              <a:ln>
                <a:noFill/>
              </a:ln>
              <a:solidFill>
                <a:srgbClr val="292929"/>
              </a:solidFill>
              <a:effectLst/>
              <a:uLnTx/>
              <a:uFillTx/>
              <a:latin typeface="Arial"/>
              <a:cs typeface="Arial"/>
            </a:endParaRPr>
          </a:p>
        </p:txBody>
      </p:sp>
      <p:pic>
        <p:nvPicPr>
          <p:cNvPr id="13" name="Picture 12" descr="A black and white logo&#10;&#10;Description automatically generated">
            <a:extLst>
              <a:ext uri="{FF2B5EF4-FFF2-40B4-BE49-F238E27FC236}">
                <a16:creationId xmlns:a16="http://schemas.microsoft.com/office/drawing/2014/main" id="{F5650837-E86A-EAD7-08DA-A212C14ED76D}"/>
              </a:ext>
            </a:extLst>
          </p:cNvPr>
          <p:cNvPicPr>
            <a:picLocks noChangeAspect="1"/>
          </p:cNvPicPr>
          <p:nvPr/>
        </p:nvPicPr>
        <p:blipFill>
          <a:blip r:embed="rId2"/>
          <a:stretch>
            <a:fillRect/>
          </a:stretch>
        </p:blipFill>
        <p:spPr>
          <a:xfrm>
            <a:off x="326949" y="4415554"/>
            <a:ext cx="1146075" cy="616016"/>
          </a:xfrm>
          <a:prstGeom prst="rect">
            <a:avLst/>
          </a:prstGeom>
        </p:spPr>
      </p:pic>
      <p:pic>
        <p:nvPicPr>
          <p:cNvPr id="8" name="Kuva 7" descr="Kuva, joka sisältää kohteen piirros, luonnos, clipart, Piirrokset&#10;&#10;Kuvaus luotu automaattisesti">
            <a:extLst>
              <a:ext uri="{FF2B5EF4-FFF2-40B4-BE49-F238E27FC236}">
                <a16:creationId xmlns:a16="http://schemas.microsoft.com/office/drawing/2014/main" id="{B4C660B4-D18B-A046-B138-FF3480F38505}"/>
              </a:ext>
            </a:extLst>
          </p:cNvPr>
          <p:cNvPicPr>
            <a:picLocks noChangeAspect="1"/>
          </p:cNvPicPr>
          <p:nvPr/>
        </p:nvPicPr>
        <p:blipFill>
          <a:blip r:embed="rId3"/>
          <a:stretch>
            <a:fillRect/>
          </a:stretch>
        </p:blipFill>
        <p:spPr>
          <a:xfrm>
            <a:off x="7302614" y="853"/>
            <a:ext cx="1840323" cy="515458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5D3BA0D4-F284-F2CB-93F5-1363367EBCE1}"/>
              </a:ext>
            </a:extLst>
          </p:cNvPr>
          <p:cNvPicPr>
            <a:picLocks noChangeAspect="1"/>
          </p:cNvPicPr>
          <p:nvPr/>
        </p:nvPicPr>
        <p:blipFill>
          <a:blip r:embed="rId4">
            <a:duotone>
              <a:schemeClr val="accent1">
                <a:shade val="45000"/>
                <a:satMod val="135000"/>
              </a:schemeClr>
              <a:prstClr val="white"/>
            </a:duotone>
          </a:blip>
          <a:stretch>
            <a:fillRect/>
          </a:stretch>
        </p:blipFill>
        <p:spPr>
          <a:xfrm>
            <a:off x="2186679" y="2760627"/>
            <a:ext cx="312269" cy="312269"/>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0941854D-7493-C1F2-479E-D2859D8C1934}"/>
              </a:ext>
            </a:extLst>
          </p:cNvPr>
          <p:cNvPicPr>
            <a:picLocks noChangeAspect="1"/>
          </p:cNvPicPr>
          <p:nvPr/>
        </p:nvPicPr>
        <p:blipFill>
          <a:blip r:embed="rId4">
            <a:duotone>
              <a:schemeClr val="accent1">
                <a:shade val="45000"/>
                <a:satMod val="135000"/>
              </a:schemeClr>
              <a:prstClr val="white"/>
            </a:duotone>
          </a:blip>
          <a:stretch>
            <a:fillRect/>
          </a:stretch>
        </p:blipFill>
        <p:spPr>
          <a:xfrm>
            <a:off x="4447279" y="2760627"/>
            <a:ext cx="312269" cy="312269"/>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A8FAE1A4-2FC1-10A5-D092-25EB125FEE44}"/>
              </a:ext>
            </a:extLst>
          </p:cNvPr>
          <p:cNvPicPr>
            <a:picLocks noChangeAspect="1"/>
          </p:cNvPicPr>
          <p:nvPr/>
        </p:nvPicPr>
        <p:blipFill>
          <a:blip r:embed="rId4">
            <a:duotone>
              <a:schemeClr val="accent1">
                <a:shade val="45000"/>
                <a:satMod val="135000"/>
              </a:schemeClr>
              <a:prstClr val="white"/>
            </a:duotone>
          </a:blip>
          <a:stretch>
            <a:fillRect/>
          </a:stretch>
        </p:blipFill>
        <p:spPr>
          <a:xfrm>
            <a:off x="6720579" y="2760627"/>
            <a:ext cx="312269" cy="312269"/>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8E70F040-CD0A-4E4B-E9D5-B77E2D5CA236}"/>
              </a:ext>
            </a:extLst>
          </p:cNvPr>
          <p:cNvPicPr>
            <a:picLocks noChangeAspect="1"/>
          </p:cNvPicPr>
          <p:nvPr/>
        </p:nvPicPr>
        <p:blipFill>
          <a:blip r:embed="rId4">
            <a:duotone>
              <a:schemeClr val="accent1">
                <a:shade val="45000"/>
                <a:satMod val="135000"/>
              </a:schemeClr>
              <a:prstClr val="white"/>
            </a:duotone>
          </a:blip>
          <a:stretch>
            <a:fillRect/>
          </a:stretch>
        </p:blipFill>
        <p:spPr>
          <a:xfrm>
            <a:off x="4453629" y="4066177"/>
            <a:ext cx="312269" cy="312269"/>
          </a:xfrm>
          <a:prstGeom prst="rect">
            <a:avLst/>
          </a:prstGeom>
        </p:spPr>
      </p:pic>
      <p:pic>
        <p:nvPicPr>
          <p:cNvPr id="15" name="Picture 14" descr="A blue foot print with black background&#10;&#10;Description automatically generated">
            <a:extLst>
              <a:ext uri="{FF2B5EF4-FFF2-40B4-BE49-F238E27FC236}">
                <a16:creationId xmlns:a16="http://schemas.microsoft.com/office/drawing/2014/main" id="{5556BDCA-C13F-12FF-C65C-0D61A8D97BD5}"/>
              </a:ext>
            </a:extLst>
          </p:cNvPr>
          <p:cNvPicPr>
            <a:picLocks noChangeAspect="1"/>
          </p:cNvPicPr>
          <p:nvPr/>
        </p:nvPicPr>
        <p:blipFill>
          <a:blip r:embed="rId5"/>
          <a:stretch>
            <a:fillRect/>
          </a:stretch>
        </p:blipFill>
        <p:spPr>
          <a:xfrm>
            <a:off x="2309361" y="4067628"/>
            <a:ext cx="124758" cy="248028"/>
          </a:xfrm>
          <a:prstGeom prst="rect">
            <a:avLst/>
          </a:prstGeom>
        </p:spPr>
      </p:pic>
      <p:pic>
        <p:nvPicPr>
          <p:cNvPr id="16" name="Picture 15" descr="A blue foot print with black background&#10;&#10;Description automatically generated">
            <a:extLst>
              <a:ext uri="{FF2B5EF4-FFF2-40B4-BE49-F238E27FC236}">
                <a16:creationId xmlns:a16="http://schemas.microsoft.com/office/drawing/2014/main" id="{DD5FC220-DE32-9BB6-DE6A-E732BDC0D61C}"/>
              </a:ext>
            </a:extLst>
          </p:cNvPr>
          <p:cNvPicPr>
            <a:picLocks noChangeAspect="1"/>
          </p:cNvPicPr>
          <p:nvPr/>
        </p:nvPicPr>
        <p:blipFill>
          <a:blip r:embed="rId5"/>
          <a:stretch>
            <a:fillRect/>
          </a:stretch>
        </p:blipFill>
        <p:spPr>
          <a:xfrm>
            <a:off x="6830561" y="4067628"/>
            <a:ext cx="124758" cy="248028"/>
          </a:xfrm>
          <a:prstGeom prst="rect">
            <a:avLst/>
          </a:prstGeom>
        </p:spPr>
      </p:pic>
      <p:sp>
        <p:nvSpPr>
          <p:cNvPr id="5" name="Tekstiruutu 4">
            <a:extLst>
              <a:ext uri="{FF2B5EF4-FFF2-40B4-BE49-F238E27FC236}">
                <a16:creationId xmlns:a16="http://schemas.microsoft.com/office/drawing/2014/main" id="{04568750-7A14-8F83-7C9A-FAC1209DE4B1}"/>
              </a:ext>
            </a:extLst>
          </p:cNvPr>
          <p:cNvSpPr txBox="1"/>
          <p:nvPr/>
        </p:nvSpPr>
        <p:spPr>
          <a:xfrm>
            <a:off x="3955968" y="4868882"/>
            <a:ext cx="518803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i-FI" sz="1100" i="1">
                <a:cs typeface="Arial"/>
              </a:rPr>
              <a:t>Tiekarttakortti on tiivistelmä kirjaston tarkemmasta toimenpidesuunnitelmasta.</a:t>
            </a:r>
            <a:endParaRPr lang="fi-FI"/>
          </a:p>
        </p:txBody>
      </p:sp>
    </p:spTree>
    <p:extLst>
      <p:ext uri="{BB962C8B-B14F-4D97-AF65-F5344CB8AC3E}">
        <p14:creationId xmlns:p14="http://schemas.microsoft.com/office/powerpoint/2010/main" val="1557017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432DC-705E-B465-E92A-D60BE184E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CEE33-4731-9846-FBB6-F6CE5F2D6F3A}"/>
              </a:ext>
            </a:extLst>
          </p:cNvPr>
          <p:cNvSpPr>
            <a:spLocks noGrp="1"/>
          </p:cNvSpPr>
          <p:nvPr>
            <p:ph type="title"/>
          </p:nvPr>
        </p:nvSpPr>
        <p:spPr>
          <a:xfrm>
            <a:off x="125549" y="4663103"/>
            <a:ext cx="4926895" cy="364233"/>
          </a:xfrm>
        </p:spPr>
        <p:txBody>
          <a:bodyPr>
            <a:normAutofit/>
          </a:bodyPr>
          <a:lstStyle/>
          <a:p>
            <a:r>
              <a:rPr lang="fi-FI" sz="1800" b="1">
                <a:solidFill>
                  <a:srgbClr val="00855F"/>
                </a:solidFill>
                <a:latin typeface="Arial"/>
                <a:cs typeface="Arial"/>
              </a:rPr>
              <a:t>Kirjaston kestävyyslupaus ja toimenpiteet</a:t>
            </a:r>
            <a:endParaRPr lang="fi-FI" sz="1800" b="1">
              <a:cs typeface="Calibri Light"/>
            </a:endParaRPr>
          </a:p>
        </p:txBody>
      </p:sp>
      <p:cxnSp>
        <p:nvCxnSpPr>
          <p:cNvPr id="4" name="Straight Connector 3">
            <a:extLst>
              <a:ext uri="{FF2B5EF4-FFF2-40B4-BE49-F238E27FC236}">
                <a16:creationId xmlns:a16="http://schemas.microsoft.com/office/drawing/2014/main" id="{7FD6FC66-96B5-14D7-3AE5-F527E38318E2}"/>
              </a:ext>
            </a:extLst>
          </p:cNvPr>
          <p:cNvCxnSpPr>
            <a:cxnSpLocks/>
          </p:cNvCxnSpPr>
          <p:nvPr/>
        </p:nvCxnSpPr>
        <p:spPr>
          <a:xfrm>
            <a:off x="69324" y="1635614"/>
            <a:ext cx="8784355" cy="0"/>
          </a:xfrm>
          <a:prstGeom prst="line">
            <a:avLst/>
          </a:prstGeom>
          <a:ln w="38100">
            <a:solidFill>
              <a:srgbClr val="00855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802656B-D4F7-A7FF-F5AB-14895D914C34}"/>
              </a:ext>
            </a:extLst>
          </p:cNvPr>
          <p:cNvCxnSpPr>
            <a:cxnSpLocks/>
          </p:cNvCxnSpPr>
          <p:nvPr/>
        </p:nvCxnSpPr>
        <p:spPr>
          <a:xfrm flipH="1" flipV="1">
            <a:off x="4549981" y="1352303"/>
            <a:ext cx="689" cy="3124457"/>
          </a:xfrm>
          <a:prstGeom prst="line">
            <a:avLst/>
          </a:prstGeom>
          <a:ln w="38100">
            <a:solidFill>
              <a:srgbClr val="00855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C0DFFC-6572-BC7B-BEEC-779D4917FB72}"/>
              </a:ext>
            </a:extLst>
          </p:cNvPr>
          <p:cNvCxnSpPr>
            <a:cxnSpLocks/>
          </p:cNvCxnSpPr>
          <p:nvPr/>
        </p:nvCxnSpPr>
        <p:spPr>
          <a:xfrm flipH="1" flipV="1">
            <a:off x="6047125" y="1354479"/>
            <a:ext cx="92" cy="3152862"/>
          </a:xfrm>
          <a:prstGeom prst="line">
            <a:avLst/>
          </a:prstGeom>
          <a:ln w="38100">
            <a:solidFill>
              <a:srgbClr val="00855F"/>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7BF8698-1ED1-9EE3-9B25-B726EF098B51}"/>
              </a:ext>
            </a:extLst>
          </p:cNvPr>
          <p:cNvSpPr txBox="1"/>
          <p:nvPr/>
        </p:nvSpPr>
        <p:spPr>
          <a:xfrm>
            <a:off x="33705" y="87210"/>
            <a:ext cx="1592103" cy="253916"/>
          </a:xfrm>
          <a:prstGeom prst="rect">
            <a:avLst/>
          </a:prstGeom>
          <a:noFill/>
        </p:spPr>
        <p:txBody>
          <a:bodyPr wrap="none" lIns="91440" tIns="45720" rIns="91440" bIns="45720" rtlCol="0" anchor="t">
            <a:spAutoFit/>
          </a:bodyPr>
          <a:lstStyle/>
          <a:p>
            <a:pPr defTabSz="685800">
              <a:defRPr/>
            </a:pPr>
            <a:r>
              <a:rPr kumimoji="0" lang="fi-FI" sz="1050" b="1" i="0" u="none" strike="noStrike" kern="1200" cap="none" spc="0" normalizeH="0" baseline="0" noProof="0">
                <a:ln>
                  <a:noFill/>
                </a:ln>
                <a:solidFill>
                  <a:srgbClr val="00855F"/>
                </a:solidFill>
                <a:effectLst/>
                <a:uLnTx/>
                <a:uFillTx/>
                <a:latin typeface="Arial"/>
                <a:cs typeface="Arial"/>
              </a:rPr>
              <a:t>KESTÄVYYSLUPAUS</a:t>
            </a:r>
            <a:r>
              <a:rPr lang="fi-FI" sz="1050" b="1">
                <a:solidFill>
                  <a:srgbClr val="00855F"/>
                </a:solidFill>
                <a:latin typeface="Arial"/>
                <a:cs typeface="Arial"/>
              </a:rPr>
              <a:t> </a:t>
            </a:r>
            <a:endParaRPr lang="fi-FI" sz="1050" b="1" i="0" u="none" strike="noStrike" kern="1200" cap="none" spc="0" normalizeH="0" baseline="0" noProof="0">
              <a:ln>
                <a:noFill/>
              </a:ln>
              <a:solidFill>
                <a:srgbClr val="00855F"/>
              </a:solidFill>
              <a:effectLst/>
              <a:uLnTx/>
              <a:uFillTx/>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2D854E2-EF8B-0366-45FC-9FC0E5580F77}"/>
              </a:ext>
            </a:extLst>
          </p:cNvPr>
          <p:cNvSpPr/>
          <p:nvPr/>
        </p:nvSpPr>
        <p:spPr>
          <a:xfrm>
            <a:off x="69324" y="327371"/>
            <a:ext cx="4707734" cy="853263"/>
          </a:xfrm>
          <a:prstGeom prst="rect">
            <a:avLst/>
          </a:prstGeom>
          <a:noFill/>
          <a:ln w="38100">
            <a:solidFill>
              <a:srgbClr val="00855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defTabSz="685800">
              <a:defRPr/>
            </a:pPr>
            <a:r>
              <a:rPr kumimoji="0" lang="fi-FI" sz="1050" b="1" i="0" u="none" strike="noStrike" kern="1200" cap="none" spc="0" normalizeH="0" baseline="0" noProof="0">
                <a:ln>
                  <a:noFill/>
                </a:ln>
                <a:solidFill>
                  <a:prstClr val="black"/>
                </a:solidFill>
                <a:effectLst/>
                <a:uLnTx/>
                <a:uFillTx/>
                <a:latin typeface="Arial"/>
                <a:ea typeface="Verdana"/>
                <a:cs typeface="Arial"/>
              </a:rPr>
              <a:t>Tämä on mallidia, jota voi kopioida omiin tarpeisiinsa.</a:t>
            </a:r>
            <a:r>
              <a:rPr lang="fi-FI" sz="1050" b="1">
                <a:solidFill>
                  <a:prstClr val="black"/>
                </a:solidFill>
                <a:latin typeface="Arial"/>
                <a:ea typeface="Verdana"/>
                <a:cs typeface="Arial"/>
              </a:rPr>
              <a:t> </a:t>
            </a:r>
            <a:r>
              <a:rPr lang="fi-FI" sz="1050">
                <a:solidFill>
                  <a:prstClr val="black"/>
                </a:solidFill>
                <a:latin typeface="Arial"/>
                <a:ea typeface="Verdana"/>
                <a:cs typeface="Arial"/>
              </a:rPr>
              <a:t>Kirjoita tähän kenttään kirjaston kestävyyslupaus ja kirjaa alle toimenpiteet, joilla lupaus täytetään. Voit tehdä jokaiselle lupaukselle oman dian. Määritä vastuutaho jokaiselle toimenpiteelle tai mittarille, jotta toimeenpano on helpompaa.</a:t>
            </a:r>
            <a:endParaRPr lang="fi-FI" sz="1050" b="0" i="0" u="none" strike="noStrike" kern="1200" cap="none" spc="0" normalizeH="0" baseline="0" noProof="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i-FI" sz="1050" b="0" i="0" u="none" strike="noStrike" kern="1200" cap="none" spc="0" normalizeH="0" baseline="0" noProof="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2D306D7-2011-64DC-1EAF-09A1AFB8FC2E}"/>
              </a:ext>
            </a:extLst>
          </p:cNvPr>
          <p:cNvSpPr/>
          <p:nvPr/>
        </p:nvSpPr>
        <p:spPr>
          <a:xfrm>
            <a:off x="7199868" y="127004"/>
            <a:ext cx="1839934" cy="243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800" b="0" u="none" strike="noStrike" kern="1200" cap="none" spc="0" normalizeH="0" baseline="0" noProof="0">
                <a:ln>
                  <a:noFill/>
                </a:ln>
                <a:solidFill>
                  <a:schemeClr val="tx1"/>
                </a:solidFill>
                <a:effectLst/>
                <a:uLnTx/>
                <a:uFillTx/>
                <a:latin typeface="Arial"/>
                <a:cs typeface="Arial"/>
              </a:rPr>
              <a:t>KIRJASTO JA VASTUUHENKILÖT</a:t>
            </a:r>
            <a:endParaRPr lang="fi-FI" sz="800" b="0" u="none" strike="noStrike" kern="1200" cap="none" spc="0" normalizeH="0" baseline="0" noProof="0">
              <a:ln>
                <a:noFill/>
              </a:ln>
              <a:solidFill>
                <a:schemeClr val="tx1"/>
              </a:solidFill>
              <a:effectLst/>
              <a:uLnTx/>
              <a:uFillTx/>
              <a:latin typeface="Arial"/>
              <a:cs typeface="Arial"/>
            </a:endParaRPr>
          </a:p>
        </p:txBody>
      </p:sp>
      <p:sp>
        <p:nvSpPr>
          <p:cNvPr id="31" name="Rectangle 30">
            <a:extLst>
              <a:ext uri="{FF2B5EF4-FFF2-40B4-BE49-F238E27FC236}">
                <a16:creationId xmlns:a16="http://schemas.microsoft.com/office/drawing/2014/main" id="{E20CB3F1-5E45-D50B-A37A-5B043C6D1F46}"/>
              </a:ext>
            </a:extLst>
          </p:cNvPr>
          <p:cNvSpPr/>
          <p:nvPr/>
        </p:nvSpPr>
        <p:spPr>
          <a:xfrm>
            <a:off x="7276564" y="4556182"/>
            <a:ext cx="1657081" cy="483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i-FI" sz="1000">
                <a:solidFill>
                  <a:schemeClr val="tx1"/>
                </a:solidFill>
                <a:latin typeface="Arial"/>
                <a:cs typeface="Arial"/>
              </a:rPr>
              <a:t>(</a:t>
            </a:r>
            <a:r>
              <a:rPr kumimoji="0" lang="fi-FI" sz="1000" u="none" strike="noStrike" kern="1200" cap="none" spc="0" normalizeH="0" baseline="0" noProof="0">
                <a:ln>
                  <a:noFill/>
                </a:ln>
                <a:solidFill>
                  <a:schemeClr val="tx1"/>
                </a:solidFill>
                <a:effectLst/>
                <a:uLnTx/>
                <a:uFillTx/>
                <a:latin typeface="Arial"/>
                <a:cs typeface="Arial"/>
              </a:rPr>
              <a:t>TÄHÄN KIRJASTON LOGO</a:t>
            </a:r>
            <a:r>
              <a:rPr lang="fi-FI" sz="1000">
                <a:solidFill>
                  <a:schemeClr val="tx1"/>
                </a:solidFill>
                <a:latin typeface="Arial"/>
                <a:cs typeface="Arial"/>
              </a:rPr>
              <a:t>)</a:t>
            </a:r>
            <a:endParaRPr lang="fi-FI" sz="1000" u="none" strike="noStrike" kern="1200" cap="none" spc="0" normalizeH="0" baseline="0" noProof="0">
              <a:ln>
                <a:noFill/>
              </a:ln>
              <a:solidFill>
                <a:schemeClr val="tx1"/>
              </a:solidFill>
              <a:effectLst/>
              <a:uLnTx/>
              <a:uFillTx/>
              <a:latin typeface="Arial"/>
              <a:cs typeface="Arial"/>
            </a:endParaRPr>
          </a:p>
        </p:txBody>
      </p:sp>
      <p:sp>
        <p:nvSpPr>
          <p:cNvPr id="38" name="Text Placeholder 7">
            <a:extLst>
              <a:ext uri="{FF2B5EF4-FFF2-40B4-BE49-F238E27FC236}">
                <a16:creationId xmlns:a16="http://schemas.microsoft.com/office/drawing/2014/main" id="{9327D383-FF0A-4927-2DDD-BF48FBA424BA}"/>
              </a:ext>
            </a:extLst>
          </p:cNvPr>
          <p:cNvSpPr txBox="1">
            <a:spLocks/>
          </p:cNvSpPr>
          <p:nvPr/>
        </p:nvSpPr>
        <p:spPr>
          <a:xfrm>
            <a:off x="4895465" y="327826"/>
            <a:ext cx="2261816" cy="831566"/>
          </a:xfrm>
          <a:prstGeom prst="rect">
            <a:avLst/>
          </a:prstGeom>
          <a:ln w="38100">
            <a:solidFill>
              <a:srgbClr val="00855F"/>
            </a:solidFill>
          </a:ln>
        </p:spPr>
        <p:txBody>
          <a:bodyPr vert="horz" lIns="0" tIns="0" rIns="0" bIns="0" rtlCol="0" anchor="t">
            <a:noAutofit/>
          </a:bodyPr>
          <a:lstStyle>
            <a:lvl1pPr marL="0" indent="0" algn="l" defTabSz="914400" rtl="0" eaLnBrk="1" latinLnBrk="0" hangingPunct="1">
              <a:lnSpc>
                <a:spcPct val="15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0"/>
              </a:spcBef>
              <a:spcAft>
                <a:spcPts val="0"/>
              </a:spcAft>
              <a:buFont typeface="Arial" panose="020B0604020202020204" pitchFamily="34" charset="0"/>
              <a:buNone/>
              <a:defRPr sz="1600" b="1" kern="1200">
                <a:solidFill>
                  <a:schemeClr val="tx1"/>
                </a:solidFill>
                <a:latin typeface="+mn-lt"/>
                <a:ea typeface="+mn-ea"/>
                <a:cs typeface="+mn-cs"/>
              </a:defRPr>
            </a:lvl2pPr>
            <a:lvl3pPr marL="432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864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1296000" indent="-228600" algn="l" defTabSz="914400" rtl="0" eaLnBrk="1" latinLnBrk="0" hangingPunct="1">
              <a:lnSpc>
                <a:spcPct val="150000"/>
              </a:lnSpc>
              <a:spcBef>
                <a:spcPts val="0"/>
              </a:spcBef>
              <a:spcAft>
                <a:spcPts val="0"/>
              </a:spcAft>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defRPr/>
            </a:pPr>
            <a:endParaRPr lang="fi-FI" sz="1050" b="1" i="0" u="none" strike="noStrike" kern="1200" cap="none" spc="0" normalizeH="0" baseline="0" noProof="0">
              <a:ln>
                <a:noFill/>
              </a:ln>
              <a:solidFill>
                <a:srgbClr val="00855F"/>
              </a:solidFill>
              <a:effectLst/>
              <a:uLnTx/>
              <a:uFillTx/>
              <a:latin typeface="Arial"/>
              <a:cs typeface="Arial"/>
            </a:endParaRPr>
          </a:p>
        </p:txBody>
      </p:sp>
      <p:sp>
        <p:nvSpPr>
          <p:cNvPr id="39" name="TextBox 38">
            <a:extLst>
              <a:ext uri="{FF2B5EF4-FFF2-40B4-BE49-F238E27FC236}">
                <a16:creationId xmlns:a16="http://schemas.microsoft.com/office/drawing/2014/main" id="{D75E1F96-191C-B313-0E01-61C325D665F6}"/>
              </a:ext>
            </a:extLst>
          </p:cNvPr>
          <p:cNvSpPr txBox="1"/>
          <p:nvPr/>
        </p:nvSpPr>
        <p:spPr>
          <a:xfrm>
            <a:off x="7366963" y="1863133"/>
            <a:ext cx="1552519"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LYHYT </a:t>
            </a:r>
            <a:r>
              <a:rPr kumimoji="0" lang="fi-FI" sz="600" b="0" i="1" u="none" strike="noStrike" kern="1200" cap="none" spc="0" normalizeH="0" baseline="0" noProof="0">
                <a:ln>
                  <a:noFill/>
                </a:ln>
                <a:solidFill>
                  <a:srgbClr val="00855F"/>
                </a:solidFill>
                <a:effectLst/>
                <a:uLnTx/>
                <a:uFillTx/>
                <a:latin typeface="Arial"/>
                <a:cs typeface="Arial"/>
              </a:rPr>
              <a:t>HETI, VUODEN SISÄLLÄ</a:t>
            </a:r>
            <a:endParaRPr lang="fi-FI" sz="600" b="0" i="0" u="none" strike="noStrike" kern="1200" cap="none" spc="0" normalizeH="0" baseline="0" noProof="0">
              <a:ln>
                <a:noFill/>
              </a:ln>
              <a:solidFill>
                <a:srgbClr val="00855F"/>
              </a:solidFill>
              <a:effectLst/>
              <a:uLnTx/>
              <a:uFillTx/>
              <a:latin typeface="Arial"/>
              <a:cs typeface="Arial"/>
            </a:endParaRPr>
          </a:p>
        </p:txBody>
      </p:sp>
      <p:sp>
        <p:nvSpPr>
          <p:cNvPr id="40" name="TextBox 39">
            <a:extLst>
              <a:ext uri="{FF2B5EF4-FFF2-40B4-BE49-F238E27FC236}">
                <a16:creationId xmlns:a16="http://schemas.microsoft.com/office/drawing/2014/main" id="{A9F6514E-D680-507B-4925-1E71BD3F99C1}"/>
              </a:ext>
            </a:extLst>
          </p:cNvPr>
          <p:cNvSpPr txBox="1"/>
          <p:nvPr/>
        </p:nvSpPr>
        <p:spPr>
          <a:xfrm>
            <a:off x="7366962" y="2258145"/>
            <a:ext cx="1446379"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PITKÄ </a:t>
            </a:r>
            <a:r>
              <a:rPr kumimoji="0" lang="fi-FI" sz="600" b="0" i="1" u="none" strike="noStrike" kern="1200" cap="none" spc="0" normalizeH="0" baseline="0" noProof="0">
                <a:ln>
                  <a:noFill/>
                </a:ln>
                <a:solidFill>
                  <a:srgbClr val="00855F"/>
                </a:solidFill>
                <a:effectLst/>
                <a:uLnTx/>
                <a:uFillTx/>
                <a:latin typeface="Arial"/>
                <a:cs typeface="Arial"/>
              </a:rPr>
              <a:t>4-10 VUOTTA</a:t>
            </a:r>
            <a:endParaRPr lang="fi-FI" sz="600" b="0" i="0" u="none" strike="noStrike" kern="1200" cap="none" spc="0" normalizeH="0" baseline="0" noProof="0">
              <a:ln>
                <a:noFill/>
              </a:ln>
              <a:solidFill>
                <a:srgbClr val="00855F"/>
              </a:solidFill>
              <a:effectLst/>
              <a:uLnTx/>
              <a:uFillTx/>
              <a:latin typeface="Arial"/>
              <a:cs typeface="Arial"/>
            </a:endParaRPr>
          </a:p>
        </p:txBody>
      </p:sp>
      <p:sp>
        <p:nvSpPr>
          <p:cNvPr id="41" name="TextBox 40">
            <a:extLst>
              <a:ext uri="{FF2B5EF4-FFF2-40B4-BE49-F238E27FC236}">
                <a16:creationId xmlns:a16="http://schemas.microsoft.com/office/drawing/2014/main" id="{D5365F63-4FB2-E786-63EC-F9C57BBACEFE}"/>
              </a:ext>
            </a:extLst>
          </p:cNvPr>
          <p:cNvSpPr txBox="1"/>
          <p:nvPr/>
        </p:nvSpPr>
        <p:spPr>
          <a:xfrm>
            <a:off x="7366963" y="2070241"/>
            <a:ext cx="1503599"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KESKIPITKÄ </a:t>
            </a:r>
            <a:r>
              <a:rPr kumimoji="0" lang="fi-FI" sz="600" b="0" i="1" u="none" strike="noStrike" kern="1200" cap="none" spc="0" normalizeH="0" baseline="0" noProof="0">
                <a:ln>
                  <a:noFill/>
                </a:ln>
                <a:solidFill>
                  <a:srgbClr val="00855F"/>
                </a:solidFill>
                <a:effectLst/>
                <a:uLnTx/>
                <a:uFillTx/>
                <a:latin typeface="Arial"/>
                <a:cs typeface="Arial"/>
              </a:rPr>
              <a:t>1-3 VUOTTA</a:t>
            </a:r>
            <a:endParaRPr lang="fi-FI" sz="600" b="0" i="0" u="none" strike="noStrike" kern="1200" cap="none" spc="0" normalizeH="0" baseline="0" noProof="0">
              <a:ln>
                <a:noFill/>
              </a:ln>
              <a:solidFill>
                <a:srgbClr val="00855F"/>
              </a:solidFill>
              <a:effectLst/>
              <a:uLnTx/>
              <a:uFillTx/>
              <a:latin typeface="Arial"/>
              <a:cs typeface="Arial"/>
            </a:endParaRPr>
          </a:p>
        </p:txBody>
      </p:sp>
      <p:sp>
        <p:nvSpPr>
          <p:cNvPr id="42" name="TextBox 41">
            <a:extLst>
              <a:ext uri="{FF2B5EF4-FFF2-40B4-BE49-F238E27FC236}">
                <a16:creationId xmlns:a16="http://schemas.microsoft.com/office/drawing/2014/main" id="{7FE77C2E-3F5D-8AD7-8DFF-76CBCD817339}"/>
              </a:ext>
            </a:extLst>
          </p:cNvPr>
          <p:cNvSpPr txBox="1"/>
          <p:nvPr/>
        </p:nvSpPr>
        <p:spPr>
          <a:xfrm>
            <a:off x="92365" y="1370813"/>
            <a:ext cx="1961951"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srgbClr val="00855F"/>
                </a:solidFill>
                <a:effectLst/>
                <a:uLnTx/>
                <a:uFillTx/>
                <a:latin typeface="Arial"/>
                <a:cs typeface="Arial"/>
              </a:rPr>
              <a:t>TOIMENPIDE</a:t>
            </a:r>
            <a:endParaRPr lang="fi-FI" sz="600" b="1" i="0" u="none" strike="noStrike" kern="1200" cap="none" spc="0" normalizeH="0" baseline="0" noProof="0">
              <a:ln>
                <a:noFill/>
              </a:ln>
              <a:solidFill>
                <a:srgbClr val="00855F"/>
              </a:solidFill>
              <a:effectLst/>
              <a:uLnTx/>
              <a:uFillTx/>
              <a:latin typeface="Arial"/>
              <a:cs typeface="Arial"/>
            </a:endParaRPr>
          </a:p>
        </p:txBody>
      </p:sp>
      <p:cxnSp>
        <p:nvCxnSpPr>
          <p:cNvPr id="44" name="Straight Connector 43">
            <a:extLst>
              <a:ext uri="{FF2B5EF4-FFF2-40B4-BE49-F238E27FC236}">
                <a16:creationId xmlns:a16="http://schemas.microsoft.com/office/drawing/2014/main" id="{C36E3FBF-A3AB-F269-974F-69C76CC1F22B}"/>
              </a:ext>
            </a:extLst>
          </p:cNvPr>
          <p:cNvCxnSpPr>
            <a:cxnSpLocks/>
          </p:cNvCxnSpPr>
          <p:nvPr/>
        </p:nvCxnSpPr>
        <p:spPr>
          <a:xfrm>
            <a:off x="69324" y="2493073"/>
            <a:ext cx="8743207" cy="0"/>
          </a:xfrm>
          <a:prstGeom prst="line">
            <a:avLst/>
          </a:prstGeom>
          <a:ln w="38100">
            <a:solidFill>
              <a:srgbClr val="00855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1A38335-EA11-D1D5-52BB-09A8D7D1ADDC}"/>
              </a:ext>
            </a:extLst>
          </p:cNvPr>
          <p:cNvCxnSpPr>
            <a:cxnSpLocks/>
          </p:cNvCxnSpPr>
          <p:nvPr/>
        </p:nvCxnSpPr>
        <p:spPr>
          <a:xfrm>
            <a:off x="109425" y="3365936"/>
            <a:ext cx="8703106" cy="0"/>
          </a:xfrm>
          <a:prstGeom prst="line">
            <a:avLst/>
          </a:prstGeom>
          <a:ln w="38100">
            <a:solidFill>
              <a:srgbClr val="00855F"/>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92A1D212-C4AE-69D7-32C6-E8F152185811}"/>
              </a:ext>
            </a:extLst>
          </p:cNvPr>
          <p:cNvPicPr>
            <a:picLocks noChangeAspect="1"/>
          </p:cNvPicPr>
          <p:nvPr/>
        </p:nvPicPr>
        <p:blipFill>
          <a:blip r:embed="rId2"/>
          <a:stretch>
            <a:fillRect/>
          </a:stretch>
        </p:blipFill>
        <p:spPr>
          <a:xfrm>
            <a:off x="6651076" y="1741719"/>
            <a:ext cx="203511" cy="348877"/>
          </a:xfrm>
          <a:prstGeom prst="rect">
            <a:avLst/>
          </a:prstGeom>
        </p:spPr>
      </p:pic>
      <p:pic>
        <p:nvPicPr>
          <p:cNvPr id="50" name="Picture 49">
            <a:extLst>
              <a:ext uri="{FF2B5EF4-FFF2-40B4-BE49-F238E27FC236}">
                <a16:creationId xmlns:a16="http://schemas.microsoft.com/office/drawing/2014/main" id="{243F5C2B-41E0-5ADE-1803-5F888CEF1249}"/>
              </a:ext>
            </a:extLst>
          </p:cNvPr>
          <p:cNvPicPr>
            <a:picLocks noChangeAspect="1"/>
          </p:cNvPicPr>
          <p:nvPr/>
        </p:nvPicPr>
        <p:blipFill>
          <a:blip r:embed="rId3"/>
          <a:stretch>
            <a:fillRect/>
          </a:stretch>
        </p:blipFill>
        <p:spPr>
          <a:xfrm>
            <a:off x="6293589" y="1837141"/>
            <a:ext cx="123455" cy="128027"/>
          </a:xfrm>
          <a:prstGeom prst="rect">
            <a:avLst/>
          </a:prstGeom>
          <a:ln>
            <a:noFill/>
          </a:ln>
        </p:spPr>
      </p:pic>
      <p:pic>
        <p:nvPicPr>
          <p:cNvPr id="51" name="Picture 50">
            <a:extLst>
              <a:ext uri="{FF2B5EF4-FFF2-40B4-BE49-F238E27FC236}">
                <a16:creationId xmlns:a16="http://schemas.microsoft.com/office/drawing/2014/main" id="{70A163DC-9E52-7B7F-1D7F-A08A4BD224ED}"/>
              </a:ext>
            </a:extLst>
          </p:cNvPr>
          <p:cNvPicPr>
            <a:picLocks noChangeAspect="1"/>
          </p:cNvPicPr>
          <p:nvPr/>
        </p:nvPicPr>
        <p:blipFill>
          <a:blip r:embed="rId3"/>
          <a:stretch>
            <a:fillRect/>
          </a:stretch>
        </p:blipFill>
        <p:spPr>
          <a:xfrm>
            <a:off x="6293589" y="2159593"/>
            <a:ext cx="123455" cy="128027"/>
          </a:xfrm>
          <a:prstGeom prst="rect">
            <a:avLst/>
          </a:prstGeom>
        </p:spPr>
      </p:pic>
      <p:pic>
        <p:nvPicPr>
          <p:cNvPr id="52" name="Picture 51">
            <a:extLst>
              <a:ext uri="{FF2B5EF4-FFF2-40B4-BE49-F238E27FC236}">
                <a16:creationId xmlns:a16="http://schemas.microsoft.com/office/drawing/2014/main" id="{850E9F95-2291-64A3-05E9-4D26DB39691F}"/>
              </a:ext>
            </a:extLst>
          </p:cNvPr>
          <p:cNvPicPr>
            <a:picLocks noChangeAspect="1"/>
          </p:cNvPicPr>
          <p:nvPr/>
        </p:nvPicPr>
        <p:blipFill>
          <a:blip r:embed="rId3"/>
          <a:stretch>
            <a:fillRect/>
          </a:stretch>
        </p:blipFill>
        <p:spPr>
          <a:xfrm>
            <a:off x="7243267" y="1928680"/>
            <a:ext cx="123455" cy="128027"/>
          </a:xfrm>
          <a:prstGeom prst="rect">
            <a:avLst/>
          </a:prstGeom>
        </p:spPr>
      </p:pic>
      <p:pic>
        <p:nvPicPr>
          <p:cNvPr id="53" name="Picture 52">
            <a:extLst>
              <a:ext uri="{FF2B5EF4-FFF2-40B4-BE49-F238E27FC236}">
                <a16:creationId xmlns:a16="http://schemas.microsoft.com/office/drawing/2014/main" id="{00F70EB5-303E-269F-254A-7D6C1A9A75C2}"/>
              </a:ext>
            </a:extLst>
          </p:cNvPr>
          <p:cNvPicPr>
            <a:picLocks noChangeAspect="1"/>
          </p:cNvPicPr>
          <p:nvPr/>
        </p:nvPicPr>
        <p:blipFill>
          <a:blip r:embed="rId3"/>
          <a:stretch>
            <a:fillRect/>
          </a:stretch>
        </p:blipFill>
        <p:spPr>
          <a:xfrm>
            <a:off x="7246309" y="2116030"/>
            <a:ext cx="123455" cy="128027"/>
          </a:xfrm>
          <a:prstGeom prst="rect">
            <a:avLst/>
          </a:prstGeom>
        </p:spPr>
      </p:pic>
      <p:pic>
        <p:nvPicPr>
          <p:cNvPr id="54" name="Picture 53">
            <a:extLst>
              <a:ext uri="{FF2B5EF4-FFF2-40B4-BE49-F238E27FC236}">
                <a16:creationId xmlns:a16="http://schemas.microsoft.com/office/drawing/2014/main" id="{460C851F-E134-72EF-23DC-0B9A81F4EF93}"/>
              </a:ext>
            </a:extLst>
          </p:cNvPr>
          <p:cNvPicPr>
            <a:picLocks noChangeAspect="1"/>
          </p:cNvPicPr>
          <p:nvPr/>
        </p:nvPicPr>
        <p:blipFill>
          <a:blip r:embed="rId3"/>
          <a:stretch>
            <a:fillRect/>
          </a:stretch>
        </p:blipFill>
        <p:spPr>
          <a:xfrm>
            <a:off x="7246309" y="2327047"/>
            <a:ext cx="123455" cy="128027"/>
          </a:xfrm>
          <a:prstGeom prst="rect">
            <a:avLst/>
          </a:prstGeom>
        </p:spPr>
      </p:pic>
      <p:sp>
        <p:nvSpPr>
          <p:cNvPr id="55" name="TextBox 54">
            <a:extLst>
              <a:ext uri="{FF2B5EF4-FFF2-40B4-BE49-F238E27FC236}">
                <a16:creationId xmlns:a16="http://schemas.microsoft.com/office/drawing/2014/main" id="{C736030A-434C-6BA8-9454-BFD7369B4AC6}"/>
              </a:ext>
            </a:extLst>
          </p:cNvPr>
          <p:cNvSpPr txBox="1"/>
          <p:nvPr/>
        </p:nvSpPr>
        <p:spPr>
          <a:xfrm>
            <a:off x="6085381" y="1378428"/>
            <a:ext cx="998079"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srgbClr val="00855F"/>
                </a:solidFill>
                <a:effectLst/>
                <a:uLnTx/>
                <a:uFillTx/>
                <a:latin typeface="Arial"/>
                <a:cs typeface="Arial"/>
              </a:rPr>
              <a:t>VAIKUTUS</a:t>
            </a:r>
            <a:endParaRPr lang="fi-FI" sz="600" b="1" i="0" u="none" strike="noStrike" kern="1200" cap="none" spc="0" normalizeH="0" baseline="0" noProof="0">
              <a:ln>
                <a:noFill/>
              </a:ln>
              <a:solidFill>
                <a:srgbClr val="00855F"/>
              </a:solidFill>
              <a:effectLst/>
              <a:uLnTx/>
              <a:uFillTx/>
              <a:latin typeface="Arial"/>
              <a:cs typeface="Arial"/>
            </a:endParaRPr>
          </a:p>
        </p:txBody>
      </p:sp>
      <p:sp>
        <p:nvSpPr>
          <p:cNvPr id="56" name="TextBox 55">
            <a:extLst>
              <a:ext uri="{FF2B5EF4-FFF2-40B4-BE49-F238E27FC236}">
                <a16:creationId xmlns:a16="http://schemas.microsoft.com/office/drawing/2014/main" id="{B11F1F18-3541-C58D-9451-F72ADDECB3C3}"/>
              </a:ext>
            </a:extLst>
          </p:cNvPr>
          <p:cNvSpPr txBox="1"/>
          <p:nvPr/>
        </p:nvSpPr>
        <p:spPr>
          <a:xfrm>
            <a:off x="7186680" y="1366885"/>
            <a:ext cx="1317949"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srgbClr val="00855F"/>
                </a:solidFill>
                <a:effectLst/>
                <a:uLnTx/>
                <a:uFillTx/>
                <a:latin typeface="Arial"/>
                <a:cs typeface="Arial"/>
              </a:rPr>
              <a:t>AJOITUS</a:t>
            </a:r>
            <a:endParaRPr lang="fi-FI" sz="600" b="1" i="0" u="none" strike="noStrike" kern="1200" cap="none" spc="0" normalizeH="0" baseline="0" noProof="0">
              <a:ln>
                <a:noFill/>
              </a:ln>
              <a:solidFill>
                <a:srgbClr val="00855F"/>
              </a:solidFill>
              <a:effectLst/>
              <a:uLnTx/>
              <a:uFillTx/>
              <a:latin typeface="Arial"/>
              <a:cs typeface="Arial"/>
            </a:endParaRPr>
          </a:p>
        </p:txBody>
      </p:sp>
      <p:pic>
        <p:nvPicPr>
          <p:cNvPr id="59" name="Picture 58">
            <a:extLst>
              <a:ext uri="{FF2B5EF4-FFF2-40B4-BE49-F238E27FC236}">
                <a16:creationId xmlns:a16="http://schemas.microsoft.com/office/drawing/2014/main" id="{4A8B409D-DD3A-3021-D59E-F0C6FC68B4F5}"/>
              </a:ext>
            </a:extLst>
          </p:cNvPr>
          <p:cNvPicPr>
            <a:picLocks noChangeAspect="1"/>
          </p:cNvPicPr>
          <p:nvPr/>
        </p:nvPicPr>
        <p:blipFill>
          <a:blip r:embed="rId3"/>
          <a:stretch>
            <a:fillRect/>
          </a:stretch>
        </p:blipFill>
        <p:spPr>
          <a:xfrm>
            <a:off x="6285751" y="2692284"/>
            <a:ext cx="123455" cy="128027"/>
          </a:xfrm>
          <a:prstGeom prst="rect">
            <a:avLst/>
          </a:prstGeom>
        </p:spPr>
      </p:pic>
      <p:pic>
        <p:nvPicPr>
          <p:cNvPr id="60" name="Picture 59">
            <a:extLst>
              <a:ext uri="{FF2B5EF4-FFF2-40B4-BE49-F238E27FC236}">
                <a16:creationId xmlns:a16="http://schemas.microsoft.com/office/drawing/2014/main" id="{5DD7A6F8-622B-2370-D061-686D6E95CD00}"/>
              </a:ext>
            </a:extLst>
          </p:cNvPr>
          <p:cNvPicPr>
            <a:picLocks noChangeAspect="1"/>
          </p:cNvPicPr>
          <p:nvPr/>
        </p:nvPicPr>
        <p:blipFill>
          <a:blip r:embed="rId3"/>
          <a:stretch>
            <a:fillRect/>
          </a:stretch>
        </p:blipFill>
        <p:spPr>
          <a:xfrm>
            <a:off x="6285751" y="3014736"/>
            <a:ext cx="123455" cy="128027"/>
          </a:xfrm>
          <a:prstGeom prst="rect">
            <a:avLst/>
          </a:prstGeom>
        </p:spPr>
      </p:pic>
      <p:pic>
        <p:nvPicPr>
          <p:cNvPr id="62" name="Picture 61">
            <a:extLst>
              <a:ext uri="{FF2B5EF4-FFF2-40B4-BE49-F238E27FC236}">
                <a16:creationId xmlns:a16="http://schemas.microsoft.com/office/drawing/2014/main" id="{97467EF5-CFFC-49FD-AA25-25C82C87BFC2}"/>
              </a:ext>
            </a:extLst>
          </p:cNvPr>
          <p:cNvPicPr>
            <a:picLocks noChangeAspect="1"/>
          </p:cNvPicPr>
          <p:nvPr/>
        </p:nvPicPr>
        <p:blipFill>
          <a:blip r:embed="rId3"/>
          <a:stretch>
            <a:fillRect/>
          </a:stretch>
        </p:blipFill>
        <p:spPr>
          <a:xfrm>
            <a:off x="6283092" y="3540769"/>
            <a:ext cx="123455" cy="128027"/>
          </a:xfrm>
          <a:prstGeom prst="rect">
            <a:avLst/>
          </a:prstGeom>
        </p:spPr>
      </p:pic>
      <p:pic>
        <p:nvPicPr>
          <p:cNvPr id="63" name="Picture 62">
            <a:extLst>
              <a:ext uri="{FF2B5EF4-FFF2-40B4-BE49-F238E27FC236}">
                <a16:creationId xmlns:a16="http://schemas.microsoft.com/office/drawing/2014/main" id="{E60927DB-871D-BF1E-C251-AB60C9FFB331}"/>
              </a:ext>
            </a:extLst>
          </p:cNvPr>
          <p:cNvPicPr>
            <a:picLocks noChangeAspect="1"/>
          </p:cNvPicPr>
          <p:nvPr/>
        </p:nvPicPr>
        <p:blipFill>
          <a:blip r:embed="rId3"/>
          <a:stretch>
            <a:fillRect/>
          </a:stretch>
        </p:blipFill>
        <p:spPr>
          <a:xfrm>
            <a:off x="6283092" y="3863222"/>
            <a:ext cx="123455" cy="128027"/>
          </a:xfrm>
          <a:prstGeom prst="rect">
            <a:avLst/>
          </a:prstGeom>
        </p:spPr>
      </p:pic>
      <p:cxnSp>
        <p:nvCxnSpPr>
          <p:cNvPr id="3" name="Straight Connector 2">
            <a:extLst>
              <a:ext uri="{FF2B5EF4-FFF2-40B4-BE49-F238E27FC236}">
                <a16:creationId xmlns:a16="http://schemas.microsoft.com/office/drawing/2014/main" id="{D9498161-9C4E-F7F9-FAF2-29CB3C5ADDC6}"/>
              </a:ext>
            </a:extLst>
          </p:cNvPr>
          <p:cNvCxnSpPr>
            <a:cxnSpLocks/>
          </p:cNvCxnSpPr>
          <p:nvPr/>
        </p:nvCxnSpPr>
        <p:spPr>
          <a:xfrm flipH="1" flipV="1">
            <a:off x="7158658" y="1350100"/>
            <a:ext cx="689" cy="3124457"/>
          </a:xfrm>
          <a:prstGeom prst="line">
            <a:avLst/>
          </a:prstGeom>
          <a:ln w="38100">
            <a:solidFill>
              <a:srgbClr val="00855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AF9A9F3-D3E0-B9ED-CC9B-D3E4513C4AD9}"/>
              </a:ext>
            </a:extLst>
          </p:cNvPr>
          <p:cNvSpPr txBox="1"/>
          <p:nvPr/>
        </p:nvSpPr>
        <p:spPr>
          <a:xfrm>
            <a:off x="4579444" y="1365189"/>
            <a:ext cx="1288093"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a:ln>
                  <a:noFill/>
                </a:ln>
                <a:solidFill>
                  <a:srgbClr val="00855F"/>
                </a:solidFill>
                <a:effectLst/>
                <a:uLnTx/>
                <a:uFillTx/>
                <a:latin typeface="Arial"/>
                <a:cs typeface="Arial"/>
              </a:rPr>
              <a:t>MITTARI</a:t>
            </a:r>
            <a:endParaRPr lang="fi-FI" sz="600" b="1" i="0" u="none" strike="noStrike" kern="1200" cap="none" spc="0" normalizeH="0" baseline="0" noProof="0">
              <a:ln>
                <a:noFill/>
              </a:ln>
              <a:solidFill>
                <a:srgbClr val="00855F"/>
              </a:solidFill>
              <a:effectLst/>
              <a:uLnTx/>
              <a:uFillTx/>
              <a:latin typeface="Arial"/>
              <a:cs typeface="Arial"/>
            </a:endParaRPr>
          </a:p>
        </p:txBody>
      </p:sp>
      <p:sp>
        <p:nvSpPr>
          <p:cNvPr id="26" name="Text Placeholder 7">
            <a:extLst>
              <a:ext uri="{FF2B5EF4-FFF2-40B4-BE49-F238E27FC236}">
                <a16:creationId xmlns:a16="http://schemas.microsoft.com/office/drawing/2014/main" id="{80F50303-0BE6-DC28-CF5A-86ED443F09A0}"/>
              </a:ext>
            </a:extLst>
          </p:cNvPr>
          <p:cNvSpPr txBox="1">
            <a:spLocks/>
          </p:cNvSpPr>
          <p:nvPr/>
        </p:nvSpPr>
        <p:spPr>
          <a:xfrm>
            <a:off x="7275689" y="327081"/>
            <a:ext cx="1747520" cy="831566"/>
          </a:xfrm>
          <a:prstGeom prst="rect">
            <a:avLst/>
          </a:prstGeom>
          <a:ln w="3175">
            <a:solidFill>
              <a:srgbClr val="00855F"/>
            </a:solidFill>
          </a:ln>
        </p:spPr>
        <p:txBody>
          <a:bodyPr vert="horz" lIns="0" tIns="0" rIns="0" bIns="0" rtlCol="0">
            <a:noAutofit/>
          </a:bodyPr>
          <a:lstStyle>
            <a:lvl1pPr marL="0" indent="0" algn="l" defTabSz="914400" rtl="0" eaLnBrk="1" latinLnBrk="0" hangingPunct="1">
              <a:lnSpc>
                <a:spcPct val="15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0"/>
              </a:spcBef>
              <a:spcAft>
                <a:spcPts val="0"/>
              </a:spcAft>
              <a:buFont typeface="Arial" panose="020B0604020202020204" pitchFamily="34" charset="0"/>
              <a:buNone/>
              <a:defRPr sz="1600" b="1" kern="1200">
                <a:solidFill>
                  <a:schemeClr val="tx1"/>
                </a:solidFill>
                <a:latin typeface="+mn-lt"/>
                <a:ea typeface="+mn-ea"/>
                <a:cs typeface="+mn-cs"/>
              </a:defRPr>
            </a:lvl2pPr>
            <a:lvl3pPr marL="432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864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1296000" indent="-228600" algn="l" defTabSz="914400" rtl="0" eaLnBrk="1" latinLnBrk="0" hangingPunct="1">
              <a:lnSpc>
                <a:spcPct val="150000"/>
              </a:lnSpc>
              <a:spcBef>
                <a:spcPts val="0"/>
              </a:spcBef>
              <a:spcAft>
                <a:spcPts val="0"/>
              </a:spcAft>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fi-FI" sz="1050" b="0" i="0" u="none" strike="noStrike" kern="1200" cap="none" spc="0" normalizeH="0" baseline="0" noProof="0">
              <a:ln>
                <a:noFill/>
              </a:ln>
              <a:solidFill>
                <a:srgbClr val="34B98B"/>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0D3AF1CF-CF5A-4005-2639-E627CA6FBFAC}"/>
              </a:ext>
            </a:extLst>
          </p:cNvPr>
          <p:cNvSpPr txBox="1"/>
          <p:nvPr/>
        </p:nvSpPr>
        <p:spPr>
          <a:xfrm>
            <a:off x="4920871" y="363711"/>
            <a:ext cx="2082016" cy="369332"/>
          </a:xfrm>
          <a:prstGeom prst="rect">
            <a:avLst/>
          </a:prstGeom>
          <a:noFill/>
        </p:spPr>
        <p:txBody>
          <a:bodyPr wrap="square" lIns="91440" tIns="45720" rIns="91440" bIns="45720" rtlCol="0" anchor="t">
            <a:spAutoFit/>
          </a:bodyPr>
          <a:lstStyle/>
          <a:p>
            <a:pPr defTabSz="685800">
              <a:defRPr/>
            </a:pPr>
            <a:r>
              <a:rPr lang="fi-FI" sz="900">
                <a:solidFill>
                  <a:prstClr val="black"/>
                </a:solidFill>
                <a:latin typeface="Arial"/>
                <a:ea typeface="Verdana"/>
                <a:cs typeface="Arial"/>
              </a:rPr>
              <a:t>Tähän voit kirjata huomioita ja muistiinpanoja työn aikana.</a:t>
            </a:r>
          </a:p>
        </p:txBody>
      </p:sp>
      <p:sp>
        <p:nvSpPr>
          <p:cNvPr id="12" name="TextBox 11">
            <a:extLst>
              <a:ext uri="{FF2B5EF4-FFF2-40B4-BE49-F238E27FC236}">
                <a16:creationId xmlns:a16="http://schemas.microsoft.com/office/drawing/2014/main" id="{D09A51C9-1E26-9427-9514-7787B90C5B16}"/>
              </a:ext>
            </a:extLst>
          </p:cNvPr>
          <p:cNvSpPr txBox="1"/>
          <p:nvPr/>
        </p:nvSpPr>
        <p:spPr>
          <a:xfrm>
            <a:off x="7268443" y="352945"/>
            <a:ext cx="1775129" cy="784830"/>
          </a:xfrm>
          <a:prstGeom prst="rect">
            <a:avLst/>
          </a:prstGeom>
          <a:noFill/>
        </p:spPr>
        <p:txBody>
          <a:bodyPr wrap="square" lIns="91440" tIns="45720" rIns="91440" bIns="45720" rtlCol="0" anchor="t">
            <a:spAutoFit/>
          </a:bodyPr>
          <a:lstStyle/>
          <a:p>
            <a:pPr defTabSz="685800">
              <a:defRPr/>
            </a:pPr>
            <a:r>
              <a:rPr lang="fi-FI" sz="900" b="1">
                <a:solidFill>
                  <a:prstClr val="black"/>
                </a:solidFill>
                <a:latin typeface="Arial"/>
                <a:ea typeface="Verdana"/>
                <a:cs typeface="Arial"/>
              </a:rPr>
              <a:t>Tähän kirjaston nimi</a:t>
            </a:r>
          </a:p>
          <a:p>
            <a:pPr defTabSz="685800">
              <a:defRPr/>
            </a:pPr>
            <a:r>
              <a:rPr lang="fi-FI" sz="900">
                <a:solidFill>
                  <a:prstClr val="black"/>
                </a:solidFill>
                <a:latin typeface="Arial"/>
                <a:ea typeface="Verdana"/>
                <a:cs typeface="Arial"/>
              </a:rPr>
              <a:t>ja vastuutahot.</a:t>
            </a:r>
            <a:endParaRPr lang="fi-FI" sz="900" b="1">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685800">
              <a:defRPr/>
            </a:pPr>
            <a:endParaRPr lang="fi-FI" sz="90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685800">
              <a:defRPr/>
            </a:pPr>
            <a:r>
              <a:rPr lang="fi-FI" sz="900">
                <a:solidFill>
                  <a:prstClr val="black"/>
                </a:solidFill>
                <a:latin typeface="Arial"/>
                <a:ea typeface="Verdana"/>
                <a:cs typeface="Arial"/>
              </a:rPr>
              <a:t>Vastuut voit kirjata myös alle toimenpidekohtaisesti.</a:t>
            </a:r>
          </a:p>
        </p:txBody>
      </p:sp>
      <p:sp>
        <p:nvSpPr>
          <p:cNvPr id="13" name="TextBox 12">
            <a:extLst>
              <a:ext uri="{FF2B5EF4-FFF2-40B4-BE49-F238E27FC236}">
                <a16:creationId xmlns:a16="http://schemas.microsoft.com/office/drawing/2014/main" id="{D212F96F-0341-EFE1-4051-C98D02CFD37C}"/>
              </a:ext>
            </a:extLst>
          </p:cNvPr>
          <p:cNvSpPr txBox="1"/>
          <p:nvPr/>
        </p:nvSpPr>
        <p:spPr>
          <a:xfrm>
            <a:off x="109425" y="1775652"/>
            <a:ext cx="4377899" cy="577081"/>
          </a:xfrm>
          <a:prstGeom prst="rect">
            <a:avLst/>
          </a:prstGeom>
          <a:noFill/>
        </p:spPr>
        <p:txBody>
          <a:bodyPr wrap="square" lIns="91440" tIns="45720" rIns="91440" bIns="45720" rtlCol="0" anchor="t">
            <a:spAutoFit/>
          </a:bodyPr>
          <a:lstStyle/>
          <a:p>
            <a:pPr defTabSz="685800">
              <a:defRPr/>
            </a:pPr>
            <a:r>
              <a:rPr lang="fi-FI" sz="1050" b="1">
                <a:solidFill>
                  <a:prstClr val="black"/>
                </a:solidFill>
                <a:latin typeface="Arial"/>
                <a:ea typeface="Verdana"/>
                <a:cs typeface="Arial"/>
              </a:rPr>
              <a:t>Kirjaa tähän ensimmäinen toimenpide. </a:t>
            </a:r>
          </a:p>
          <a:p>
            <a:pPr defTabSz="685800">
              <a:defRPr/>
            </a:pPr>
            <a:endParaRPr lang="fi-FI" sz="105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685800">
              <a:defRPr/>
            </a:pPr>
            <a:r>
              <a:rPr lang="fi-FI" sz="1050">
                <a:solidFill>
                  <a:prstClr val="black"/>
                </a:solidFill>
                <a:latin typeface="Arial"/>
                <a:ea typeface="Verdana"/>
                <a:cs typeface="Arial"/>
              </a:rPr>
              <a:t>Hyvä toimenpide on selkeästi rajattu ja konkreettinen.</a:t>
            </a:r>
          </a:p>
        </p:txBody>
      </p:sp>
      <p:sp>
        <p:nvSpPr>
          <p:cNvPr id="14" name="TextBox 13">
            <a:extLst>
              <a:ext uri="{FF2B5EF4-FFF2-40B4-BE49-F238E27FC236}">
                <a16:creationId xmlns:a16="http://schemas.microsoft.com/office/drawing/2014/main" id="{514DD889-E066-F67A-08BA-AD7C206D0A96}"/>
              </a:ext>
            </a:extLst>
          </p:cNvPr>
          <p:cNvSpPr txBox="1"/>
          <p:nvPr/>
        </p:nvSpPr>
        <p:spPr>
          <a:xfrm>
            <a:off x="4572001" y="1681657"/>
            <a:ext cx="1409024" cy="784830"/>
          </a:xfrm>
          <a:prstGeom prst="rect">
            <a:avLst/>
          </a:prstGeom>
          <a:noFill/>
        </p:spPr>
        <p:txBody>
          <a:bodyPr wrap="square" lIns="91440" tIns="45720" rIns="91440" bIns="45720" rtlCol="0" anchor="t">
            <a:spAutoFit/>
          </a:bodyPr>
          <a:lstStyle/>
          <a:p>
            <a:pPr marL="213995" indent="-213995" defTabSz="685800">
              <a:buFont typeface="Arial" panose="020B0604020202020204" pitchFamily="34" charset="0"/>
              <a:buChar char="•"/>
              <a:defRPr/>
            </a:pPr>
            <a:r>
              <a:rPr lang="fi-FI" sz="900">
                <a:solidFill>
                  <a:prstClr val="black"/>
                </a:solidFill>
                <a:latin typeface="Arial"/>
                <a:cs typeface="Arial"/>
              </a:rPr>
              <a:t>Kirjaa tähän mittarit, joiden avulla toimenpiteen onnistumista voidaan seurata.</a:t>
            </a:r>
            <a:endParaRPr lang="fi-FI"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D171C6E-51AE-8778-9084-9DB50C9F63D1}"/>
              </a:ext>
            </a:extLst>
          </p:cNvPr>
          <p:cNvSpPr txBox="1"/>
          <p:nvPr/>
        </p:nvSpPr>
        <p:spPr>
          <a:xfrm>
            <a:off x="100936" y="2576502"/>
            <a:ext cx="4377899" cy="900246"/>
          </a:xfrm>
          <a:prstGeom prst="rect">
            <a:avLst/>
          </a:prstGeom>
          <a:noFill/>
        </p:spPr>
        <p:txBody>
          <a:bodyPr wrap="square" lIns="91440" tIns="45720" rIns="91440" bIns="45720" rtlCol="0" anchor="t">
            <a:spAutoFit/>
          </a:bodyPr>
          <a:lstStyle/>
          <a:p>
            <a:pPr defTabSz="685800">
              <a:defRPr/>
            </a:pPr>
            <a:r>
              <a:rPr lang="fi-FI" sz="1050" b="1">
                <a:solidFill>
                  <a:prstClr val="black"/>
                </a:solidFill>
                <a:latin typeface="Arial"/>
                <a:ea typeface="Verdana"/>
                <a:cs typeface="Arial"/>
              </a:rPr>
              <a:t>Kirjaa tähän toinen toimenpide.</a:t>
            </a:r>
          </a:p>
          <a:p>
            <a:pPr defTabSz="685800">
              <a:defRPr/>
            </a:pPr>
            <a:endParaRPr lang="fi-FI" sz="1050" b="1">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685800">
              <a:defRPr/>
            </a:pPr>
            <a:r>
              <a:rPr lang="fi-FI" sz="1050">
                <a:solidFill>
                  <a:prstClr val="black"/>
                </a:solidFill>
                <a:latin typeface="Arial"/>
                <a:ea typeface="Verdana"/>
                <a:cs typeface="Arial"/>
              </a:rPr>
              <a:t>Aseta toimenpiteelle mittari, aikataulu ja vastuutaho.</a:t>
            </a:r>
            <a:endParaRPr lang="fi-FI" sz="1050" b="1">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685800">
              <a:defRPr/>
            </a:pPr>
            <a:endParaRPr lang="fi-FI" sz="1050" b="1">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685800">
              <a:defRPr/>
            </a:pPr>
            <a:endParaRPr lang="fi-FI" sz="1050" b="1">
              <a:solidFill>
                <a:prstClr val="black"/>
              </a:solidFill>
              <a:latin typeface="Arial" panose="020B0604020202020204" pitchFamily="34" charset="0"/>
              <a:ea typeface="Verdana" panose="020B060403050404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C1B0F44-9B4D-7EDA-920D-5954ABB1FC6A}"/>
              </a:ext>
            </a:extLst>
          </p:cNvPr>
          <p:cNvSpPr txBox="1"/>
          <p:nvPr/>
        </p:nvSpPr>
        <p:spPr>
          <a:xfrm>
            <a:off x="4563511" y="2533686"/>
            <a:ext cx="1409024" cy="230832"/>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900" b="0" i="0" u="none" strike="noStrike" kern="1200" cap="none" spc="0" normalizeH="0" baseline="0" noProof="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x</a:t>
            </a:r>
          </a:p>
        </p:txBody>
      </p:sp>
      <p:sp>
        <p:nvSpPr>
          <p:cNvPr id="17" name="TextBox 16">
            <a:extLst>
              <a:ext uri="{FF2B5EF4-FFF2-40B4-BE49-F238E27FC236}">
                <a16:creationId xmlns:a16="http://schemas.microsoft.com/office/drawing/2014/main" id="{3219DAD5-0A2B-F16C-B35E-9F1D6ED333E6}"/>
              </a:ext>
            </a:extLst>
          </p:cNvPr>
          <p:cNvSpPr txBox="1"/>
          <p:nvPr/>
        </p:nvSpPr>
        <p:spPr>
          <a:xfrm>
            <a:off x="114134" y="3447108"/>
            <a:ext cx="4377899" cy="1092607"/>
          </a:xfrm>
          <a:prstGeom prst="rect">
            <a:avLst/>
          </a:prstGeom>
          <a:noFill/>
        </p:spPr>
        <p:txBody>
          <a:bodyPr wrap="square" lIns="91440" tIns="45720" rIns="91440" bIns="45720" rtlCol="0" anchor="t">
            <a:spAutoFit/>
          </a:bodyPr>
          <a:lstStyle/>
          <a:p>
            <a:pPr defTabSz="685800">
              <a:defRPr/>
            </a:pPr>
            <a:r>
              <a:rPr lang="fi-FI" sz="1050" b="1">
                <a:solidFill>
                  <a:prstClr val="black"/>
                </a:solidFill>
                <a:latin typeface="Arial"/>
                <a:ea typeface="Verdana"/>
                <a:cs typeface="Arial"/>
              </a:rPr>
              <a:t>Kirjaa tähän kolmas toimenpide.</a:t>
            </a:r>
          </a:p>
          <a:p>
            <a:pPr defTabSz="685800">
              <a:defRPr/>
            </a:pPr>
            <a:endParaRPr lang="fi-FI" sz="105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685800">
              <a:defRPr/>
            </a:pPr>
            <a:r>
              <a:rPr lang="fi-FI" sz="1100">
                <a:solidFill>
                  <a:prstClr val="black"/>
                </a:solidFill>
                <a:latin typeface="Arial"/>
                <a:ea typeface="Verdana"/>
                <a:cs typeface="Arial"/>
              </a:rPr>
              <a:t>Toimenpiteen vaikutus voi olla jalanjälkeä pienentävä (kuten päästöjä vähentävä) tai kädenjälkeä kasvattava (kuten yhdenvertaisuutta lisäävä). Tunnista toimenpiteen vaikutukset ja kopioi valintamerkki oikeisiin ruutuihin.</a:t>
            </a:r>
            <a:endParaRPr lang="fi-FI">
              <a:solidFill>
                <a:prstClr val="black"/>
              </a:solidFill>
              <a:latin typeface="Arial"/>
              <a:ea typeface="Verdana"/>
              <a:cs typeface="Arial"/>
            </a:endParaRPr>
          </a:p>
        </p:txBody>
      </p:sp>
      <p:sp>
        <p:nvSpPr>
          <p:cNvPr id="18" name="TextBox 17">
            <a:extLst>
              <a:ext uri="{FF2B5EF4-FFF2-40B4-BE49-F238E27FC236}">
                <a16:creationId xmlns:a16="http://schemas.microsoft.com/office/drawing/2014/main" id="{500802AA-7412-06D3-7184-A5619C570E45}"/>
              </a:ext>
            </a:extLst>
          </p:cNvPr>
          <p:cNvSpPr txBox="1"/>
          <p:nvPr/>
        </p:nvSpPr>
        <p:spPr>
          <a:xfrm>
            <a:off x="4576710" y="3412822"/>
            <a:ext cx="1409024" cy="230832"/>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900" b="0" i="0" u="none" strike="noStrike" kern="1200" cap="none" spc="0" normalizeH="0" baseline="0" noProof="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x</a:t>
            </a:r>
          </a:p>
        </p:txBody>
      </p:sp>
      <p:sp>
        <p:nvSpPr>
          <p:cNvPr id="6" name="TextBox 5">
            <a:extLst>
              <a:ext uri="{FF2B5EF4-FFF2-40B4-BE49-F238E27FC236}">
                <a16:creationId xmlns:a16="http://schemas.microsoft.com/office/drawing/2014/main" id="{D95AC5A9-45BB-C62A-5C0F-7E4D411ED3FF}"/>
              </a:ext>
            </a:extLst>
          </p:cNvPr>
          <p:cNvSpPr txBox="1"/>
          <p:nvPr/>
        </p:nvSpPr>
        <p:spPr>
          <a:xfrm>
            <a:off x="7353216" y="1660924"/>
            <a:ext cx="1531195"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JATKUVA</a:t>
            </a:r>
            <a:endParaRPr kumimoji="0" lang="fi-FI" sz="600" b="0" i="0" u="none" strike="noStrike" kern="1200" cap="none" spc="0" normalizeH="0" baseline="0" noProof="0">
              <a:ln>
                <a:noFill/>
              </a:ln>
              <a:solidFill>
                <a:srgbClr val="00855F"/>
              </a:solidFill>
              <a:effectLst/>
              <a:uLnTx/>
              <a:uFillTx/>
              <a:latin typeface="Arial"/>
              <a:cs typeface="Arial"/>
            </a:endParaRPr>
          </a:p>
        </p:txBody>
      </p:sp>
      <p:pic>
        <p:nvPicPr>
          <p:cNvPr id="8" name="Picture 7">
            <a:extLst>
              <a:ext uri="{FF2B5EF4-FFF2-40B4-BE49-F238E27FC236}">
                <a16:creationId xmlns:a16="http://schemas.microsoft.com/office/drawing/2014/main" id="{E7A1A1DE-9587-F1EA-6D25-770A69A0F2F9}"/>
              </a:ext>
            </a:extLst>
          </p:cNvPr>
          <p:cNvPicPr>
            <a:picLocks noChangeAspect="1"/>
          </p:cNvPicPr>
          <p:nvPr/>
        </p:nvPicPr>
        <p:blipFill>
          <a:blip r:embed="rId3"/>
          <a:stretch>
            <a:fillRect/>
          </a:stretch>
        </p:blipFill>
        <p:spPr>
          <a:xfrm>
            <a:off x="7243267" y="1727237"/>
            <a:ext cx="123455" cy="128027"/>
          </a:xfrm>
          <a:prstGeom prst="rect">
            <a:avLst/>
          </a:prstGeom>
        </p:spPr>
      </p:pic>
      <p:sp>
        <p:nvSpPr>
          <p:cNvPr id="9" name="TextBox 8">
            <a:extLst>
              <a:ext uri="{FF2B5EF4-FFF2-40B4-BE49-F238E27FC236}">
                <a16:creationId xmlns:a16="http://schemas.microsoft.com/office/drawing/2014/main" id="{6FE49E6C-CCB6-9B14-62ED-9699E9D46D13}"/>
              </a:ext>
            </a:extLst>
          </p:cNvPr>
          <p:cNvSpPr txBox="1"/>
          <p:nvPr/>
        </p:nvSpPr>
        <p:spPr>
          <a:xfrm>
            <a:off x="7376373" y="2716239"/>
            <a:ext cx="1535459"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LYHYT </a:t>
            </a:r>
            <a:r>
              <a:rPr kumimoji="0" lang="fi-FI" sz="600" b="0" i="1" u="none" strike="noStrike" kern="1200" cap="none" spc="0" normalizeH="0" baseline="0" noProof="0">
                <a:ln>
                  <a:noFill/>
                </a:ln>
                <a:solidFill>
                  <a:srgbClr val="00855F"/>
                </a:solidFill>
                <a:effectLst/>
                <a:uLnTx/>
                <a:uFillTx/>
                <a:latin typeface="Arial"/>
                <a:cs typeface="Arial"/>
              </a:rPr>
              <a:t>HETI, VUODEN SISÄLLÄ</a:t>
            </a:r>
            <a:endParaRPr lang="fi-FI" sz="600" b="0" i="0" u="none" strike="noStrike" kern="1200" cap="none" spc="0" normalizeH="0" baseline="0" noProof="0">
              <a:ln>
                <a:noFill/>
              </a:ln>
              <a:solidFill>
                <a:srgbClr val="00855F"/>
              </a:solidFill>
              <a:effectLst/>
              <a:uLnTx/>
              <a:uFillTx/>
              <a:latin typeface="Arial"/>
              <a:cs typeface="Arial"/>
            </a:endParaRPr>
          </a:p>
        </p:txBody>
      </p:sp>
      <p:sp>
        <p:nvSpPr>
          <p:cNvPr id="19" name="TextBox 18">
            <a:extLst>
              <a:ext uri="{FF2B5EF4-FFF2-40B4-BE49-F238E27FC236}">
                <a16:creationId xmlns:a16="http://schemas.microsoft.com/office/drawing/2014/main" id="{EE4F644C-899C-D336-8A01-46C95E37FB1A}"/>
              </a:ext>
            </a:extLst>
          </p:cNvPr>
          <p:cNvSpPr txBox="1"/>
          <p:nvPr/>
        </p:nvSpPr>
        <p:spPr>
          <a:xfrm>
            <a:off x="7376372" y="3119779"/>
            <a:ext cx="1454909"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PITKÄ </a:t>
            </a:r>
            <a:r>
              <a:rPr kumimoji="0" lang="fi-FI" sz="600" b="0" i="1" u="none" strike="noStrike" kern="1200" cap="none" spc="0" normalizeH="0" baseline="0" noProof="0">
                <a:ln>
                  <a:noFill/>
                </a:ln>
                <a:solidFill>
                  <a:srgbClr val="00855F"/>
                </a:solidFill>
                <a:effectLst/>
                <a:uLnTx/>
                <a:uFillTx/>
                <a:latin typeface="Arial"/>
                <a:cs typeface="Arial"/>
              </a:rPr>
              <a:t>4-10 VUOTTA</a:t>
            </a:r>
            <a:endParaRPr lang="fi-FI" sz="600" b="0" i="0" u="none" strike="noStrike" kern="1200" cap="none" spc="0" normalizeH="0" baseline="0" noProof="0">
              <a:ln>
                <a:noFill/>
              </a:ln>
              <a:solidFill>
                <a:srgbClr val="00855F"/>
              </a:solidFill>
              <a:effectLst/>
              <a:uLnTx/>
              <a:uFillTx/>
              <a:latin typeface="Arial"/>
              <a:cs typeface="Arial"/>
            </a:endParaRPr>
          </a:p>
        </p:txBody>
      </p:sp>
      <p:sp>
        <p:nvSpPr>
          <p:cNvPr id="20" name="TextBox 19">
            <a:extLst>
              <a:ext uri="{FF2B5EF4-FFF2-40B4-BE49-F238E27FC236}">
                <a16:creationId xmlns:a16="http://schemas.microsoft.com/office/drawing/2014/main" id="{0D0502EE-BD22-0CE1-BD66-38E8024E207E}"/>
              </a:ext>
            </a:extLst>
          </p:cNvPr>
          <p:cNvSpPr txBox="1"/>
          <p:nvPr/>
        </p:nvSpPr>
        <p:spPr>
          <a:xfrm>
            <a:off x="7376373" y="2927611"/>
            <a:ext cx="1473744"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KESKIPITKÄ </a:t>
            </a:r>
            <a:r>
              <a:rPr kumimoji="0" lang="fi-FI" sz="600" b="0" i="1" u="none" strike="noStrike" kern="1200" cap="none" spc="0" normalizeH="0" baseline="0" noProof="0">
                <a:ln>
                  <a:noFill/>
                </a:ln>
                <a:solidFill>
                  <a:srgbClr val="00855F"/>
                </a:solidFill>
                <a:effectLst/>
                <a:uLnTx/>
                <a:uFillTx/>
                <a:latin typeface="Arial"/>
                <a:cs typeface="Arial"/>
              </a:rPr>
              <a:t>1-3 VUOTTA</a:t>
            </a:r>
            <a:endParaRPr lang="fi-FI" sz="600" b="0" i="0" u="none" strike="noStrike" kern="1200" cap="none" spc="0" normalizeH="0" baseline="0" noProof="0">
              <a:ln>
                <a:noFill/>
              </a:ln>
              <a:solidFill>
                <a:srgbClr val="00855F"/>
              </a:solidFill>
              <a:effectLst/>
              <a:uLnTx/>
              <a:uFillTx/>
              <a:latin typeface="Arial"/>
              <a:cs typeface="Arial"/>
            </a:endParaRPr>
          </a:p>
        </p:txBody>
      </p:sp>
      <p:pic>
        <p:nvPicPr>
          <p:cNvPr id="21" name="Picture 20">
            <a:extLst>
              <a:ext uri="{FF2B5EF4-FFF2-40B4-BE49-F238E27FC236}">
                <a16:creationId xmlns:a16="http://schemas.microsoft.com/office/drawing/2014/main" id="{E7566139-B97B-5813-751D-A179032D2E47}"/>
              </a:ext>
            </a:extLst>
          </p:cNvPr>
          <p:cNvPicPr>
            <a:picLocks noChangeAspect="1"/>
          </p:cNvPicPr>
          <p:nvPr/>
        </p:nvPicPr>
        <p:blipFill>
          <a:blip r:embed="rId3"/>
          <a:stretch>
            <a:fillRect/>
          </a:stretch>
        </p:blipFill>
        <p:spPr>
          <a:xfrm>
            <a:off x="7252677" y="2781787"/>
            <a:ext cx="123455" cy="128027"/>
          </a:xfrm>
          <a:prstGeom prst="rect">
            <a:avLst/>
          </a:prstGeom>
        </p:spPr>
      </p:pic>
      <p:pic>
        <p:nvPicPr>
          <p:cNvPr id="22" name="Picture 21">
            <a:extLst>
              <a:ext uri="{FF2B5EF4-FFF2-40B4-BE49-F238E27FC236}">
                <a16:creationId xmlns:a16="http://schemas.microsoft.com/office/drawing/2014/main" id="{08C041BC-0105-0087-5BFD-74F37B7DE425}"/>
              </a:ext>
            </a:extLst>
          </p:cNvPr>
          <p:cNvPicPr>
            <a:picLocks noChangeAspect="1"/>
          </p:cNvPicPr>
          <p:nvPr/>
        </p:nvPicPr>
        <p:blipFill>
          <a:blip r:embed="rId3"/>
          <a:stretch>
            <a:fillRect/>
          </a:stretch>
        </p:blipFill>
        <p:spPr>
          <a:xfrm>
            <a:off x="7255719" y="2969136"/>
            <a:ext cx="123455" cy="128027"/>
          </a:xfrm>
          <a:prstGeom prst="rect">
            <a:avLst/>
          </a:prstGeom>
        </p:spPr>
      </p:pic>
      <p:pic>
        <p:nvPicPr>
          <p:cNvPr id="23" name="Picture 22">
            <a:extLst>
              <a:ext uri="{FF2B5EF4-FFF2-40B4-BE49-F238E27FC236}">
                <a16:creationId xmlns:a16="http://schemas.microsoft.com/office/drawing/2014/main" id="{D5F5DD6C-E7F1-B7C3-CD93-31263E3C422E}"/>
              </a:ext>
            </a:extLst>
          </p:cNvPr>
          <p:cNvPicPr>
            <a:picLocks noChangeAspect="1"/>
          </p:cNvPicPr>
          <p:nvPr/>
        </p:nvPicPr>
        <p:blipFill>
          <a:blip r:embed="rId3"/>
          <a:stretch>
            <a:fillRect/>
          </a:stretch>
        </p:blipFill>
        <p:spPr>
          <a:xfrm>
            <a:off x="7255719" y="3180154"/>
            <a:ext cx="123455" cy="128027"/>
          </a:xfrm>
          <a:prstGeom prst="rect">
            <a:avLst/>
          </a:prstGeom>
        </p:spPr>
      </p:pic>
      <p:sp>
        <p:nvSpPr>
          <p:cNvPr id="24" name="TextBox 23">
            <a:extLst>
              <a:ext uri="{FF2B5EF4-FFF2-40B4-BE49-F238E27FC236}">
                <a16:creationId xmlns:a16="http://schemas.microsoft.com/office/drawing/2014/main" id="{6932D8F2-DBC4-733A-7737-B74B46A0BB33}"/>
              </a:ext>
            </a:extLst>
          </p:cNvPr>
          <p:cNvSpPr txBox="1"/>
          <p:nvPr/>
        </p:nvSpPr>
        <p:spPr>
          <a:xfrm>
            <a:off x="7354098" y="2522559"/>
            <a:ext cx="1514133"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JATKUVA</a:t>
            </a:r>
            <a:endParaRPr lang="fi-FI" sz="600" b="0" i="0" u="none" strike="noStrike" kern="1200" cap="none" spc="0" normalizeH="0" baseline="0" noProof="0">
              <a:ln>
                <a:noFill/>
              </a:ln>
              <a:solidFill>
                <a:srgbClr val="00855F"/>
              </a:solidFill>
              <a:effectLst/>
              <a:uLnTx/>
              <a:uFillTx/>
              <a:latin typeface="Arial"/>
              <a:cs typeface="Arial"/>
            </a:endParaRPr>
          </a:p>
        </p:txBody>
      </p:sp>
      <p:pic>
        <p:nvPicPr>
          <p:cNvPr id="27" name="Picture 26">
            <a:extLst>
              <a:ext uri="{FF2B5EF4-FFF2-40B4-BE49-F238E27FC236}">
                <a16:creationId xmlns:a16="http://schemas.microsoft.com/office/drawing/2014/main" id="{38652928-E578-96A2-6996-3DDE46C9D3FE}"/>
              </a:ext>
            </a:extLst>
          </p:cNvPr>
          <p:cNvPicPr>
            <a:picLocks noChangeAspect="1"/>
          </p:cNvPicPr>
          <p:nvPr/>
        </p:nvPicPr>
        <p:blipFill>
          <a:blip r:embed="rId3"/>
          <a:stretch>
            <a:fillRect/>
          </a:stretch>
        </p:blipFill>
        <p:spPr>
          <a:xfrm>
            <a:off x="7252677" y="2580343"/>
            <a:ext cx="123455" cy="128027"/>
          </a:xfrm>
          <a:prstGeom prst="rect">
            <a:avLst/>
          </a:prstGeom>
        </p:spPr>
      </p:pic>
      <p:sp>
        <p:nvSpPr>
          <p:cNvPr id="32" name="TextBox 31">
            <a:extLst>
              <a:ext uri="{FF2B5EF4-FFF2-40B4-BE49-F238E27FC236}">
                <a16:creationId xmlns:a16="http://schemas.microsoft.com/office/drawing/2014/main" id="{C7D0ABA7-23DD-A30F-6373-546C0F6B8CA2}"/>
              </a:ext>
            </a:extLst>
          </p:cNvPr>
          <p:cNvSpPr txBox="1"/>
          <p:nvPr/>
        </p:nvSpPr>
        <p:spPr>
          <a:xfrm>
            <a:off x="7383273" y="3604093"/>
            <a:ext cx="1531194"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LYHYT </a:t>
            </a:r>
            <a:r>
              <a:rPr kumimoji="0" lang="fi-FI" sz="600" b="0" i="1" u="none" strike="noStrike" kern="1200" cap="none" spc="0" normalizeH="0" baseline="0" noProof="0">
                <a:ln>
                  <a:noFill/>
                </a:ln>
                <a:solidFill>
                  <a:srgbClr val="00855F"/>
                </a:solidFill>
                <a:effectLst/>
                <a:uLnTx/>
                <a:uFillTx/>
                <a:latin typeface="Arial"/>
                <a:cs typeface="Arial"/>
              </a:rPr>
              <a:t>HETI, VUODEN SISÄLLÄ</a:t>
            </a:r>
            <a:endParaRPr lang="fi-FI" sz="600" b="0" i="0" u="none" strike="noStrike" kern="1200" cap="none" spc="0" normalizeH="0" baseline="0" noProof="0">
              <a:ln>
                <a:noFill/>
              </a:ln>
              <a:solidFill>
                <a:srgbClr val="00855F"/>
              </a:solidFill>
              <a:effectLst/>
              <a:uLnTx/>
              <a:uFillTx/>
              <a:latin typeface="Arial"/>
              <a:cs typeface="Arial"/>
            </a:endParaRPr>
          </a:p>
        </p:txBody>
      </p:sp>
      <p:sp>
        <p:nvSpPr>
          <p:cNvPr id="33" name="TextBox 32">
            <a:extLst>
              <a:ext uri="{FF2B5EF4-FFF2-40B4-BE49-F238E27FC236}">
                <a16:creationId xmlns:a16="http://schemas.microsoft.com/office/drawing/2014/main" id="{48EF9B44-5160-DDE2-1F03-27D7B0948658}"/>
              </a:ext>
            </a:extLst>
          </p:cNvPr>
          <p:cNvSpPr txBox="1"/>
          <p:nvPr/>
        </p:nvSpPr>
        <p:spPr>
          <a:xfrm>
            <a:off x="7383272" y="3994841"/>
            <a:ext cx="1459173"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PITKÄ </a:t>
            </a:r>
            <a:r>
              <a:rPr kumimoji="0" lang="fi-FI" sz="600" b="0" i="1" u="none" strike="noStrike" kern="1200" cap="none" spc="0" normalizeH="0" baseline="0" noProof="0">
                <a:ln>
                  <a:noFill/>
                </a:ln>
                <a:solidFill>
                  <a:srgbClr val="00855F"/>
                </a:solidFill>
                <a:effectLst/>
                <a:uLnTx/>
                <a:uFillTx/>
                <a:latin typeface="Arial"/>
                <a:cs typeface="Arial"/>
              </a:rPr>
              <a:t>4-10 VUOTTA</a:t>
            </a:r>
            <a:endParaRPr lang="fi-FI" sz="600" b="0" i="0" u="none" strike="noStrike" kern="1200" cap="none" spc="0" normalizeH="0" baseline="0" noProof="0">
              <a:ln>
                <a:noFill/>
              </a:ln>
              <a:solidFill>
                <a:srgbClr val="00855F"/>
              </a:solidFill>
              <a:effectLst/>
              <a:uLnTx/>
              <a:uFillTx/>
              <a:latin typeface="Arial"/>
              <a:cs typeface="Arial"/>
            </a:endParaRPr>
          </a:p>
        </p:txBody>
      </p:sp>
      <p:sp>
        <p:nvSpPr>
          <p:cNvPr id="34" name="TextBox 33">
            <a:extLst>
              <a:ext uri="{FF2B5EF4-FFF2-40B4-BE49-F238E27FC236}">
                <a16:creationId xmlns:a16="http://schemas.microsoft.com/office/drawing/2014/main" id="{2FF39672-D3AA-832C-8354-8EB7127BA6AC}"/>
              </a:ext>
            </a:extLst>
          </p:cNvPr>
          <p:cNvSpPr txBox="1"/>
          <p:nvPr/>
        </p:nvSpPr>
        <p:spPr>
          <a:xfrm>
            <a:off x="7383273" y="3806938"/>
            <a:ext cx="1465214"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KESKIPITKÄ </a:t>
            </a:r>
            <a:r>
              <a:rPr kumimoji="0" lang="fi-FI" sz="600" b="0" i="1" u="none" strike="noStrike" kern="1200" cap="none" spc="0" normalizeH="0" baseline="0" noProof="0">
                <a:ln>
                  <a:noFill/>
                </a:ln>
                <a:solidFill>
                  <a:srgbClr val="00855F"/>
                </a:solidFill>
                <a:effectLst/>
                <a:uLnTx/>
                <a:uFillTx/>
                <a:latin typeface="Arial"/>
                <a:cs typeface="Arial"/>
              </a:rPr>
              <a:t>1-3 VUOTTA</a:t>
            </a:r>
            <a:endParaRPr lang="fi-FI" sz="600" b="0" i="0" u="none" strike="noStrike" kern="1200" cap="none" spc="0" normalizeH="0" baseline="0" noProof="0">
              <a:ln>
                <a:noFill/>
              </a:ln>
              <a:solidFill>
                <a:srgbClr val="00855F"/>
              </a:solidFill>
              <a:effectLst/>
              <a:uLnTx/>
              <a:uFillTx/>
              <a:latin typeface="Arial"/>
              <a:cs typeface="Arial"/>
            </a:endParaRPr>
          </a:p>
        </p:txBody>
      </p:sp>
      <p:pic>
        <p:nvPicPr>
          <p:cNvPr id="35" name="Picture 34">
            <a:extLst>
              <a:ext uri="{FF2B5EF4-FFF2-40B4-BE49-F238E27FC236}">
                <a16:creationId xmlns:a16="http://schemas.microsoft.com/office/drawing/2014/main" id="{AE1EC90C-E9FE-1496-3EC4-8DFFB218B122}"/>
              </a:ext>
            </a:extLst>
          </p:cNvPr>
          <p:cNvPicPr>
            <a:picLocks noChangeAspect="1"/>
          </p:cNvPicPr>
          <p:nvPr/>
        </p:nvPicPr>
        <p:blipFill>
          <a:blip r:embed="rId3"/>
          <a:stretch>
            <a:fillRect/>
          </a:stretch>
        </p:blipFill>
        <p:spPr>
          <a:xfrm>
            <a:off x="7259577" y="3669641"/>
            <a:ext cx="123455" cy="128027"/>
          </a:xfrm>
          <a:prstGeom prst="rect">
            <a:avLst/>
          </a:prstGeom>
        </p:spPr>
      </p:pic>
      <p:pic>
        <p:nvPicPr>
          <p:cNvPr id="36" name="Picture 35">
            <a:extLst>
              <a:ext uri="{FF2B5EF4-FFF2-40B4-BE49-F238E27FC236}">
                <a16:creationId xmlns:a16="http://schemas.microsoft.com/office/drawing/2014/main" id="{2D0B382F-4E86-AE01-A0F0-69F2CCE45850}"/>
              </a:ext>
            </a:extLst>
          </p:cNvPr>
          <p:cNvPicPr>
            <a:picLocks noChangeAspect="1"/>
          </p:cNvPicPr>
          <p:nvPr/>
        </p:nvPicPr>
        <p:blipFill>
          <a:blip r:embed="rId3"/>
          <a:stretch>
            <a:fillRect/>
          </a:stretch>
        </p:blipFill>
        <p:spPr>
          <a:xfrm>
            <a:off x="7262619" y="3856990"/>
            <a:ext cx="123455" cy="128027"/>
          </a:xfrm>
          <a:prstGeom prst="rect">
            <a:avLst/>
          </a:prstGeom>
        </p:spPr>
      </p:pic>
      <p:pic>
        <p:nvPicPr>
          <p:cNvPr id="37" name="Picture 36">
            <a:extLst>
              <a:ext uri="{FF2B5EF4-FFF2-40B4-BE49-F238E27FC236}">
                <a16:creationId xmlns:a16="http://schemas.microsoft.com/office/drawing/2014/main" id="{1F2B6F7F-91ED-24AD-7B4B-DA1E84652DB4}"/>
              </a:ext>
            </a:extLst>
          </p:cNvPr>
          <p:cNvPicPr>
            <a:picLocks noChangeAspect="1"/>
          </p:cNvPicPr>
          <p:nvPr/>
        </p:nvPicPr>
        <p:blipFill>
          <a:blip r:embed="rId3"/>
          <a:stretch>
            <a:fillRect/>
          </a:stretch>
        </p:blipFill>
        <p:spPr>
          <a:xfrm>
            <a:off x="7262619" y="4068008"/>
            <a:ext cx="123455" cy="128027"/>
          </a:xfrm>
          <a:prstGeom prst="rect">
            <a:avLst/>
          </a:prstGeom>
        </p:spPr>
      </p:pic>
      <p:sp>
        <p:nvSpPr>
          <p:cNvPr id="43" name="TextBox 42">
            <a:extLst>
              <a:ext uri="{FF2B5EF4-FFF2-40B4-BE49-F238E27FC236}">
                <a16:creationId xmlns:a16="http://schemas.microsoft.com/office/drawing/2014/main" id="{1F4B0583-E81B-6D76-94EA-697D173A23F9}"/>
              </a:ext>
            </a:extLst>
          </p:cNvPr>
          <p:cNvSpPr txBox="1"/>
          <p:nvPr/>
        </p:nvSpPr>
        <p:spPr>
          <a:xfrm>
            <a:off x="7369526" y="3401885"/>
            <a:ext cx="1360598" cy="253916"/>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00855F"/>
                </a:solidFill>
                <a:effectLst/>
                <a:uLnTx/>
                <a:uFillTx/>
                <a:latin typeface="Arial"/>
                <a:cs typeface="Arial"/>
              </a:rPr>
              <a:t>JATKUVA</a:t>
            </a:r>
            <a:endParaRPr lang="fi-FI" sz="600" b="0" i="0" u="none" strike="noStrike" kern="1200" cap="none" spc="0" normalizeH="0" baseline="0" noProof="0">
              <a:ln>
                <a:noFill/>
              </a:ln>
              <a:solidFill>
                <a:srgbClr val="00855F"/>
              </a:solidFill>
              <a:effectLst/>
              <a:uLnTx/>
              <a:uFillTx/>
              <a:latin typeface="Arial"/>
              <a:cs typeface="Arial"/>
            </a:endParaRPr>
          </a:p>
        </p:txBody>
      </p:sp>
      <p:pic>
        <p:nvPicPr>
          <p:cNvPr id="45" name="Picture 44">
            <a:extLst>
              <a:ext uri="{FF2B5EF4-FFF2-40B4-BE49-F238E27FC236}">
                <a16:creationId xmlns:a16="http://schemas.microsoft.com/office/drawing/2014/main" id="{46BAD969-D717-888D-A2A2-353CD9D72920}"/>
              </a:ext>
            </a:extLst>
          </p:cNvPr>
          <p:cNvPicPr>
            <a:picLocks noChangeAspect="1"/>
          </p:cNvPicPr>
          <p:nvPr/>
        </p:nvPicPr>
        <p:blipFill>
          <a:blip r:embed="rId3"/>
          <a:stretch>
            <a:fillRect/>
          </a:stretch>
        </p:blipFill>
        <p:spPr>
          <a:xfrm>
            <a:off x="7259577" y="3468198"/>
            <a:ext cx="123455" cy="128027"/>
          </a:xfrm>
          <a:prstGeom prst="rect">
            <a:avLst/>
          </a:prstGeom>
        </p:spPr>
      </p:pic>
      <p:pic>
        <p:nvPicPr>
          <p:cNvPr id="49" name="Graphic 48" descr="Checkmark with solid fill">
            <a:extLst>
              <a:ext uri="{FF2B5EF4-FFF2-40B4-BE49-F238E27FC236}">
                <a16:creationId xmlns:a16="http://schemas.microsoft.com/office/drawing/2014/main" id="{BFB89D68-68C0-64E7-D209-59F4BB5EC4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5070" y="1739059"/>
            <a:ext cx="256190" cy="256190"/>
          </a:xfrm>
          <a:prstGeom prst="rect">
            <a:avLst/>
          </a:prstGeom>
        </p:spPr>
      </p:pic>
      <p:pic>
        <p:nvPicPr>
          <p:cNvPr id="57" name="Picture 56">
            <a:extLst>
              <a:ext uri="{FF2B5EF4-FFF2-40B4-BE49-F238E27FC236}">
                <a16:creationId xmlns:a16="http://schemas.microsoft.com/office/drawing/2014/main" id="{8D1DF6A4-C6C0-C50E-1CA7-DF0E62DB1193}"/>
              </a:ext>
            </a:extLst>
          </p:cNvPr>
          <p:cNvPicPr>
            <a:picLocks noChangeAspect="1"/>
          </p:cNvPicPr>
          <p:nvPr/>
        </p:nvPicPr>
        <p:blipFill>
          <a:blip r:embed="rId6"/>
          <a:stretch>
            <a:fillRect/>
          </a:stretch>
        </p:blipFill>
        <p:spPr>
          <a:xfrm>
            <a:off x="6612408" y="2073606"/>
            <a:ext cx="359408" cy="353611"/>
          </a:xfrm>
          <a:prstGeom prst="rect">
            <a:avLst/>
          </a:prstGeom>
        </p:spPr>
      </p:pic>
      <p:pic>
        <p:nvPicPr>
          <p:cNvPr id="66" name="Picture 65">
            <a:extLst>
              <a:ext uri="{FF2B5EF4-FFF2-40B4-BE49-F238E27FC236}">
                <a16:creationId xmlns:a16="http://schemas.microsoft.com/office/drawing/2014/main" id="{968530DE-626E-F9C2-6F32-BCFD7365EFE0}"/>
              </a:ext>
            </a:extLst>
          </p:cNvPr>
          <p:cNvPicPr>
            <a:picLocks noChangeAspect="1"/>
          </p:cNvPicPr>
          <p:nvPr/>
        </p:nvPicPr>
        <p:blipFill>
          <a:blip r:embed="rId2"/>
          <a:stretch>
            <a:fillRect/>
          </a:stretch>
        </p:blipFill>
        <p:spPr>
          <a:xfrm>
            <a:off x="6682009" y="2587481"/>
            <a:ext cx="203511" cy="348877"/>
          </a:xfrm>
          <a:prstGeom prst="rect">
            <a:avLst/>
          </a:prstGeom>
        </p:spPr>
      </p:pic>
      <p:pic>
        <p:nvPicPr>
          <p:cNvPr id="67" name="Picture 66">
            <a:extLst>
              <a:ext uri="{FF2B5EF4-FFF2-40B4-BE49-F238E27FC236}">
                <a16:creationId xmlns:a16="http://schemas.microsoft.com/office/drawing/2014/main" id="{E719BF97-74BE-2A90-F4DC-086E5A228754}"/>
              </a:ext>
            </a:extLst>
          </p:cNvPr>
          <p:cNvPicPr>
            <a:picLocks noChangeAspect="1"/>
          </p:cNvPicPr>
          <p:nvPr/>
        </p:nvPicPr>
        <p:blipFill>
          <a:blip r:embed="rId6"/>
          <a:stretch>
            <a:fillRect/>
          </a:stretch>
        </p:blipFill>
        <p:spPr>
          <a:xfrm>
            <a:off x="6643342" y="2919369"/>
            <a:ext cx="359408" cy="353611"/>
          </a:xfrm>
          <a:prstGeom prst="rect">
            <a:avLst/>
          </a:prstGeom>
        </p:spPr>
      </p:pic>
      <p:pic>
        <p:nvPicPr>
          <p:cNvPr id="68" name="Picture 67">
            <a:extLst>
              <a:ext uri="{FF2B5EF4-FFF2-40B4-BE49-F238E27FC236}">
                <a16:creationId xmlns:a16="http://schemas.microsoft.com/office/drawing/2014/main" id="{BD870448-AB2F-86AA-C0C3-E997D3C5F587}"/>
              </a:ext>
            </a:extLst>
          </p:cNvPr>
          <p:cNvPicPr>
            <a:picLocks noChangeAspect="1"/>
          </p:cNvPicPr>
          <p:nvPr/>
        </p:nvPicPr>
        <p:blipFill>
          <a:blip r:embed="rId2"/>
          <a:stretch>
            <a:fillRect/>
          </a:stretch>
        </p:blipFill>
        <p:spPr>
          <a:xfrm>
            <a:off x="6673394" y="3459946"/>
            <a:ext cx="203511" cy="348877"/>
          </a:xfrm>
          <a:prstGeom prst="rect">
            <a:avLst/>
          </a:prstGeom>
        </p:spPr>
      </p:pic>
      <p:pic>
        <p:nvPicPr>
          <p:cNvPr id="69" name="Picture 68">
            <a:extLst>
              <a:ext uri="{FF2B5EF4-FFF2-40B4-BE49-F238E27FC236}">
                <a16:creationId xmlns:a16="http://schemas.microsoft.com/office/drawing/2014/main" id="{D75921AB-B0A4-B04F-6E22-1D8B2553E737}"/>
              </a:ext>
            </a:extLst>
          </p:cNvPr>
          <p:cNvPicPr>
            <a:picLocks noChangeAspect="1"/>
          </p:cNvPicPr>
          <p:nvPr/>
        </p:nvPicPr>
        <p:blipFill>
          <a:blip r:embed="rId6"/>
          <a:stretch>
            <a:fillRect/>
          </a:stretch>
        </p:blipFill>
        <p:spPr>
          <a:xfrm>
            <a:off x="6634727" y="3791834"/>
            <a:ext cx="359408" cy="353611"/>
          </a:xfrm>
          <a:prstGeom prst="rect">
            <a:avLst/>
          </a:prstGeom>
        </p:spPr>
      </p:pic>
      <p:pic>
        <p:nvPicPr>
          <p:cNvPr id="58" name="Picture 2" descr="Kuva, joka sisältää kohteen musta, pimeys&#10;&#10;Kuvaus luotu automaattisesti">
            <a:extLst>
              <a:ext uri="{FF2B5EF4-FFF2-40B4-BE49-F238E27FC236}">
                <a16:creationId xmlns:a16="http://schemas.microsoft.com/office/drawing/2014/main" id="{7CB9A97F-1BC0-817F-7E5D-FA6DF7F40B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0506" y="4662803"/>
            <a:ext cx="895400" cy="38579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Kuva, joka sisältää kohteen Grafiikka, Fontti, graafinen suunnittelu, logo&#10;&#10;Kuvaus luotu automaattisesti">
            <a:extLst>
              <a:ext uri="{FF2B5EF4-FFF2-40B4-BE49-F238E27FC236}">
                <a16:creationId xmlns:a16="http://schemas.microsoft.com/office/drawing/2014/main" id="{22C0480A-9B49-D272-AF62-FBDE41227B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9877" y="4672137"/>
            <a:ext cx="1213766" cy="35074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8">
            <a:extLst>
              <a:ext uri="{FF2B5EF4-FFF2-40B4-BE49-F238E27FC236}">
                <a16:creationId xmlns:a16="http://schemas.microsoft.com/office/drawing/2014/main" id="{E075E5C3-27EC-E9D9-6A0E-7AE3BF280908}"/>
              </a:ext>
            </a:extLst>
          </p:cNvPr>
          <p:cNvSpPr txBox="1"/>
          <p:nvPr/>
        </p:nvSpPr>
        <p:spPr>
          <a:xfrm>
            <a:off x="4818951" y="95739"/>
            <a:ext cx="954107" cy="253916"/>
          </a:xfrm>
          <a:prstGeom prst="rect">
            <a:avLst/>
          </a:prstGeom>
          <a:noFill/>
        </p:spPr>
        <p:txBody>
          <a:bodyPr wrap="none" lIns="91440" tIns="45720" rIns="91440" bIns="45720" rtlCol="0" anchor="t">
            <a:spAutoFit/>
          </a:bodyPr>
          <a:lstStyle/>
          <a:p>
            <a:pPr defTabSz="685800">
              <a:defRPr/>
            </a:pPr>
            <a:r>
              <a:rPr lang="fi-FI" sz="1050" b="1">
                <a:solidFill>
                  <a:srgbClr val="00855F"/>
                </a:solidFill>
                <a:latin typeface="Arial"/>
                <a:cs typeface="Arial"/>
              </a:rPr>
              <a:t>HUOMIOITA</a:t>
            </a:r>
            <a:endParaRPr lang="fi-FI" sz="1050" b="1" i="0" u="none" strike="noStrike" kern="1200" cap="none" spc="0" normalizeH="0" baseline="0" noProof="0">
              <a:ln>
                <a:noFill/>
              </a:ln>
              <a:solidFill>
                <a:srgbClr val="00855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051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26461B-64F0-8234-F502-AC06010B3EFF}"/>
              </a:ext>
            </a:extLst>
          </p:cNvPr>
          <p:cNvSpPr>
            <a:spLocks noGrp="1"/>
          </p:cNvSpPr>
          <p:nvPr>
            <p:ph type="title"/>
          </p:nvPr>
        </p:nvSpPr>
        <p:spPr/>
        <p:txBody>
          <a:bodyPr/>
          <a:lstStyle/>
          <a:p>
            <a:r>
              <a:rPr lang="fi-FI"/>
              <a:t>Tiekarttatyön jatko</a:t>
            </a:r>
          </a:p>
        </p:txBody>
      </p:sp>
      <p:sp>
        <p:nvSpPr>
          <p:cNvPr id="3" name="Tekstin paikkamerkki 2">
            <a:extLst>
              <a:ext uri="{FF2B5EF4-FFF2-40B4-BE49-F238E27FC236}">
                <a16:creationId xmlns:a16="http://schemas.microsoft.com/office/drawing/2014/main" id="{5BEF7BEB-066E-6A63-D8ED-B76FC8D18B9C}"/>
              </a:ext>
            </a:extLst>
          </p:cNvPr>
          <p:cNvSpPr>
            <a:spLocks noGrp="1"/>
          </p:cNvSpPr>
          <p:nvPr>
            <p:ph type="body" idx="1"/>
          </p:nvPr>
        </p:nvSpPr>
        <p:spPr/>
        <p:txBody>
          <a:bodyPr vert="horz" lIns="0" tIns="45720" rIns="0" bIns="45720" rtlCol="0" anchor="t">
            <a:noAutofit/>
          </a:bodyPr>
          <a:lstStyle/>
          <a:p>
            <a:pPr marL="179070" indent="-179070"/>
            <a:r>
              <a:rPr lang="fi-FI" sz="1600" dirty="0"/>
              <a:t>Tiekartta julkaistaan 2.9.</a:t>
            </a:r>
          </a:p>
          <a:p>
            <a:pPr marL="539750" lvl="1" indent="-179705">
              <a:buFont typeface="Courier New"/>
              <a:buChar char="o"/>
            </a:pPr>
            <a:r>
              <a:rPr lang="fi-FI" sz="1300" dirty="0"/>
              <a:t>Lounais-Suomen kirjastojen extranetin materiaalipankissa (kirjastoille)</a:t>
            </a:r>
          </a:p>
          <a:p>
            <a:pPr marL="539750" lvl="1" indent="-179705">
              <a:buFont typeface="Courier New"/>
              <a:buChar char="o"/>
            </a:pPr>
            <a:r>
              <a:rPr lang="fi-FI" sz="1300" dirty="0"/>
              <a:t>Vihreä kirjasto –sivustolla (asiakkaille)</a:t>
            </a:r>
          </a:p>
          <a:p>
            <a:pPr marL="179070" indent="-179070"/>
            <a:r>
              <a:rPr lang="fi-FI" sz="1600" dirty="0"/>
              <a:t>Tiekarttaan sitoutuneet kirjastot seuraavat toimenpiteiden toteutumista asetettujen mittareiden avulla.</a:t>
            </a:r>
            <a:endParaRPr lang="en-US" sz="1600" dirty="0"/>
          </a:p>
          <a:p>
            <a:pPr marL="179070" indent="-179070"/>
            <a:r>
              <a:rPr lang="fi-FI" sz="1600" dirty="0"/>
              <a:t>AKE tukee tiekartan seurantaa järjestämällä seurantakokouksia, joissa arvioidaan tiekartan toteutumista ja päivitetään karttaa tarpeiden mukaan.</a:t>
            </a:r>
            <a:endParaRPr lang="en-US" sz="1600" dirty="0"/>
          </a:p>
          <a:p>
            <a:pPr marL="179070" indent="-179070"/>
            <a:endParaRPr lang="en-GB" sz="1600"/>
          </a:p>
        </p:txBody>
      </p:sp>
    </p:spTree>
    <p:extLst>
      <p:ext uri="{BB962C8B-B14F-4D97-AF65-F5344CB8AC3E}">
        <p14:creationId xmlns:p14="http://schemas.microsoft.com/office/powerpoint/2010/main" val="195537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26461B-64F0-8234-F502-AC06010B3EFF}"/>
              </a:ext>
            </a:extLst>
          </p:cNvPr>
          <p:cNvSpPr>
            <a:spLocks noGrp="1"/>
          </p:cNvSpPr>
          <p:nvPr>
            <p:ph type="title"/>
          </p:nvPr>
        </p:nvSpPr>
        <p:spPr/>
        <p:txBody>
          <a:bodyPr/>
          <a:lstStyle/>
          <a:p>
            <a:r>
              <a:rPr lang="fi-FI"/>
              <a:t>Tiekarttaan liittyminen</a:t>
            </a:r>
          </a:p>
        </p:txBody>
      </p:sp>
      <p:sp>
        <p:nvSpPr>
          <p:cNvPr id="3" name="Tekstin paikkamerkki 2">
            <a:extLst>
              <a:ext uri="{FF2B5EF4-FFF2-40B4-BE49-F238E27FC236}">
                <a16:creationId xmlns:a16="http://schemas.microsoft.com/office/drawing/2014/main" id="{5BEF7BEB-066E-6A63-D8ED-B76FC8D18B9C}"/>
              </a:ext>
            </a:extLst>
          </p:cNvPr>
          <p:cNvSpPr>
            <a:spLocks noGrp="1"/>
          </p:cNvSpPr>
          <p:nvPr>
            <p:ph type="body" idx="1"/>
          </p:nvPr>
        </p:nvSpPr>
        <p:spPr/>
        <p:txBody>
          <a:bodyPr vert="horz" lIns="0" tIns="45720" rIns="0" bIns="45720" rtlCol="0" anchor="t">
            <a:noAutofit/>
          </a:bodyPr>
          <a:lstStyle/>
          <a:p>
            <a:pPr marL="285750" indent="-285750"/>
            <a:r>
              <a:rPr lang="en-GB" sz="1600" dirty="0" err="1"/>
              <a:t>Kaikkia</a:t>
            </a:r>
            <a:r>
              <a:rPr lang="en-GB" sz="1600" dirty="0"/>
              <a:t> </a:t>
            </a:r>
            <a:r>
              <a:rPr lang="en-GB" sz="1600" dirty="0" err="1"/>
              <a:t>alueen</a:t>
            </a:r>
            <a:r>
              <a:rPr lang="en-GB" sz="1600" dirty="0"/>
              <a:t> </a:t>
            </a:r>
            <a:r>
              <a:rPr lang="en-GB" sz="1600" dirty="0" err="1"/>
              <a:t>kirjastoja</a:t>
            </a:r>
            <a:r>
              <a:rPr lang="en-GB" sz="1600" dirty="0"/>
              <a:t> </a:t>
            </a:r>
            <a:r>
              <a:rPr lang="en-GB" sz="1600" dirty="0" err="1"/>
              <a:t>kutsutaan</a:t>
            </a:r>
            <a:r>
              <a:rPr lang="en-GB" sz="1600" dirty="0"/>
              <a:t> </a:t>
            </a:r>
            <a:r>
              <a:rPr lang="en-GB" sz="1600" dirty="0" err="1"/>
              <a:t>pohtimaan</a:t>
            </a:r>
            <a:r>
              <a:rPr lang="en-GB" sz="1600" dirty="0"/>
              <a:t> </a:t>
            </a:r>
            <a:r>
              <a:rPr lang="en-GB" sz="1600" dirty="0" err="1"/>
              <a:t>omaa</a:t>
            </a:r>
            <a:r>
              <a:rPr lang="en-GB" sz="1600" dirty="0"/>
              <a:t> </a:t>
            </a:r>
            <a:r>
              <a:rPr lang="en-GB" sz="1600" dirty="0" err="1"/>
              <a:t>kestävyystyötään</a:t>
            </a:r>
            <a:r>
              <a:rPr lang="en-GB" sz="1600" dirty="0"/>
              <a:t>, </a:t>
            </a:r>
            <a:r>
              <a:rPr lang="en-GB" sz="1600" dirty="0" err="1"/>
              <a:t>asettamaan</a:t>
            </a:r>
            <a:r>
              <a:rPr lang="en-GB" sz="1600" dirty="0"/>
              <a:t> </a:t>
            </a:r>
            <a:r>
              <a:rPr lang="en-GB" sz="1600" dirty="0" err="1"/>
              <a:t>omat</a:t>
            </a:r>
            <a:r>
              <a:rPr lang="en-GB" sz="1600" dirty="0"/>
              <a:t> </a:t>
            </a:r>
            <a:r>
              <a:rPr lang="en-GB" sz="1600" dirty="0" err="1"/>
              <a:t>kestävyyslupauksensa</a:t>
            </a:r>
            <a:r>
              <a:rPr lang="en-GB" sz="1600" dirty="0"/>
              <a:t> </a:t>
            </a:r>
            <a:r>
              <a:rPr lang="en-GB" sz="1600" dirty="0" err="1"/>
              <a:t>ja</a:t>
            </a:r>
            <a:r>
              <a:rPr lang="en-GB" sz="1600" dirty="0"/>
              <a:t> </a:t>
            </a:r>
            <a:r>
              <a:rPr lang="en-GB" sz="1600" dirty="0" err="1"/>
              <a:t>sitoutumaan</a:t>
            </a:r>
            <a:r>
              <a:rPr lang="en-GB" sz="1600" dirty="0"/>
              <a:t> </a:t>
            </a:r>
            <a:r>
              <a:rPr lang="en-GB" sz="1600" dirty="0" err="1"/>
              <a:t>yhteiseen</a:t>
            </a:r>
            <a:r>
              <a:rPr lang="en-GB" sz="1600" dirty="0"/>
              <a:t> </a:t>
            </a:r>
            <a:r>
              <a:rPr lang="en-GB" sz="1600" dirty="0" err="1"/>
              <a:t>tiekarttaan</a:t>
            </a:r>
            <a:r>
              <a:rPr lang="en-GB" sz="1600" dirty="0"/>
              <a:t>. </a:t>
            </a:r>
            <a:endParaRPr lang="en-GB" dirty="0"/>
          </a:p>
          <a:p>
            <a:pPr marL="285750" indent="-285750"/>
            <a:r>
              <a:rPr lang="fi-FI" sz="1600" dirty="0"/>
              <a:t>AKE järjestää alueen kirjastoille yhteisiä työpajoja, joiden kautta uudet kirjastot voivat tulla mukaan tiekarttatyöhön. Työpajoista tiedotetaan Lounais-Suomen kirjastojen extranetissä, mutta voit vinkata kiinnostuksesta </a:t>
            </a:r>
            <a:r>
              <a:rPr lang="fi-FI" sz="1600" dirty="0">
                <a:hlinkClick r:id="rId2"/>
              </a:rPr>
              <a:t>ake-kirjasto@turku.fi</a:t>
            </a:r>
            <a:r>
              <a:rPr lang="fi-FI" sz="1600" dirty="0"/>
              <a:t>.</a:t>
            </a:r>
            <a:endParaRPr lang="fi-FI" sz="1600" b="1" dirty="0"/>
          </a:p>
          <a:p>
            <a:pPr marL="179070" indent="-179070"/>
            <a:r>
              <a:rPr lang="en-GB" sz="1600" dirty="0" err="1"/>
              <a:t>Tiekartta</a:t>
            </a:r>
            <a:r>
              <a:rPr lang="en-GB" sz="1600" dirty="0"/>
              <a:t> </a:t>
            </a:r>
            <a:r>
              <a:rPr lang="en-GB" sz="1600" dirty="0" err="1"/>
              <a:t>ja</a:t>
            </a:r>
            <a:r>
              <a:rPr lang="en-GB" sz="1600" dirty="0"/>
              <a:t> </a:t>
            </a:r>
            <a:r>
              <a:rPr lang="en-GB" sz="1600" dirty="0" err="1"/>
              <a:t>sen</a:t>
            </a:r>
            <a:r>
              <a:rPr lang="en-GB" sz="1600" dirty="0"/>
              <a:t> </a:t>
            </a:r>
            <a:r>
              <a:rPr lang="en-GB" sz="1600" dirty="0" err="1"/>
              <a:t>tukimateriaalit</a:t>
            </a:r>
            <a:r>
              <a:rPr lang="en-GB" sz="1600" dirty="0"/>
              <a:t> </a:t>
            </a:r>
            <a:r>
              <a:rPr lang="en-GB" sz="1600" dirty="0" err="1"/>
              <a:t>ovat</a:t>
            </a:r>
            <a:r>
              <a:rPr lang="en-GB" sz="1600" dirty="0"/>
              <a:t> </a:t>
            </a:r>
            <a:r>
              <a:rPr lang="en-GB" sz="1600" dirty="0" err="1"/>
              <a:t>vapaasti</a:t>
            </a:r>
            <a:r>
              <a:rPr lang="en-GB" sz="1600" dirty="0"/>
              <a:t> </a:t>
            </a:r>
            <a:r>
              <a:rPr lang="en-GB" sz="1600" dirty="0" err="1"/>
              <a:t>kaikkien</a:t>
            </a:r>
            <a:r>
              <a:rPr lang="en-GB" sz="1600" dirty="0"/>
              <a:t> </a:t>
            </a:r>
            <a:r>
              <a:rPr lang="en-GB" sz="1600" dirty="0" err="1"/>
              <a:t>kirjastojen</a:t>
            </a:r>
            <a:r>
              <a:rPr lang="en-GB" sz="1600" dirty="0"/>
              <a:t> </a:t>
            </a:r>
            <a:r>
              <a:rPr lang="en-GB" sz="1600" dirty="0" err="1"/>
              <a:t>käytettävissä</a:t>
            </a:r>
            <a:r>
              <a:rPr lang="en-GB" sz="1600" dirty="0"/>
              <a:t>.</a:t>
            </a:r>
            <a:endParaRPr lang="fi-FI" dirty="0"/>
          </a:p>
          <a:p>
            <a:pPr marL="539750" lvl="1" indent="-179705">
              <a:buFont typeface="Courier New"/>
              <a:buChar char="o"/>
            </a:pPr>
            <a:r>
              <a:rPr lang="en-GB" sz="1300" dirty="0" err="1"/>
              <a:t>Tiekarttakortti</a:t>
            </a:r>
            <a:r>
              <a:rPr lang="en-GB" sz="1300" dirty="0"/>
              <a:t> -</a:t>
            </a:r>
            <a:r>
              <a:rPr lang="en-GB" sz="1300" dirty="0" err="1"/>
              <a:t>työpohja</a:t>
            </a:r>
            <a:endParaRPr lang="en-GB" sz="1300" dirty="0"/>
          </a:p>
          <a:p>
            <a:pPr marL="539750" lvl="1" indent="-179705">
              <a:buFont typeface="Courier New"/>
              <a:buChar char="o"/>
            </a:pPr>
            <a:r>
              <a:rPr lang="en-GB" sz="1300" err="1"/>
              <a:t>Toimenpidepankki</a:t>
            </a:r>
            <a:endParaRPr lang="en-GB" sz="1300"/>
          </a:p>
          <a:p>
            <a:pPr marL="539750" lvl="1" indent="-179705">
              <a:buFont typeface="Courier New"/>
              <a:buChar char="o"/>
            </a:pPr>
            <a:r>
              <a:rPr lang="en-GB" sz="1300" err="1"/>
              <a:t>Viestintämateriaalit</a:t>
            </a:r>
            <a:endParaRPr lang="en-GB" sz="1300"/>
          </a:p>
          <a:p>
            <a:pPr marL="539750" lvl="1" indent="-179705">
              <a:buFont typeface="Courier New"/>
              <a:buChar char="o"/>
            </a:pPr>
            <a:endParaRPr lang="fi-FI" sz="1300"/>
          </a:p>
        </p:txBody>
      </p:sp>
    </p:spTree>
    <p:extLst>
      <p:ext uri="{BB962C8B-B14F-4D97-AF65-F5344CB8AC3E}">
        <p14:creationId xmlns:p14="http://schemas.microsoft.com/office/powerpoint/2010/main" val="3838157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8AB48E-9D68-4407-839E-1409BDAF5708}"/>
              </a:ext>
            </a:extLst>
          </p:cNvPr>
          <p:cNvSpPr>
            <a:spLocks noGrp="1"/>
          </p:cNvSpPr>
          <p:nvPr>
            <p:ph type="title"/>
          </p:nvPr>
        </p:nvSpPr>
        <p:spPr/>
        <p:txBody>
          <a:bodyPr/>
          <a:lstStyle/>
          <a:p>
            <a:r>
              <a:rPr lang="fi-FI"/>
              <a:t>Kiitos!</a:t>
            </a:r>
          </a:p>
        </p:txBody>
      </p:sp>
    </p:spTree>
    <p:extLst>
      <p:ext uri="{BB962C8B-B14F-4D97-AF65-F5344CB8AC3E}">
        <p14:creationId xmlns:p14="http://schemas.microsoft.com/office/powerpoint/2010/main" val="5663801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7A8178B2-485F-4D16-A318-E6F94FB012EB}"/>
              </a:ext>
              <a:ext uri="{C183D7F6-B498-43B3-948B-1728B52AA6E4}">
                <adec:decorative xmlns:adec="http://schemas.microsoft.com/office/drawing/2017/decorative" val="0"/>
              </a:ext>
            </a:extLst>
          </p:cNvPr>
          <p:cNvPicPr>
            <a:picLocks noGrp="1" noChangeAspect="1"/>
          </p:cNvPicPr>
          <p:nvPr>
            <p:ph type="pic" sz="quarter" idx="13"/>
          </p:nvPr>
        </p:nvPicPr>
        <p:blipFill>
          <a:blip r:embed="rId2"/>
          <a:srcRect t="124" b="124"/>
          <a:stretch/>
        </p:blipFill>
        <p:spPr/>
      </p:pic>
    </p:spTree>
    <p:extLst>
      <p:ext uri="{BB962C8B-B14F-4D97-AF65-F5344CB8AC3E}">
        <p14:creationId xmlns:p14="http://schemas.microsoft.com/office/powerpoint/2010/main" val="1010791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37BEF1-16CC-2937-2016-2D41CDF42047}"/>
              </a:ext>
            </a:extLst>
          </p:cNvPr>
          <p:cNvSpPr>
            <a:spLocks noGrp="1"/>
          </p:cNvSpPr>
          <p:nvPr>
            <p:ph type="ctrTitle"/>
          </p:nvPr>
        </p:nvSpPr>
        <p:spPr/>
        <p:txBody>
          <a:bodyPr/>
          <a:lstStyle/>
          <a:p>
            <a:r>
              <a:rPr lang="fi-FI" sz="4000"/>
              <a:t>Ajantasaiset tiedot </a:t>
            </a:r>
            <a:r>
              <a:rPr lang="fi-FI" sz="4000" err="1"/>
              <a:t>AKEn</a:t>
            </a:r>
            <a:r>
              <a:rPr lang="fi-FI" sz="4000"/>
              <a:t> tapahtumista extranetin kalenterissa:</a:t>
            </a:r>
            <a:br>
              <a:rPr lang="fi-FI" sz="4000"/>
            </a:br>
            <a:r>
              <a:rPr lang="fi-FI" sz="4000">
                <a:solidFill>
                  <a:srgbClr val="00B0F0"/>
                </a:solidFill>
                <a:hlinkClick r:id="rId2">
                  <a:extLst>
                    <a:ext uri="{A12FA001-AC4F-418D-AE19-62706E023703}">
                      <ahyp:hlinkClr xmlns:ahyp="http://schemas.microsoft.com/office/drawing/2018/hyperlinkcolor" val="tx"/>
                    </a:ext>
                  </a:extLst>
                </a:hlinkClick>
              </a:rPr>
              <a:t>ls-kirjastot.fi/koulutuskalenteri</a:t>
            </a:r>
            <a:endParaRPr lang="fi-FI" sz="4000">
              <a:solidFill>
                <a:srgbClr val="00B0F0"/>
              </a:solidFill>
            </a:endParaRPr>
          </a:p>
        </p:txBody>
      </p:sp>
    </p:spTree>
    <p:extLst>
      <p:ext uri="{BB962C8B-B14F-4D97-AF65-F5344CB8AC3E}">
        <p14:creationId xmlns:p14="http://schemas.microsoft.com/office/powerpoint/2010/main" val="214049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1F4F98-7E99-9997-CCDF-66A349073E89}"/>
              </a:ext>
            </a:extLst>
          </p:cNvPr>
          <p:cNvSpPr>
            <a:spLocks noGrp="1"/>
          </p:cNvSpPr>
          <p:nvPr>
            <p:ph type="title"/>
          </p:nvPr>
        </p:nvSpPr>
        <p:spPr/>
        <p:txBody>
          <a:bodyPr/>
          <a:lstStyle/>
          <a:p>
            <a:r>
              <a:rPr lang="fi-FI"/>
              <a:t>Ilmoittautuminen auki parhaillaan</a:t>
            </a:r>
          </a:p>
        </p:txBody>
      </p:sp>
      <p:sp>
        <p:nvSpPr>
          <p:cNvPr id="3" name="Tekstin paikkamerkki 2">
            <a:extLst>
              <a:ext uri="{FF2B5EF4-FFF2-40B4-BE49-F238E27FC236}">
                <a16:creationId xmlns:a16="http://schemas.microsoft.com/office/drawing/2014/main" id="{7A0BF057-9A89-E4FD-E41C-DD9540DC8876}"/>
              </a:ext>
            </a:extLst>
          </p:cNvPr>
          <p:cNvSpPr>
            <a:spLocks noGrp="1"/>
          </p:cNvSpPr>
          <p:nvPr>
            <p:ph type="body" idx="1"/>
          </p:nvPr>
        </p:nvSpPr>
        <p:spPr/>
        <p:txBody>
          <a:bodyPr/>
          <a:lstStyle/>
          <a:p>
            <a:pPr>
              <a:buFont typeface="Arial" panose="020B0604020202020204" pitchFamily="34" charset="0"/>
              <a:buChar char="•"/>
            </a:pPr>
            <a:r>
              <a:rPr lang="fi-FI" sz="1600" b="0" i="0">
                <a:solidFill>
                  <a:srgbClr val="292929"/>
                </a:solidFill>
                <a:effectLst/>
                <a:latin typeface="+mn-lt"/>
              </a:rPr>
              <a:t>To 5.9. klo 12.30-15.30 </a:t>
            </a:r>
            <a:r>
              <a:rPr lang="fi-FI" sz="1600" b="0" i="0" u="sng">
                <a:solidFill>
                  <a:srgbClr val="292929"/>
                </a:solidFill>
                <a:effectLst/>
                <a:latin typeface="+mn-lt"/>
                <a:hlinkClick r:id="rId2"/>
              </a:rPr>
              <a:t>Neuromoninaisuus työyhteisössä</a:t>
            </a:r>
            <a:r>
              <a:rPr lang="fi-FI" sz="1600" b="0" i="0">
                <a:solidFill>
                  <a:srgbClr val="292929"/>
                </a:solidFill>
                <a:effectLst/>
                <a:latin typeface="+mn-lt"/>
              </a:rPr>
              <a:t> (Teams)</a:t>
            </a:r>
          </a:p>
          <a:p>
            <a:pPr>
              <a:buFont typeface="Arial" panose="020B0604020202020204" pitchFamily="34" charset="0"/>
              <a:buChar char="•"/>
            </a:pPr>
            <a:r>
              <a:rPr lang="fi-FI" sz="1600" b="0" i="0">
                <a:solidFill>
                  <a:srgbClr val="292929"/>
                </a:solidFill>
                <a:effectLst/>
                <a:latin typeface="+mn-lt"/>
              </a:rPr>
              <a:t>Pe 6.9. klo 9-10 </a:t>
            </a:r>
            <a:r>
              <a:rPr lang="fi-FI" sz="1600" b="0" i="0" u="sng">
                <a:solidFill>
                  <a:srgbClr val="292929"/>
                </a:solidFill>
                <a:effectLst/>
                <a:latin typeface="+mn-lt"/>
                <a:hlinkClick r:id="rId3"/>
              </a:rPr>
              <a:t>Näin teet maksetun somemainoskampanjan muutamalla kympillä</a:t>
            </a:r>
            <a:r>
              <a:rPr lang="fi-FI" sz="1600" b="0" i="0">
                <a:solidFill>
                  <a:srgbClr val="292929"/>
                </a:solidFill>
                <a:effectLst/>
                <a:latin typeface="+mn-lt"/>
              </a:rPr>
              <a:t> (Teams)</a:t>
            </a:r>
          </a:p>
          <a:p>
            <a:pPr>
              <a:buFont typeface="Arial" panose="020B0604020202020204" pitchFamily="34" charset="0"/>
              <a:buChar char="•"/>
            </a:pPr>
            <a:r>
              <a:rPr lang="fi-FI" sz="1600" b="0" i="0">
                <a:solidFill>
                  <a:srgbClr val="292929"/>
                </a:solidFill>
                <a:effectLst/>
                <a:latin typeface="+mn-lt"/>
              </a:rPr>
              <a:t>Ti 10.9. klo 9-15.15 </a:t>
            </a:r>
            <a:r>
              <a:rPr lang="fi-FI" sz="1600" b="0" i="0" u="sng">
                <a:solidFill>
                  <a:srgbClr val="292929"/>
                </a:solidFill>
                <a:effectLst/>
                <a:latin typeface="+mn-lt"/>
                <a:hlinkClick r:id="rId4"/>
              </a:rPr>
              <a:t>Kirjastojen varautumispäivä 1: </a:t>
            </a:r>
            <a:r>
              <a:rPr lang="fi-FI" sz="1600" b="0" i="0" u="sng" err="1">
                <a:solidFill>
                  <a:srgbClr val="292929"/>
                </a:solidFill>
                <a:effectLst/>
                <a:latin typeface="+mn-lt"/>
                <a:hlinkClick r:id="rId4"/>
              </a:rPr>
              <a:t>Ollos</a:t>
            </a:r>
            <a:r>
              <a:rPr lang="fi-FI" sz="1600" b="0" i="0" u="sng">
                <a:solidFill>
                  <a:srgbClr val="292929"/>
                </a:solidFill>
                <a:effectLst/>
                <a:latin typeface="+mn-lt"/>
                <a:hlinkClick r:id="rId4"/>
              </a:rPr>
              <a:t> huoleton, </a:t>
            </a:r>
            <a:r>
              <a:rPr lang="fi-FI" sz="1600" b="0" i="0" u="sng" err="1">
                <a:solidFill>
                  <a:srgbClr val="292929"/>
                </a:solidFill>
                <a:effectLst/>
                <a:latin typeface="+mn-lt"/>
                <a:hlinkClick r:id="rId4"/>
              </a:rPr>
              <a:t>kirjastos</a:t>
            </a:r>
            <a:r>
              <a:rPr lang="fi-FI" sz="1600" b="0" i="0" u="sng">
                <a:solidFill>
                  <a:srgbClr val="292929"/>
                </a:solidFill>
                <a:effectLst/>
                <a:latin typeface="+mn-lt"/>
                <a:hlinkClick r:id="rId4"/>
              </a:rPr>
              <a:t> valmiin on – Näkökulmia kirjastojen varautumissuunnitteluun</a:t>
            </a:r>
            <a:r>
              <a:rPr lang="fi-FI" sz="1600" b="0" i="0">
                <a:solidFill>
                  <a:srgbClr val="292929"/>
                </a:solidFill>
                <a:effectLst/>
                <a:latin typeface="+mn-lt"/>
              </a:rPr>
              <a:t> (Kirjastokaista)</a:t>
            </a:r>
          </a:p>
          <a:p>
            <a:pPr>
              <a:buFont typeface="Arial" panose="020B0604020202020204" pitchFamily="34" charset="0"/>
              <a:buChar char="•"/>
            </a:pPr>
            <a:r>
              <a:rPr lang="fi-FI" sz="1600" b="0" i="0">
                <a:solidFill>
                  <a:srgbClr val="292929"/>
                </a:solidFill>
                <a:effectLst/>
                <a:latin typeface="+mn-lt"/>
              </a:rPr>
              <a:t>Ti 17.9. klo 9-12.15 </a:t>
            </a:r>
            <a:r>
              <a:rPr lang="fi-FI" sz="1600" b="0" i="0" u="sng">
                <a:solidFill>
                  <a:srgbClr val="292929"/>
                </a:solidFill>
                <a:effectLst/>
                <a:latin typeface="+mn-lt"/>
                <a:hlinkClick r:id="rId5"/>
              </a:rPr>
              <a:t>Kirjastojen varautumispäivä 2: Kuntien ja kirjastojen varautumistyö sekä alueelliset varautumistyöpajat</a:t>
            </a:r>
            <a:r>
              <a:rPr lang="fi-FI" sz="1600" b="0" i="0">
                <a:solidFill>
                  <a:srgbClr val="292929"/>
                </a:solidFill>
                <a:effectLst/>
                <a:latin typeface="+mn-lt"/>
              </a:rPr>
              <a:t> (Kirjastokaista + Teams)</a:t>
            </a:r>
          </a:p>
          <a:p>
            <a:pPr>
              <a:buFont typeface="Arial" panose="020B0604020202020204" pitchFamily="34" charset="0"/>
              <a:buChar char="•"/>
            </a:pPr>
            <a:r>
              <a:rPr lang="fi-FI" sz="1600" b="0" i="0">
                <a:solidFill>
                  <a:srgbClr val="292929"/>
                </a:solidFill>
                <a:effectLst/>
                <a:latin typeface="+mn-lt"/>
              </a:rPr>
              <a:t>Pe 20.9. klo 9-11.30 </a:t>
            </a:r>
            <a:r>
              <a:rPr lang="fi-FI" sz="1600" b="0" i="0" u="sng" err="1">
                <a:solidFill>
                  <a:srgbClr val="292929"/>
                </a:solidFill>
                <a:effectLst/>
                <a:latin typeface="+mn-lt"/>
                <a:hlinkClick r:id="rId6"/>
              </a:rPr>
              <a:t>Liboppia</a:t>
            </a:r>
            <a:r>
              <a:rPr lang="fi-FI" sz="1600" b="0" i="0" u="sng">
                <a:solidFill>
                  <a:srgbClr val="292929"/>
                </a:solidFill>
                <a:effectLst/>
                <a:latin typeface="+mn-lt"/>
                <a:hlinkClick r:id="rId6"/>
              </a:rPr>
              <a:t> ja osaamisen johtamista esihenkilöille: Sisällöt ja mahdollisuudet tutuiksi</a:t>
            </a:r>
            <a:r>
              <a:rPr lang="fi-FI" sz="1600" b="0" i="0">
                <a:solidFill>
                  <a:srgbClr val="292929"/>
                </a:solidFill>
                <a:effectLst/>
                <a:latin typeface="+mn-lt"/>
              </a:rPr>
              <a:t> (Teams)</a:t>
            </a:r>
          </a:p>
          <a:p>
            <a:pPr lvl="1"/>
            <a:endParaRPr lang="fi-FI">
              <a:highlight>
                <a:srgbClr val="FFFF00"/>
              </a:highlight>
            </a:endParaRPr>
          </a:p>
        </p:txBody>
      </p:sp>
    </p:spTree>
    <p:extLst>
      <p:ext uri="{BB962C8B-B14F-4D97-AF65-F5344CB8AC3E}">
        <p14:creationId xmlns:p14="http://schemas.microsoft.com/office/powerpoint/2010/main" val="3588381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8CD7EE-7D40-B149-215E-0097F09BB84F}"/>
              </a:ext>
            </a:extLst>
          </p:cNvPr>
          <p:cNvSpPr>
            <a:spLocks noGrp="1"/>
          </p:cNvSpPr>
          <p:nvPr>
            <p:ph type="title"/>
          </p:nvPr>
        </p:nvSpPr>
        <p:spPr/>
        <p:txBody>
          <a:bodyPr/>
          <a:lstStyle/>
          <a:p>
            <a:r>
              <a:rPr lang="fi-FI"/>
              <a:t>Opinto- ja verkostoitumismatkoja</a:t>
            </a:r>
          </a:p>
        </p:txBody>
      </p:sp>
      <p:sp>
        <p:nvSpPr>
          <p:cNvPr id="3" name="Tekstin paikkamerkki 2">
            <a:extLst>
              <a:ext uri="{FF2B5EF4-FFF2-40B4-BE49-F238E27FC236}">
                <a16:creationId xmlns:a16="http://schemas.microsoft.com/office/drawing/2014/main" id="{C3CC54DF-DF66-C9A8-1A7D-914BF6604615}"/>
              </a:ext>
            </a:extLst>
          </p:cNvPr>
          <p:cNvSpPr>
            <a:spLocks noGrp="1"/>
          </p:cNvSpPr>
          <p:nvPr>
            <p:ph type="body" idx="1"/>
          </p:nvPr>
        </p:nvSpPr>
        <p:spPr/>
        <p:txBody>
          <a:bodyPr/>
          <a:lstStyle/>
          <a:p>
            <a:pPr algn="l">
              <a:buFont typeface="Arial" panose="020B0604020202020204" pitchFamily="34" charset="0"/>
              <a:buChar char="•"/>
            </a:pPr>
            <a:r>
              <a:rPr lang="fi-FI" b="0" i="0">
                <a:solidFill>
                  <a:srgbClr val="292929"/>
                </a:solidFill>
                <a:effectLst/>
                <a:latin typeface="+mn-lt"/>
              </a:rPr>
              <a:t>To 24.10. </a:t>
            </a:r>
            <a:r>
              <a:rPr lang="fi-FI" b="0" i="0" u="sng">
                <a:solidFill>
                  <a:srgbClr val="292929"/>
                </a:solidFill>
                <a:effectLst/>
                <a:latin typeface="+mn-lt"/>
                <a:hlinkClick r:id="rId2"/>
              </a:rPr>
              <a:t>Näkyvyystyöryhmän ja muiden viestinnästä ja markkinoinnista kiinnostuneiden retki Lempäälään</a:t>
            </a:r>
            <a:endParaRPr lang="fi-FI" b="0" i="0">
              <a:solidFill>
                <a:srgbClr val="292929"/>
              </a:solidFill>
              <a:effectLst/>
              <a:latin typeface="+mn-lt"/>
            </a:endParaRPr>
          </a:p>
          <a:p>
            <a:pPr algn="l">
              <a:buFont typeface="Arial" panose="020B0604020202020204" pitchFamily="34" charset="0"/>
              <a:buChar char="•"/>
            </a:pPr>
            <a:r>
              <a:rPr lang="fi-FI" b="0" i="0">
                <a:solidFill>
                  <a:srgbClr val="292929"/>
                </a:solidFill>
                <a:effectLst/>
                <a:latin typeface="+mn-lt"/>
              </a:rPr>
              <a:t>To 31.10. </a:t>
            </a:r>
            <a:r>
              <a:rPr lang="fi-FI" b="0" i="0" u="sng">
                <a:solidFill>
                  <a:srgbClr val="292929"/>
                </a:solidFill>
                <a:effectLst/>
                <a:latin typeface="+mn-lt"/>
                <a:hlinkClick r:id="rId3"/>
              </a:rPr>
              <a:t>Tapahtumaihmisten koulutusretki Tampereelle</a:t>
            </a:r>
            <a:endParaRPr lang="fi-FI" b="0" i="0" u="sng">
              <a:solidFill>
                <a:srgbClr val="292929"/>
              </a:solidFill>
              <a:effectLst/>
              <a:latin typeface="+mn-lt"/>
            </a:endParaRPr>
          </a:p>
          <a:p>
            <a:pPr>
              <a:buFont typeface="Arial" panose="020B0604020202020204" pitchFamily="34" charset="0"/>
              <a:buChar char="•"/>
            </a:pPr>
            <a:r>
              <a:rPr lang="fi-FI" b="0" i="0">
                <a:solidFill>
                  <a:srgbClr val="292929"/>
                </a:solidFill>
                <a:effectLst/>
                <a:latin typeface="+mn-lt"/>
              </a:rPr>
              <a:t>Ti 12.11. </a:t>
            </a:r>
            <a:r>
              <a:rPr lang="fi-FI" b="0" i="0" u="sng">
                <a:solidFill>
                  <a:srgbClr val="292929"/>
                </a:solidFill>
                <a:effectLst/>
                <a:latin typeface="+mn-lt"/>
                <a:hlinkClick r:id="rId4"/>
              </a:rPr>
              <a:t>Vierailu Helsinkiin Iiris-keskukseen &amp; Kalasataman kirjastoon Moninaiselle sekä </a:t>
            </a:r>
            <a:r>
              <a:rPr lang="fi-FI" b="0" i="0" u="sng" err="1">
                <a:solidFill>
                  <a:srgbClr val="292929"/>
                </a:solidFill>
                <a:effectLst/>
                <a:latin typeface="+mn-lt"/>
                <a:hlinkClick r:id="rId4"/>
              </a:rPr>
              <a:t>VarSat</a:t>
            </a:r>
            <a:r>
              <a:rPr lang="fi-FI" b="0" i="0" u="sng">
                <a:solidFill>
                  <a:srgbClr val="292929"/>
                </a:solidFill>
                <a:effectLst/>
                <a:latin typeface="+mn-lt"/>
                <a:hlinkClick r:id="rId4"/>
              </a:rPr>
              <a:t>-verkostolle</a:t>
            </a:r>
            <a:endParaRPr lang="fi-FI" b="0" i="0">
              <a:solidFill>
                <a:srgbClr val="292929"/>
              </a:solidFill>
              <a:effectLst/>
              <a:latin typeface="+mn-lt"/>
            </a:endParaRPr>
          </a:p>
          <a:p>
            <a:pPr algn="l">
              <a:buFont typeface="Arial" panose="020B0604020202020204" pitchFamily="34" charset="0"/>
              <a:buChar char="•"/>
            </a:pPr>
            <a:endParaRPr lang="fi-FI" b="0" i="0">
              <a:solidFill>
                <a:srgbClr val="292929"/>
              </a:solidFill>
              <a:effectLst/>
              <a:latin typeface="Lato"/>
            </a:endParaRPr>
          </a:p>
          <a:p>
            <a:endParaRPr lang="fi-FI"/>
          </a:p>
        </p:txBody>
      </p:sp>
    </p:spTree>
    <p:extLst>
      <p:ext uri="{BB962C8B-B14F-4D97-AF65-F5344CB8AC3E}">
        <p14:creationId xmlns:p14="http://schemas.microsoft.com/office/powerpoint/2010/main" val="4269605681"/>
      </p:ext>
    </p:extLst>
  </p:cSld>
  <p:clrMapOvr>
    <a:masterClrMapping/>
  </p:clrMapOvr>
</p:sld>
</file>

<file path=ppt/theme/theme1.xml><?xml version="1.0" encoding="utf-8"?>
<a:theme xmlns:a="http://schemas.openxmlformats.org/drawingml/2006/main" name="AKE">
  <a:themeElements>
    <a:clrScheme name="AKE">
      <a:dk1>
        <a:srgbClr val="292929"/>
      </a:dk1>
      <a:lt1>
        <a:sysClr val="window" lastClr="FFFFFF"/>
      </a:lt1>
      <a:dk2>
        <a:srgbClr val="006BB6"/>
      </a:dk2>
      <a:lt2>
        <a:srgbClr val="E5E5E5"/>
      </a:lt2>
      <a:accent1>
        <a:srgbClr val="009BD8"/>
      </a:accent1>
      <a:accent2>
        <a:srgbClr val="69B8E8"/>
      </a:accent2>
      <a:accent3>
        <a:srgbClr val="00855F"/>
      </a:accent3>
      <a:accent4>
        <a:srgbClr val="292929"/>
      </a:accent4>
      <a:accent5>
        <a:srgbClr val="CFE9E7"/>
      </a:accent5>
      <a:accent6>
        <a:srgbClr val="FFD239"/>
      </a:accent6>
      <a:hlink>
        <a:srgbClr val="006BB6"/>
      </a:hlink>
      <a:folHlink>
        <a:srgbClr val="535353"/>
      </a:folHlink>
    </a:clrScheme>
    <a:fontScheme name="Turun kaupunk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KE" id="{354C88C5-3E98-4D7C-A09F-B6AC08F19E3A}" vid="{595E28E2-78A1-440A-B881-B2FFC93C1A96}"/>
    </a:ext>
  </a:ext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78C30D"/>
      </a:accent1>
      <a:accent2>
        <a:srgbClr val="099B62"/>
      </a:accent2>
      <a:accent3>
        <a:srgbClr val="21CFDF"/>
      </a:accent3>
      <a:accent4>
        <a:srgbClr val="179FDF"/>
      </a:accent4>
      <a:accent5>
        <a:srgbClr val="E75710"/>
      </a:accent5>
      <a:accent6>
        <a:srgbClr val="F89C19"/>
      </a:accent6>
      <a:hlink>
        <a:srgbClr val="7CDE25"/>
      </a:hlink>
      <a:folHlink>
        <a:srgbClr val="BCE8A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ppt/theme/theme3.xml><?xml version="1.0" encoding="utf-8"?>
<a:theme xmlns:a="http://schemas.openxmlformats.org/drawingml/2006/main" name="AKE">
  <a:themeElements>
    <a:clrScheme name="Mukautettu 24">
      <a:dk1>
        <a:srgbClr val="292929"/>
      </a:dk1>
      <a:lt1>
        <a:sysClr val="window" lastClr="FFFFFF"/>
      </a:lt1>
      <a:dk2>
        <a:srgbClr val="00855F"/>
      </a:dk2>
      <a:lt2>
        <a:srgbClr val="E5E5E5"/>
      </a:lt2>
      <a:accent1>
        <a:srgbClr val="00D084"/>
      </a:accent1>
      <a:accent2>
        <a:srgbClr val="FFF0CD"/>
      </a:accent2>
      <a:accent3>
        <a:srgbClr val="7BDCB5"/>
      </a:accent3>
      <a:accent4>
        <a:srgbClr val="292929"/>
      </a:accent4>
      <a:accent5>
        <a:srgbClr val="CFE9E7"/>
      </a:accent5>
      <a:accent6>
        <a:srgbClr val="FFA578"/>
      </a:accent6>
      <a:hlink>
        <a:srgbClr val="006BB6"/>
      </a:hlink>
      <a:folHlink>
        <a:srgbClr val="535353"/>
      </a:folHlink>
    </a:clrScheme>
    <a:fontScheme name="Turun kaupunk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KE" id="{354C88C5-3E98-4D7C-A09F-B6AC08F19E3A}" vid="{595E28E2-78A1-440A-B881-B2FFC93C1A9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8F92CE87B33D384898ED05B836C426D5" ma:contentTypeVersion="18" ma:contentTypeDescription="Luo uusi asiakirja." ma:contentTypeScope="" ma:versionID="4545a3b3132284f7cba24401e93ef600">
  <xsd:schema xmlns:xsd="http://www.w3.org/2001/XMLSchema" xmlns:xs="http://www.w3.org/2001/XMLSchema" xmlns:p="http://schemas.microsoft.com/office/2006/metadata/properties" xmlns:ns2="d54335ee-452e-4385-9b9c-270f8dade7fd" xmlns:ns3="4a88f5c8-b6f6-434c-a1fc-b31be11cc9aa" targetNamespace="http://schemas.microsoft.com/office/2006/metadata/properties" ma:root="true" ma:fieldsID="1339fcfc6506667c9675b8264a35a731" ns2:_="" ns3:_="">
    <xsd:import namespace="d54335ee-452e-4385-9b9c-270f8dade7fd"/>
    <xsd:import namespace="4a88f5c8-b6f6-434c-a1fc-b31be11cc9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4335ee-452e-4385-9b9c-270f8dade7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5fb9b281-25f8-4ed3-b6e8-f02703d6e012"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88f5c8-b6f6-434c-a1fc-b31be11cc9aa"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af0e4a00-0757-42d6-903b-0c3f4412f91d}" ma:internalName="TaxCatchAll" ma:showField="CatchAllData" ma:web="4a88f5c8-b6f6-434c-a1fc-b31be11cc9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a88f5c8-b6f6-434c-a1fc-b31be11cc9aa" xsi:nil="true"/>
    <lcf76f155ced4ddcb4097134ff3c332f xmlns="d54335ee-452e-4385-9b9c-270f8dade7f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A1BEEA7-9FE3-4AF7-9243-C46B5DE08EC3}">
  <ds:schemaRefs>
    <ds:schemaRef ds:uri="http://schemas.microsoft.com/sharepoint/v3/contenttype/forms"/>
  </ds:schemaRefs>
</ds:datastoreItem>
</file>

<file path=customXml/itemProps2.xml><?xml version="1.0" encoding="utf-8"?>
<ds:datastoreItem xmlns:ds="http://schemas.openxmlformats.org/officeDocument/2006/customXml" ds:itemID="{6DDEB406-C5F2-4766-942E-DC4E4DF05FF1}">
  <ds:schemaRefs>
    <ds:schemaRef ds:uri="4a88f5c8-b6f6-434c-a1fc-b31be11cc9aa"/>
    <ds:schemaRef ds:uri="d54335ee-452e-4385-9b9c-270f8dade7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6930E45-4219-4191-B47D-7A46637DD451}">
  <ds:schemaRefs>
    <ds:schemaRef ds:uri="4a88f5c8-b6f6-434c-a1fc-b31be11cc9aa"/>
    <ds:schemaRef ds:uri="d54335ee-452e-4385-9b9c-270f8dade7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Näytössä katseltava esitys (16:9)</PresentationFormat>
  <Slides>69</Slides>
  <Notes>3</Notes>
  <HiddenSlides>0</HiddenSlides>
  <ScaleCrop>false</ScaleCrop>
  <HeadingPairs>
    <vt:vector size="4" baseType="variant">
      <vt:variant>
        <vt:lpstr>Teema</vt:lpstr>
      </vt:variant>
      <vt:variant>
        <vt:i4>4</vt:i4>
      </vt:variant>
      <vt:variant>
        <vt:lpstr>Dian otsikot</vt:lpstr>
      </vt:variant>
      <vt:variant>
        <vt:i4>69</vt:i4>
      </vt:variant>
    </vt:vector>
  </HeadingPairs>
  <TitlesOfParts>
    <vt:vector size="73" baseType="lpstr">
      <vt:lpstr>AKE</vt:lpstr>
      <vt:lpstr>Atlas</vt:lpstr>
      <vt:lpstr>AKE</vt:lpstr>
      <vt:lpstr>Office Theme</vt:lpstr>
      <vt:lpstr>Pomopäivät </vt:lpstr>
      <vt:lpstr>Ohjelma ke 28.8.</vt:lpstr>
      <vt:lpstr>Ohjelma to 29.8.</vt:lpstr>
      <vt:lpstr>PowerPoint-esitys</vt:lpstr>
      <vt:lpstr>AKEn ajankohtaiset</vt:lpstr>
      <vt:lpstr>Poimintoja AKEn syksyn tarjonnasta</vt:lpstr>
      <vt:lpstr>Ajantasaiset tiedot AKEn tapahtumista extranetin kalenterissa: ls-kirjastot.fi/koulutuskalenteri</vt:lpstr>
      <vt:lpstr>Ilmoittautuminen auki parhaillaan</vt:lpstr>
      <vt:lpstr>Opinto- ja verkostoitumismatkoja</vt:lpstr>
      <vt:lpstr>Kapinallisten pikkujoulut!</vt:lpstr>
      <vt:lpstr>Libopin  ajankohtaiset</vt:lpstr>
      <vt:lpstr>Uutta Libopissa</vt:lpstr>
      <vt:lpstr>Libopissa tulossa</vt:lpstr>
      <vt:lpstr>Kirjamessut</vt:lpstr>
      <vt:lpstr>Teemana Pelin henki  </vt:lpstr>
      <vt:lpstr>Messuosasto</vt:lpstr>
      <vt:lpstr>PowerPoint-esitys</vt:lpstr>
      <vt:lpstr>Esillä</vt:lpstr>
      <vt:lpstr>Kuntapäättäjä-kampanja 2.0</vt:lpstr>
      <vt:lpstr>Ensimmäinen kierros 2023</vt:lpstr>
      <vt:lpstr>PowerPoint-esitys</vt:lpstr>
      <vt:lpstr>Miten meni?</vt:lpstr>
      <vt:lpstr>Uusintakierros 2025</vt:lpstr>
      <vt:lpstr>PowerPoint-esitys</vt:lpstr>
      <vt:lpstr>Työkierto</vt:lpstr>
      <vt:lpstr>Työkierto</vt:lpstr>
      <vt:lpstr>Kumppanikirjasto- toiminta</vt:lpstr>
      <vt:lpstr>Mitä?</vt:lpstr>
      <vt:lpstr>Miten mukaan?</vt:lpstr>
      <vt:lpstr>Kumppanikirjastovierailut</vt:lpstr>
      <vt:lpstr>Saadaanko tulla kylään?</vt:lpstr>
      <vt:lpstr>Saadaanko tulla kylään?</vt:lpstr>
      <vt:lpstr>Milloin? Kuka?</vt:lpstr>
      <vt:lpstr>43 kuntaa  yli 500 kirjastolaista</vt:lpstr>
      <vt:lpstr>Myös Rebekka ja AVIn Anu Ojaranta ovat valmiina reissuun!</vt:lpstr>
      <vt:lpstr>Rebekan ja Anun vierailut</vt:lpstr>
      <vt:lpstr>Enemmän kohtaamisia!</vt:lpstr>
      <vt:lpstr>Turun AKEn  teemaehdotukset 2025</vt:lpstr>
      <vt:lpstr>Osallisuuden ja verkostoyhteistyön vahvistaminen (jatkuu vuodelta 2024)</vt:lpstr>
      <vt:lpstr>Lukemisen edistäminen, lukutaitotyö ja moninaiset lukutaidot</vt:lpstr>
      <vt:lpstr>Alueelliset hankkeet 2025-</vt:lpstr>
      <vt:lpstr>Hankeidea:  Media- ja informaatiotaitojen työpajapankki kirjastoille</vt:lpstr>
      <vt:lpstr>Tavoite ja sisältö</vt:lpstr>
      <vt:lpstr>Tärkeää huomioitavaa</vt:lpstr>
      <vt:lpstr>PowerPoint-esitys</vt:lpstr>
      <vt:lpstr>PowerPoint-esitys</vt:lpstr>
      <vt:lpstr>PowerPoint-esitys</vt:lpstr>
      <vt:lpstr>PowerPoint-esitys</vt:lpstr>
      <vt:lpstr>PowerPoint-esitys</vt:lpstr>
      <vt:lpstr>PowerPoint-esitys</vt:lpstr>
      <vt:lpstr>Alueellinen kehittäminen</vt:lpstr>
      <vt:lpstr>Kestävä kehitys Lounais-Suomen kirjastoissa</vt:lpstr>
      <vt:lpstr>Hanke</vt:lpstr>
      <vt:lpstr>Hankkeen toimenpiteet</vt:lpstr>
      <vt:lpstr>Mitä tehty?</vt:lpstr>
      <vt:lpstr>PowerPoint-esitys</vt:lpstr>
      <vt:lpstr>Mitä tehty?</vt:lpstr>
      <vt:lpstr>Mitä tehty?</vt:lpstr>
      <vt:lpstr>Lounais-Suomen kirjastojen kestävän kehityksen tiekartta</vt:lpstr>
      <vt:lpstr>Tiekartan toteutuksesta</vt:lpstr>
      <vt:lpstr>Tiekartan sisältö</vt:lpstr>
      <vt:lpstr>Lounais-Suomen kirjastojen  kestävän kehityksen tavoitteet</vt:lpstr>
      <vt:lpstr>Lounais-Suomen kirjastojen  kestävän kehityksen painopisteet</vt:lpstr>
      <vt:lpstr>Kestävän kehityksen tiekarttakortti Turun kaupunginkirjasto</vt:lpstr>
      <vt:lpstr>Kirjaston kestävyyslupaus ja toimenpiteet</vt:lpstr>
      <vt:lpstr>Tiekarttatyön jatko</vt:lpstr>
      <vt:lpstr>Tiekarttaan liittyminen</vt:lpstr>
      <vt:lpstr>Kiitos!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Olethan huomioinut saavutettavuuden?</dc:title>
  <dc:creator>Mia Thon</dc:creator>
  <cp:revision>23</cp:revision>
  <cp:lastPrinted>2015-03-30T13:04:50Z</cp:lastPrinted>
  <dcterms:created xsi:type="dcterms:W3CDTF">2023-08-21T08:02:30Z</dcterms:created>
  <dcterms:modified xsi:type="dcterms:W3CDTF">2024-08-27T12:16:12Z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0x0101008F92CE87B33D384898ED05B836C426D5</vt:lpwstr>
  </property>
  <property fmtid="{D5CDD505-2E9C-101B-9397-08002B2CF9AE}" pid="3" name="MediaServiceImageTags">
    <vt:lpwstr/>
  </property>
</Properties>
</file>