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1983" r:id="rId5"/>
    <p:sldId id="1984" r:id="rId6"/>
  </p:sldIdLst>
  <p:sldSz cx="12192000" cy="6858000"/>
  <p:notesSz cx="6858000" cy="9144000"/>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DB9627F-6F2A-C6C5-92B0-7456DAA5F710}" v="414" dt="2024-07-29T05:43:58.92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14" d="100"/>
          <a:sy n="114" d="100"/>
        </p:scale>
        <p:origin x="474"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12" Type="http://schemas.microsoft.com/office/2015/10/relationships/revisionInfo" Target="revisionInfo.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microsoft.com/office/2016/11/relationships/changesInfo" Target="changesInfos/changesInfo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etsälä Ella" userId="0f52c4a5-4ec4-4475-a2f9-df1639c014a5" providerId="ADAL" clId="{F105145D-56AA-4233-A90C-CE145B7473CC}"/>
    <pc:docChg chg="modSld">
      <pc:chgData name="Metsälä Ella" userId="0f52c4a5-4ec4-4475-a2f9-df1639c014a5" providerId="ADAL" clId="{F105145D-56AA-4233-A90C-CE145B7473CC}" dt="2024-07-09T06:56:12.666" v="0" actId="1076"/>
      <pc:docMkLst>
        <pc:docMk/>
      </pc:docMkLst>
      <pc:sldChg chg="modSp mod">
        <pc:chgData name="Metsälä Ella" userId="0f52c4a5-4ec4-4475-a2f9-df1639c014a5" providerId="ADAL" clId="{F105145D-56AA-4233-A90C-CE145B7473CC}" dt="2024-07-09T06:56:12.666" v="0" actId="1076"/>
        <pc:sldMkLst>
          <pc:docMk/>
          <pc:sldMk cId="1729448776" sldId="1984"/>
        </pc:sldMkLst>
        <pc:picChg chg="mod">
          <ac:chgData name="Metsälä Ella" userId="0f52c4a5-4ec4-4475-a2f9-df1639c014a5" providerId="ADAL" clId="{F105145D-56AA-4233-A90C-CE145B7473CC}" dt="2024-07-09T06:56:12.666" v="0" actId="1076"/>
          <ac:picMkLst>
            <pc:docMk/>
            <pc:sldMk cId="1729448776" sldId="1984"/>
            <ac:picMk id="49" creationId="{BFB89D68-68C0-64E7-D209-59F4BB5EC4A1}"/>
          </ac:picMkLst>
        </pc:picChg>
      </pc:sldChg>
    </pc:docChg>
  </pc:docChgLst>
  <pc:docChgLst>
    <pc:chgData name="Metsälä Ella" userId="S::ella.metsala@turku.fi::0f52c4a5-4ec4-4475-a2f9-df1639c014a5" providerId="AD" clId="Web-{ADB9627F-6F2A-C6C5-92B0-7456DAA5F710}"/>
    <pc:docChg chg="modSld">
      <pc:chgData name="Metsälä Ella" userId="S::ella.metsala@turku.fi::0f52c4a5-4ec4-4475-a2f9-df1639c014a5" providerId="AD" clId="Web-{ADB9627F-6F2A-C6C5-92B0-7456DAA5F710}" dt="2024-07-29T05:43:54.235" v="215" actId="20577"/>
      <pc:docMkLst>
        <pc:docMk/>
      </pc:docMkLst>
      <pc:sldChg chg="modSp">
        <pc:chgData name="Metsälä Ella" userId="S::ella.metsala@turku.fi::0f52c4a5-4ec4-4475-a2f9-df1639c014a5" providerId="AD" clId="Web-{ADB9627F-6F2A-C6C5-92B0-7456DAA5F710}" dt="2024-07-29T05:43:54.235" v="215" actId="20577"/>
        <pc:sldMkLst>
          <pc:docMk/>
          <pc:sldMk cId="1340051385" sldId="1983"/>
        </pc:sldMkLst>
        <pc:spChg chg="mod">
          <ac:chgData name="Metsälä Ella" userId="S::ella.metsala@turku.fi::0f52c4a5-4ec4-4475-a2f9-df1639c014a5" providerId="AD" clId="Web-{ADB9627F-6F2A-C6C5-92B0-7456DAA5F710}" dt="2024-07-29T05:39:55.695" v="3" actId="20577"/>
          <ac:spMkLst>
            <pc:docMk/>
            <pc:sldMk cId="1340051385" sldId="1983"/>
            <ac:spMk id="13" creationId="{D212F96F-0341-EFE1-4051-C98D02CFD37C}"/>
          </ac:spMkLst>
        </pc:spChg>
        <pc:spChg chg="mod">
          <ac:chgData name="Metsälä Ella" userId="S::ella.metsala@turku.fi::0f52c4a5-4ec4-4475-a2f9-df1639c014a5" providerId="AD" clId="Web-{ADB9627F-6F2A-C6C5-92B0-7456DAA5F710}" dt="2024-07-29T05:43:54.235" v="215" actId="20577"/>
          <ac:spMkLst>
            <pc:docMk/>
            <pc:sldMk cId="1340051385" sldId="1983"/>
            <ac:spMk id="15" creationId="{AD171C6E-51AE-8778-9084-9DB50C9F63D1}"/>
          </ac:spMkLst>
        </pc:spChg>
        <pc:spChg chg="mod">
          <ac:chgData name="Metsälä Ella" userId="S::ella.metsala@turku.fi::0f52c4a5-4ec4-4475-a2f9-df1639c014a5" providerId="AD" clId="Web-{ADB9627F-6F2A-C6C5-92B0-7456DAA5F710}" dt="2024-07-29T05:43:14.405" v="214" actId="20577"/>
          <ac:spMkLst>
            <pc:docMk/>
            <pc:sldMk cId="1340051385" sldId="1983"/>
            <ac:spMk id="17" creationId="{3219DAD5-0A2B-F16C-B35E-9F1D6ED333E6}"/>
          </ac:spMkLst>
        </pc:spChg>
        <pc:spChg chg="mod">
          <ac:chgData name="Metsälä Ella" userId="S::ella.metsala@turku.fi::0f52c4a5-4ec4-4475-a2f9-df1639c014a5" providerId="AD" clId="Web-{ADB9627F-6F2A-C6C5-92B0-7456DAA5F710}" dt="2024-07-29T05:40:18.102" v="16" actId="20577"/>
          <ac:spMkLst>
            <pc:docMk/>
            <pc:sldMk cId="1340051385" sldId="1983"/>
            <ac:spMk id="30" creationId="{F2D854E2-EF8B-0366-45FC-9FC0E5580F77}"/>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Otsikkodia">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4C85C152-680F-495A-A2DA-4EFC28642BAA}"/>
              </a:ext>
            </a:extLst>
          </p:cNvPr>
          <p:cNvSpPr>
            <a:spLocks noGrp="1"/>
          </p:cNvSpPr>
          <p:nvPr>
            <p:ph type="ctrTitle"/>
          </p:nvPr>
        </p:nvSpPr>
        <p:spPr>
          <a:xfrm>
            <a:off x="1524000" y="1122363"/>
            <a:ext cx="9144000" cy="2387600"/>
          </a:xfrm>
        </p:spPr>
        <p:txBody>
          <a:bodyPr anchor="b"/>
          <a:lstStyle>
            <a:lvl1pPr algn="ctr">
              <a:defRPr sz="6000"/>
            </a:lvl1pPr>
          </a:lstStyle>
          <a:p>
            <a:r>
              <a:rPr lang="fi-FI"/>
              <a:t>Muokkaa ots. perustyyl. napsautt.</a:t>
            </a:r>
          </a:p>
        </p:txBody>
      </p:sp>
      <p:sp>
        <p:nvSpPr>
          <p:cNvPr id="3" name="Alaotsikko 2">
            <a:extLst>
              <a:ext uri="{FF2B5EF4-FFF2-40B4-BE49-F238E27FC236}">
                <a16:creationId xmlns:a16="http://schemas.microsoft.com/office/drawing/2014/main" id="{74E995D6-D5D8-4A17-90DD-AEC60FAD1EE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a:t>Muokkaa alaotsikon perustyyliä napsautt.</a:t>
            </a:r>
          </a:p>
        </p:txBody>
      </p:sp>
      <p:sp>
        <p:nvSpPr>
          <p:cNvPr id="4" name="Päivämäärän paikkamerkki 3">
            <a:extLst>
              <a:ext uri="{FF2B5EF4-FFF2-40B4-BE49-F238E27FC236}">
                <a16:creationId xmlns:a16="http://schemas.microsoft.com/office/drawing/2014/main" id="{6076D696-E4C4-405B-A951-DD1BB57E5ED1}"/>
              </a:ext>
            </a:extLst>
          </p:cNvPr>
          <p:cNvSpPr>
            <a:spLocks noGrp="1"/>
          </p:cNvSpPr>
          <p:nvPr>
            <p:ph type="dt" sz="half" idx="10"/>
          </p:nvPr>
        </p:nvSpPr>
        <p:spPr/>
        <p:txBody>
          <a:bodyPr/>
          <a:lstStyle/>
          <a:p>
            <a:fld id="{BEACCF35-954F-481F-B546-ECEC2168DDA1}" type="datetimeFigureOut">
              <a:rPr lang="fi-FI" smtClean="0"/>
              <a:t>28.7.2024</a:t>
            </a:fld>
            <a:endParaRPr lang="fi-FI"/>
          </a:p>
        </p:txBody>
      </p:sp>
      <p:sp>
        <p:nvSpPr>
          <p:cNvPr id="5" name="Alatunnisteen paikkamerkki 4">
            <a:extLst>
              <a:ext uri="{FF2B5EF4-FFF2-40B4-BE49-F238E27FC236}">
                <a16:creationId xmlns:a16="http://schemas.microsoft.com/office/drawing/2014/main" id="{C4A26D64-2AA3-4D22-98B4-B63E5A912707}"/>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0379C0CD-192B-41E0-9444-EE6D8F2A80E6}"/>
              </a:ext>
            </a:extLst>
          </p:cNvPr>
          <p:cNvSpPr>
            <a:spLocks noGrp="1"/>
          </p:cNvSpPr>
          <p:nvPr>
            <p:ph type="sldNum" sz="quarter" idx="12"/>
          </p:nvPr>
        </p:nvSpPr>
        <p:spPr/>
        <p:txBody>
          <a:bodyPr/>
          <a:lstStyle/>
          <a:p>
            <a:fld id="{6D5CEE03-1305-486F-8E09-A802A5F00838}" type="slidenum">
              <a:rPr lang="fi-FI" smtClean="0"/>
              <a:t>‹#›</a:t>
            </a:fld>
            <a:endParaRPr lang="fi-FI"/>
          </a:p>
        </p:txBody>
      </p:sp>
    </p:spTree>
    <p:extLst>
      <p:ext uri="{BB962C8B-B14F-4D97-AF65-F5344CB8AC3E}">
        <p14:creationId xmlns:p14="http://schemas.microsoft.com/office/powerpoint/2010/main" val="7085027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Otsikko ja pystysuora teksti">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C6064880-2001-4641-A6F8-4CDBF547AE77}"/>
              </a:ext>
            </a:extLst>
          </p:cNvPr>
          <p:cNvSpPr>
            <a:spLocks noGrp="1"/>
          </p:cNvSpPr>
          <p:nvPr>
            <p:ph type="title"/>
          </p:nvPr>
        </p:nvSpPr>
        <p:spPr/>
        <p:txBody>
          <a:bodyPr/>
          <a:lstStyle/>
          <a:p>
            <a:r>
              <a:rPr lang="fi-FI"/>
              <a:t>Muokkaa ots. perustyyl. napsautt.</a:t>
            </a:r>
          </a:p>
        </p:txBody>
      </p:sp>
      <p:sp>
        <p:nvSpPr>
          <p:cNvPr id="3" name="Pystysuoran tekstin paikkamerkki 2">
            <a:extLst>
              <a:ext uri="{FF2B5EF4-FFF2-40B4-BE49-F238E27FC236}">
                <a16:creationId xmlns:a16="http://schemas.microsoft.com/office/drawing/2014/main" id="{A409E870-ED6D-4CDE-8FA6-343B2951DFFB}"/>
              </a:ext>
            </a:extLst>
          </p:cNvPr>
          <p:cNvSpPr>
            <a:spLocks noGrp="1"/>
          </p:cNvSpPr>
          <p:nvPr>
            <p:ph type="body" orient="vert" idx="1"/>
          </p:nvPr>
        </p:nvSpPr>
        <p:spPr/>
        <p:txBody>
          <a:bodyPr vert="eaVert"/>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Päivämäärän paikkamerkki 3">
            <a:extLst>
              <a:ext uri="{FF2B5EF4-FFF2-40B4-BE49-F238E27FC236}">
                <a16:creationId xmlns:a16="http://schemas.microsoft.com/office/drawing/2014/main" id="{0C72ED9C-0EA2-4C5F-B95D-99A8A30E169F}"/>
              </a:ext>
            </a:extLst>
          </p:cNvPr>
          <p:cNvSpPr>
            <a:spLocks noGrp="1"/>
          </p:cNvSpPr>
          <p:nvPr>
            <p:ph type="dt" sz="half" idx="10"/>
          </p:nvPr>
        </p:nvSpPr>
        <p:spPr/>
        <p:txBody>
          <a:bodyPr/>
          <a:lstStyle/>
          <a:p>
            <a:fld id="{BEACCF35-954F-481F-B546-ECEC2168DDA1}" type="datetimeFigureOut">
              <a:rPr lang="fi-FI" smtClean="0"/>
              <a:t>28.7.2024</a:t>
            </a:fld>
            <a:endParaRPr lang="fi-FI"/>
          </a:p>
        </p:txBody>
      </p:sp>
      <p:sp>
        <p:nvSpPr>
          <p:cNvPr id="5" name="Alatunnisteen paikkamerkki 4">
            <a:extLst>
              <a:ext uri="{FF2B5EF4-FFF2-40B4-BE49-F238E27FC236}">
                <a16:creationId xmlns:a16="http://schemas.microsoft.com/office/drawing/2014/main" id="{CFBA26CA-E9BA-47B7-BC07-A965232F5A88}"/>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F423A6FE-DFD9-4C16-92ED-D77E9E29B2E8}"/>
              </a:ext>
            </a:extLst>
          </p:cNvPr>
          <p:cNvSpPr>
            <a:spLocks noGrp="1"/>
          </p:cNvSpPr>
          <p:nvPr>
            <p:ph type="sldNum" sz="quarter" idx="12"/>
          </p:nvPr>
        </p:nvSpPr>
        <p:spPr/>
        <p:txBody>
          <a:bodyPr/>
          <a:lstStyle/>
          <a:p>
            <a:fld id="{6D5CEE03-1305-486F-8E09-A802A5F00838}" type="slidenum">
              <a:rPr lang="fi-FI" smtClean="0"/>
              <a:t>‹#›</a:t>
            </a:fld>
            <a:endParaRPr lang="fi-FI"/>
          </a:p>
        </p:txBody>
      </p:sp>
    </p:spTree>
    <p:extLst>
      <p:ext uri="{BB962C8B-B14F-4D97-AF65-F5344CB8AC3E}">
        <p14:creationId xmlns:p14="http://schemas.microsoft.com/office/powerpoint/2010/main" val="29119277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Pystysuora otsikko ja teksti">
    <p:spTree>
      <p:nvGrpSpPr>
        <p:cNvPr id="1" name=""/>
        <p:cNvGrpSpPr/>
        <p:nvPr/>
      </p:nvGrpSpPr>
      <p:grpSpPr>
        <a:xfrm>
          <a:off x="0" y="0"/>
          <a:ext cx="0" cy="0"/>
          <a:chOff x="0" y="0"/>
          <a:chExt cx="0" cy="0"/>
        </a:xfrm>
      </p:grpSpPr>
      <p:sp>
        <p:nvSpPr>
          <p:cNvPr id="2" name="Pystysuora otsikko 1">
            <a:extLst>
              <a:ext uri="{FF2B5EF4-FFF2-40B4-BE49-F238E27FC236}">
                <a16:creationId xmlns:a16="http://schemas.microsoft.com/office/drawing/2014/main" id="{1F5A084D-C5D7-4517-BBFC-5D787A1491DA}"/>
              </a:ext>
            </a:extLst>
          </p:cNvPr>
          <p:cNvSpPr>
            <a:spLocks noGrp="1"/>
          </p:cNvSpPr>
          <p:nvPr>
            <p:ph type="title" orient="vert"/>
          </p:nvPr>
        </p:nvSpPr>
        <p:spPr>
          <a:xfrm>
            <a:off x="8724900" y="365125"/>
            <a:ext cx="2628900" cy="5811838"/>
          </a:xfrm>
        </p:spPr>
        <p:txBody>
          <a:bodyPr vert="eaVert"/>
          <a:lstStyle/>
          <a:p>
            <a:r>
              <a:rPr lang="fi-FI"/>
              <a:t>Muokkaa ots. perustyyl. napsautt.</a:t>
            </a:r>
          </a:p>
        </p:txBody>
      </p:sp>
      <p:sp>
        <p:nvSpPr>
          <p:cNvPr id="3" name="Pystysuoran tekstin paikkamerkki 2">
            <a:extLst>
              <a:ext uri="{FF2B5EF4-FFF2-40B4-BE49-F238E27FC236}">
                <a16:creationId xmlns:a16="http://schemas.microsoft.com/office/drawing/2014/main" id="{F5FCE857-4716-42D3-AD64-EF2D8CC1367C}"/>
              </a:ext>
            </a:extLst>
          </p:cNvPr>
          <p:cNvSpPr>
            <a:spLocks noGrp="1"/>
          </p:cNvSpPr>
          <p:nvPr>
            <p:ph type="body" orient="vert" idx="1"/>
          </p:nvPr>
        </p:nvSpPr>
        <p:spPr>
          <a:xfrm>
            <a:off x="838200" y="365125"/>
            <a:ext cx="7734300" cy="5811838"/>
          </a:xfrm>
        </p:spPr>
        <p:txBody>
          <a:bodyPr vert="eaVert"/>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Päivämäärän paikkamerkki 3">
            <a:extLst>
              <a:ext uri="{FF2B5EF4-FFF2-40B4-BE49-F238E27FC236}">
                <a16:creationId xmlns:a16="http://schemas.microsoft.com/office/drawing/2014/main" id="{537F3CD3-E08F-42CF-B136-45911308F380}"/>
              </a:ext>
            </a:extLst>
          </p:cNvPr>
          <p:cNvSpPr>
            <a:spLocks noGrp="1"/>
          </p:cNvSpPr>
          <p:nvPr>
            <p:ph type="dt" sz="half" idx="10"/>
          </p:nvPr>
        </p:nvSpPr>
        <p:spPr/>
        <p:txBody>
          <a:bodyPr/>
          <a:lstStyle/>
          <a:p>
            <a:fld id="{BEACCF35-954F-481F-B546-ECEC2168DDA1}" type="datetimeFigureOut">
              <a:rPr lang="fi-FI" smtClean="0"/>
              <a:t>28.7.2024</a:t>
            </a:fld>
            <a:endParaRPr lang="fi-FI"/>
          </a:p>
        </p:txBody>
      </p:sp>
      <p:sp>
        <p:nvSpPr>
          <p:cNvPr id="5" name="Alatunnisteen paikkamerkki 4">
            <a:extLst>
              <a:ext uri="{FF2B5EF4-FFF2-40B4-BE49-F238E27FC236}">
                <a16:creationId xmlns:a16="http://schemas.microsoft.com/office/drawing/2014/main" id="{1CC5F644-4E11-4F82-95D0-32D4ABF49223}"/>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9344C8BA-6257-446F-BABA-4A3396759041}"/>
              </a:ext>
            </a:extLst>
          </p:cNvPr>
          <p:cNvSpPr>
            <a:spLocks noGrp="1"/>
          </p:cNvSpPr>
          <p:nvPr>
            <p:ph type="sldNum" sz="quarter" idx="12"/>
          </p:nvPr>
        </p:nvSpPr>
        <p:spPr/>
        <p:txBody>
          <a:bodyPr/>
          <a:lstStyle/>
          <a:p>
            <a:fld id="{6D5CEE03-1305-486F-8E09-A802A5F00838}" type="slidenum">
              <a:rPr lang="fi-FI" smtClean="0"/>
              <a:t>‹#›</a:t>
            </a:fld>
            <a:endParaRPr lang="fi-FI"/>
          </a:p>
        </p:txBody>
      </p:sp>
    </p:spTree>
    <p:extLst>
      <p:ext uri="{BB962C8B-B14F-4D97-AF65-F5344CB8AC3E}">
        <p14:creationId xmlns:p14="http://schemas.microsoft.com/office/powerpoint/2010/main" val="38295824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E107AFC4-E753-4C3C-9982-D4BB580DC275}"/>
              </a:ext>
            </a:extLst>
          </p:cNvPr>
          <p:cNvSpPr>
            <a:spLocks noGrp="1"/>
          </p:cNvSpPr>
          <p:nvPr>
            <p:ph type="title"/>
          </p:nvPr>
        </p:nvSpPr>
        <p:spPr/>
        <p:txBody>
          <a:bodyPr/>
          <a:lstStyle/>
          <a:p>
            <a:r>
              <a:rPr lang="fi-FI"/>
              <a:t>Muokkaa ots. perustyyl. napsautt.</a:t>
            </a:r>
          </a:p>
        </p:txBody>
      </p:sp>
      <p:sp>
        <p:nvSpPr>
          <p:cNvPr id="3" name="Sisällön paikkamerkki 2">
            <a:extLst>
              <a:ext uri="{FF2B5EF4-FFF2-40B4-BE49-F238E27FC236}">
                <a16:creationId xmlns:a16="http://schemas.microsoft.com/office/drawing/2014/main" id="{B57990CC-8689-446E-BD16-E4966DB14619}"/>
              </a:ext>
            </a:extLst>
          </p:cNvPr>
          <p:cNvSpPr>
            <a:spLocks noGrp="1"/>
          </p:cNvSpPr>
          <p:nvPr>
            <p:ph idx="1"/>
          </p:nvPr>
        </p:nvSpPr>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Päivämäärän paikkamerkki 3">
            <a:extLst>
              <a:ext uri="{FF2B5EF4-FFF2-40B4-BE49-F238E27FC236}">
                <a16:creationId xmlns:a16="http://schemas.microsoft.com/office/drawing/2014/main" id="{51E62E65-F491-43B9-859A-9AB6CB861C45}"/>
              </a:ext>
            </a:extLst>
          </p:cNvPr>
          <p:cNvSpPr>
            <a:spLocks noGrp="1"/>
          </p:cNvSpPr>
          <p:nvPr>
            <p:ph type="dt" sz="half" idx="10"/>
          </p:nvPr>
        </p:nvSpPr>
        <p:spPr/>
        <p:txBody>
          <a:bodyPr/>
          <a:lstStyle/>
          <a:p>
            <a:fld id="{BEACCF35-954F-481F-B546-ECEC2168DDA1}" type="datetimeFigureOut">
              <a:rPr lang="fi-FI" smtClean="0"/>
              <a:t>28.7.2024</a:t>
            </a:fld>
            <a:endParaRPr lang="fi-FI"/>
          </a:p>
        </p:txBody>
      </p:sp>
      <p:sp>
        <p:nvSpPr>
          <p:cNvPr id="5" name="Alatunnisteen paikkamerkki 4">
            <a:extLst>
              <a:ext uri="{FF2B5EF4-FFF2-40B4-BE49-F238E27FC236}">
                <a16:creationId xmlns:a16="http://schemas.microsoft.com/office/drawing/2014/main" id="{46329E10-5F9D-4CD8-989C-4BA4E1387557}"/>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2E1D1FC3-76DE-4637-A6F6-2137AC608DDF}"/>
              </a:ext>
            </a:extLst>
          </p:cNvPr>
          <p:cNvSpPr>
            <a:spLocks noGrp="1"/>
          </p:cNvSpPr>
          <p:nvPr>
            <p:ph type="sldNum" sz="quarter" idx="12"/>
          </p:nvPr>
        </p:nvSpPr>
        <p:spPr/>
        <p:txBody>
          <a:bodyPr/>
          <a:lstStyle/>
          <a:p>
            <a:fld id="{6D5CEE03-1305-486F-8E09-A802A5F00838}" type="slidenum">
              <a:rPr lang="fi-FI" smtClean="0"/>
              <a:t>‹#›</a:t>
            </a:fld>
            <a:endParaRPr lang="fi-FI"/>
          </a:p>
        </p:txBody>
      </p:sp>
    </p:spTree>
    <p:extLst>
      <p:ext uri="{BB962C8B-B14F-4D97-AF65-F5344CB8AC3E}">
        <p14:creationId xmlns:p14="http://schemas.microsoft.com/office/powerpoint/2010/main" val="25166549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Osan ylätunniste">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B88F2CB9-29B6-43C6-BE49-CB6B16A9393F}"/>
              </a:ext>
            </a:extLst>
          </p:cNvPr>
          <p:cNvSpPr>
            <a:spLocks noGrp="1"/>
          </p:cNvSpPr>
          <p:nvPr>
            <p:ph type="title"/>
          </p:nvPr>
        </p:nvSpPr>
        <p:spPr>
          <a:xfrm>
            <a:off x="831850" y="1709738"/>
            <a:ext cx="10515600" cy="2852737"/>
          </a:xfrm>
        </p:spPr>
        <p:txBody>
          <a:bodyPr anchor="b"/>
          <a:lstStyle>
            <a:lvl1pPr>
              <a:defRPr sz="6000"/>
            </a:lvl1pPr>
          </a:lstStyle>
          <a:p>
            <a:r>
              <a:rPr lang="fi-FI"/>
              <a:t>Muokkaa ots. perustyyl. napsautt.</a:t>
            </a:r>
          </a:p>
        </p:txBody>
      </p:sp>
      <p:sp>
        <p:nvSpPr>
          <p:cNvPr id="3" name="Tekstin paikkamerkki 2">
            <a:extLst>
              <a:ext uri="{FF2B5EF4-FFF2-40B4-BE49-F238E27FC236}">
                <a16:creationId xmlns:a16="http://schemas.microsoft.com/office/drawing/2014/main" id="{074167D3-704E-4F39-B18E-50B13B06F73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i-FI"/>
              <a:t>Muokkaa tekstin perustyylejä napsauttamalla</a:t>
            </a:r>
          </a:p>
        </p:txBody>
      </p:sp>
      <p:sp>
        <p:nvSpPr>
          <p:cNvPr id="4" name="Päivämäärän paikkamerkki 3">
            <a:extLst>
              <a:ext uri="{FF2B5EF4-FFF2-40B4-BE49-F238E27FC236}">
                <a16:creationId xmlns:a16="http://schemas.microsoft.com/office/drawing/2014/main" id="{855B496F-14DB-4CF6-A128-029DE8E65CFE}"/>
              </a:ext>
            </a:extLst>
          </p:cNvPr>
          <p:cNvSpPr>
            <a:spLocks noGrp="1"/>
          </p:cNvSpPr>
          <p:nvPr>
            <p:ph type="dt" sz="half" idx="10"/>
          </p:nvPr>
        </p:nvSpPr>
        <p:spPr/>
        <p:txBody>
          <a:bodyPr/>
          <a:lstStyle/>
          <a:p>
            <a:fld id="{BEACCF35-954F-481F-B546-ECEC2168DDA1}" type="datetimeFigureOut">
              <a:rPr lang="fi-FI" smtClean="0"/>
              <a:t>28.7.2024</a:t>
            </a:fld>
            <a:endParaRPr lang="fi-FI"/>
          </a:p>
        </p:txBody>
      </p:sp>
      <p:sp>
        <p:nvSpPr>
          <p:cNvPr id="5" name="Alatunnisteen paikkamerkki 4">
            <a:extLst>
              <a:ext uri="{FF2B5EF4-FFF2-40B4-BE49-F238E27FC236}">
                <a16:creationId xmlns:a16="http://schemas.microsoft.com/office/drawing/2014/main" id="{27B652A8-19D4-47BC-ACA9-6B7A3688EA0B}"/>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1682F1A4-8F0C-4105-B7AF-B5CA441161AE}"/>
              </a:ext>
            </a:extLst>
          </p:cNvPr>
          <p:cNvSpPr>
            <a:spLocks noGrp="1"/>
          </p:cNvSpPr>
          <p:nvPr>
            <p:ph type="sldNum" sz="quarter" idx="12"/>
          </p:nvPr>
        </p:nvSpPr>
        <p:spPr/>
        <p:txBody>
          <a:bodyPr/>
          <a:lstStyle/>
          <a:p>
            <a:fld id="{6D5CEE03-1305-486F-8E09-A802A5F00838}" type="slidenum">
              <a:rPr lang="fi-FI" smtClean="0"/>
              <a:t>‹#›</a:t>
            </a:fld>
            <a:endParaRPr lang="fi-FI"/>
          </a:p>
        </p:txBody>
      </p:sp>
    </p:spTree>
    <p:extLst>
      <p:ext uri="{BB962C8B-B14F-4D97-AF65-F5344CB8AC3E}">
        <p14:creationId xmlns:p14="http://schemas.microsoft.com/office/powerpoint/2010/main" val="35286720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Kaksi sisältökohdetta">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F3CEDD52-53E3-4E8B-B1CC-A36075C36B2F}"/>
              </a:ext>
            </a:extLst>
          </p:cNvPr>
          <p:cNvSpPr>
            <a:spLocks noGrp="1"/>
          </p:cNvSpPr>
          <p:nvPr>
            <p:ph type="title"/>
          </p:nvPr>
        </p:nvSpPr>
        <p:spPr/>
        <p:txBody>
          <a:bodyPr/>
          <a:lstStyle/>
          <a:p>
            <a:r>
              <a:rPr lang="fi-FI"/>
              <a:t>Muokkaa ots. perustyyl. napsautt.</a:t>
            </a:r>
          </a:p>
        </p:txBody>
      </p:sp>
      <p:sp>
        <p:nvSpPr>
          <p:cNvPr id="3" name="Sisällön paikkamerkki 2">
            <a:extLst>
              <a:ext uri="{FF2B5EF4-FFF2-40B4-BE49-F238E27FC236}">
                <a16:creationId xmlns:a16="http://schemas.microsoft.com/office/drawing/2014/main" id="{5F1CD4DE-6B41-497F-B38A-6D6815F2552A}"/>
              </a:ext>
            </a:extLst>
          </p:cNvPr>
          <p:cNvSpPr>
            <a:spLocks noGrp="1"/>
          </p:cNvSpPr>
          <p:nvPr>
            <p:ph sz="half" idx="1"/>
          </p:nvPr>
        </p:nvSpPr>
        <p:spPr>
          <a:xfrm>
            <a:off x="838200" y="1825625"/>
            <a:ext cx="5181600" cy="4351338"/>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Sisällön paikkamerkki 3">
            <a:extLst>
              <a:ext uri="{FF2B5EF4-FFF2-40B4-BE49-F238E27FC236}">
                <a16:creationId xmlns:a16="http://schemas.microsoft.com/office/drawing/2014/main" id="{583DA2C8-D3A2-41C9-BAB4-9E770F639687}"/>
              </a:ext>
            </a:extLst>
          </p:cNvPr>
          <p:cNvSpPr>
            <a:spLocks noGrp="1"/>
          </p:cNvSpPr>
          <p:nvPr>
            <p:ph sz="half" idx="2"/>
          </p:nvPr>
        </p:nvSpPr>
        <p:spPr>
          <a:xfrm>
            <a:off x="6172200" y="1825625"/>
            <a:ext cx="5181600" cy="4351338"/>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5" name="Päivämäärän paikkamerkki 4">
            <a:extLst>
              <a:ext uri="{FF2B5EF4-FFF2-40B4-BE49-F238E27FC236}">
                <a16:creationId xmlns:a16="http://schemas.microsoft.com/office/drawing/2014/main" id="{F35741C5-F9B2-441B-90E0-AF225590B4B0}"/>
              </a:ext>
            </a:extLst>
          </p:cNvPr>
          <p:cNvSpPr>
            <a:spLocks noGrp="1"/>
          </p:cNvSpPr>
          <p:nvPr>
            <p:ph type="dt" sz="half" idx="10"/>
          </p:nvPr>
        </p:nvSpPr>
        <p:spPr/>
        <p:txBody>
          <a:bodyPr/>
          <a:lstStyle/>
          <a:p>
            <a:fld id="{BEACCF35-954F-481F-B546-ECEC2168DDA1}" type="datetimeFigureOut">
              <a:rPr lang="fi-FI" smtClean="0"/>
              <a:t>28.7.2024</a:t>
            </a:fld>
            <a:endParaRPr lang="fi-FI"/>
          </a:p>
        </p:txBody>
      </p:sp>
      <p:sp>
        <p:nvSpPr>
          <p:cNvPr id="6" name="Alatunnisteen paikkamerkki 5">
            <a:extLst>
              <a:ext uri="{FF2B5EF4-FFF2-40B4-BE49-F238E27FC236}">
                <a16:creationId xmlns:a16="http://schemas.microsoft.com/office/drawing/2014/main" id="{AAC1A75F-8F0C-4E9B-8AC3-7416A70F2252}"/>
              </a:ext>
            </a:extLst>
          </p:cNvPr>
          <p:cNvSpPr>
            <a:spLocks noGrp="1"/>
          </p:cNvSpPr>
          <p:nvPr>
            <p:ph type="ftr" sz="quarter" idx="11"/>
          </p:nvPr>
        </p:nvSpPr>
        <p:spPr/>
        <p:txBody>
          <a:bodyPr/>
          <a:lstStyle/>
          <a:p>
            <a:endParaRPr lang="fi-FI"/>
          </a:p>
        </p:txBody>
      </p:sp>
      <p:sp>
        <p:nvSpPr>
          <p:cNvPr id="7" name="Dian numeron paikkamerkki 6">
            <a:extLst>
              <a:ext uri="{FF2B5EF4-FFF2-40B4-BE49-F238E27FC236}">
                <a16:creationId xmlns:a16="http://schemas.microsoft.com/office/drawing/2014/main" id="{FE489788-1173-490B-A5FE-8EF1E47906B4}"/>
              </a:ext>
            </a:extLst>
          </p:cNvPr>
          <p:cNvSpPr>
            <a:spLocks noGrp="1"/>
          </p:cNvSpPr>
          <p:nvPr>
            <p:ph type="sldNum" sz="quarter" idx="12"/>
          </p:nvPr>
        </p:nvSpPr>
        <p:spPr/>
        <p:txBody>
          <a:bodyPr/>
          <a:lstStyle/>
          <a:p>
            <a:fld id="{6D5CEE03-1305-486F-8E09-A802A5F00838}" type="slidenum">
              <a:rPr lang="fi-FI" smtClean="0"/>
              <a:t>‹#›</a:t>
            </a:fld>
            <a:endParaRPr lang="fi-FI"/>
          </a:p>
        </p:txBody>
      </p:sp>
    </p:spTree>
    <p:extLst>
      <p:ext uri="{BB962C8B-B14F-4D97-AF65-F5344CB8AC3E}">
        <p14:creationId xmlns:p14="http://schemas.microsoft.com/office/powerpoint/2010/main" val="42715758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tailu">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06F742BC-6D80-4C7F-8987-92B8C9D6D65A}"/>
              </a:ext>
            </a:extLst>
          </p:cNvPr>
          <p:cNvSpPr>
            <a:spLocks noGrp="1"/>
          </p:cNvSpPr>
          <p:nvPr>
            <p:ph type="title"/>
          </p:nvPr>
        </p:nvSpPr>
        <p:spPr>
          <a:xfrm>
            <a:off x="839788" y="365125"/>
            <a:ext cx="10515600" cy="1325563"/>
          </a:xfrm>
        </p:spPr>
        <p:txBody>
          <a:bodyPr/>
          <a:lstStyle/>
          <a:p>
            <a:r>
              <a:rPr lang="fi-FI"/>
              <a:t>Muokkaa ots. perustyyl. napsautt.</a:t>
            </a:r>
          </a:p>
        </p:txBody>
      </p:sp>
      <p:sp>
        <p:nvSpPr>
          <p:cNvPr id="3" name="Tekstin paikkamerkki 2">
            <a:extLst>
              <a:ext uri="{FF2B5EF4-FFF2-40B4-BE49-F238E27FC236}">
                <a16:creationId xmlns:a16="http://schemas.microsoft.com/office/drawing/2014/main" id="{72B5815C-E38B-441B-B3FD-134D257AEF4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 napsauttamalla</a:t>
            </a:r>
          </a:p>
        </p:txBody>
      </p:sp>
      <p:sp>
        <p:nvSpPr>
          <p:cNvPr id="4" name="Sisällön paikkamerkki 3">
            <a:extLst>
              <a:ext uri="{FF2B5EF4-FFF2-40B4-BE49-F238E27FC236}">
                <a16:creationId xmlns:a16="http://schemas.microsoft.com/office/drawing/2014/main" id="{3C8685F3-1E27-49CB-9797-DD069124675A}"/>
              </a:ext>
            </a:extLst>
          </p:cNvPr>
          <p:cNvSpPr>
            <a:spLocks noGrp="1"/>
          </p:cNvSpPr>
          <p:nvPr>
            <p:ph sz="half" idx="2"/>
          </p:nvPr>
        </p:nvSpPr>
        <p:spPr>
          <a:xfrm>
            <a:off x="839788" y="2505075"/>
            <a:ext cx="5157787" cy="3684588"/>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5" name="Tekstin paikkamerkki 4">
            <a:extLst>
              <a:ext uri="{FF2B5EF4-FFF2-40B4-BE49-F238E27FC236}">
                <a16:creationId xmlns:a16="http://schemas.microsoft.com/office/drawing/2014/main" id="{E641FC0E-4B32-4225-A63D-C9B02ABFA8C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 napsauttamalla</a:t>
            </a:r>
          </a:p>
        </p:txBody>
      </p:sp>
      <p:sp>
        <p:nvSpPr>
          <p:cNvPr id="6" name="Sisällön paikkamerkki 5">
            <a:extLst>
              <a:ext uri="{FF2B5EF4-FFF2-40B4-BE49-F238E27FC236}">
                <a16:creationId xmlns:a16="http://schemas.microsoft.com/office/drawing/2014/main" id="{015406D3-AFC4-40DF-ACB4-70D77AFEA433}"/>
              </a:ext>
            </a:extLst>
          </p:cNvPr>
          <p:cNvSpPr>
            <a:spLocks noGrp="1"/>
          </p:cNvSpPr>
          <p:nvPr>
            <p:ph sz="quarter" idx="4"/>
          </p:nvPr>
        </p:nvSpPr>
        <p:spPr>
          <a:xfrm>
            <a:off x="6172200" y="2505075"/>
            <a:ext cx="5183188" cy="3684588"/>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7" name="Päivämäärän paikkamerkki 6">
            <a:extLst>
              <a:ext uri="{FF2B5EF4-FFF2-40B4-BE49-F238E27FC236}">
                <a16:creationId xmlns:a16="http://schemas.microsoft.com/office/drawing/2014/main" id="{FE5DFCDC-5BA5-4133-83AC-5767A9D4A319}"/>
              </a:ext>
            </a:extLst>
          </p:cNvPr>
          <p:cNvSpPr>
            <a:spLocks noGrp="1"/>
          </p:cNvSpPr>
          <p:nvPr>
            <p:ph type="dt" sz="half" idx="10"/>
          </p:nvPr>
        </p:nvSpPr>
        <p:spPr/>
        <p:txBody>
          <a:bodyPr/>
          <a:lstStyle/>
          <a:p>
            <a:fld id="{BEACCF35-954F-481F-B546-ECEC2168DDA1}" type="datetimeFigureOut">
              <a:rPr lang="fi-FI" smtClean="0"/>
              <a:t>28.7.2024</a:t>
            </a:fld>
            <a:endParaRPr lang="fi-FI"/>
          </a:p>
        </p:txBody>
      </p:sp>
      <p:sp>
        <p:nvSpPr>
          <p:cNvPr id="8" name="Alatunnisteen paikkamerkki 7">
            <a:extLst>
              <a:ext uri="{FF2B5EF4-FFF2-40B4-BE49-F238E27FC236}">
                <a16:creationId xmlns:a16="http://schemas.microsoft.com/office/drawing/2014/main" id="{93B4EA64-0B51-4D36-9BFF-DD48AF7E17F8}"/>
              </a:ext>
            </a:extLst>
          </p:cNvPr>
          <p:cNvSpPr>
            <a:spLocks noGrp="1"/>
          </p:cNvSpPr>
          <p:nvPr>
            <p:ph type="ftr" sz="quarter" idx="11"/>
          </p:nvPr>
        </p:nvSpPr>
        <p:spPr/>
        <p:txBody>
          <a:bodyPr/>
          <a:lstStyle/>
          <a:p>
            <a:endParaRPr lang="fi-FI"/>
          </a:p>
        </p:txBody>
      </p:sp>
      <p:sp>
        <p:nvSpPr>
          <p:cNvPr id="9" name="Dian numeron paikkamerkki 8">
            <a:extLst>
              <a:ext uri="{FF2B5EF4-FFF2-40B4-BE49-F238E27FC236}">
                <a16:creationId xmlns:a16="http://schemas.microsoft.com/office/drawing/2014/main" id="{B2452A1E-5CAB-4443-9C9B-D9192165A029}"/>
              </a:ext>
            </a:extLst>
          </p:cNvPr>
          <p:cNvSpPr>
            <a:spLocks noGrp="1"/>
          </p:cNvSpPr>
          <p:nvPr>
            <p:ph type="sldNum" sz="quarter" idx="12"/>
          </p:nvPr>
        </p:nvSpPr>
        <p:spPr/>
        <p:txBody>
          <a:bodyPr/>
          <a:lstStyle/>
          <a:p>
            <a:fld id="{6D5CEE03-1305-486F-8E09-A802A5F00838}" type="slidenum">
              <a:rPr lang="fi-FI" smtClean="0"/>
              <a:t>‹#›</a:t>
            </a:fld>
            <a:endParaRPr lang="fi-FI"/>
          </a:p>
        </p:txBody>
      </p:sp>
    </p:spTree>
    <p:extLst>
      <p:ext uri="{BB962C8B-B14F-4D97-AF65-F5344CB8AC3E}">
        <p14:creationId xmlns:p14="http://schemas.microsoft.com/office/powerpoint/2010/main" val="13620363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8705B4C0-47BE-465A-B633-F04BADCB3AB2}"/>
              </a:ext>
            </a:extLst>
          </p:cNvPr>
          <p:cNvSpPr>
            <a:spLocks noGrp="1"/>
          </p:cNvSpPr>
          <p:nvPr>
            <p:ph type="title"/>
          </p:nvPr>
        </p:nvSpPr>
        <p:spPr/>
        <p:txBody>
          <a:bodyPr/>
          <a:lstStyle/>
          <a:p>
            <a:r>
              <a:rPr lang="fi-FI"/>
              <a:t>Muokkaa ots. perustyyl. napsautt.</a:t>
            </a:r>
          </a:p>
        </p:txBody>
      </p:sp>
      <p:sp>
        <p:nvSpPr>
          <p:cNvPr id="3" name="Päivämäärän paikkamerkki 2">
            <a:extLst>
              <a:ext uri="{FF2B5EF4-FFF2-40B4-BE49-F238E27FC236}">
                <a16:creationId xmlns:a16="http://schemas.microsoft.com/office/drawing/2014/main" id="{078F40D4-CAA9-44C8-93D9-4445D5804E7E}"/>
              </a:ext>
            </a:extLst>
          </p:cNvPr>
          <p:cNvSpPr>
            <a:spLocks noGrp="1"/>
          </p:cNvSpPr>
          <p:nvPr>
            <p:ph type="dt" sz="half" idx="10"/>
          </p:nvPr>
        </p:nvSpPr>
        <p:spPr/>
        <p:txBody>
          <a:bodyPr/>
          <a:lstStyle/>
          <a:p>
            <a:fld id="{BEACCF35-954F-481F-B546-ECEC2168DDA1}" type="datetimeFigureOut">
              <a:rPr lang="fi-FI" smtClean="0"/>
              <a:t>28.7.2024</a:t>
            </a:fld>
            <a:endParaRPr lang="fi-FI"/>
          </a:p>
        </p:txBody>
      </p:sp>
      <p:sp>
        <p:nvSpPr>
          <p:cNvPr id="4" name="Alatunnisteen paikkamerkki 3">
            <a:extLst>
              <a:ext uri="{FF2B5EF4-FFF2-40B4-BE49-F238E27FC236}">
                <a16:creationId xmlns:a16="http://schemas.microsoft.com/office/drawing/2014/main" id="{D4997828-FF1E-458C-B8DF-C72AB03591B7}"/>
              </a:ext>
            </a:extLst>
          </p:cNvPr>
          <p:cNvSpPr>
            <a:spLocks noGrp="1"/>
          </p:cNvSpPr>
          <p:nvPr>
            <p:ph type="ftr" sz="quarter" idx="11"/>
          </p:nvPr>
        </p:nvSpPr>
        <p:spPr/>
        <p:txBody>
          <a:bodyPr/>
          <a:lstStyle/>
          <a:p>
            <a:endParaRPr lang="fi-FI"/>
          </a:p>
        </p:txBody>
      </p:sp>
      <p:sp>
        <p:nvSpPr>
          <p:cNvPr id="5" name="Dian numeron paikkamerkki 4">
            <a:extLst>
              <a:ext uri="{FF2B5EF4-FFF2-40B4-BE49-F238E27FC236}">
                <a16:creationId xmlns:a16="http://schemas.microsoft.com/office/drawing/2014/main" id="{B8166937-ADB7-4D9D-9C17-60E0618C0680}"/>
              </a:ext>
            </a:extLst>
          </p:cNvPr>
          <p:cNvSpPr>
            <a:spLocks noGrp="1"/>
          </p:cNvSpPr>
          <p:nvPr>
            <p:ph type="sldNum" sz="quarter" idx="12"/>
          </p:nvPr>
        </p:nvSpPr>
        <p:spPr/>
        <p:txBody>
          <a:bodyPr/>
          <a:lstStyle/>
          <a:p>
            <a:fld id="{6D5CEE03-1305-486F-8E09-A802A5F00838}" type="slidenum">
              <a:rPr lang="fi-FI" smtClean="0"/>
              <a:t>‹#›</a:t>
            </a:fld>
            <a:endParaRPr lang="fi-FI"/>
          </a:p>
        </p:txBody>
      </p:sp>
    </p:spTree>
    <p:extLst>
      <p:ext uri="{BB962C8B-B14F-4D97-AF65-F5344CB8AC3E}">
        <p14:creationId xmlns:p14="http://schemas.microsoft.com/office/powerpoint/2010/main" val="26002709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sp>
        <p:nvSpPr>
          <p:cNvPr id="2" name="Päivämäärän paikkamerkki 1">
            <a:extLst>
              <a:ext uri="{FF2B5EF4-FFF2-40B4-BE49-F238E27FC236}">
                <a16:creationId xmlns:a16="http://schemas.microsoft.com/office/drawing/2014/main" id="{638C4545-6DAA-4F74-A53C-4BDA9F0BC981}"/>
              </a:ext>
            </a:extLst>
          </p:cNvPr>
          <p:cNvSpPr>
            <a:spLocks noGrp="1"/>
          </p:cNvSpPr>
          <p:nvPr>
            <p:ph type="dt" sz="half" idx="10"/>
          </p:nvPr>
        </p:nvSpPr>
        <p:spPr/>
        <p:txBody>
          <a:bodyPr/>
          <a:lstStyle/>
          <a:p>
            <a:fld id="{BEACCF35-954F-481F-B546-ECEC2168DDA1}" type="datetimeFigureOut">
              <a:rPr lang="fi-FI" smtClean="0"/>
              <a:t>28.7.2024</a:t>
            </a:fld>
            <a:endParaRPr lang="fi-FI"/>
          </a:p>
        </p:txBody>
      </p:sp>
      <p:sp>
        <p:nvSpPr>
          <p:cNvPr id="3" name="Alatunnisteen paikkamerkki 2">
            <a:extLst>
              <a:ext uri="{FF2B5EF4-FFF2-40B4-BE49-F238E27FC236}">
                <a16:creationId xmlns:a16="http://schemas.microsoft.com/office/drawing/2014/main" id="{6E3AD7B9-92C4-4BAD-8F18-A127641A5F3F}"/>
              </a:ext>
            </a:extLst>
          </p:cNvPr>
          <p:cNvSpPr>
            <a:spLocks noGrp="1"/>
          </p:cNvSpPr>
          <p:nvPr>
            <p:ph type="ftr" sz="quarter" idx="11"/>
          </p:nvPr>
        </p:nvSpPr>
        <p:spPr/>
        <p:txBody>
          <a:bodyPr/>
          <a:lstStyle/>
          <a:p>
            <a:endParaRPr lang="fi-FI"/>
          </a:p>
        </p:txBody>
      </p:sp>
      <p:sp>
        <p:nvSpPr>
          <p:cNvPr id="4" name="Dian numeron paikkamerkki 3">
            <a:extLst>
              <a:ext uri="{FF2B5EF4-FFF2-40B4-BE49-F238E27FC236}">
                <a16:creationId xmlns:a16="http://schemas.microsoft.com/office/drawing/2014/main" id="{BCD387C5-13BA-4F51-A871-A6D9421877ED}"/>
              </a:ext>
            </a:extLst>
          </p:cNvPr>
          <p:cNvSpPr>
            <a:spLocks noGrp="1"/>
          </p:cNvSpPr>
          <p:nvPr>
            <p:ph type="sldNum" sz="quarter" idx="12"/>
          </p:nvPr>
        </p:nvSpPr>
        <p:spPr/>
        <p:txBody>
          <a:bodyPr/>
          <a:lstStyle/>
          <a:p>
            <a:fld id="{6D5CEE03-1305-486F-8E09-A802A5F00838}" type="slidenum">
              <a:rPr lang="fi-FI" smtClean="0"/>
              <a:t>‹#›</a:t>
            </a:fld>
            <a:endParaRPr lang="fi-FI"/>
          </a:p>
        </p:txBody>
      </p:sp>
    </p:spTree>
    <p:extLst>
      <p:ext uri="{BB962C8B-B14F-4D97-AF65-F5344CB8AC3E}">
        <p14:creationId xmlns:p14="http://schemas.microsoft.com/office/powerpoint/2010/main" val="5597846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Kuvatekstillinen sisältö">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FD0E9277-9396-4C06-A0D1-C7FD2BE66339}"/>
              </a:ext>
            </a:extLst>
          </p:cNvPr>
          <p:cNvSpPr>
            <a:spLocks noGrp="1"/>
          </p:cNvSpPr>
          <p:nvPr>
            <p:ph type="title"/>
          </p:nvPr>
        </p:nvSpPr>
        <p:spPr>
          <a:xfrm>
            <a:off x="839788" y="457200"/>
            <a:ext cx="3932237" cy="1600200"/>
          </a:xfrm>
        </p:spPr>
        <p:txBody>
          <a:bodyPr anchor="b"/>
          <a:lstStyle>
            <a:lvl1pPr>
              <a:defRPr sz="3200"/>
            </a:lvl1pPr>
          </a:lstStyle>
          <a:p>
            <a:r>
              <a:rPr lang="fi-FI"/>
              <a:t>Muokkaa ots. perustyyl. napsautt.</a:t>
            </a:r>
          </a:p>
        </p:txBody>
      </p:sp>
      <p:sp>
        <p:nvSpPr>
          <p:cNvPr id="3" name="Sisällön paikkamerkki 2">
            <a:extLst>
              <a:ext uri="{FF2B5EF4-FFF2-40B4-BE49-F238E27FC236}">
                <a16:creationId xmlns:a16="http://schemas.microsoft.com/office/drawing/2014/main" id="{09E26A60-4292-4498-A0DE-393D025AE50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Tekstin paikkamerkki 3">
            <a:extLst>
              <a:ext uri="{FF2B5EF4-FFF2-40B4-BE49-F238E27FC236}">
                <a16:creationId xmlns:a16="http://schemas.microsoft.com/office/drawing/2014/main" id="{29238B00-C348-471D-8495-9B180223B57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i-FI"/>
              <a:t>Muokkaa tekstin perustyylejä napsauttamalla</a:t>
            </a:r>
          </a:p>
        </p:txBody>
      </p:sp>
      <p:sp>
        <p:nvSpPr>
          <p:cNvPr id="5" name="Päivämäärän paikkamerkki 4">
            <a:extLst>
              <a:ext uri="{FF2B5EF4-FFF2-40B4-BE49-F238E27FC236}">
                <a16:creationId xmlns:a16="http://schemas.microsoft.com/office/drawing/2014/main" id="{E80421D4-784D-4435-9736-C79A776F7794}"/>
              </a:ext>
            </a:extLst>
          </p:cNvPr>
          <p:cNvSpPr>
            <a:spLocks noGrp="1"/>
          </p:cNvSpPr>
          <p:nvPr>
            <p:ph type="dt" sz="half" idx="10"/>
          </p:nvPr>
        </p:nvSpPr>
        <p:spPr/>
        <p:txBody>
          <a:bodyPr/>
          <a:lstStyle/>
          <a:p>
            <a:fld id="{BEACCF35-954F-481F-B546-ECEC2168DDA1}" type="datetimeFigureOut">
              <a:rPr lang="fi-FI" smtClean="0"/>
              <a:t>28.7.2024</a:t>
            </a:fld>
            <a:endParaRPr lang="fi-FI"/>
          </a:p>
        </p:txBody>
      </p:sp>
      <p:sp>
        <p:nvSpPr>
          <p:cNvPr id="6" name="Alatunnisteen paikkamerkki 5">
            <a:extLst>
              <a:ext uri="{FF2B5EF4-FFF2-40B4-BE49-F238E27FC236}">
                <a16:creationId xmlns:a16="http://schemas.microsoft.com/office/drawing/2014/main" id="{753186C2-44AD-4129-A15E-36E122D7D2F7}"/>
              </a:ext>
            </a:extLst>
          </p:cNvPr>
          <p:cNvSpPr>
            <a:spLocks noGrp="1"/>
          </p:cNvSpPr>
          <p:nvPr>
            <p:ph type="ftr" sz="quarter" idx="11"/>
          </p:nvPr>
        </p:nvSpPr>
        <p:spPr/>
        <p:txBody>
          <a:bodyPr/>
          <a:lstStyle/>
          <a:p>
            <a:endParaRPr lang="fi-FI"/>
          </a:p>
        </p:txBody>
      </p:sp>
      <p:sp>
        <p:nvSpPr>
          <p:cNvPr id="7" name="Dian numeron paikkamerkki 6">
            <a:extLst>
              <a:ext uri="{FF2B5EF4-FFF2-40B4-BE49-F238E27FC236}">
                <a16:creationId xmlns:a16="http://schemas.microsoft.com/office/drawing/2014/main" id="{17ACB7F8-3407-4E91-B94D-1F7494E23D42}"/>
              </a:ext>
            </a:extLst>
          </p:cNvPr>
          <p:cNvSpPr>
            <a:spLocks noGrp="1"/>
          </p:cNvSpPr>
          <p:nvPr>
            <p:ph type="sldNum" sz="quarter" idx="12"/>
          </p:nvPr>
        </p:nvSpPr>
        <p:spPr/>
        <p:txBody>
          <a:bodyPr/>
          <a:lstStyle/>
          <a:p>
            <a:fld id="{6D5CEE03-1305-486F-8E09-A802A5F00838}" type="slidenum">
              <a:rPr lang="fi-FI" smtClean="0"/>
              <a:t>‹#›</a:t>
            </a:fld>
            <a:endParaRPr lang="fi-FI"/>
          </a:p>
        </p:txBody>
      </p:sp>
    </p:spTree>
    <p:extLst>
      <p:ext uri="{BB962C8B-B14F-4D97-AF65-F5344CB8AC3E}">
        <p14:creationId xmlns:p14="http://schemas.microsoft.com/office/powerpoint/2010/main" val="41595500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Kuvatekstillinen kuva">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7DF6F6C1-E54A-4D19-AE4C-9A30E398F2E4}"/>
              </a:ext>
            </a:extLst>
          </p:cNvPr>
          <p:cNvSpPr>
            <a:spLocks noGrp="1"/>
          </p:cNvSpPr>
          <p:nvPr>
            <p:ph type="title"/>
          </p:nvPr>
        </p:nvSpPr>
        <p:spPr>
          <a:xfrm>
            <a:off x="839788" y="457200"/>
            <a:ext cx="3932237" cy="1600200"/>
          </a:xfrm>
        </p:spPr>
        <p:txBody>
          <a:bodyPr anchor="b"/>
          <a:lstStyle>
            <a:lvl1pPr>
              <a:defRPr sz="3200"/>
            </a:lvl1pPr>
          </a:lstStyle>
          <a:p>
            <a:r>
              <a:rPr lang="fi-FI"/>
              <a:t>Muokkaa ots. perustyyl. napsautt.</a:t>
            </a:r>
          </a:p>
        </p:txBody>
      </p:sp>
      <p:sp>
        <p:nvSpPr>
          <p:cNvPr id="3" name="Kuvan paikkamerkki 2">
            <a:extLst>
              <a:ext uri="{FF2B5EF4-FFF2-40B4-BE49-F238E27FC236}">
                <a16:creationId xmlns:a16="http://schemas.microsoft.com/office/drawing/2014/main" id="{A07283AE-4133-4938-888A-6DE9A109DAE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i-FI"/>
          </a:p>
        </p:txBody>
      </p:sp>
      <p:sp>
        <p:nvSpPr>
          <p:cNvPr id="4" name="Tekstin paikkamerkki 3">
            <a:extLst>
              <a:ext uri="{FF2B5EF4-FFF2-40B4-BE49-F238E27FC236}">
                <a16:creationId xmlns:a16="http://schemas.microsoft.com/office/drawing/2014/main" id="{2C840CDC-88D8-43AB-8550-F5F6CBC966C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i-FI"/>
              <a:t>Muokkaa tekstin perustyylejä napsauttamalla</a:t>
            </a:r>
          </a:p>
        </p:txBody>
      </p:sp>
      <p:sp>
        <p:nvSpPr>
          <p:cNvPr id="5" name="Päivämäärän paikkamerkki 4">
            <a:extLst>
              <a:ext uri="{FF2B5EF4-FFF2-40B4-BE49-F238E27FC236}">
                <a16:creationId xmlns:a16="http://schemas.microsoft.com/office/drawing/2014/main" id="{87DE3BF9-AFC3-4239-99BA-C8996F16CA97}"/>
              </a:ext>
            </a:extLst>
          </p:cNvPr>
          <p:cNvSpPr>
            <a:spLocks noGrp="1"/>
          </p:cNvSpPr>
          <p:nvPr>
            <p:ph type="dt" sz="half" idx="10"/>
          </p:nvPr>
        </p:nvSpPr>
        <p:spPr/>
        <p:txBody>
          <a:bodyPr/>
          <a:lstStyle/>
          <a:p>
            <a:fld id="{BEACCF35-954F-481F-B546-ECEC2168DDA1}" type="datetimeFigureOut">
              <a:rPr lang="fi-FI" smtClean="0"/>
              <a:t>28.7.2024</a:t>
            </a:fld>
            <a:endParaRPr lang="fi-FI"/>
          </a:p>
        </p:txBody>
      </p:sp>
      <p:sp>
        <p:nvSpPr>
          <p:cNvPr id="6" name="Alatunnisteen paikkamerkki 5">
            <a:extLst>
              <a:ext uri="{FF2B5EF4-FFF2-40B4-BE49-F238E27FC236}">
                <a16:creationId xmlns:a16="http://schemas.microsoft.com/office/drawing/2014/main" id="{30119941-C0A0-4FB0-81A0-6F441054E5B2}"/>
              </a:ext>
            </a:extLst>
          </p:cNvPr>
          <p:cNvSpPr>
            <a:spLocks noGrp="1"/>
          </p:cNvSpPr>
          <p:nvPr>
            <p:ph type="ftr" sz="quarter" idx="11"/>
          </p:nvPr>
        </p:nvSpPr>
        <p:spPr/>
        <p:txBody>
          <a:bodyPr/>
          <a:lstStyle/>
          <a:p>
            <a:endParaRPr lang="fi-FI"/>
          </a:p>
        </p:txBody>
      </p:sp>
      <p:sp>
        <p:nvSpPr>
          <p:cNvPr id="7" name="Dian numeron paikkamerkki 6">
            <a:extLst>
              <a:ext uri="{FF2B5EF4-FFF2-40B4-BE49-F238E27FC236}">
                <a16:creationId xmlns:a16="http://schemas.microsoft.com/office/drawing/2014/main" id="{A083AC24-8381-43AB-92FB-8694F60673C4}"/>
              </a:ext>
            </a:extLst>
          </p:cNvPr>
          <p:cNvSpPr>
            <a:spLocks noGrp="1"/>
          </p:cNvSpPr>
          <p:nvPr>
            <p:ph type="sldNum" sz="quarter" idx="12"/>
          </p:nvPr>
        </p:nvSpPr>
        <p:spPr/>
        <p:txBody>
          <a:bodyPr/>
          <a:lstStyle/>
          <a:p>
            <a:fld id="{6D5CEE03-1305-486F-8E09-A802A5F00838}" type="slidenum">
              <a:rPr lang="fi-FI" smtClean="0"/>
              <a:t>‹#›</a:t>
            </a:fld>
            <a:endParaRPr lang="fi-FI"/>
          </a:p>
        </p:txBody>
      </p:sp>
    </p:spTree>
    <p:extLst>
      <p:ext uri="{BB962C8B-B14F-4D97-AF65-F5344CB8AC3E}">
        <p14:creationId xmlns:p14="http://schemas.microsoft.com/office/powerpoint/2010/main" val="36914589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tsikon paikkamerkki 1">
            <a:extLst>
              <a:ext uri="{FF2B5EF4-FFF2-40B4-BE49-F238E27FC236}">
                <a16:creationId xmlns:a16="http://schemas.microsoft.com/office/drawing/2014/main" id="{3CD5FF38-782E-4FF1-B990-0CDE3BA7AB4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i-FI"/>
              <a:t>Muokkaa ots. perustyyl. napsautt.</a:t>
            </a:r>
          </a:p>
        </p:txBody>
      </p:sp>
      <p:sp>
        <p:nvSpPr>
          <p:cNvPr id="3" name="Tekstin paikkamerkki 2">
            <a:extLst>
              <a:ext uri="{FF2B5EF4-FFF2-40B4-BE49-F238E27FC236}">
                <a16:creationId xmlns:a16="http://schemas.microsoft.com/office/drawing/2014/main" id="{01EE7C51-2226-45E9-B8BB-D65043A9161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Päivämäärän paikkamerkki 3">
            <a:extLst>
              <a:ext uri="{FF2B5EF4-FFF2-40B4-BE49-F238E27FC236}">
                <a16:creationId xmlns:a16="http://schemas.microsoft.com/office/drawing/2014/main" id="{9226BA29-3D16-4C94-BE9A-78CA8499BC3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ACCF35-954F-481F-B546-ECEC2168DDA1}" type="datetimeFigureOut">
              <a:rPr lang="fi-FI" smtClean="0"/>
              <a:t>28.7.2024</a:t>
            </a:fld>
            <a:endParaRPr lang="fi-FI"/>
          </a:p>
        </p:txBody>
      </p:sp>
      <p:sp>
        <p:nvSpPr>
          <p:cNvPr id="5" name="Alatunnisteen paikkamerkki 4">
            <a:extLst>
              <a:ext uri="{FF2B5EF4-FFF2-40B4-BE49-F238E27FC236}">
                <a16:creationId xmlns:a16="http://schemas.microsoft.com/office/drawing/2014/main" id="{2F5C0AE3-3AAF-4BC1-9D1A-959C9BCF444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i-FI"/>
          </a:p>
        </p:txBody>
      </p:sp>
      <p:sp>
        <p:nvSpPr>
          <p:cNvPr id="6" name="Dian numeron paikkamerkki 5">
            <a:extLst>
              <a:ext uri="{FF2B5EF4-FFF2-40B4-BE49-F238E27FC236}">
                <a16:creationId xmlns:a16="http://schemas.microsoft.com/office/drawing/2014/main" id="{47C86A04-67CF-4BC7-AFFC-5A5B9681FB5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5CEE03-1305-486F-8E09-A802A5F00838}" type="slidenum">
              <a:rPr lang="fi-FI" smtClean="0"/>
              <a:t>‹#›</a:t>
            </a:fld>
            <a:endParaRPr lang="fi-FI"/>
          </a:p>
        </p:txBody>
      </p:sp>
    </p:spTree>
    <p:extLst>
      <p:ext uri="{BB962C8B-B14F-4D97-AF65-F5344CB8AC3E}">
        <p14:creationId xmlns:p14="http://schemas.microsoft.com/office/powerpoint/2010/main" val="13568866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6.xml"/><Relationship Id="rId6" Type="http://schemas.openxmlformats.org/officeDocument/2006/relationships/image" Target="../media/image5.png"/><Relationship Id="rId5" Type="http://schemas.openxmlformats.org/officeDocument/2006/relationships/image" Target="../media/image4.sv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6.xml"/><Relationship Id="rId6" Type="http://schemas.openxmlformats.org/officeDocument/2006/relationships/image" Target="../media/image5.png"/><Relationship Id="rId5" Type="http://schemas.openxmlformats.org/officeDocument/2006/relationships/image" Target="../media/image4.sv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49432DC-705E-B465-E92A-D60BE184EC8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97CEE33-4731-9846-FBB6-F6CE5F2D6F3A}"/>
              </a:ext>
            </a:extLst>
          </p:cNvPr>
          <p:cNvSpPr>
            <a:spLocks noGrp="1"/>
          </p:cNvSpPr>
          <p:nvPr>
            <p:ph type="title"/>
          </p:nvPr>
        </p:nvSpPr>
        <p:spPr>
          <a:xfrm>
            <a:off x="167400" y="6217471"/>
            <a:ext cx="6569193" cy="485644"/>
          </a:xfrm>
        </p:spPr>
        <p:txBody>
          <a:bodyPr>
            <a:normAutofit/>
          </a:bodyPr>
          <a:lstStyle/>
          <a:p>
            <a:r>
              <a:rPr lang="fi-FI" sz="2400" b="1">
                <a:solidFill>
                  <a:srgbClr val="00855F"/>
                </a:solidFill>
                <a:latin typeface="Arial"/>
                <a:cs typeface="Arial"/>
              </a:rPr>
              <a:t>Kirjaston kestävyyslupaus ja toimenpiteet</a:t>
            </a:r>
            <a:endParaRPr lang="fi-FI" sz="2400" b="1">
              <a:cs typeface="Calibri Light"/>
            </a:endParaRPr>
          </a:p>
        </p:txBody>
      </p:sp>
      <p:cxnSp>
        <p:nvCxnSpPr>
          <p:cNvPr id="4" name="Straight Connector 3">
            <a:extLst>
              <a:ext uri="{FF2B5EF4-FFF2-40B4-BE49-F238E27FC236}">
                <a16:creationId xmlns:a16="http://schemas.microsoft.com/office/drawing/2014/main" id="{7FD6FC66-96B5-14D7-3AE5-F527E38318E2}"/>
              </a:ext>
            </a:extLst>
          </p:cNvPr>
          <p:cNvCxnSpPr>
            <a:cxnSpLocks/>
          </p:cNvCxnSpPr>
          <p:nvPr/>
        </p:nvCxnSpPr>
        <p:spPr>
          <a:xfrm>
            <a:off x="92433" y="2180819"/>
            <a:ext cx="11712473" cy="0"/>
          </a:xfrm>
          <a:prstGeom prst="line">
            <a:avLst/>
          </a:prstGeom>
          <a:ln w="38100">
            <a:solidFill>
              <a:srgbClr val="00855F"/>
            </a:solidFill>
          </a:ln>
        </p:spPr>
        <p:style>
          <a:lnRef idx="1">
            <a:schemeClr val="accent1"/>
          </a:lnRef>
          <a:fillRef idx="0">
            <a:schemeClr val="accent1"/>
          </a:fillRef>
          <a:effectRef idx="0">
            <a:schemeClr val="accent1"/>
          </a:effectRef>
          <a:fontRef idx="minor">
            <a:schemeClr val="tx1"/>
          </a:fontRef>
        </p:style>
      </p:cxnSp>
      <p:cxnSp>
        <p:nvCxnSpPr>
          <p:cNvPr id="5" name="Straight Connector 4">
            <a:extLst>
              <a:ext uri="{FF2B5EF4-FFF2-40B4-BE49-F238E27FC236}">
                <a16:creationId xmlns:a16="http://schemas.microsoft.com/office/drawing/2014/main" id="{A802656B-D4F7-A7FF-F5AB-14895D914C34}"/>
              </a:ext>
            </a:extLst>
          </p:cNvPr>
          <p:cNvCxnSpPr>
            <a:cxnSpLocks/>
          </p:cNvCxnSpPr>
          <p:nvPr/>
        </p:nvCxnSpPr>
        <p:spPr>
          <a:xfrm flipH="1" flipV="1">
            <a:off x="6066642" y="1803071"/>
            <a:ext cx="919" cy="4165943"/>
          </a:xfrm>
          <a:prstGeom prst="line">
            <a:avLst/>
          </a:prstGeom>
          <a:ln w="38100">
            <a:solidFill>
              <a:srgbClr val="00855F"/>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4FC0DFFC-6572-BC7B-BEEC-779D4917FB72}"/>
              </a:ext>
            </a:extLst>
          </p:cNvPr>
          <p:cNvCxnSpPr>
            <a:cxnSpLocks/>
          </p:cNvCxnSpPr>
          <p:nvPr/>
        </p:nvCxnSpPr>
        <p:spPr>
          <a:xfrm flipH="1" flipV="1">
            <a:off x="8062833" y="1805972"/>
            <a:ext cx="123" cy="4203816"/>
          </a:xfrm>
          <a:prstGeom prst="line">
            <a:avLst/>
          </a:prstGeom>
          <a:ln w="38100">
            <a:solidFill>
              <a:srgbClr val="00855F"/>
            </a:solidFill>
          </a:ln>
        </p:spPr>
        <p:style>
          <a:lnRef idx="1">
            <a:schemeClr val="accent1"/>
          </a:lnRef>
          <a:fillRef idx="0">
            <a:schemeClr val="accent1"/>
          </a:fillRef>
          <a:effectRef idx="0">
            <a:schemeClr val="accent1"/>
          </a:effectRef>
          <a:fontRef idx="minor">
            <a:schemeClr val="tx1"/>
          </a:fontRef>
        </p:style>
      </p:cxnSp>
      <p:sp>
        <p:nvSpPr>
          <p:cNvPr id="29" name="TextBox 28">
            <a:extLst>
              <a:ext uri="{FF2B5EF4-FFF2-40B4-BE49-F238E27FC236}">
                <a16:creationId xmlns:a16="http://schemas.microsoft.com/office/drawing/2014/main" id="{B7BF8698-1ED1-9EE3-9B25-B726EF098B51}"/>
              </a:ext>
            </a:extLst>
          </p:cNvPr>
          <p:cNvSpPr txBox="1"/>
          <p:nvPr/>
        </p:nvSpPr>
        <p:spPr>
          <a:xfrm>
            <a:off x="44940" y="116281"/>
            <a:ext cx="2111604" cy="338554"/>
          </a:xfrm>
          <a:prstGeom prst="rect">
            <a:avLst/>
          </a:prstGeom>
          <a:noFill/>
        </p:spPr>
        <p:txBody>
          <a:bodyPr wrap="none" lIns="121920" tIns="60960" rIns="121920" bIns="60960" rtlCol="0" anchor="t">
            <a:spAutoFit/>
          </a:bodyPr>
          <a:lstStyle/>
          <a:p>
            <a:pPr defTabSz="914377">
              <a:defRPr/>
            </a:pPr>
            <a:r>
              <a:rPr lang="fi-FI" sz="1400" b="1">
                <a:solidFill>
                  <a:srgbClr val="00855F"/>
                </a:solidFill>
                <a:latin typeface="Arial"/>
                <a:cs typeface="Arial"/>
              </a:rPr>
              <a:t>KESTÄVYYSLUPAUS </a:t>
            </a:r>
            <a:endParaRPr lang="fi-FI" sz="1400" b="1">
              <a:solidFill>
                <a:srgbClr val="00855F"/>
              </a:solidFill>
              <a:latin typeface="Arial" panose="020B0604020202020204" pitchFamily="34" charset="0"/>
              <a:cs typeface="Arial" panose="020B0604020202020204" pitchFamily="34" charset="0"/>
            </a:endParaRPr>
          </a:p>
        </p:txBody>
      </p:sp>
      <p:sp>
        <p:nvSpPr>
          <p:cNvPr id="30" name="Rectangle 29">
            <a:extLst>
              <a:ext uri="{FF2B5EF4-FFF2-40B4-BE49-F238E27FC236}">
                <a16:creationId xmlns:a16="http://schemas.microsoft.com/office/drawing/2014/main" id="{F2D854E2-EF8B-0366-45FC-9FC0E5580F77}"/>
              </a:ext>
            </a:extLst>
          </p:cNvPr>
          <p:cNvSpPr/>
          <p:nvPr/>
        </p:nvSpPr>
        <p:spPr>
          <a:xfrm>
            <a:off x="92432" y="436495"/>
            <a:ext cx="6276979" cy="1137684"/>
          </a:xfrm>
          <a:prstGeom prst="rect">
            <a:avLst/>
          </a:prstGeom>
          <a:noFill/>
          <a:ln w="38100">
            <a:solidFill>
              <a:srgbClr val="00855F"/>
            </a:solidFill>
          </a:ln>
        </p:spPr>
        <p:style>
          <a:lnRef idx="2">
            <a:schemeClr val="accent1">
              <a:shade val="15000"/>
            </a:schemeClr>
          </a:lnRef>
          <a:fillRef idx="1">
            <a:schemeClr val="accent1"/>
          </a:fillRef>
          <a:effectRef idx="0">
            <a:schemeClr val="accent1"/>
          </a:effectRef>
          <a:fontRef idx="minor">
            <a:schemeClr val="lt1"/>
          </a:fontRef>
        </p:style>
        <p:txBody>
          <a:bodyPr lIns="121920" tIns="60960" rIns="121920" bIns="60960" rtlCol="0" anchor="t"/>
          <a:lstStyle/>
          <a:p>
            <a:pPr defTabSz="914377">
              <a:defRPr/>
            </a:pPr>
            <a:r>
              <a:rPr lang="fi-FI" sz="1400" b="1" dirty="0">
                <a:solidFill>
                  <a:prstClr val="black"/>
                </a:solidFill>
                <a:latin typeface="Arial"/>
                <a:ea typeface="Verdana"/>
                <a:cs typeface="Arial"/>
              </a:rPr>
              <a:t>Tämä on mallidia, jota voi kopioida omiin tarpeisiinsa. </a:t>
            </a:r>
            <a:endParaRPr lang="fi-FI" sz="1400" dirty="0">
              <a:solidFill>
                <a:prstClr val="black"/>
              </a:solidFill>
              <a:latin typeface="Arial" panose="020B0604020202020204" pitchFamily="34" charset="0"/>
              <a:ea typeface="Verdana" panose="020B0604030504040204" pitchFamily="34" charset="0"/>
              <a:cs typeface="Arial" panose="020B0604020202020204" pitchFamily="34" charset="0"/>
            </a:endParaRPr>
          </a:p>
          <a:p>
            <a:pPr defTabSz="914377">
              <a:defRPr/>
            </a:pPr>
            <a:endParaRPr lang="fi-FI" sz="1400" b="1" dirty="0">
              <a:solidFill>
                <a:prstClr val="black"/>
              </a:solidFill>
              <a:latin typeface="Arial"/>
              <a:ea typeface="Verdana"/>
              <a:cs typeface="Arial"/>
            </a:endParaRPr>
          </a:p>
          <a:p>
            <a:pPr defTabSz="914377">
              <a:defRPr/>
            </a:pPr>
            <a:r>
              <a:rPr lang="fi-FI" sz="1200" dirty="0">
                <a:solidFill>
                  <a:prstClr val="black"/>
                </a:solidFill>
                <a:latin typeface="Arial"/>
                <a:ea typeface="Verdana"/>
                <a:cs typeface="Arial"/>
              </a:rPr>
              <a:t>Kirjoita tähän kenttään kirjaston kestävyyslupaus ja kirjaa alle toimenpiteet, joilla lupaus täytetään. Voit tehdä jokaiselle lupaukselle oman dian. Määritä vastuutaho jokaiselle toimenpiteelle tai mittarille, jotta toimeenpano on helpompaa.</a:t>
            </a:r>
            <a:endParaRPr lang="fi-FI" sz="1200">
              <a:solidFill>
                <a:prstClr val="black"/>
              </a:solidFill>
              <a:latin typeface="Arial" panose="020B0604020202020204" pitchFamily="34" charset="0"/>
              <a:ea typeface="Verdana" panose="020B0604030504040204" pitchFamily="34" charset="0"/>
              <a:cs typeface="Arial" panose="020B0604020202020204" pitchFamily="34" charset="0"/>
            </a:endParaRPr>
          </a:p>
          <a:p>
            <a:pPr defTabSz="914377">
              <a:defRPr/>
            </a:pPr>
            <a:endParaRPr lang="fi-FI" sz="1400">
              <a:solidFill>
                <a:prstClr val="black"/>
              </a:solidFill>
              <a:latin typeface="Arial" panose="020B0604020202020204" pitchFamily="34" charset="0"/>
              <a:ea typeface="Verdana" panose="020B0604030504040204" pitchFamily="34" charset="0"/>
              <a:cs typeface="Arial" panose="020B0604020202020204" pitchFamily="34" charset="0"/>
            </a:endParaRPr>
          </a:p>
        </p:txBody>
      </p:sp>
      <p:sp>
        <p:nvSpPr>
          <p:cNvPr id="28" name="Rectangle 27">
            <a:extLst>
              <a:ext uri="{FF2B5EF4-FFF2-40B4-BE49-F238E27FC236}">
                <a16:creationId xmlns:a16="http://schemas.microsoft.com/office/drawing/2014/main" id="{92D306D7-2011-64DC-1EAF-09A1AFB8FC2E}"/>
              </a:ext>
            </a:extLst>
          </p:cNvPr>
          <p:cNvSpPr/>
          <p:nvPr/>
        </p:nvSpPr>
        <p:spPr>
          <a:xfrm>
            <a:off x="9599824" y="169339"/>
            <a:ext cx="2453245" cy="324503"/>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lIns="121920" tIns="60960" rIns="121920" bIns="60960" rtlCol="0" anchor="t"/>
          <a:lstStyle/>
          <a:p>
            <a:pPr defTabSz="914377">
              <a:defRPr/>
            </a:pPr>
            <a:r>
              <a:rPr lang="fi-FI" sz="1067">
                <a:solidFill>
                  <a:schemeClr val="tx1"/>
                </a:solidFill>
                <a:latin typeface="Arial"/>
                <a:cs typeface="Arial"/>
              </a:rPr>
              <a:t>KIRJASTO JA VASTUUHENKILÖT</a:t>
            </a:r>
          </a:p>
        </p:txBody>
      </p:sp>
      <p:sp>
        <p:nvSpPr>
          <p:cNvPr id="31" name="Rectangle 30">
            <a:extLst>
              <a:ext uri="{FF2B5EF4-FFF2-40B4-BE49-F238E27FC236}">
                <a16:creationId xmlns:a16="http://schemas.microsoft.com/office/drawing/2014/main" id="{E20CB3F1-5E45-D50B-A37A-5B043C6D1F46}"/>
              </a:ext>
            </a:extLst>
          </p:cNvPr>
          <p:cNvSpPr/>
          <p:nvPr/>
        </p:nvSpPr>
        <p:spPr>
          <a:xfrm>
            <a:off x="9702086" y="6074910"/>
            <a:ext cx="2209441" cy="644065"/>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lIns="121920" tIns="60960" rIns="121920" bIns="60960" rtlCol="0" anchor="ctr"/>
          <a:lstStyle/>
          <a:p>
            <a:pPr algn="ctr" defTabSz="914377">
              <a:defRPr/>
            </a:pPr>
            <a:r>
              <a:rPr lang="fi-FI" sz="1333">
                <a:solidFill>
                  <a:schemeClr val="tx1"/>
                </a:solidFill>
                <a:latin typeface="Arial"/>
                <a:cs typeface="Arial"/>
              </a:rPr>
              <a:t>(TÄHÄN KIRJASTON LOGO)</a:t>
            </a:r>
          </a:p>
        </p:txBody>
      </p:sp>
      <p:sp>
        <p:nvSpPr>
          <p:cNvPr id="38" name="Text Placeholder 7">
            <a:extLst>
              <a:ext uri="{FF2B5EF4-FFF2-40B4-BE49-F238E27FC236}">
                <a16:creationId xmlns:a16="http://schemas.microsoft.com/office/drawing/2014/main" id="{9327D383-FF0A-4927-2DDD-BF48FBA424BA}"/>
              </a:ext>
            </a:extLst>
          </p:cNvPr>
          <p:cNvSpPr txBox="1">
            <a:spLocks/>
          </p:cNvSpPr>
          <p:nvPr/>
        </p:nvSpPr>
        <p:spPr>
          <a:xfrm>
            <a:off x="6527287" y="437101"/>
            <a:ext cx="3015755" cy="1108755"/>
          </a:xfrm>
          <a:prstGeom prst="rect">
            <a:avLst/>
          </a:prstGeom>
          <a:ln w="38100">
            <a:solidFill>
              <a:srgbClr val="00855F"/>
            </a:solidFill>
          </a:ln>
        </p:spPr>
        <p:txBody>
          <a:bodyPr vert="horz" lIns="0" tIns="0" rIns="0" bIns="0" rtlCol="0" anchor="t">
            <a:noAutofit/>
          </a:bodyPr>
          <a:lstStyle>
            <a:lvl1pPr marL="0" indent="0" algn="l" defTabSz="914400" rtl="0" eaLnBrk="1" latinLnBrk="0" hangingPunct="1">
              <a:lnSpc>
                <a:spcPct val="150000"/>
              </a:lnSpc>
              <a:spcBef>
                <a:spcPts val="0"/>
              </a:spcBef>
              <a:spcAft>
                <a:spcPts val="0"/>
              </a:spcAft>
              <a:buFont typeface="Arial" panose="020B0604020202020204" pitchFamily="34" charset="0"/>
              <a:buNone/>
              <a:defRPr sz="1600" kern="1200">
                <a:solidFill>
                  <a:schemeClr val="tx1"/>
                </a:solidFill>
                <a:latin typeface="+mn-lt"/>
                <a:ea typeface="+mn-ea"/>
                <a:cs typeface="+mn-cs"/>
              </a:defRPr>
            </a:lvl1pPr>
            <a:lvl2pPr marL="0" indent="0" algn="l" defTabSz="914400" rtl="0" eaLnBrk="1" latinLnBrk="0" hangingPunct="1">
              <a:lnSpc>
                <a:spcPct val="150000"/>
              </a:lnSpc>
              <a:spcBef>
                <a:spcPts val="0"/>
              </a:spcBef>
              <a:spcAft>
                <a:spcPts val="0"/>
              </a:spcAft>
              <a:buFont typeface="Arial" panose="020B0604020202020204" pitchFamily="34" charset="0"/>
              <a:buNone/>
              <a:defRPr sz="1600" b="1" kern="1200">
                <a:solidFill>
                  <a:schemeClr val="tx1"/>
                </a:solidFill>
                <a:latin typeface="+mn-lt"/>
                <a:ea typeface="+mn-ea"/>
                <a:cs typeface="+mn-cs"/>
              </a:defRPr>
            </a:lvl2pPr>
            <a:lvl3pPr marL="432000" indent="-228600" algn="l" defTabSz="914400" rtl="0" eaLnBrk="1" latinLnBrk="0" hangingPunct="1">
              <a:lnSpc>
                <a:spcPct val="150000"/>
              </a:lnSpc>
              <a:spcBef>
                <a:spcPts val="0"/>
              </a:spcBef>
              <a:spcAft>
                <a:spcPts val="0"/>
              </a:spcAft>
              <a:buFont typeface="Arial" panose="020B0604020202020204" pitchFamily="34" charset="0"/>
              <a:buChar char="•"/>
              <a:defRPr sz="1600" kern="1200">
                <a:solidFill>
                  <a:schemeClr val="tx1"/>
                </a:solidFill>
                <a:latin typeface="+mn-lt"/>
                <a:ea typeface="+mn-ea"/>
                <a:cs typeface="+mn-cs"/>
              </a:defRPr>
            </a:lvl3pPr>
            <a:lvl4pPr marL="864000" indent="-228600" algn="l" defTabSz="914400" rtl="0" eaLnBrk="1" latinLnBrk="0" hangingPunct="1">
              <a:lnSpc>
                <a:spcPct val="150000"/>
              </a:lnSpc>
              <a:spcBef>
                <a:spcPts val="0"/>
              </a:spcBef>
              <a:spcAft>
                <a:spcPts val="0"/>
              </a:spcAft>
              <a:buFont typeface="Arial" panose="020B0604020202020204" pitchFamily="34" charset="0"/>
              <a:buChar char="•"/>
              <a:defRPr sz="1600" kern="1200">
                <a:solidFill>
                  <a:schemeClr val="tx1"/>
                </a:solidFill>
                <a:latin typeface="+mn-lt"/>
                <a:ea typeface="+mn-ea"/>
                <a:cs typeface="+mn-cs"/>
              </a:defRPr>
            </a:lvl4pPr>
            <a:lvl5pPr marL="1296000" indent="-228600" algn="l" defTabSz="914400" rtl="0" eaLnBrk="1" latinLnBrk="0" hangingPunct="1">
              <a:lnSpc>
                <a:spcPct val="150000"/>
              </a:lnSpc>
              <a:spcBef>
                <a:spcPts val="0"/>
              </a:spcBef>
              <a:spcAft>
                <a:spcPts val="0"/>
              </a:spcAft>
              <a:buFont typeface="Arial" panose="020B0604020202020204" pitchFamily="34" charset="0"/>
              <a:buChar char="•"/>
              <a:defRPr sz="1600" kern="1200" spc="5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defTabSz="914377">
              <a:defRPr/>
            </a:pPr>
            <a:endParaRPr lang="fi-FI" sz="1400" b="1">
              <a:solidFill>
                <a:srgbClr val="00855F"/>
              </a:solidFill>
              <a:latin typeface="Arial"/>
              <a:cs typeface="Arial"/>
            </a:endParaRPr>
          </a:p>
        </p:txBody>
      </p:sp>
      <p:sp>
        <p:nvSpPr>
          <p:cNvPr id="39" name="TextBox 38">
            <a:extLst>
              <a:ext uri="{FF2B5EF4-FFF2-40B4-BE49-F238E27FC236}">
                <a16:creationId xmlns:a16="http://schemas.microsoft.com/office/drawing/2014/main" id="{D75E1F96-191C-B313-0E01-61C325D665F6}"/>
              </a:ext>
            </a:extLst>
          </p:cNvPr>
          <p:cNvSpPr txBox="1"/>
          <p:nvPr/>
        </p:nvSpPr>
        <p:spPr>
          <a:xfrm>
            <a:off x="9822618" y="2484178"/>
            <a:ext cx="2070025" cy="338554"/>
          </a:xfrm>
          <a:prstGeom prst="rect">
            <a:avLst/>
          </a:prstGeom>
          <a:noFill/>
        </p:spPr>
        <p:txBody>
          <a:bodyPr wrap="square" lIns="121920" tIns="60960" rIns="121920" bIns="60960" rtlCol="0" anchor="t">
            <a:spAutoFit/>
          </a:bodyPr>
          <a:lstStyle/>
          <a:p>
            <a:pPr defTabSz="914377">
              <a:defRPr/>
            </a:pPr>
            <a:r>
              <a:rPr lang="fi-FI" sz="1400">
                <a:solidFill>
                  <a:srgbClr val="00855F"/>
                </a:solidFill>
                <a:latin typeface="Arial"/>
                <a:cs typeface="Arial"/>
              </a:rPr>
              <a:t>LYHYT </a:t>
            </a:r>
            <a:r>
              <a:rPr lang="fi-FI" sz="800" i="1">
                <a:solidFill>
                  <a:srgbClr val="00855F"/>
                </a:solidFill>
                <a:latin typeface="Arial"/>
                <a:cs typeface="Arial"/>
              </a:rPr>
              <a:t>HETI, VUODEN SISÄLLÄ</a:t>
            </a:r>
            <a:endParaRPr lang="fi-FI" sz="800">
              <a:solidFill>
                <a:srgbClr val="00855F"/>
              </a:solidFill>
              <a:latin typeface="Arial"/>
              <a:cs typeface="Arial"/>
            </a:endParaRPr>
          </a:p>
        </p:txBody>
      </p:sp>
      <p:sp>
        <p:nvSpPr>
          <p:cNvPr id="40" name="TextBox 39">
            <a:extLst>
              <a:ext uri="{FF2B5EF4-FFF2-40B4-BE49-F238E27FC236}">
                <a16:creationId xmlns:a16="http://schemas.microsoft.com/office/drawing/2014/main" id="{A9F6514E-D680-507B-4925-1E71BD3F99C1}"/>
              </a:ext>
            </a:extLst>
          </p:cNvPr>
          <p:cNvSpPr txBox="1"/>
          <p:nvPr/>
        </p:nvSpPr>
        <p:spPr>
          <a:xfrm>
            <a:off x="9822617" y="3010861"/>
            <a:ext cx="1928505" cy="338554"/>
          </a:xfrm>
          <a:prstGeom prst="rect">
            <a:avLst/>
          </a:prstGeom>
          <a:noFill/>
        </p:spPr>
        <p:txBody>
          <a:bodyPr wrap="square" lIns="121920" tIns="60960" rIns="121920" bIns="60960" rtlCol="0" anchor="t">
            <a:spAutoFit/>
          </a:bodyPr>
          <a:lstStyle/>
          <a:p>
            <a:pPr defTabSz="914377">
              <a:defRPr/>
            </a:pPr>
            <a:r>
              <a:rPr lang="fi-FI" sz="1400">
                <a:solidFill>
                  <a:srgbClr val="00855F"/>
                </a:solidFill>
                <a:latin typeface="Arial"/>
                <a:cs typeface="Arial"/>
              </a:rPr>
              <a:t>PITKÄ </a:t>
            </a:r>
            <a:r>
              <a:rPr lang="fi-FI" sz="800" i="1">
                <a:solidFill>
                  <a:srgbClr val="00855F"/>
                </a:solidFill>
                <a:latin typeface="Arial"/>
                <a:cs typeface="Arial"/>
              </a:rPr>
              <a:t>4-10 VUOTTA</a:t>
            </a:r>
            <a:endParaRPr lang="fi-FI" sz="800">
              <a:solidFill>
                <a:srgbClr val="00855F"/>
              </a:solidFill>
              <a:latin typeface="Arial"/>
              <a:cs typeface="Arial"/>
            </a:endParaRPr>
          </a:p>
        </p:txBody>
      </p:sp>
      <p:sp>
        <p:nvSpPr>
          <p:cNvPr id="41" name="TextBox 40">
            <a:extLst>
              <a:ext uri="{FF2B5EF4-FFF2-40B4-BE49-F238E27FC236}">
                <a16:creationId xmlns:a16="http://schemas.microsoft.com/office/drawing/2014/main" id="{D5365F63-4FB2-E786-63EC-F9C57BBACEFE}"/>
              </a:ext>
            </a:extLst>
          </p:cNvPr>
          <p:cNvSpPr txBox="1"/>
          <p:nvPr/>
        </p:nvSpPr>
        <p:spPr>
          <a:xfrm>
            <a:off x="9822618" y="2760322"/>
            <a:ext cx="2004799" cy="338554"/>
          </a:xfrm>
          <a:prstGeom prst="rect">
            <a:avLst/>
          </a:prstGeom>
          <a:noFill/>
        </p:spPr>
        <p:txBody>
          <a:bodyPr wrap="square" lIns="121920" tIns="60960" rIns="121920" bIns="60960" rtlCol="0" anchor="t">
            <a:spAutoFit/>
          </a:bodyPr>
          <a:lstStyle/>
          <a:p>
            <a:pPr defTabSz="914377">
              <a:defRPr/>
            </a:pPr>
            <a:r>
              <a:rPr lang="fi-FI" sz="1400">
                <a:solidFill>
                  <a:srgbClr val="00855F"/>
                </a:solidFill>
                <a:latin typeface="Arial"/>
                <a:cs typeface="Arial"/>
              </a:rPr>
              <a:t>KESKIPITKÄ </a:t>
            </a:r>
            <a:r>
              <a:rPr lang="fi-FI" sz="800" i="1">
                <a:solidFill>
                  <a:srgbClr val="00855F"/>
                </a:solidFill>
                <a:latin typeface="Arial"/>
                <a:cs typeface="Arial"/>
              </a:rPr>
              <a:t>1-3 VUOTTA</a:t>
            </a:r>
            <a:endParaRPr lang="fi-FI" sz="800">
              <a:solidFill>
                <a:srgbClr val="00855F"/>
              </a:solidFill>
              <a:latin typeface="Arial"/>
              <a:cs typeface="Arial"/>
            </a:endParaRPr>
          </a:p>
        </p:txBody>
      </p:sp>
      <p:sp>
        <p:nvSpPr>
          <p:cNvPr id="42" name="TextBox 41">
            <a:extLst>
              <a:ext uri="{FF2B5EF4-FFF2-40B4-BE49-F238E27FC236}">
                <a16:creationId xmlns:a16="http://schemas.microsoft.com/office/drawing/2014/main" id="{7FE77C2E-3F5D-8AD7-8DFF-76CBCD817339}"/>
              </a:ext>
            </a:extLst>
          </p:cNvPr>
          <p:cNvSpPr txBox="1"/>
          <p:nvPr/>
        </p:nvSpPr>
        <p:spPr>
          <a:xfrm>
            <a:off x="123154" y="1827752"/>
            <a:ext cx="2615935" cy="338554"/>
          </a:xfrm>
          <a:prstGeom prst="rect">
            <a:avLst/>
          </a:prstGeom>
          <a:noFill/>
        </p:spPr>
        <p:txBody>
          <a:bodyPr wrap="square" lIns="121920" tIns="60960" rIns="121920" bIns="60960" rtlCol="0" anchor="t">
            <a:spAutoFit/>
          </a:bodyPr>
          <a:lstStyle/>
          <a:p>
            <a:pPr defTabSz="914377">
              <a:defRPr/>
            </a:pPr>
            <a:r>
              <a:rPr lang="fi-FI" sz="1400" b="1">
                <a:solidFill>
                  <a:srgbClr val="00855F"/>
                </a:solidFill>
                <a:latin typeface="Arial"/>
                <a:cs typeface="Arial"/>
              </a:rPr>
              <a:t>TOIMENPIDE</a:t>
            </a:r>
            <a:endParaRPr lang="fi-FI" sz="800" b="1">
              <a:solidFill>
                <a:srgbClr val="00855F"/>
              </a:solidFill>
              <a:latin typeface="Arial"/>
              <a:cs typeface="Arial"/>
            </a:endParaRPr>
          </a:p>
        </p:txBody>
      </p:sp>
      <p:cxnSp>
        <p:nvCxnSpPr>
          <p:cNvPr id="44" name="Straight Connector 43">
            <a:extLst>
              <a:ext uri="{FF2B5EF4-FFF2-40B4-BE49-F238E27FC236}">
                <a16:creationId xmlns:a16="http://schemas.microsoft.com/office/drawing/2014/main" id="{C36E3FBF-A3AB-F269-974F-69C76CC1F22B}"/>
              </a:ext>
            </a:extLst>
          </p:cNvPr>
          <p:cNvCxnSpPr>
            <a:cxnSpLocks/>
          </p:cNvCxnSpPr>
          <p:nvPr/>
        </p:nvCxnSpPr>
        <p:spPr>
          <a:xfrm>
            <a:off x="92433" y="3324097"/>
            <a:ext cx="11657609" cy="0"/>
          </a:xfrm>
          <a:prstGeom prst="line">
            <a:avLst/>
          </a:prstGeom>
          <a:ln w="38100">
            <a:solidFill>
              <a:srgbClr val="00855F"/>
            </a:solidFill>
          </a:ln>
        </p:spPr>
        <p:style>
          <a:lnRef idx="1">
            <a:schemeClr val="accent1"/>
          </a:lnRef>
          <a:fillRef idx="0">
            <a:schemeClr val="accent1"/>
          </a:fillRef>
          <a:effectRef idx="0">
            <a:schemeClr val="accent1"/>
          </a:effectRef>
          <a:fontRef idx="minor">
            <a:schemeClr val="tx1"/>
          </a:fontRef>
        </p:style>
      </p:cxnSp>
      <p:cxnSp>
        <p:nvCxnSpPr>
          <p:cNvPr id="46" name="Straight Connector 45">
            <a:extLst>
              <a:ext uri="{FF2B5EF4-FFF2-40B4-BE49-F238E27FC236}">
                <a16:creationId xmlns:a16="http://schemas.microsoft.com/office/drawing/2014/main" id="{A1A38335-EA11-D1D5-52BB-09A8D7D1ADDC}"/>
              </a:ext>
            </a:extLst>
          </p:cNvPr>
          <p:cNvCxnSpPr>
            <a:cxnSpLocks/>
          </p:cNvCxnSpPr>
          <p:nvPr/>
        </p:nvCxnSpPr>
        <p:spPr>
          <a:xfrm>
            <a:off x="145900" y="4487915"/>
            <a:ext cx="11604141" cy="0"/>
          </a:xfrm>
          <a:prstGeom prst="line">
            <a:avLst/>
          </a:prstGeom>
          <a:ln w="38100">
            <a:solidFill>
              <a:srgbClr val="00855F"/>
            </a:solidFill>
          </a:ln>
        </p:spPr>
        <p:style>
          <a:lnRef idx="1">
            <a:schemeClr val="accent1"/>
          </a:lnRef>
          <a:fillRef idx="0">
            <a:schemeClr val="accent1"/>
          </a:fillRef>
          <a:effectRef idx="0">
            <a:schemeClr val="accent1"/>
          </a:effectRef>
          <a:fontRef idx="minor">
            <a:schemeClr val="tx1"/>
          </a:fontRef>
        </p:style>
      </p:cxnSp>
      <p:pic>
        <p:nvPicPr>
          <p:cNvPr id="47" name="Picture 46">
            <a:extLst>
              <a:ext uri="{FF2B5EF4-FFF2-40B4-BE49-F238E27FC236}">
                <a16:creationId xmlns:a16="http://schemas.microsoft.com/office/drawing/2014/main" id="{92A1D212-C4AE-69D7-32C6-E8F152185811}"/>
              </a:ext>
            </a:extLst>
          </p:cNvPr>
          <p:cNvPicPr>
            <a:picLocks noChangeAspect="1"/>
          </p:cNvPicPr>
          <p:nvPr/>
        </p:nvPicPr>
        <p:blipFill>
          <a:blip r:embed="rId2"/>
          <a:stretch>
            <a:fillRect/>
          </a:stretch>
        </p:blipFill>
        <p:spPr>
          <a:xfrm>
            <a:off x="8868102" y="2322293"/>
            <a:ext cx="271348" cy="465169"/>
          </a:xfrm>
          <a:prstGeom prst="rect">
            <a:avLst/>
          </a:prstGeom>
        </p:spPr>
      </p:pic>
      <p:pic>
        <p:nvPicPr>
          <p:cNvPr id="50" name="Picture 49">
            <a:extLst>
              <a:ext uri="{FF2B5EF4-FFF2-40B4-BE49-F238E27FC236}">
                <a16:creationId xmlns:a16="http://schemas.microsoft.com/office/drawing/2014/main" id="{243F5C2B-41E0-5ADE-1803-5F888CEF1249}"/>
              </a:ext>
            </a:extLst>
          </p:cNvPr>
          <p:cNvPicPr>
            <a:picLocks noChangeAspect="1"/>
          </p:cNvPicPr>
          <p:nvPr/>
        </p:nvPicPr>
        <p:blipFill>
          <a:blip r:embed="rId3"/>
          <a:stretch>
            <a:fillRect/>
          </a:stretch>
        </p:blipFill>
        <p:spPr>
          <a:xfrm>
            <a:off x="8391453" y="2449522"/>
            <a:ext cx="164607" cy="170703"/>
          </a:xfrm>
          <a:prstGeom prst="rect">
            <a:avLst/>
          </a:prstGeom>
          <a:ln>
            <a:noFill/>
          </a:ln>
        </p:spPr>
      </p:pic>
      <p:pic>
        <p:nvPicPr>
          <p:cNvPr id="51" name="Picture 50">
            <a:extLst>
              <a:ext uri="{FF2B5EF4-FFF2-40B4-BE49-F238E27FC236}">
                <a16:creationId xmlns:a16="http://schemas.microsoft.com/office/drawing/2014/main" id="{70A163DC-9E52-7B7F-1D7F-A08A4BD224ED}"/>
              </a:ext>
            </a:extLst>
          </p:cNvPr>
          <p:cNvPicPr>
            <a:picLocks noChangeAspect="1"/>
          </p:cNvPicPr>
          <p:nvPr/>
        </p:nvPicPr>
        <p:blipFill>
          <a:blip r:embed="rId3"/>
          <a:stretch>
            <a:fillRect/>
          </a:stretch>
        </p:blipFill>
        <p:spPr>
          <a:xfrm>
            <a:off x="8391453" y="2879458"/>
            <a:ext cx="164607" cy="170703"/>
          </a:xfrm>
          <a:prstGeom prst="rect">
            <a:avLst/>
          </a:prstGeom>
        </p:spPr>
      </p:pic>
      <p:pic>
        <p:nvPicPr>
          <p:cNvPr id="52" name="Picture 51">
            <a:extLst>
              <a:ext uri="{FF2B5EF4-FFF2-40B4-BE49-F238E27FC236}">
                <a16:creationId xmlns:a16="http://schemas.microsoft.com/office/drawing/2014/main" id="{850E9F95-2291-64A3-05E9-4D26DB39691F}"/>
              </a:ext>
            </a:extLst>
          </p:cNvPr>
          <p:cNvPicPr>
            <a:picLocks noChangeAspect="1"/>
          </p:cNvPicPr>
          <p:nvPr/>
        </p:nvPicPr>
        <p:blipFill>
          <a:blip r:embed="rId3"/>
          <a:stretch>
            <a:fillRect/>
          </a:stretch>
        </p:blipFill>
        <p:spPr>
          <a:xfrm>
            <a:off x="9657690" y="2571574"/>
            <a:ext cx="164607" cy="170703"/>
          </a:xfrm>
          <a:prstGeom prst="rect">
            <a:avLst/>
          </a:prstGeom>
        </p:spPr>
      </p:pic>
      <p:pic>
        <p:nvPicPr>
          <p:cNvPr id="53" name="Picture 52">
            <a:extLst>
              <a:ext uri="{FF2B5EF4-FFF2-40B4-BE49-F238E27FC236}">
                <a16:creationId xmlns:a16="http://schemas.microsoft.com/office/drawing/2014/main" id="{00F70EB5-303E-269F-254A-7D6C1A9A75C2}"/>
              </a:ext>
            </a:extLst>
          </p:cNvPr>
          <p:cNvPicPr>
            <a:picLocks noChangeAspect="1"/>
          </p:cNvPicPr>
          <p:nvPr/>
        </p:nvPicPr>
        <p:blipFill>
          <a:blip r:embed="rId3"/>
          <a:stretch>
            <a:fillRect/>
          </a:stretch>
        </p:blipFill>
        <p:spPr>
          <a:xfrm>
            <a:off x="9661746" y="2821374"/>
            <a:ext cx="164607" cy="170703"/>
          </a:xfrm>
          <a:prstGeom prst="rect">
            <a:avLst/>
          </a:prstGeom>
        </p:spPr>
      </p:pic>
      <p:pic>
        <p:nvPicPr>
          <p:cNvPr id="54" name="Picture 53">
            <a:extLst>
              <a:ext uri="{FF2B5EF4-FFF2-40B4-BE49-F238E27FC236}">
                <a16:creationId xmlns:a16="http://schemas.microsoft.com/office/drawing/2014/main" id="{460C851F-E134-72EF-23DC-0B9A81F4EF93}"/>
              </a:ext>
            </a:extLst>
          </p:cNvPr>
          <p:cNvPicPr>
            <a:picLocks noChangeAspect="1"/>
          </p:cNvPicPr>
          <p:nvPr/>
        </p:nvPicPr>
        <p:blipFill>
          <a:blip r:embed="rId3"/>
          <a:stretch>
            <a:fillRect/>
          </a:stretch>
        </p:blipFill>
        <p:spPr>
          <a:xfrm>
            <a:off x="9661746" y="3102730"/>
            <a:ext cx="164607" cy="170703"/>
          </a:xfrm>
          <a:prstGeom prst="rect">
            <a:avLst/>
          </a:prstGeom>
        </p:spPr>
      </p:pic>
      <p:sp>
        <p:nvSpPr>
          <p:cNvPr id="55" name="TextBox 54">
            <a:extLst>
              <a:ext uri="{FF2B5EF4-FFF2-40B4-BE49-F238E27FC236}">
                <a16:creationId xmlns:a16="http://schemas.microsoft.com/office/drawing/2014/main" id="{C736030A-434C-6BA8-9454-BFD7369B4AC6}"/>
              </a:ext>
            </a:extLst>
          </p:cNvPr>
          <p:cNvSpPr txBox="1"/>
          <p:nvPr/>
        </p:nvSpPr>
        <p:spPr>
          <a:xfrm>
            <a:off x="8113842" y="1837904"/>
            <a:ext cx="1330772" cy="338554"/>
          </a:xfrm>
          <a:prstGeom prst="rect">
            <a:avLst/>
          </a:prstGeom>
          <a:noFill/>
        </p:spPr>
        <p:txBody>
          <a:bodyPr wrap="square" lIns="121920" tIns="60960" rIns="121920" bIns="60960" rtlCol="0" anchor="t">
            <a:spAutoFit/>
          </a:bodyPr>
          <a:lstStyle/>
          <a:p>
            <a:pPr defTabSz="914377">
              <a:defRPr/>
            </a:pPr>
            <a:r>
              <a:rPr lang="fi-FI" sz="1400" b="1">
                <a:solidFill>
                  <a:srgbClr val="00855F"/>
                </a:solidFill>
                <a:latin typeface="Arial"/>
                <a:cs typeface="Arial"/>
              </a:rPr>
              <a:t>VAIKUTUS</a:t>
            </a:r>
            <a:endParaRPr lang="fi-FI" sz="800" b="1">
              <a:solidFill>
                <a:srgbClr val="00855F"/>
              </a:solidFill>
              <a:latin typeface="Arial"/>
              <a:cs typeface="Arial"/>
            </a:endParaRPr>
          </a:p>
        </p:txBody>
      </p:sp>
      <p:sp>
        <p:nvSpPr>
          <p:cNvPr id="56" name="TextBox 55">
            <a:extLst>
              <a:ext uri="{FF2B5EF4-FFF2-40B4-BE49-F238E27FC236}">
                <a16:creationId xmlns:a16="http://schemas.microsoft.com/office/drawing/2014/main" id="{B11F1F18-3541-C58D-9451-F72ADDECB3C3}"/>
              </a:ext>
            </a:extLst>
          </p:cNvPr>
          <p:cNvSpPr txBox="1"/>
          <p:nvPr/>
        </p:nvSpPr>
        <p:spPr>
          <a:xfrm>
            <a:off x="9582241" y="1822514"/>
            <a:ext cx="1757265" cy="338554"/>
          </a:xfrm>
          <a:prstGeom prst="rect">
            <a:avLst/>
          </a:prstGeom>
          <a:noFill/>
        </p:spPr>
        <p:txBody>
          <a:bodyPr wrap="square" lIns="121920" tIns="60960" rIns="121920" bIns="60960" rtlCol="0" anchor="t">
            <a:spAutoFit/>
          </a:bodyPr>
          <a:lstStyle/>
          <a:p>
            <a:pPr defTabSz="914377">
              <a:defRPr/>
            </a:pPr>
            <a:r>
              <a:rPr lang="fi-FI" sz="1400" b="1">
                <a:solidFill>
                  <a:srgbClr val="00855F"/>
                </a:solidFill>
                <a:latin typeface="Arial"/>
                <a:cs typeface="Arial"/>
              </a:rPr>
              <a:t>AJOITUS</a:t>
            </a:r>
            <a:endParaRPr lang="fi-FI" sz="800" b="1">
              <a:solidFill>
                <a:srgbClr val="00855F"/>
              </a:solidFill>
              <a:latin typeface="Arial"/>
              <a:cs typeface="Arial"/>
            </a:endParaRPr>
          </a:p>
        </p:txBody>
      </p:sp>
      <p:pic>
        <p:nvPicPr>
          <p:cNvPr id="59" name="Picture 58">
            <a:extLst>
              <a:ext uri="{FF2B5EF4-FFF2-40B4-BE49-F238E27FC236}">
                <a16:creationId xmlns:a16="http://schemas.microsoft.com/office/drawing/2014/main" id="{4A8B409D-DD3A-3021-D59E-F0C6FC68B4F5}"/>
              </a:ext>
            </a:extLst>
          </p:cNvPr>
          <p:cNvPicPr>
            <a:picLocks noChangeAspect="1"/>
          </p:cNvPicPr>
          <p:nvPr/>
        </p:nvPicPr>
        <p:blipFill>
          <a:blip r:embed="rId3"/>
          <a:stretch>
            <a:fillRect/>
          </a:stretch>
        </p:blipFill>
        <p:spPr>
          <a:xfrm>
            <a:off x="8381002" y="3589713"/>
            <a:ext cx="164607" cy="170703"/>
          </a:xfrm>
          <a:prstGeom prst="rect">
            <a:avLst/>
          </a:prstGeom>
        </p:spPr>
      </p:pic>
      <p:pic>
        <p:nvPicPr>
          <p:cNvPr id="60" name="Picture 59">
            <a:extLst>
              <a:ext uri="{FF2B5EF4-FFF2-40B4-BE49-F238E27FC236}">
                <a16:creationId xmlns:a16="http://schemas.microsoft.com/office/drawing/2014/main" id="{5DD7A6F8-622B-2370-D061-686D6E95CD00}"/>
              </a:ext>
            </a:extLst>
          </p:cNvPr>
          <p:cNvPicPr>
            <a:picLocks noChangeAspect="1"/>
          </p:cNvPicPr>
          <p:nvPr/>
        </p:nvPicPr>
        <p:blipFill>
          <a:blip r:embed="rId3"/>
          <a:stretch>
            <a:fillRect/>
          </a:stretch>
        </p:blipFill>
        <p:spPr>
          <a:xfrm>
            <a:off x="8381002" y="4019649"/>
            <a:ext cx="164607" cy="170703"/>
          </a:xfrm>
          <a:prstGeom prst="rect">
            <a:avLst/>
          </a:prstGeom>
        </p:spPr>
      </p:pic>
      <p:pic>
        <p:nvPicPr>
          <p:cNvPr id="62" name="Picture 61">
            <a:extLst>
              <a:ext uri="{FF2B5EF4-FFF2-40B4-BE49-F238E27FC236}">
                <a16:creationId xmlns:a16="http://schemas.microsoft.com/office/drawing/2014/main" id="{97467EF5-CFFC-49FD-AA25-25C82C87BFC2}"/>
              </a:ext>
            </a:extLst>
          </p:cNvPr>
          <p:cNvPicPr>
            <a:picLocks noChangeAspect="1"/>
          </p:cNvPicPr>
          <p:nvPr/>
        </p:nvPicPr>
        <p:blipFill>
          <a:blip r:embed="rId3"/>
          <a:stretch>
            <a:fillRect/>
          </a:stretch>
        </p:blipFill>
        <p:spPr>
          <a:xfrm>
            <a:off x="8377457" y="4721026"/>
            <a:ext cx="164607" cy="170703"/>
          </a:xfrm>
          <a:prstGeom prst="rect">
            <a:avLst/>
          </a:prstGeom>
        </p:spPr>
      </p:pic>
      <p:pic>
        <p:nvPicPr>
          <p:cNvPr id="63" name="Picture 62">
            <a:extLst>
              <a:ext uri="{FF2B5EF4-FFF2-40B4-BE49-F238E27FC236}">
                <a16:creationId xmlns:a16="http://schemas.microsoft.com/office/drawing/2014/main" id="{E60927DB-871D-BF1E-C251-AB60C9FFB331}"/>
              </a:ext>
            </a:extLst>
          </p:cNvPr>
          <p:cNvPicPr>
            <a:picLocks noChangeAspect="1"/>
          </p:cNvPicPr>
          <p:nvPr/>
        </p:nvPicPr>
        <p:blipFill>
          <a:blip r:embed="rId3"/>
          <a:stretch>
            <a:fillRect/>
          </a:stretch>
        </p:blipFill>
        <p:spPr>
          <a:xfrm>
            <a:off x="8377457" y="5150963"/>
            <a:ext cx="164607" cy="170703"/>
          </a:xfrm>
          <a:prstGeom prst="rect">
            <a:avLst/>
          </a:prstGeom>
        </p:spPr>
      </p:pic>
      <p:cxnSp>
        <p:nvCxnSpPr>
          <p:cNvPr id="3" name="Straight Connector 2">
            <a:extLst>
              <a:ext uri="{FF2B5EF4-FFF2-40B4-BE49-F238E27FC236}">
                <a16:creationId xmlns:a16="http://schemas.microsoft.com/office/drawing/2014/main" id="{D9498161-9C4E-F7F9-FAF2-29CB3C5ADDC6}"/>
              </a:ext>
            </a:extLst>
          </p:cNvPr>
          <p:cNvCxnSpPr>
            <a:cxnSpLocks/>
          </p:cNvCxnSpPr>
          <p:nvPr/>
        </p:nvCxnSpPr>
        <p:spPr>
          <a:xfrm flipH="1" flipV="1">
            <a:off x="9544878" y="1800134"/>
            <a:ext cx="919" cy="4165943"/>
          </a:xfrm>
          <a:prstGeom prst="line">
            <a:avLst/>
          </a:prstGeom>
          <a:ln w="38100">
            <a:solidFill>
              <a:srgbClr val="00855F"/>
            </a:solidFill>
          </a:ln>
        </p:spPr>
        <p:style>
          <a:lnRef idx="1">
            <a:schemeClr val="accent1"/>
          </a:lnRef>
          <a:fillRef idx="0">
            <a:schemeClr val="accent1"/>
          </a:fillRef>
          <a:effectRef idx="0">
            <a:schemeClr val="accent1"/>
          </a:effectRef>
          <a:fontRef idx="minor">
            <a:schemeClr val="tx1"/>
          </a:fontRef>
        </p:style>
      </p:cxnSp>
      <p:sp>
        <p:nvSpPr>
          <p:cNvPr id="7" name="TextBox 6">
            <a:extLst>
              <a:ext uri="{FF2B5EF4-FFF2-40B4-BE49-F238E27FC236}">
                <a16:creationId xmlns:a16="http://schemas.microsoft.com/office/drawing/2014/main" id="{4AF9A9F3-D3E0-B9ED-CC9B-D3E4513C4AD9}"/>
              </a:ext>
            </a:extLst>
          </p:cNvPr>
          <p:cNvSpPr txBox="1"/>
          <p:nvPr/>
        </p:nvSpPr>
        <p:spPr>
          <a:xfrm>
            <a:off x="6105926" y="1820253"/>
            <a:ext cx="1717457" cy="338554"/>
          </a:xfrm>
          <a:prstGeom prst="rect">
            <a:avLst/>
          </a:prstGeom>
          <a:noFill/>
        </p:spPr>
        <p:txBody>
          <a:bodyPr wrap="square" lIns="121920" tIns="60960" rIns="121920" bIns="60960" rtlCol="0" anchor="t">
            <a:spAutoFit/>
          </a:bodyPr>
          <a:lstStyle/>
          <a:p>
            <a:pPr defTabSz="914377">
              <a:defRPr/>
            </a:pPr>
            <a:r>
              <a:rPr lang="fi-FI" sz="1400" b="1">
                <a:solidFill>
                  <a:srgbClr val="00855F"/>
                </a:solidFill>
                <a:latin typeface="Arial"/>
                <a:cs typeface="Arial"/>
              </a:rPr>
              <a:t>MITTARI</a:t>
            </a:r>
            <a:endParaRPr lang="fi-FI" sz="800" b="1">
              <a:solidFill>
                <a:srgbClr val="00855F"/>
              </a:solidFill>
              <a:latin typeface="Arial"/>
              <a:cs typeface="Arial"/>
            </a:endParaRPr>
          </a:p>
        </p:txBody>
      </p:sp>
      <p:sp>
        <p:nvSpPr>
          <p:cNvPr id="26" name="Text Placeholder 7">
            <a:extLst>
              <a:ext uri="{FF2B5EF4-FFF2-40B4-BE49-F238E27FC236}">
                <a16:creationId xmlns:a16="http://schemas.microsoft.com/office/drawing/2014/main" id="{80F50303-0BE6-DC28-CF5A-86ED443F09A0}"/>
              </a:ext>
            </a:extLst>
          </p:cNvPr>
          <p:cNvSpPr txBox="1">
            <a:spLocks/>
          </p:cNvSpPr>
          <p:nvPr/>
        </p:nvSpPr>
        <p:spPr>
          <a:xfrm>
            <a:off x="9700919" y="436108"/>
            <a:ext cx="2330027" cy="1108755"/>
          </a:xfrm>
          <a:prstGeom prst="rect">
            <a:avLst/>
          </a:prstGeom>
          <a:ln w="3175">
            <a:solidFill>
              <a:srgbClr val="00855F"/>
            </a:solidFill>
          </a:ln>
        </p:spPr>
        <p:txBody>
          <a:bodyPr vert="horz" lIns="0" tIns="0" rIns="0" bIns="0" rtlCol="0">
            <a:noAutofit/>
          </a:bodyPr>
          <a:lstStyle>
            <a:lvl1pPr marL="0" indent="0" algn="l" defTabSz="914400" rtl="0" eaLnBrk="1" latinLnBrk="0" hangingPunct="1">
              <a:lnSpc>
                <a:spcPct val="150000"/>
              </a:lnSpc>
              <a:spcBef>
                <a:spcPts val="0"/>
              </a:spcBef>
              <a:spcAft>
                <a:spcPts val="0"/>
              </a:spcAft>
              <a:buFont typeface="Arial" panose="020B0604020202020204" pitchFamily="34" charset="0"/>
              <a:buNone/>
              <a:defRPr sz="1600" kern="1200">
                <a:solidFill>
                  <a:schemeClr val="tx1"/>
                </a:solidFill>
                <a:latin typeface="+mn-lt"/>
                <a:ea typeface="+mn-ea"/>
                <a:cs typeface="+mn-cs"/>
              </a:defRPr>
            </a:lvl1pPr>
            <a:lvl2pPr marL="0" indent="0" algn="l" defTabSz="914400" rtl="0" eaLnBrk="1" latinLnBrk="0" hangingPunct="1">
              <a:lnSpc>
                <a:spcPct val="150000"/>
              </a:lnSpc>
              <a:spcBef>
                <a:spcPts val="0"/>
              </a:spcBef>
              <a:spcAft>
                <a:spcPts val="0"/>
              </a:spcAft>
              <a:buFont typeface="Arial" panose="020B0604020202020204" pitchFamily="34" charset="0"/>
              <a:buNone/>
              <a:defRPr sz="1600" b="1" kern="1200">
                <a:solidFill>
                  <a:schemeClr val="tx1"/>
                </a:solidFill>
                <a:latin typeface="+mn-lt"/>
                <a:ea typeface="+mn-ea"/>
                <a:cs typeface="+mn-cs"/>
              </a:defRPr>
            </a:lvl2pPr>
            <a:lvl3pPr marL="432000" indent="-228600" algn="l" defTabSz="914400" rtl="0" eaLnBrk="1" latinLnBrk="0" hangingPunct="1">
              <a:lnSpc>
                <a:spcPct val="150000"/>
              </a:lnSpc>
              <a:spcBef>
                <a:spcPts val="0"/>
              </a:spcBef>
              <a:spcAft>
                <a:spcPts val="0"/>
              </a:spcAft>
              <a:buFont typeface="Arial" panose="020B0604020202020204" pitchFamily="34" charset="0"/>
              <a:buChar char="•"/>
              <a:defRPr sz="1600" kern="1200">
                <a:solidFill>
                  <a:schemeClr val="tx1"/>
                </a:solidFill>
                <a:latin typeface="+mn-lt"/>
                <a:ea typeface="+mn-ea"/>
                <a:cs typeface="+mn-cs"/>
              </a:defRPr>
            </a:lvl3pPr>
            <a:lvl4pPr marL="864000" indent="-228600" algn="l" defTabSz="914400" rtl="0" eaLnBrk="1" latinLnBrk="0" hangingPunct="1">
              <a:lnSpc>
                <a:spcPct val="150000"/>
              </a:lnSpc>
              <a:spcBef>
                <a:spcPts val="0"/>
              </a:spcBef>
              <a:spcAft>
                <a:spcPts val="0"/>
              </a:spcAft>
              <a:buFont typeface="Arial" panose="020B0604020202020204" pitchFamily="34" charset="0"/>
              <a:buChar char="•"/>
              <a:defRPr sz="1600" kern="1200">
                <a:solidFill>
                  <a:schemeClr val="tx1"/>
                </a:solidFill>
                <a:latin typeface="+mn-lt"/>
                <a:ea typeface="+mn-ea"/>
                <a:cs typeface="+mn-cs"/>
              </a:defRPr>
            </a:lvl4pPr>
            <a:lvl5pPr marL="1296000" indent="-228600" algn="l" defTabSz="914400" rtl="0" eaLnBrk="1" latinLnBrk="0" hangingPunct="1">
              <a:lnSpc>
                <a:spcPct val="150000"/>
              </a:lnSpc>
              <a:spcBef>
                <a:spcPts val="0"/>
              </a:spcBef>
              <a:spcAft>
                <a:spcPts val="0"/>
              </a:spcAft>
              <a:buFont typeface="Arial" panose="020B0604020202020204" pitchFamily="34" charset="0"/>
              <a:buChar char="•"/>
              <a:defRPr sz="1600" kern="1200" spc="5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defTabSz="914377">
              <a:defRPr/>
            </a:pPr>
            <a:r>
              <a:rPr lang="fi-FI">
                <a:solidFill>
                  <a:srgbClr val="000000"/>
                </a:solidFill>
                <a:latin typeface="Arial" panose="020B0604020202020204" pitchFamily="34" charset="0"/>
                <a:cs typeface="Arial" panose="020B0604020202020204" pitchFamily="34" charset="0"/>
              </a:rPr>
              <a:t> </a:t>
            </a:r>
            <a:endParaRPr lang="fi-FI" sz="1400">
              <a:solidFill>
                <a:srgbClr val="34B98B"/>
              </a:solidFill>
              <a:latin typeface="Arial" panose="020B0604020202020204" pitchFamily="34" charset="0"/>
              <a:cs typeface="Arial" panose="020B0604020202020204" pitchFamily="34" charset="0"/>
            </a:endParaRPr>
          </a:p>
        </p:txBody>
      </p:sp>
      <p:sp>
        <p:nvSpPr>
          <p:cNvPr id="11" name="TextBox 10">
            <a:extLst>
              <a:ext uri="{FF2B5EF4-FFF2-40B4-BE49-F238E27FC236}">
                <a16:creationId xmlns:a16="http://schemas.microsoft.com/office/drawing/2014/main" id="{0D3AF1CF-CF5A-4005-2639-E627CA6FBFAC}"/>
              </a:ext>
            </a:extLst>
          </p:cNvPr>
          <p:cNvSpPr txBox="1"/>
          <p:nvPr/>
        </p:nvSpPr>
        <p:spPr>
          <a:xfrm>
            <a:off x="6561162" y="484949"/>
            <a:ext cx="2776021" cy="492443"/>
          </a:xfrm>
          <a:prstGeom prst="rect">
            <a:avLst/>
          </a:prstGeom>
          <a:noFill/>
        </p:spPr>
        <p:txBody>
          <a:bodyPr wrap="square" lIns="121920" tIns="60960" rIns="121920" bIns="60960" rtlCol="0" anchor="t">
            <a:spAutoFit/>
          </a:bodyPr>
          <a:lstStyle/>
          <a:p>
            <a:pPr defTabSz="914377">
              <a:defRPr/>
            </a:pPr>
            <a:r>
              <a:rPr lang="fi-FI" sz="1200" dirty="0">
                <a:solidFill>
                  <a:prstClr val="black"/>
                </a:solidFill>
                <a:latin typeface="Arial"/>
                <a:ea typeface="Verdana"/>
                <a:cs typeface="Arial"/>
              </a:rPr>
              <a:t>Tähän voit kirjata huomioita ja muistiinpanoja työn aikana.</a:t>
            </a:r>
          </a:p>
        </p:txBody>
      </p:sp>
      <p:sp>
        <p:nvSpPr>
          <p:cNvPr id="12" name="TextBox 11">
            <a:extLst>
              <a:ext uri="{FF2B5EF4-FFF2-40B4-BE49-F238E27FC236}">
                <a16:creationId xmlns:a16="http://schemas.microsoft.com/office/drawing/2014/main" id="{D09A51C9-1E26-9427-9514-7787B90C5B16}"/>
              </a:ext>
            </a:extLst>
          </p:cNvPr>
          <p:cNvSpPr txBox="1"/>
          <p:nvPr/>
        </p:nvSpPr>
        <p:spPr>
          <a:xfrm>
            <a:off x="9691258" y="470594"/>
            <a:ext cx="2366839" cy="1046440"/>
          </a:xfrm>
          <a:prstGeom prst="rect">
            <a:avLst/>
          </a:prstGeom>
          <a:noFill/>
        </p:spPr>
        <p:txBody>
          <a:bodyPr wrap="square" lIns="121920" tIns="60960" rIns="121920" bIns="60960" rtlCol="0" anchor="t">
            <a:spAutoFit/>
          </a:bodyPr>
          <a:lstStyle/>
          <a:p>
            <a:pPr defTabSz="914377">
              <a:defRPr/>
            </a:pPr>
            <a:r>
              <a:rPr lang="fi-FI" sz="1200" b="1" dirty="0">
                <a:solidFill>
                  <a:prstClr val="black"/>
                </a:solidFill>
                <a:latin typeface="Arial"/>
                <a:ea typeface="Verdana"/>
                <a:cs typeface="Arial"/>
              </a:rPr>
              <a:t>Tähän kirjaston nimi</a:t>
            </a:r>
          </a:p>
          <a:p>
            <a:pPr defTabSz="914377">
              <a:defRPr/>
            </a:pPr>
            <a:r>
              <a:rPr lang="fi-FI" sz="1200" dirty="0">
                <a:solidFill>
                  <a:prstClr val="black"/>
                </a:solidFill>
                <a:latin typeface="Arial"/>
                <a:ea typeface="Verdana"/>
                <a:cs typeface="Arial"/>
              </a:rPr>
              <a:t>ja vastuutahot.</a:t>
            </a:r>
            <a:endParaRPr lang="fi-FI" sz="1200" b="1" dirty="0">
              <a:solidFill>
                <a:prstClr val="black"/>
              </a:solidFill>
              <a:latin typeface="Arial" panose="020B0604020202020204" pitchFamily="34" charset="0"/>
              <a:ea typeface="Verdana" panose="020B0604030504040204" pitchFamily="34" charset="0"/>
              <a:cs typeface="Arial" panose="020B0604020202020204" pitchFamily="34" charset="0"/>
            </a:endParaRPr>
          </a:p>
          <a:p>
            <a:pPr defTabSz="914377">
              <a:defRPr/>
            </a:pPr>
            <a:endParaRPr lang="fi-FI" sz="1200" dirty="0">
              <a:solidFill>
                <a:prstClr val="black"/>
              </a:solidFill>
              <a:latin typeface="Arial" panose="020B0604020202020204" pitchFamily="34" charset="0"/>
              <a:ea typeface="Verdana" panose="020B0604030504040204" pitchFamily="34" charset="0"/>
              <a:cs typeface="Arial" panose="020B0604020202020204" pitchFamily="34" charset="0"/>
            </a:endParaRPr>
          </a:p>
          <a:p>
            <a:pPr defTabSz="914377">
              <a:defRPr/>
            </a:pPr>
            <a:r>
              <a:rPr lang="fi-FI" sz="1200" dirty="0">
                <a:solidFill>
                  <a:prstClr val="black"/>
                </a:solidFill>
                <a:latin typeface="Arial"/>
                <a:ea typeface="Verdana"/>
                <a:cs typeface="Arial"/>
              </a:rPr>
              <a:t>Vastuut voit kirjata myös alle toimenpidekohtaisesti.</a:t>
            </a:r>
          </a:p>
        </p:txBody>
      </p:sp>
      <p:sp>
        <p:nvSpPr>
          <p:cNvPr id="13" name="TextBox 12">
            <a:extLst>
              <a:ext uri="{FF2B5EF4-FFF2-40B4-BE49-F238E27FC236}">
                <a16:creationId xmlns:a16="http://schemas.microsoft.com/office/drawing/2014/main" id="{D212F96F-0341-EFE1-4051-C98D02CFD37C}"/>
              </a:ext>
            </a:extLst>
          </p:cNvPr>
          <p:cNvSpPr txBox="1"/>
          <p:nvPr/>
        </p:nvSpPr>
        <p:spPr>
          <a:xfrm>
            <a:off x="145901" y="2367537"/>
            <a:ext cx="5837199" cy="738664"/>
          </a:xfrm>
          <a:prstGeom prst="rect">
            <a:avLst/>
          </a:prstGeom>
          <a:noFill/>
        </p:spPr>
        <p:txBody>
          <a:bodyPr wrap="square" lIns="121920" tIns="60960" rIns="121920" bIns="60960" rtlCol="0" anchor="t">
            <a:spAutoFit/>
          </a:bodyPr>
          <a:lstStyle/>
          <a:p>
            <a:pPr defTabSz="914377">
              <a:defRPr/>
            </a:pPr>
            <a:r>
              <a:rPr lang="fi-FI" sz="1400" b="1" dirty="0">
                <a:solidFill>
                  <a:prstClr val="black"/>
                </a:solidFill>
                <a:latin typeface="Arial"/>
                <a:ea typeface="Verdana"/>
                <a:cs typeface="Arial"/>
              </a:rPr>
              <a:t>Kirjaa tähän ensimmäinen toimenpide. </a:t>
            </a:r>
          </a:p>
          <a:p>
            <a:pPr defTabSz="914377">
              <a:defRPr/>
            </a:pPr>
            <a:endParaRPr lang="fi-FI" sz="1400" dirty="0">
              <a:solidFill>
                <a:prstClr val="black"/>
              </a:solidFill>
              <a:latin typeface="Arial" panose="020B0604020202020204" pitchFamily="34" charset="0"/>
              <a:ea typeface="Verdana" panose="020B0604030504040204" pitchFamily="34" charset="0"/>
              <a:cs typeface="Arial" panose="020B0604020202020204" pitchFamily="34" charset="0"/>
            </a:endParaRPr>
          </a:p>
          <a:p>
            <a:pPr defTabSz="914377">
              <a:defRPr/>
            </a:pPr>
            <a:r>
              <a:rPr lang="fi-FI" sz="1200" dirty="0">
                <a:solidFill>
                  <a:prstClr val="black"/>
                </a:solidFill>
                <a:latin typeface="Arial"/>
                <a:ea typeface="Verdana"/>
                <a:cs typeface="Arial"/>
              </a:rPr>
              <a:t>Hyvä toimenpide on selkeästi rajattu ja konkreettinen.</a:t>
            </a:r>
          </a:p>
        </p:txBody>
      </p:sp>
      <p:sp>
        <p:nvSpPr>
          <p:cNvPr id="14" name="TextBox 13">
            <a:extLst>
              <a:ext uri="{FF2B5EF4-FFF2-40B4-BE49-F238E27FC236}">
                <a16:creationId xmlns:a16="http://schemas.microsoft.com/office/drawing/2014/main" id="{514DD889-E066-F67A-08BA-AD7C206D0A96}"/>
              </a:ext>
            </a:extLst>
          </p:cNvPr>
          <p:cNvSpPr txBox="1"/>
          <p:nvPr/>
        </p:nvSpPr>
        <p:spPr>
          <a:xfrm>
            <a:off x="6096001" y="2242210"/>
            <a:ext cx="1878699" cy="1046440"/>
          </a:xfrm>
          <a:prstGeom prst="rect">
            <a:avLst/>
          </a:prstGeom>
          <a:noFill/>
        </p:spPr>
        <p:txBody>
          <a:bodyPr wrap="square" lIns="121920" tIns="60960" rIns="121920" bIns="60960" rtlCol="0" anchor="t">
            <a:spAutoFit/>
          </a:bodyPr>
          <a:lstStyle/>
          <a:p>
            <a:pPr marL="285320" indent="-285320" defTabSz="914377">
              <a:buFont typeface="Arial" panose="020B0604020202020204" pitchFamily="34" charset="0"/>
              <a:buChar char="•"/>
              <a:defRPr/>
            </a:pPr>
            <a:r>
              <a:rPr lang="fi-FI" sz="1200" dirty="0">
                <a:solidFill>
                  <a:prstClr val="black"/>
                </a:solidFill>
                <a:latin typeface="Arial"/>
                <a:cs typeface="Arial"/>
              </a:rPr>
              <a:t>Kirjaa tähän mittarit, joiden avulla toimenpiteen onnistumista voidaan seurata.</a:t>
            </a:r>
            <a:endParaRPr lang="fi-FI" sz="1200" dirty="0">
              <a:solidFill>
                <a:prstClr val="black"/>
              </a:solidFill>
              <a:latin typeface="Arial" panose="020B0604020202020204" pitchFamily="34" charset="0"/>
              <a:cs typeface="Arial" panose="020B0604020202020204" pitchFamily="34" charset="0"/>
            </a:endParaRPr>
          </a:p>
        </p:txBody>
      </p:sp>
      <p:sp>
        <p:nvSpPr>
          <p:cNvPr id="15" name="TextBox 14">
            <a:extLst>
              <a:ext uri="{FF2B5EF4-FFF2-40B4-BE49-F238E27FC236}">
                <a16:creationId xmlns:a16="http://schemas.microsoft.com/office/drawing/2014/main" id="{AD171C6E-51AE-8778-9084-9DB50C9F63D1}"/>
              </a:ext>
            </a:extLst>
          </p:cNvPr>
          <p:cNvSpPr txBox="1"/>
          <p:nvPr/>
        </p:nvSpPr>
        <p:spPr>
          <a:xfrm>
            <a:off x="134582" y="3435337"/>
            <a:ext cx="5837199" cy="1354217"/>
          </a:xfrm>
          <a:prstGeom prst="rect">
            <a:avLst/>
          </a:prstGeom>
          <a:noFill/>
        </p:spPr>
        <p:txBody>
          <a:bodyPr wrap="square" lIns="121920" tIns="60960" rIns="121920" bIns="60960" rtlCol="0" anchor="t">
            <a:spAutoFit/>
          </a:bodyPr>
          <a:lstStyle/>
          <a:p>
            <a:pPr defTabSz="914377">
              <a:defRPr/>
            </a:pPr>
            <a:r>
              <a:rPr lang="fi-FI" sz="1400" b="1" dirty="0">
                <a:solidFill>
                  <a:prstClr val="black"/>
                </a:solidFill>
                <a:latin typeface="Arial"/>
                <a:ea typeface="Verdana"/>
                <a:cs typeface="Arial"/>
              </a:rPr>
              <a:t>Kirjaa tähän toinen toimenpide.</a:t>
            </a:r>
          </a:p>
          <a:p>
            <a:pPr defTabSz="914377">
              <a:defRPr/>
            </a:pPr>
            <a:endParaRPr lang="fi-FI" sz="1400" b="1" dirty="0">
              <a:solidFill>
                <a:prstClr val="black"/>
              </a:solidFill>
              <a:latin typeface="Arial" panose="020B0604020202020204" pitchFamily="34" charset="0"/>
              <a:ea typeface="Verdana" panose="020B0604030504040204" pitchFamily="34" charset="0"/>
              <a:cs typeface="Arial" panose="020B0604020202020204" pitchFamily="34" charset="0"/>
            </a:endParaRPr>
          </a:p>
          <a:p>
            <a:pPr defTabSz="914377">
              <a:defRPr/>
            </a:pPr>
            <a:r>
              <a:rPr lang="fi-FI" sz="1200" dirty="0">
                <a:solidFill>
                  <a:prstClr val="black"/>
                </a:solidFill>
                <a:latin typeface="Arial"/>
                <a:ea typeface="Verdana"/>
                <a:cs typeface="Arial"/>
              </a:rPr>
              <a:t>Määritä toimenpiteelle vastuutaho ja aseta mittarit sekä aikataulu oikealla oleviin sarakkeisiin.</a:t>
            </a:r>
            <a:endParaRPr lang="fi-FI" sz="1200" dirty="0">
              <a:solidFill>
                <a:prstClr val="black"/>
              </a:solidFill>
              <a:latin typeface="Arial" panose="020B0604020202020204" pitchFamily="34" charset="0"/>
              <a:ea typeface="Verdana" panose="020B0604030504040204" pitchFamily="34" charset="0"/>
              <a:cs typeface="Arial" panose="020B0604020202020204" pitchFamily="34" charset="0"/>
            </a:endParaRPr>
          </a:p>
          <a:p>
            <a:pPr defTabSz="914377">
              <a:defRPr/>
            </a:pPr>
            <a:endParaRPr lang="fi-FI" sz="1400" b="1" dirty="0">
              <a:solidFill>
                <a:prstClr val="black"/>
              </a:solidFill>
              <a:latin typeface="Arial" panose="020B0604020202020204" pitchFamily="34" charset="0"/>
              <a:ea typeface="Verdana" panose="020B0604030504040204" pitchFamily="34" charset="0"/>
              <a:cs typeface="Arial" panose="020B0604020202020204" pitchFamily="34" charset="0"/>
            </a:endParaRPr>
          </a:p>
          <a:p>
            <a:pPr defTabSz="914377">
              <a:defRPr/>
            </a:pPr>
            <a:endParaRPr lang="fi-FI" sz="1400" b="1" dirty="0">
              <a:solidFill>
                <a:prstClr val="black"/>
              </a:solidFill>
              <a:latin typeface="Arial" panose="020B0604020202020204" pitchFamily="34" charset="0"/>
              <a:ea typeface="Verdana" panose="020B0604030504040204" pitchFamily="34" charset="0"/>
              <a:cs typeface="Arial" panose="020B0604020202020204" pitchFamily="34" charset="0"/>
            </a:endParaRPr>
          </a:p>
        </p:txBody>
      </p:sp>
      <p:sp>
        <p:nvSpPr>
          <p:cNvPr id="16" name="TextBox 15">
            <a:extLst>
              <a:ext uri="{FF2B5EF4-FFF2-40B4-BE49-F238E27FC236}">
                <a16:creationId xmlns:a16="http://schemas.microsoft.com/office/drawing/2014/main" id="{5C1B0F44-9B4D-7EDA-920D-5954ABB1FC6A}"/>
              </a:ext>
            </a:extLst>
          </p:cNvPr>
          <p:cNvSpPr txBox="1"/>
          <p:nvPr/>
        </p:nvSpPr>
        <p:spPr>
          <a:xfrm>
            <a:off x="6084681" y="3378249"/>
            <a:ext cx="1878699" cy="276999"/>
          </a:xfrm>
          <a:prstGeom prst="rect">
            <a:avLst/>
          </a:prstGeom>
          <a:noFill/>
        </p:spPr>
        <p:txBody>
          <a:bodyPr wrap="square" rtlCol="0">
            <a:spAutoFit/>
          </a:bodyPr>
          <a:lstStyle/>
          <a:p>
            <a:pPr marL="285744" indent="-285744" defTabSz="914377">
              <a:buFont typeface="Arial" panose="020B0604020202020204" pitchFamily="34" charset="0"/>
              <a:buChar char="•"/>
              <a:defRPr/>
            </a:pPr>
            <a:r>
              <a:rPr lang="fi-FI" sz="1200">
                <a:solidFill>
                  <a:prstClr val="black"/>
                </a:solidFill>
                <a:latin typeface="Arial" panose="020B0604020202020204" pitchFamily="34" charset="0"/>
                <a:ea typeface="Verdana" panose="020B0604030504040204" pitchFamily="34" charset="0"/>
                <a:cs typeface="Arial" panose="020B0604020202020204" pitchFamily="34" charset="0"/>
              </a:rPr>
              <a:t>x</a:t>
            </a:r>
          </a:p>
        </p:txBody>
      </p:sp>
      <p:sp>
        <p:nvSpPr>
          <p:cNvPr id="17" name="TextBox 16">
            <a:extLst>
              <a:ext uri="{FF2B5EF4-FFF2-40B4-BE49-F238E27FC236}">
                <a16:creationId xmlns:a16="http://schemas.microsoft.com/office/drawing/2014/main" id="{3219DAD5-0A2B-F16C-B35E-9F1D6ED333E6}"/>
              </a:ext>
            </a:extLst>
          </p:cNvPr>
          <p:cNvSpPr txBox="1"/>
          <p:nvPr/>
        </p:nvSpPr>
        <p:spPr>
          <a:xfrm>
            <a:off x="152179" y="4596144"/>
            <a:ext cx="5837199" cy="1477328"/>
          </a:xfrm>
          <a:prstGeom prst="rect">
            <a:avLst/>
          </a:prstGeom>
          <a:noFill/>
        </p:spPr>
        <p:txBody>
          <a:bodyPr wrap="square" lIns="121920" tIns="60960" rIns="121920" bIns="60960" rtlCol="0" anchor="t">
            <a:spAutoFit/>
          </a:bodyPr>
          <a:lstStyle/>
          <a:p>
            <a:pPr defTabSz="914377">
              <a:defRPr/>
            </a:pPr>
            <a:r>
              <a:rPr lang="fi-FI" sz="1400" b="1" dirty="0">
                <a:solidFill>
                  <a:prstClr val="black"/>
                </a:solidFill>
                <a:latin typeface="Arial"/>
                <a:ea typeface="Verdana"/>
                <a:cs typeface="Arial"/>
              </a:rPr>
              <a:t>Kirjaa tähän kolmas toimenpide.</a:t>
            </a:r>
          </a:p>
          <a:p>
            <a:pPr defTabSz="914377">
              <a:defRPr/>
            </a:pPr>
            <a:endParaRPr lang="fi-FI" sz="1400" dirty="0">
              <a:solidFill>
                <a:prstClr val="black"/>
              </a:solidFill>
              <a:latin typeface="Arial" panose="020B0604020202020204" pitchFamily="34" charset="0"/>
              <a:ea typeface="Verdana" panose="020B0604030504040204" pitchFamily="34" charset="0"/>
              <a:cs typeface="Arial" panose="020B0604020202020204" pitchFamily="34" charset="0"/>
            </a:endParaRPr>
          </a:p>
          <a:p>
            <a:pPr defTabSz="914377">
              <a:defRPr/>
            </a:pPr>
            <a:r>
              <a:rPr lang="fi-FI" sz="1200" dirty="0">
                <a:solidFill>
                  <a:prstClr val="black"/>
                </a:solidFill>
                <a:latin typeface="Arial"/>
                <a:ea typeface="Verdana"/>
                <a:cs typeface="Arial"/>
              </a:rPr>
              <a:t>Vaikutus-sarakkeeseen merkataan, onko toimenpiteen vaikutus kirjaston jalanjälkeä pienentävä (kuten päästöjä vähentävä) vai kädenjälkeä eli positiivista yhteiskunnallista vaikuttavuutta kasvattava (kuten yhdenvertaisuutta tai ympäristötietoisuutta lisäävä). Arvioi toimenpiteen vaikutukset ja kopioi valintamerkki oikeisiin ruutuihin.</a:t>
            </a:r>
            <a:endParaRPr lang="fi-FI">
              <a:solidFill>
                <a:prstClr val="black"/>
              </a:solidFill>
              <a:cs typeface="Calibri"/>
            </a:endParaRPr>
          </a:p>
        </p:txBody>
      </p:sp>
      <p:sp>
        <p:nvSpPr>
          <p:cNvPr id="18" name="TextBox 17">
            <a:extLst>
              <a:ext uri="{FF2B5EF4-FFF2-40B4-BE49-F238E27FC236}">
                <a16:creationId xmlns:a16="http://schemas.microsoft.com/office/drawing/2014/main" id="{500802AA-7412-06D3-7184-A5619C570E45}"/>
              </a:ext>
            </a:extLst>
          </p:cNvPr>
          <p:cNvSpPr txBox="1"/>
          <p:nvPr/>
        </p:nvSpPr>
        <p:spPr>
          <a:xfrm>
            <a:off x="6102280" y="4550430"/>
            <a:ext cx="1878699" cy="276999"/>
          </a:xfrm>
          <a:prstGeom prst="rect">
            <a:avLst/>
          </a:prstGeom>
          <a:noFill/>
        </p:spPr>
        <p:txBody>
          <a:bodyPr wrap="square" rtlCol="0">
            <a:spAutoFit/>
          </a:bodyPr>
          <a:lstStyle/>
          <a:p>
            <a:pPr marL="285744" indent="-285744" defTabSz="914377">
              <a:buFont typeface="Arial" panose="020B0604020202020204" pitchFamily="34" charset="0"/>
              <a:buChar char="•"/>
              <a:defRPr/>
            </a:pPr>
            <a:r>
              <a:rPr lang="fi-FI" sz="1200">
                <a:solidFill>
                  <a:prstClr val="black"/>
                </a:solidFill>
                <a:latin typeface="Arial" panose="020B0604020202020204" pitchFamily="34" charset="0"/>
                <a:ea typeface="Verdana" panose="020B0604030504040204" pitchFamily="34" charset="0"/>
                <a:cs typeface="Arial" panose="020B0604020202020204" pitchFamily="34" charset="0"/>
              </a:rPr>
              <a:t>x</a:t>
            </a:r>
          </a:p>
        </p:txBody>
      </p:sp>
      <p:sp>
        <p:nvSpPr>
          <p:cNvPr id="6" name="TextBox 5">
            <a:extLst>
              <a:ext uri="{FF2B5EF4-FFF2-40B4-BE49-F238E27FC236}">
                <a16:creationId xmlns:a16="http://schemas.microsoft.com/office/drawing/2014/main" id="{D95AC5A9-45BB-C62A-5C0F-7E4D411ED3FF}"/>
              </a:ext>
            </a:extLst>
          </p:cNvPr>
          <p:cNvSpPr txBox="1"/>
          <p:nvPr/>
        </p:nvSpPr>
        <p:spPr>
          <a:xfrm>
            <a:off x="9804289" y="2214566"/>
            <a:ext cx="2041593" cy="338554"/>
          </a:xfrm>
          <a:prstGeom prst="rect">
            <a:avLst/>
          </a:prstGeom>
          <a:noFill/>
        </p:spPr>
        <p:txBody>
          <a:bodyPr wrap="square" lIns="121920" tIns="60960" rIns="121920" bIns="60960" rtlCol="0" anchor="t">
            <a:spAutoFit/>
          </a:bodyPr>
          <a:lstStyle/>
          <a:p>
            <a:pPr defTabSz="914377">
              <a:defRPr/>
            </a:pPr>
            <a:r>
              <a:rPr lang="fi-FI" sz="1400">
                <a:solidFill>
                  <a:srgbClr val="00855F"/>
                </a:solidFill>
                <a:latin typeface="Arial"/>
                <a:cs typeface="Arial"/>
              </a:rPr>
              <a:t>JATKUVA</a:t>
            </a:r>
            <a:endParaRPr lang="fi-FI" sz="800">
              <a:solidFill>
                <a:srgbClr val="00855F"/>
              </a:solidFill>
              <a:latin typeface="Arial"/>
              <a:cs typeface="Arial"/>
            </a:endParaRPr>
          </a:p>
        </p:txBody>
      </p:sp>
      <p:pic>
        <p:nvPicPr>
          <p:cNvPr id="8" name="Picture 7">
            <a:extLst>
              <a:ext uri="{FF2B5EF4-FFF2-40B4-BE49-F238E27FC236}">
                <a16:creationId xmlns:a16="http://schemas.microsoft.com/office/drawing/2014/main" id="{E7A1A1DE-9587-F1EA-6D25-770A69A0F2F9}"/>
              </a:ext>
            </a:extLst>
          </p:cNvPr>
          <p:cNvPicPr>
            <a:picLocks noChangeAspect="1"/>
          </p:cNvPicPr>
          <p:nvPr/>
        </p:nvPicPr>
        <p:blipFill>
          <a:blip r:embed="rId3"/>
          <a:stretch>
            <a:fillRect/>
          </a:stretch>
        </p:blipFill>
        <p:spPr>
          <a:xfrm>
            <a:off x="9657690" y="2302983"/>
            <a:ext cx="164607" cy="170703"/>
          </a:xfrm>
          <a:prstGeom prst="rect">
            <a:avLst/>
          </a:prstGeom>
        </p:spPr>
      </p:pic>
      <p:sp>
        <p:nvSpPr>
          <p:cNvPr id="9" name="TextBox 8">
            <a:extLst>
              <a:ext uri="{FF2B5EF4-FFF2-40B4-BE49-F238E27FC236}">
                <a16:creationId xmlns:a16="http://schemas.microsoft.com/office/drawing/2014/main" id="{6FE49E6C-CCB6-9B14-62ED-9699E9D46D13}"/>
              </a:ext>
            </a:extLst>
          </p:cNvPr>
          <p:cNvSpPr txBox="1"/>
          <p:nvPr/>
        </p:nvSpPr>
        <p:spPr>
          <a:xfrm>
            <a:off x="9835165" y="3621653"/>
            <a:ext cx="2047279" cy="338554"/>
          </a:xfrm>
          <a:prstGeom prst="rect">
            <a:avLst/>
          </a:prstGeom>
          <a:noFill/>
        </p:spPr>
        <p:txBody>
          <a:bodyPr wrap="square" lIns="121920" tIns="60960" rIns="121920" bIns="60960" rtlCol="0" anchor="t">
            <a:spAutoFit/>
          </a:bodyPr>
          <a:lstStyle/>
          <a:p>
            <a:pPr defTabSz="914377">
              <a:defRPr/>
            </a:pPr>
            <a:r>
              <a:rPr lang="fi-FI" sz="1400">
                <a:solidFill>
                  <a:srgbClr val="00855F"/>
                </a:solidFill>
                <a:latin typeface="Arial"/>
                <a:cs typeface="Arial"/>
              </a:rPr>
              <a:t>LYHYT </a:t>
            </a:r>
            <a:r>
              <a:rPr lang="fi-FI" sz="800" i="1">
                <a:solidFill>
                  <a:srgbClr val="00855F"/>
                </a:solidFill>
                <a:latin typeface="Arial"/>
                <a:cs typeface="Arial"/>
              </a:rPr>
              <a:t>HETI, VUODEN SISÄLLÄ</a:t>
            </a:r>
            <a:endParaRPr lang="fi-FI" sz="800">
              <a:solidFill>
                <a:srgbClr val="00855F"/>
              </a:solidFill>
              <a:latin typeface="Arial"/>
              <a:cs typeface="Arial"/>
            </a:endParaRPr>
          </a:p>
        </p:txBody>
      </p:sp>
      <p:sp>
        <p:nvSpPr>
          <p:cNvPr id="19" name="TextBox 18">
            <a:extLst>
              <a:ext uri="{FF2B5EF4-FFF2-40B4-BE49-F238E27FC236}">
                <a16:creationId xmlns:a16="http://schemas.microsoft.com/office/drawing/2014/main" id="{EE4F644C-899C-D336-8A01-46C95E37FB1A}"/>
              </a:ext>
            </a:extLst>
          </p:cNvPr>
          <p:cNvSpPr txBox="1"/>
          <p:nvPr/>
        </p:nvSpPr>
        <p:spPr>
          <a:xfrm>
            <a:off x="9835163" y="4159706"/>
            <a:ext cx="1939879" cy="338554"/>
          </a:xfrm>
          <a:prstGeom prst="rect">
            <a:avLst/>
          </a:prstGeom>
          <a:noFill/>
        </p:spPr>
        <p:txBody>
          <a:bodyPr wrap="square" lIns="121920" tIns="60960" rIns="121920" bIns="60960" rtlCol="0" anchor="t">
            <a:spAutoFit/>
          </a:bodyPr>
          <a:lstStyle/>
          <a:p>
            <a:pPr defTabSz="914377">
              <a:defRPr/>
            </a:pPr>
            <a:r>
              <a:rPr lang="fi-FI" sz="1400">
                <a:solidFill>
                  <a:srgbClr val="00855F"/>
                </a:solidFill>
                <a:latin typeface="Arial"/>
                <a:cs typeface="Arial"/>
              </a:rPr>
              <a:t>PITKÄ </a:t>
            </a:r>
            <a:r>
              <a:rPr lang="fi-FI" sz="800" i="1">
                <a:solidFill>
                  <a:srgbClr val="00855F"/>
                </a:solidFill>
                <a:latin typeface="Arial"/>
                <a:cs typeface="Arial"/>
              </a:rPr>
              <a:t>4-10 VUOTTA</a:t>
            </a:r>
            <a:endParaRPr lang="fi-FI" sz="800">
              <a:solidFill>
                <a:srgbClr val="00855F"/>
              </a:solidFill>
              <a:latin typeface="Arial"/>
              <a:cs typeface="Arial"/>
            </a:endParaRPr>
          </a:p>
        </p:txBody>
      </p:sp>
      <p:sp>
        <p:nvSpPr>
          <p:cNvPr id="20" name="TextBox 19">
            <a:extLst>
              <a:ext uri="{FF2B5EF4-FFF2-40B4-BE49-F238E27FC236}">
                <a16:creationId xmlns:a16="http://schemas.microsoft.com/office/drawing/2014/main" id="{0D0502EE-BD22-0CE1-BD66-38E8024E207E}"/>
              </a:ext>
            </a:extLst>
          </p:cNvPr>
          <p:cNvSpPr txBox="1"/>
          <p:nvPr/>
        </p:nvSpPr>
        <p:spPr>
          <a:xfrm>
            <a:off x="9835164" y="3903482"/>
            <a:ext cx="1964992" cy="338554"/>
          </a:xfrm>
          <a:prstGeom prst="rect">
            <a:avLst/>
          </a:prstGeom>
          <a:noFill/>
        </p:spPr>
        <p:txBody>
          <a:bodyPr wrap="square" lIns="121920" tIns="60960" rIns="121920" bIns="60960" rtlCol="0" anchor="t">
            <a:spAutoFit/>
          </a:bodyPr>
          <a:lstStyle/>
          <a:p>
            <a:pPr defTabSz="914377">
              <a:defRPr/>
            </a:pPr>
            <a:r>
              <a:rPr lang="fi-FI" sz="1400">
                <a:solidFill>
                  <a:srgbClr val="00855F"/>
                </a:solidFill>
                <a:latin typeface="Arial"/>
                <a:cs typeface="Arial"/>
              </a:rPr>
              <a:t>KESKIPITKÄ </a:t>
            </a:r>
            <a:r>
              <a:rPr lang="fi-FI" sz="800" i="1">
                <a:solidFill>
                  <a:srgbClr val="00855F"/>
                </a:solidFill>
                <a:latin typeface="Arial"/>
                <a:cs typeface="Arial"/>
              </a:rPr>
              <a:t>1-3 VUOTTA</a:t>
            </a:r>
            <a:endParaRPr lang="fi-FI" sz="800">
              <a:solidFill>
                <a:srgbClr val="00855F"/>
              </a:solidFill>
              <a:latin typeface="Arial"/>
              <a:cs typeface="Arial"/>
            </a:endParaRPr>
          </a:p>
        </p:txBody>
      </p:sp>
      <p:pic>
        <p:nvPicPr>
          <p:cNvPr id="21" name="Picture 20">
            <a:extLst>
              <a:ext uri="{FF2B5EF4-FFF2-40B4-BE49-F238E27FC236}">
                <a16:creationId xmlns:a16="http://schemas.microsoft.com/office/drawing/2014/main" id="{E7566139-B97B-5813-751D-A179032D2E47}"/>
              </a:ext>
            </a:extLst>
          </p:cNvPr>
          <p:cNvPicPr>
            <a:picLocks noChangeAspect="1"/>
          </p:cNvPicPr>
          <p:nvPr/>
        </p:nvPicPr>
        <p:blipFill>
          <a:blip r:embed="rId3"/>
          <a:stretch>
            <a:fillRect/>
          </a:stretch>
        </p:blipFill>
        <p:spPr>
          <a:xfrm>
            <a:off x="9670237" y="3709050"/>
            <a:ext cx="164607" cy="170703"/>
          </a:xfrm>
          <a:prstGeom prst="rect">
            <a:avLst/>
          </a:prstGeom>
        </p:spPr>
      </p:pic>
      <p:pic>
        <p:nvPicPr>
          <p:cNvPr id="22" name="Picture 21">
            <a:extLst>
              <a:ext uri="{FF2B5EF4-FFF2-40B4-BE49-F238E27FC236}">
                <a16:creationId xmlns:a16="http://schemas.microsoft.com/office/drawing/2014/main" id="{08C041BC-0105-0087-5BFD-74F37B7DE425}"/>
              </a:ext>
            </a:extLst>
          </p:cNvPr>
          <p:cNvPicPr>
            <a:picLocks noChangeAspect="1"/>
          </p:cNvPicPr>
          <p:nvPr/>
        </p:nvPicPr>
        <p:blipFill>
          <a:blip r:embed="rId3"/>
          <a:stretch>
            <a:fillRect/>
          </a:stretch>
        </p:blipFill>
        <p:spPr>
          <a:xfrm>
            <a:off x="9674293" y="3958849"/>
            <a:ext cx="164607" cy="170703"/>
          </a:xfrm>
          <a:prstGeom prst="rect">
            <a:avLst/>
          </a:prstGeom>
        </p:spPr>
      </p:pic>
      <p:pic>
        <p:nvPicPr>
          <p:cNvPr id="23" name="Picture 22">
            <a:extLst>
              <a:ext uri="{FF2B5EF4-FFF2-40B4-BE49-F238E27FC236}">
                <a16:creationId xmlns:a16="http://schemas.microsoft.com/office/drawing/2014/main" id="{D5F5DD6C-E7F1-B7C3-CD93-31263E3C422E}"/>
              </a:ext>
            </a:extLst>
          </p:cNvPr>
          <p:cNvPicPr>
            <a:picLocks noChangeAspect="1"/>
          </p:cNvPicPr>
          <p:nvPr/>
        </p:nvPicPr>
        <p:blipFill>
          <a:blip r:embed="rId3"/>
          <a:stretch>
            <a:fillRect/>
          </a:stretch>
        </p:blipFill>
        <p:spPr>
          <a:xfrm>
            <a:off x="9674293" y="4240206"/>
            <a:ext cx="164607" cy="170703"/>
          </a:xfrm>
          <a:prstGeom prst="rect">
            <a:avLst/>
          </a:prstGeom>
        </p:spPr>
      </p:pic>
      <p:sp>
        <p:nvSpPr>
          <p:cNvPr id="24" name="TextBox 23">
            <a:extLst>
              <a:ext uri="{FF2B5EF4-FFF2-40B4-BE49-F238E27FC236}">
                <a16:creationId xmlns:a16="http://schemas.microsoft.com/office/drawing/2014/main" id="{6932D8F2-DBC4-733A-7737-B74B46A0BB33}"/>
              </a:ext>
            </a:extLst>
          </p:cNvPr>
          <p:cNvSpPr txBox="1"/>
          <p:nvPr/>
        </p:nvSpPr>
        <p:spPr>
          <a:xfrm>
            <a:off x="9805465" y="3363413"/>
            <a:ext cx="2018844" cy="338554"/>
          </a:xfrm>
          <a:prstGeom prst="rect">
            <a:avLst/>
          </a:prstGeom>
          <a:noFill/>
        </p:spPr>
        <p:txBody>
          <a:bodyPr wrap="square" lIns="121920" tIns="60960" rIns="121920" bIns="60960" rtlCol="0" anchor="t">
            <a:spAutoFit/>
          </a:bodyPr>
          <a:lstStyle/>
          <a:p>
            <a:pPr defTabSz="914377">
              <a:defRPr/>
            </a:pPr>
            <a:r>
              <a:rPr lang="fi-FI" sz="1400">
                <a:solidFill>
                  <a:srgbClr val="00855F"/>
                </a:solidFill>
                <a:latin typeface="Arial"/>
                <a:cs typeface="Arial"/>
              </a:rPr>
              <a:t>JATKUVA</a:t>
            </a:r>
            <a:endParaRPr lang="fi-FI" sz="800">
              <a:solidFill>
                <a:srgbClr val="00855F"/>
              </a:solidFill>
              <a:latin typeface="Arial"/>
              <a:cs typeface="Arial"/>
            </a:endParaRPr>
          </a:p>
        </p:txBody>
      </p:sp>
      <p:pic>
        <p:nvPicPr>
          <p:cNvPr id="27" name="Picture 26">
            <a:extLst>
              <a:ext uri="{FF2B5EF4-FFF2-40B4-BE49-F238E27FC236}">
                <a16:creationId xmlns:a16="http://schemas.microsoft.com/office/drawing/2014/main" id="{38652928-E578-96A2-6996-3DDE46C9D3FE}"/>
              </a:ext>
            </a:extLst>
          </p:cNvPr>
          <p:cNvPicPr>
            <a:picLocks noChangeAspect="1"/>
          </p:cNvPicPr>
          <p:nvPr/>
        </p:nvPicPr>
        <p:blipFill>
          <a:blip r:embed="rId3"/>
          <a:stretch>
            <a:fillRect/>
          </a:stretch>
        </p:blipFill>
        <p:spPr>
          <a:xfrm>
            <a:off x="9670237" y="3440458"/>
            <a:ext cx="164607" cy="170703"/>
          </a:xfrm>
          <a:prstGeom prst="rect">
            <a:avLst/>
          </a:prstGeom>
        </p:spPr>
      </p:pic>
      <p:sp>
        <p:nvSpPr>
          <p:cNvPr id="32" name="TextBox 31">
            <a:extLst>
              <a:ext uri="{FF2B5EF4-FFF2-40B4-BE49-F238E27FC236}">
                <a16:creationId xmlns:a16="http://schemas.microsoft.com/office/drawing/2014/main" id="{C7D0ABA7-23DD-A30F-6373-546C0F6B8CA2}"/>
              </a:ext>
            </a:extLst>
          </p:cNvPr>
          <p:cNvSpPr txBox="1"/>
          <p:nvPr/>
        </p:nvSpPr>
        <p:spPr>
          <a:xfrm>
            <a:off x="9844364" y="4805458"/>
            <a:ext cx="2041592" cy="338554"/>
          </a:xfrm>
          <a:prstGeom prst="rect">
            <a:avLst/>
          </a:prstGeom>
          <a:noFill/>
        </p:spPr>
        <p:txBody>
          <a:bodyPr wrap="square" lIns="121920" tIns="60960" rIns="121920" bIns="60960" rtlCol="0" anchor="t">
            <a:spAutoFit/>
          </a:bodyPr>
          <a:lstStyle/>
          <a:p>
            <a:pPr defTabSz="914377">
              <a:defRPr/>
            </a:pPr>
            <a:r>
              <a:rPr lang="fi-FI" sz="1400">
                <a:solidFill>
                  <a:srgbClr val="00855F"/>
                </a:solidFill>
                <a:latin typeface="Arial"/>
                <a:cs typeface="Arial"/>
              </a:rPr>
              <a:t>LYHYT </a:t>
            </a:r>
            <a:r>
              <a:rPr lang="fi-FI" sz="800" i="1">
                <a:solidFill>
                  <a:srgbClr val="00855F"/>
                </a:solidFill>
                <a:latin typeface="Arial"/>
                <a:cs typeface="Arial"/>
              </a:rPr>
              <a:t>HETI, VUODEN SISÄLLÄ</a:t>
            </a:r>
            <a:endParaRPr lang="fi-FI" sz="800">
              <a:solidFill>
                <a:srgbClr val="00855F"/>
              </a:solidFill>
              <a:latin typeface="Arial"/>
              <a:cs typeface="Arial"/>
            </a:endParaRPr>
          </a:p>
        </p:txBody>
      </p:sp>
      <p:sp>
        <p:nvSpPr>
          <p:cNvPr id="33" name="TextBox 32">
            <a:extLst>
              <a:ext uri="{FF2B5EF4-FFF2-40B4-BE49-F238E27FC236}">
                <a16:creationId xmlns:a16="http://schemas.microsoft.com/office/drawing/2014/main" id="{48EF9B44-5160-DDE2-1F03-27D7B0948658}"/>
              </a:ext>
            </a:extLst>
          </p:cNvPr>
          <p:cNvSpPr txBox="1"/>
          <p:nvPr/>
        </p:nvSpPr>
        <p:spPr>
          <a:xfrm>
            <a:off x="9844363" y="5326456"/>
            <a:ext cx="1945564" cy="338554"/>
          </a:xfrm>
          <a:prstGeom prst="rect">
            <a:avLst/>
          </a:prstGeom>
          <a:noFill/>
        </p:spPr>
        <p:txBody>
          <a:bodyPr wrap="square" lIns="121920" tIns="60960" rIns="121920" bIns="60960" rtlCol="0" anchor="t">
            <a:spAutoFit/>
          </a:bodyPr>
          <a:lstStyle/>
          <a:p>
            <a:pPr defTabSz="914377">
              <a:defRPr/>
            </a:pPr>
            <a:r>
              <a:rPr lang="fi-FI" sz="1400">
                <a:solidFill>
                  <a:srgbClr val="00855F"/>
                </a:solidFill>
                <a:latin typeface="Arial"/>
                <a:cs typeface="Arial"/>
              </a:rPr>
              <a:t>PITKÄ </a:t>
            </a:r>
            <a:r>
              <a:rPr lang="fi-FI" sz="800" i="1">
                <a:solidFill>
                  <a:srgbClr val="00855F"/>
                </a:solidFill>
                <a:latin typeface="Arial"/>
                <a:cs typeface="Arial"/>
              </a:rPr>
              <a:t>4-10 VUOTTA</a:t>
            </a:r>
            <a:endParaRPr lang="fi-FI" sz="800">
              <a:solidFill>
                <a:srgbClr val="00855F"/>
              </a:solidFill>
              <a:latin typeface="Arial"/>
              <a:cs typeface="Arial"/>
            </a:endParaRPr>
          </a:p>
        </p:txBody>
      </p:sp>
      <p:sp>
        <p:nvSpPr>
          <p:cNvPr id="34" name="TextBox 33">
            <a:extLst>
              <a:ext uri="{FF2B5EF4-FFF2-40B4-BE49-F238E27FC236}">
                <a16:creationId xmlns:a16="http://schemas.microsoft.com/office/drawing/2014/main" id="{2FF39672-D3AA-832C-8354-8EB7127BA6AC}"/>
              </a:ext>
            </a:extLst>
          </p:cNvPr>
          <p:cNvSpPr txBox="1"/>
          <p:nvPr/>
        </p:nvSpPr>
        <p:spPr>
          <a:xfrm>
            <a:off x="9844364" y="5075918"/>
            <a:ext cx="1953619" cy="338554"/>
          </a:xfrm>
          <a:prstGeom prst="rect">
            <a:avLst/>
          </a:prstGeom>
          <a:noFill/>
        </p:spPr>
        <p:txBody>
          <a:bodyPr wrap="square" lIns="121920" tIns="60960" rIns="121920" bIns="60960" rtlCol="0" anchor="t">
            <a:spAutoFit/>
          </a:bodyPr>
          <a:lstStyle/>
          <a:p>
            <a:pPr defTabSz="914377">
              <a:defRPr/>
            </a:pPr>
            <a:r>
              <a:rPr lang="fi-FI" sz="1400">
                <a:solidFill>
                  <a:srgbClr val="00855F"/>
                </a:solidFill>
                <a:latin typeface="Arial"/>
                <a:cs typeface="Arial"/>
              </a:rPr>
              <a:t>KESKIPITKÄ </a:t>
            </a:r>
            <a:r>
              <a:rPr lang="fi-FI" sz="800" i="1">
                <a:solidFill>
                  <a:srgbClr val="00855F"/>
                </a:solidFill>
                <a:latin typeface="Arial"/>
                <a:cs typeface="Arial"/>
              </a:rPr>
              <a:t>1-3 VUOTTA</a:t>
            </a:r>
            <a:endParaRPr lang="fi-FI" sz="800">
              <a:solidFill>
                <a:srgbClr val="00855F"/>
              </a:solidFill>
              <a:latin typeface="Arial"/>
              <a:cs typeface="Arial"/>
            </a:endParaRPr>
          </a:p>
        </p:txBody>
      </p:sp>
      <p:pic>
        <p:nvPicPr>
          <p:cNvPr id="35" name="Picture 34">
            <a:extLst>
              <a:ext uri="{FF2B5EF4-FFF2-40B4-BE49-F238E27FC236}">
                <a16:creationId xmlns:a16="http://schemas.microsoft.com/office/drawing/2014/main" id="{AE1EC90C-E9FE-1496-3EC4-8DFFB218B122}"/>
              </a:ext>
            </a:extLst>
          </p:cNvPr>
          <p:cNvPicPr>
            <a:picLocks noChangeAspect="1"/>
          </p:cNvPicPr>
          <p:nvPr/>
        </p:nvPicPr>
        <p:blipFill>
          <a:blip r:embed="rId3"/>
          <a:stretch>
            <a:fillRect/>
          </a:stretch>
        </p:blipFill>
        <p:spPr>
          <a:xfrm>
            <a:off x="9679437" y="4892855"/>
            <a:ext cx="164607" cy="170703"/>
          </a:xfrm>
          <a:prstGeom prst="rect">
            <a:avLst/>
          </a:prstGeom>
        </p:spPr>
      </p:pic>
      <p:pic>
        <p:nvPicPr>
          <p:cNvPr id="36" name="Picture 35">
            <a:extLst>
              <a:ext uri="{FF2B5EF4-FFF2-40B4-BE49-F238E27FC236}">
                <a16:creationId xmlns:a16="http://schemas.microsoft.com/office/drawing/2014/main" id="{2D0B382F-4E86-AE01-A0F0-69F2CCE45850}"/>
              </a:ext>
            </a:extLst>
          </p:cNvPr>
          <p:cNvPicPr>
            <a:picLocks noChangeAspect="1"/>
          </p:cNvPicPr>
          <p:nvPr/>
        </p:nvPicPr>
        <p:blipFill>
          <a:blip r:embed="rId3"/>
          <a:stretch>
            <a:fillRect/>
          </a:stretch>
        </p:blipFill>
        <p:spPr>
          <a:xfrm>
            <a:off x="9683493" y="5142654"/>
            <a:ext cx="164607" cy="170703"/>
          </a:xfrm>
          <a:prstGeom prst="rect">
            <a:avLst/>
          </a:prstGeom>
        </p:spPr>
      </p:pic>
      <p:pic>
        <p:nvPicPr>
          <p:cNvPr id="37" name="Picture 36">
            <a:extLst>
              <a:ext uri="{FF2B5EF4-FFF2-40B4-BE49-F238E27FC236}">
                <a16:creationId xmlns:a16="http://schemas.microsoft.com/office/drawing/2014/main" id="{1F2B6F7F-91ED-24AD-7B4B-DA1E84652DB4}"/>
              </a:ext>
            </a:extLst>
          </p:cNvPr>
          <p:cNvPicPr>
            <a:picLocks noChangeAspect="1"/>
          </p:cNvPicPr>
          <p:nvPr/>
        </p:nvPicPr>
        <p:blipFill>
          <a:blip r:embed="rId3"/>
          <a:stretch>
            <a:fillRect/>
          </a:stretch>
        </p:blipFill>
        <p:spPr>
          <a:xfrm>
            <a:off x="9683493" y="5424011"/>
            <a:ext cx="164607" cy="170703"/>
          </a:xfrm>
          <a:prstGeom prst="rect">
            <a:avLst/>
          </a:prstGeom>
        </p:spPr>
      </p:pic>
      <p:sp>
        <p:nvSpPr>
          <p:cNvPr id="43" name="TextBox 42">
            <a:extLst>
              <a:ext uri="{FF2B5EF4-FFF2-40B4-BE49-F238E27FC236}">
                <a16:creationId xmlns:a16="http://schemas.microsoft.com/office/drawing/2014/main" id="{1F4B0583-E81B-6D76-94EA-697D173A23F9}"/>
              </a:ext>
            </a:extLst>
          </p:cNvPr>
          <p:cNvSpPr txBox="1"/>
          <p:nvPr/>
        </p:nvSpPr>
        <p:spPr>
          <a:xfrm>
            <a:off x="9826035" y="4535848"/>
            <a:ext cx="1814131" cy="338554"/>
          </a:xfrm>
          <a:prstGeom prst="rect">
            <a:avLst/>
          </a:prstGeom>
          <a:noFill/>
        </p:spPr>
        <p:txBody>
          <a:bodyPr wrap="square" lIns="121920" tIns="60960" rIns="121920" bIns="60960" rtlCol="0" anchor="t">
            <a:spAutoFit/>
          </a:bodyPr>
          <a:lstStyle/>
          <a:p>
            <a:pPr defTabSz="914377">
              <a:defRPr/>
            </a:pPr>
            <a:r>
              <a:rPr lang="fi-FI" sz="1400">
                <a:solidFill>
                  <a:srgbClr val="00855F"/>
                </a:solidFill>
                <a:latin typeface="Arial"/>
                <a:cs typeface="Arial"/>
              </a:rPr>
              <a:t>JATKUVA</a:t>
            </a:r>
            <a:endParaRPr lang="fi-FI" sz="800">
              <a:solidFill>
                <a:srgbClr val="00855F"/>
              </a:solidFill>
              <a:latin typeface="Arial"/>
              <a:cs typeface="Arial"/>
            </a:endParaRPr>
          </a:p>
        </p:txBody>
      </p:sp>
      <p:pic>
        <p:nvPicPr>
          <p:cNvPr id="45" name="Picture 44">
            <a:extLst>
              <a:ext uri="{FF2B5EF4-FFF2-40B4-BE49-F238E27FC236}">
                <a16:creationId xmlns:a16="http://schemas.microsoft.com/office/drawing/2014/main" id="{46BAD969-D717-888D-A2A2-353CD9D72920}"/>
              </a:ext>
            </a:extLst>
          </p:cNvPr>
          <p:cNvPicPr>
            <a:picLocks noChangeAspect="1"/>
          </p:cNvPicPr>
          <p:nvPr/>
        </p:nvPicPr>
        <p:blipFill>
          <a:blip r:embed="rId3"/>
          <a:stretch>
            <a:fillRect/>
          </a:stretch>
        </p:blipFill>
        <p:spPr>
          <a:xfrm>
            <a:off x="9679437" y="4624265"/>
            <a:ext cx="164607" cy="170703"/>
          </a:xfrm>
          <a:prstGeom prst="rect">
            <a:avLst/>
          </a:prstGeom>
        </p:spPr>
      </p:pic>
      <p:pic>
        <p:nvPicPr>
          <p:cNvPr id="49" name="Graphic 48" descr="Checkmark with solid fill">
            <a:extLst>
              <a:ext uri="{FF2B5EF4-FFF2-40B4-BE49-F238E27FC236}">
                <a16:creationId xmlns:a16="http://schemas.microsoft.com/office/drawing/2014/main" id="{BFB89D68-68C0-64E7-D209-59F4BB5EC4A1}"/>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1287452" y="1671764"/>
            <a:ext cx="341587" cy="341587"/>
          </a:xfrm>
          <a:prstGeom prst="rect">
            <a:avLst/>
          </a:prstGeom>
        </p:spPr>
      </p:pic>
      <p:pic>
        <p:nvPicPr>
          <p:cNvPr id="57" name="Picture 56">
            <a:extLst>
              <a:ext uri="{FF2B5EF4-FFF2-40B4-BE49-F238E27FC236}">
                <a16:creationId xmlns:a16="http://schemas.microsoft.com/office/drawing/2014/main" id="{8D1DF6A4-C6C0-C50E-1CA7-DF0E62DB1193}"/>
              </a:ext>
            </a:extLst>
          </p:cNvPr>
          <p:cNvPicPr>
            <a:picLocks noChangeAspect="1"/>
          </p:cNvPicPr>
          <p:nvPr/>
        </p:nvPicPr>
        <p:blipFill>
          <a:blip r:embed="rId6"/>
          <a:stretch>
            <a:fillRect/>
          </a:stretch>
        </p:blipFill>
        <p:spPr>
          <a:xfrm>
            <a:off x="8816544" y="2764809"/>
            <a:ext cx="479211" cy="471481"/>
          </a:xfrm>
          <a:prstGeom prst="rect">
            <a:avLst/>
          </a:prstGeom>
        </p:spPr>
      </p:pic>
      <p:pic>
        <p:nvPicPr>
          <p:cNvPr id="66" name="Picture 65">
            <a:extLst>
              <a:ext uri="{FF2B5EF4-FFF2-40B4-BE49-F238E27FC236}">
                <a16:creationId xmlns:a16="http://schemas.microsoft.com/office/drawing/2014/main" id="{968530DE-626E-F9C2-6F32-BCFD7365EFE0}"/>
              </a:ext>
            </a:extLst>
          </p:cNvPr>
          <p:cNvPicPr>
            <a:picLocks noChangeAspect="1"/>
          </p:cNvPicPr>
          <p:nvPr/>
        </p:nvPicPr>
        <p:blipFill>
          <a:blip r:embed="rId2"/>
          <a:stretch>
            <a:fillRect/>
          </a:stretch>
        </p:blipFill>
        <p:spPr>
          <a:xfrm>
            <a:off x="8909346" y="3449976"/>
            <a:ext cx="271348" cy="465169"/>
          </a:xfrm>
          <a:prstGeom prst="rect">
            <a:avLst/>
          </a:prstGeom>
        </p:spPr>
      </p:pic>
      <p:pic>
        <p:nvPicPr>
          <p:cNvPr id="67" name="Picture 66">
            <a:extLst>
              <a:ext uri="{FF2B5EF4-FFF2-40B4-BE49-F238E27FC236}">
                <a16:creationId xmlns:a16="http://schemas.microsoft.com/office/drawing/2014/main" id="{E719BF97-74BE-2A90-F4DC-086E5A228754}"/>
              </a:ext>
            </a:extLst>
          </p:cNvPr>
          <p:cNvPicPr>
            <a:picLocks noChangeAspect="1"/>
          </p:cNvPicPr>
          <p:nvPr/>
        </p:nvPicPr>
        <p:blipFill>
          <a:blip r:embed="rId6"/>
          <a:stretch>
            <a:fillRect/>
          </a:stretch>
        </p:blipFill>
        <p:spPr>
          <a:xfrm>
            <a:off x="8857789" y="3892493"/>
            <a:ext cx="479211" cy="471481"/>
          </a:xfrm>
          <a:prstGeom prst="rect">
            <a:avLst/>
          </a:prstGeom>
        </p:spPr>
      </p:pic>
      <p:pic>
        <p:nvPicPr>
          <p:cNvPr id="68" name="Picture 67">
            <a:extLst>
              <a:ext uri="{FF2B5EF4-FFF2-40B4-BE49-F238E27FC236}">
                <a16:creationId xmlns:a16="http://schemas.microsoft.com/office/drawing/2014/main" id="{BD870448-AB2F-86AA-C0C3-E997D3C5F587}"/>
              </a:ext>
            </a:extLst>
          </p:cNvPr>
          <p:cNvPicPr>
            <a:picLocks noChangeAspect="1"/>
          </p:cNvPicPr>
          <p:nvPr/>
        </p:nvPicPr>
        <p:blipFill>
          <a:blip r:embed="rId2"/>
          <a:stretch>
            <a:fillRect/>
          </a:stretch>
        </p:blipFill>
        <p:spPr>
          <a:xfrm>
            <a:off x="8897859" y="4613262"/>
            <a:ext cx="271348" cy="465169"/>
          </a:xfrm>
          <a:prstGeom prst="rect">
            <a:avLst/>
          </a:prstGeom>
        </p:spPr>
      </p:pic>
      <p:pic>
        <p:nvPicPr>
          <p:cNvPr id="69" name="Picture 68">
            <a:extLst>
              <a:ext uri="{FF2B5EF4-FFF2-40B4-BE49-F238E27FC236}">
                <a16:creationId xmlns:a16="http://schemas.microsoft.com/office/drawing/2014/main" id="{D75921AB-B0A4-B04F-6E22-1D8B2553E737}"/>
              </a:ext>
            </a:extLst>
          </p:cNvPr>
          <p:cNvPicPr>
            <a:picLocks noChangeAspect="1"/>
          </p:cNvPicPr>
          <p:nvPr/>
        </p:nvPicPr>
        <p:blipFill>
          <a:blip r:embed="rId6"/>
          <a:stretch>
            <a:fillRect/>
          </a:stretch>
        </p:blipFill>
        <p:spPr>
          <a:xfrm>
            <a:off x="8846303" y="5055780"/>
            <a:ext cx="479211" cy="471481"/>
          </a:xfrm>
          <a:prstGeom prst="rect">
            <a:avLst/>
          </a:prstGeom>
        </p:spPr>
      </p:pic>
      <p:pic>
        <p:nvPicPr>
          <p:cNvPr id="58" name="Picture 2" descr="Kuva, joka sisältää kohteen musta, pimeys&#10;&#10;Kuvaus luotu automaattisesti">
            <a:extLst>
              <a:ext uri="{FF2B5EF4-FFF2-40B4-BE49-F238E27FC236}">
                <a16:creationId xmlns:a16="http://schemas.microsoft.com/office/drawing/2014/main" id="{7CB9A97F-1BC0-817F-7E5D-FA6DF7F40B79}"/>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587341" y="6217072"/>
            <a:ext cx="1193867" cy="514393"/>
          </a:xfrm>
          <a:prstGeom prst="rect">
            <a:avLst/>
          </a:prstGeom>
          <a:noFill/>
          <a:extLst>
            <a:ext uri="{909E8E84-426E-40DD-AFC4-6F175D3DCCD1}">
              <a14:hiddenFill xmlns:a14="http://schemas.microsoft.com/office/drawing/2010/main">
                <a:solidFill>
                  <a:srgbClr val="FFFFFF"/>
                </a:solidFill>
              </a14:hiddenFill>
            </a:ext>
          </a:extLst>
        </p:spPr>
      </p:pic>
      <p:pic>
        <p:nvPicPr>
          <p:cNvPr id="64" name="Picture 4" descr="Kuva, joka sisältää kohteen Grafiikka, Fontti, graafinen suunnittelu, logo&#10;&#10;Kuvaus luotu automaattisesti">
            <a:extLst>
              <a:ext uri="{FF2B5EF4-FFF2-40B4-BE49-F238E27FC236}">
                <a16:creationId xmlns:a16="http://schemas.microsoft.com/office/drawing/2014/main" id="{22C0480A-9B49-D272-AF62-FBDE41227BC9}"/>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7879836" y="6229517"/>
            <a:ext cx="1618355" cy="467663"/>
          </a:xfrm>
          <a:prstGeom prst="rect">
            <a:avLst/>
          </a:prstGeom>
          <a:noFill/>
          <a:extLst>
            <a:ext uri="{909E8E84-426E-40DD-AFC4-6F175D3DCCD1}">
              <a14:hiddenFill xmlns:a14="http://schemas.microsoft.com/office/drawing/2010/main">
                <a:solidFill>
                  <a:srgbClr val="FFFFFF"/>
                </a:solidFill>
              </a14:hiddenFill>
            </a:ext>
          </a:extLst>
        </p:spPr>
      </p:pic>
      <p:sp>
        <p:nvSpPr>
          <p:cNvPr id="25" name="TextBox 28">
            <a:extLst>
              <a:ext uri="{FF2B5EF4-FFF2-40B4-BE49-F238E27FC236}">
                <a16:creationId xmlns:a16="http://schemas.microsoft.com/office/drawing/2014/main" id="{E075E5C3-27EC-E9D9-6A0E-7AE3BF280908}"/>
              </a:ext>
            </a:extLst>
          </p:cNvPr>
          <p:cNvSpPr txBox="1"/>
          <p:nvPr/>
        </p:nvSpPr>
        <p:spPr>
          <a:xfrm>
            <a:off x="6425269" y="127653"/>
            <a:ext cx="1258806" cy="338554"/>
          </a:xfrm>
          <a:prstGeom prst="rect">
            <a:avLst/>
          </a:prstGeom>
          <a:noFill/>
        </p:spPr>
        <p:txBody>
          <a:bodyPr wrap="none" lIns="121920" tIns="60960" rIns="121920" bIns="60960" rtlCol="0" anchor="t">
            <a:spAutoFit/>
          </a:bodyPr>
          <a:lstStyle/>
          <a:p>
            <a:pPr defTabSz="914377">
              <a:defRPr/>
            </a:pPr>
            <a:r>
              <a:rPr lang="fi-FI" sz="1400" b="1" dirty="0">
                <a:solidFill>
                  <a:srgbClr val="00855F"/>
                </a:solidFill>
                <a:latin typeface="Arial"/>
                <a:cs typeface="Arial"/>
              </a:rPr>
              <a:t>HUOMIOITA</a:t>
            </a:r>
            <a:endParaRPr lang="fi-FI" sz="1400" b="1" dirty="0">
              <a:solidFill>
                <a:srgbClr val="00855F"/>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400513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49432DC-705E-B465-E92A-D60BE184EC8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97CEE33-4731-9846-FBB6-F6CE5F2D6F3A}"/>
              </a:ext>
            </a:extLst>
          </p:cNvPr>
          <p:cNvSpPr>
            <a:spLocks noGrp="1"/>
          </p:cNvSpPr>
          <p:nvPr>
            <p:ph type="title"/>
          </p:nvPr>
        </p:nvSpPr>
        <p:spPr>
          <a:xfrm>
            <a:off x="167400" y="6217471"/>
            <a:ext cx="6569193" cy="485644"/>
          </a:xfrm>
        </p:spPr>
        <p:txBody>
          <a:bodyPr>
            <a:normAutofit/>
          </a:bodyPr>
          <a:lstStyle/>
          <a:p>
            <a:r>
              <a:rPr lang="fi-FI" sz="2400" b="1">
                <a:solidFill>
                  <a:srgbClr val="00855F"/>
                </a:solidFill>
                <a:latin typeface="Arial"/>
                <a:cs typeface="Arial"/>
              </a:rPr>
              <a:t>Kirjaston kestävyyslupaus ja toimenpiteet</a:t>
            </a:r>
            <a:endParaRPr lang="fi-FI" sz="2400" b="1">
              <a:cs typeface="Calibri Light"/>
            </a:endParaRPr>
          </a:p>
        </p:txBody>
      </p:sp>
      <p:cxnSp>
        <p:nvCxnSpPr>
          <p:cNvPr id="4" name="Straight Connector 3">
            <a:extLst>
              <a:ext uri="{FF2B5EF4-FFF2-40B4-BE49-F238E27FC236}">
                <a16:creationId xmlns:a16="http://schemas.microsoft.com/office/drawing/2014/main" id="{7FD6FC66-96B5-14D7-3AE5-F527E38318E2}"/>
              </a:ext>
            </a:extLst>
          </p:cNvPr>
          <p:cNvCxnSpPr>
            <a:cxnSpLocks/>
          </p:cNvCxnSpPr>
          <p:nvPr/>
        </p:nvCxnSpPr>
        <p:spPr>
          <a:xfrm>
            <a:off x="92433" y="2180819"/>
            <a:ext cx="11712473" cy="0"/>
          </a:xfrm>
          <a:prstGeom prst="line">
            <a:avLst/>
          </a:prstGeom>
          <a:ln w="38100">
            <a:solidFill>
              <a:srgbClr val="00855F"/>
            </a:solidFill>
          </a:ln>
        </p:spPr>
        <p:style>
          <a:lnRef idx="1">
            <a:schemeClr val="accent1"/>
          </a:lnRef>
          <a:fillRef idx="0">
            <a:schemeClr val="accent1"/>
          </a:fillRef>
          <a:effectRef idx="0">
            <a:schemeClr val="accent1"/>
          </a:effectRef>
          <a:fontRef idx="minor">
            <a:schemeClr val="tx1"/>
          </a:fontRef>
        </p:style>
      </p:cxnSp>
      <p:cxnSp>
        <p:nvCxnSpPr>
          <p:cNvPr id="5" name="Straight Connector 4">
            <a:extLst>
              <a:ext uri="{FF2B5EF4-FFF2-40B4-BE49-F238E27FC236}">
                <a16:creationId xmlns:a16="http://schemas.microsoft.com/office/drawing/2014/main" id="{A802656B-D4F7-A7FF-F5AB-14895D914C34}"/>
              </a:ext>
            </a:extLst>
          </p:cNvPr>
          <p:cNvCxnSpPr>
            <a:cxnSpLocks/>
          </p:cNvCxnSpPr>
          <p:nvPr/>
        </p:nvCxnSpPr>
        <p:spPr>
          <a:xfrm flipH="1" flipV="1">
            <a:off x="6066642" y="1803071"/>
            <a:ext cx="919" cy="4165943"/>
          </a:xfrm>
          <a:prstGeom prst="line">
            <a:avLst/>
          </a:prstGeom>
          <a:ln w="38100">
            <a:solidFill>
              <a:srgbClr val="00855F"/>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4FC0DFFC-6572-BC7B-BEEC-779D4917FB72}"/>
              </a:ext>
            </a:extLst>
          </p:cNvPr>
          <p:cNvCxnSpPr>
            <a:cxnSpLocks/>
          </p:cNvCxnSpPr>
          <p:nvPr/>
        </p:nvCxnSpPr>
        <p:spPr>
          <a:xfrm flipH="1" flipV="1">
            <a:off x="8062833" y="1805972"/>
            <a:ext cx="123" cy="4203816"/>
          </a:xfrm>
          <a:prstGeom prst="line">
            <a:avLst/>
          </a:prstGeom>
          <a:ln w="38100">
            <a:solidFill>
              <a:srgbClr val="00855F"/>
            </a:solidFill>
          </a:ln>
        </p:spPr>
        <p:style>
          <a:lnRef idx="1">
            <a:schemeClr val="accent1"/>
          </a:lnRef>
          <a:fillRef idx="0">
            <a:schemeClr val="accent1"/>
          </a:fillRef>
          <a:effectRef idx="0">
            <a:schemeClr val="accent1"/>
          </a:effectRef>
          <a:fontRef idx="minor">
            <a:schemeClr val="tx1"/>
          </a:fontRef>
        </p:style>
      </p:cxnSp>
      <p:sp>
        <p:nvSpPr>
          <p:cNvPr id="29" name="TextBox 28">
            <a:extLst>
              <a:ext uri="{FF2B5EF4-FFF2-40B4-BE49-F238E27FC236}">
                <a16:creationId xmlns:a16="http://schemas.microsoft.com/office/drawing/2014/main" id="{B7BF8698-1ED1-9EE3-9B25-B726EF098B51}"/>
              </a:ext>
            </a:extLst>
          </p:cNvPr>
          <p:cNvSpPr txBox="1"/>
          <p:nvPr/>
        </p:nvSpPr>
        <p:spPr>
          <a:xfrm>
            <a:off x="44940" y="116281"/>
            <a:ext cx="2111604" cy="338554"/>
          </a:xfrm>
          <a:prstGeom prst="rect">
            <a:avLst/>
          </a:prstGeom>
          <a:noFill/>
        </p:spPr>
        <p:txBody>
          <a:bodyPr wrap="none" lIns="121920" tIns="60960" rIns="121920" bIns="60960" rtlCol="0" anchor="t">
            <a:spAutoFit/>
          </a:bodyPr>
          <a:lstStyle/>
          <a:p>
            <a:pPr defTabSz="914377">
              <a:defRPr/>
            </a:pPr>
            <a:r>
              <a:rPr lang="fi-FI" sz="1400" b="1">
                <a:solidFill>
                  <a:srgbClr val="00855F"/>
                </a:solidFill>
                <a:latin typeface="Arial"/>
                <a:cs typeface="Arial"/>
              </a:rPr>
              <a:t>KESTÄVYYSLUPAUS </a:t>
            </a:r>
            <a:endParaRPr lang="fi-FI" sz="1400" b="1">
              <a:solidFill>
                <a:srgbClr val="00855F"/>
              </a:solidFill>
              <a:latin typeface="Arial" panose="020B0604020202020204" pitchFamily="34" charset="0"/>
              <a:cs typeface="Arial" panose="020B0604020202020204" pitchFamily="34" charset="0"/>
            </a:endParaRPr>
          </a:p>
        </p:txBody>
      </p:sp>
      <p:sp>
        <p:nvSpPr>
          <p:cNvPr id="30" name="Rectangle 29">
            <a:extLst>
              <a:ext uri="{FF2B5EF4-FFF2-40B4-BE49-F238E27FC236}">
                <a16:creationId xmlns:a16="http://schemas.microsoft.com/office/drawing/2014/main" id="{F2D854E2-EF8B-0366-45FC-9FC0E5580F77}"/>
              </a:ext>
            </a:extLst>
          </p:cNvPr>
          <p:cNvSpPr/>
          <p:nvPr/>
        </p:nvSpPr>
        <p:spPr>
          <a:xfrm>
            <a:off x="92432" y="436495"/>
            <a:ext cx="6276979" cy="1137684"/>
          </a:xfrm>
          <a:prstGeom prst="rect">
            <a:avLst/>
          </a:prstGeom>
          <a:noFill/>
          <a:ln w="38100">
            <a:solidFill>
              <a:srgbClr val="00855F"/>
            </a:solidFill>
          </a:ln>
        </p:spPr>
        <p:style>
          <a:lnRef idx="2">
            <a:schemeClr val="accent1">
              <a:shade val="15000"/>
            </a:schemeClr>
          </a:lnRef>
          <a:fillRef idx="1">
            <a:schemeClr val="accent1"/>
          </a:fillRef>
          <a:effectRef idx="0">
            <a:schemeClr val="accent1"/>
          </a:effectRef>
          <a:fontRef idx="minor">
            <a:schemeClr val="lt1"/>
          </a:fontRef>
        </p:style>
        <p:txBody>
          <a:bodyPr lIns="121920" tIns="60960" rIns="121920" bIns="60960" rtlCol="0" anchor="t"/>
          <a:lstStyle/>
          <a:p>
            <a:pPr defTabSz="914377">
              <a:defRPr/>
            </a:pPr>
            <a:r>
              <a:rPr lang="fi-FI" sz="1400" b="1" dirty="0">
                <a:solidFill>
                  <a:prstClr val="black"/>
                </a:solidFill>
                <a:latin typeface="Arial"/>
                <a:ea typeface="Verdana"/>
                <a:cs typeface="Arial"/>
              </a:rPr>
              <a:t>x</a:t>
            </a:r>
            <a:endParaRPr lang="fi-FI" sz="1400" dirty="0">
              <a:solidFill>
                <a:prstClr val="black"/>
              </a:solidFill>
              <a:latin typeface="Arial" panose="020B0604020202020204" pitchFamily="34" charset="0"/>
              <a:ea typeface="Verdana" panose="020B0604030504040204" pitchFamily="34" charset="0"/>
              <a:cs typeface="Arial" panose="020B0604020202020204" pitchFamily="34" charset="0"/>
            </a:endParaRPr>
          </a:p>
          <a:p>
            <a:pPr defTabSz="914377">
              <a:defRPr/>
            </a:pPr>
            <a:endParaRPr lang="fi-FI" sz="1400" dirty="0">
              <a:solidFill>
                <a:prstClr val="black"/>
              </a:solidFill>
              <a:latin typeface="Arial" panose="020B0604020202020204" pitchFamily="34" charset="0"/>
              <a:ea typeface="Verdana" panose="020B0604030504040204" pitchFamily="34" charset="0"/>
              <a:cs typeface="Arial" panose="020B0604020202020204" pitchFamily="34" charset="0"/>
            </a:endParaRPr>
          </a:p>
        </p:txBody>
      </p:sp>
      <p:sp>
        <p:nvSpPr>
          <p:cNvPr id="28" name="Rectangle 27">
            <a:extLst>
              <a:ext uri="{FF2B5EF4-FFF2-40B4-BE49-F238E27FC236}">
                <a16:creationId xmlns:a16="http://schemas.microsoft.com/office/drawing/2014/main" id="{92D306D7-2011-64DC-1EAF-09A1AFB8FC2E}"/>
              </a:ext>
            </a:extLst>
          </p:cNvPr>
          <p:cNvSpPr/>
          <p:nvPr/>
        </p:nvSpPr>
        <p:spPr>
          <a:xfrm>
            <a:off x="9599824" y="169339"/>
            <a:ext cx="2453245" cy="324503"/>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lIns="121920" tIns="60960" rIns="121920" bIns="60960" rtlCol="0" anchor="t"/>
          <a:lstStyle/>
          <a:p>
            <a:pPr defTabSz="914377">
              <a:defRPr/>
            </a:pPr>
            <a:r>
              <a:rPr lang="fi-FI" sz="1067">
                <a:solidFill>
                  <a:schemeClr val="tx1"/>
                </a:solidFill>
                <a:latin typeface="Arial"/>
                <a:cs typeface="Arial"/>
              </a:rPr>
              <a:t>KIRJASTO JA VASTUUHENKILÖT</a:t>
            </a:r>
          </a:p>
        </p:txBody>
      </p:sp>
      <p:sp>
        <p:nvSpPr>
          <p:cNvPr id="31" name="Rectangle 30">
            <a:extLst>
              <a:ext uri="{FF2B5EF4-FFF2-40B4-BE49-F238E27FC236}">
                <a16:creationId xmlns:a16="http://schemas.microsoft.com/office/drawing/2014/main" id="{E20CB3F1-5E45-D50B-A37A-5B043C6D1F46}"/>
              </a:ext>
            </a:extLst>
          </p:cNvPr>
          <p:cNvSpPr/>
          <p:nvPr/>
        </p:nvSpPr>
        <p:spPr>
          <a:xfrm>
            <a:off x="9702086" y="6074910"/>
            <a:ext cx="2209441" cy="644065"/>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lIns="121920" tIns="60960" rIns="121920" bIns="60960" rtlCol="0" anchor="ctr"/>
          <a:lstStyle/>
          <a:p>
            <a:pPr algn="ctr" defTabSz="914377">
              <a:defRPr/>
            </a:pPr>
            <a:r>
              <a:rPr lang="fi-FI" sz="1333" dirty="0">
                <a:solidFill>
                  <a:schemeClr val="tx1"/>
                </a:solidFill>
                <a:latin typeface="Arial"/>
                <a:cs typeface="Arial"/>
              </a:rPr>
              <a:t>(TÄHÄN KIRJASTON LOGO)</a:t>
            </a:r>
          </a:p>
        </p:txBody>
      </p:sp>
      <p:sp>
        <p:nvSpPr>
          <p:cNvPr id="38" name="Text Placeholder 7">
            <a:extLst>
              <a:ext uri="{FF2B5EF4-FFF2-40B4-BE49-F238E27FC236}">
                <a16:creationId xmlns:a16="http://schemas.microsoft.com/office/drawing/2014/main" id="{9327D383-FF0A-4927-2DDD-BF48FBA424BA}"/>
              </a:ext>
            </a:extLst>
          </p:cNvPr>
          <p:cNvSpPr txBox="1">
            <a:spLocks/>
          </p:cNvSpPr>
          <p:nvPr/>
        </p:nvSpPr>
        <p:spPr>
          <a:xfrm>
            <a:off x="6527287" y="437101"/>
            <a:ext cx="3015755" cy="1108755"/>
          </a:xfrm>
          <a:prstGeom prst="rect">
            <a:avLst/>
          </a:prstGeom>
          <a:ln w="38100">
            <a:solidFill>
              <a:srgbClr val="00855F"/>
            </a:solidFill>
          </a:ln>
        </p:spPr>
        <p:txBody>
          <a:bodyPr vert="horz" lIns="0" tIns="0" rIns="0" bIns="0" rtlCol="0" anchor="t">
            <a:noAutofit/>
          </a:bodyPr>
          <a:lstStyle>
            <a:lvl1pPr marL="0" indent="0" algn="l" defTabSz="914400" rtl="0" eaLnBrk="1" latinLnBrk="0" hangingPunct="1">
              <a:lnSpc>
                <a:spcPct val="150000"/>
              </a:lnSpc>
              <a:spcBef>
                <a:spcPts val="0"/>
              </a:spcBef>
              <a:spcAft>
                <a:spcPts val="0"/>
              </a:spcAft>
              <a:buFont typeface="Arial" panose="020B0604020202020204" pitchFamily="34" charset="0"/>
              <a:buNone/>
              <a:defRPr sz="1600" kern="1200">
                <a:solidFill>
                  <a:schemeClr val="tx1"/>
                </a:solidFill>
                <a:latin typeface="+mn-lt"/>
                <a:ea typeface="+mn-ea"/>
                <a:cs typeface="+mn-cs"/>
              </a:defRPr>
            </a:lvl1pPr>
            <a:lvl2pPr marL="0" indent="0" algn="l" defTabSz="914400" rtl="0" eaLnBrk="1" latinLnBrk="0" hangingPunct="1">
              <a:lnSpc>
                <a:spcPct val="150000"/>
              </a:lnSpc>
              <a:spcBef>
                <a:spcPts val="0"/>
              </a:spcBef>
              <a:spcAft>
                <a:spcPts val="0"/>
              </a:spcAft>
              <a:buFont typeface="Arial" panose="020B0604020202020204" pitchFamily="34" charset="0"/>
              <a:buNone/>
              <a:defRPr sz="1600" b="1" kern="1200">
                <a:solidFill>
                  <a:schemeClr val="tx1"/>
                </a:solidFill>
                <a:latin typeface="+mn-lt"/>
                <a:ea typeface="+mn-ea"/>
                <a:cs typeface="+mn-cs"/>
              </a:defRPr>
            </a:lvl2pPr>
            <a:lvl3pPr marL="432000" indent="-228600" algn="l" defTabSz="914400" rtl="0" eaLnBrk="1" latinLnBrk="0" hangingPunct="1">
              <a:lnSpc>
                <a:spcPct val="150000"/>
              </a:lnSpc>
              <a:spcBef>
                <a:spcPts val="0"/>
              </a:spcBef>
              <a:spcAft>
                <a:spcPts val="0"/>
              </a:spcAft>
              <a:buFont typeface="Arial" panose="020B0604020202020204" pitchFamily="34" charset="0"/>
              <a:buChar char="•"/>
              <a:defRPr sz="1600" kern="1200">
                <a:solidFill>
                  <a:schemeClr val="tx1"/>
                </a:solidFill>
                <a:latin typeface="+mn-lt"/>
                <a:ea typeface="+mn-ea"/>
                <a:cs typeface="+mn-cs"/>
              </a:defRPr>
            </a:lvl3pPr>
            <a:lvl4pPr marL="864000" indent="-228600" algn="l" defTabSz="914400" rtl="0" eaLnBrk="1" latinLnBrk="0" hangingPunct="1">
              <a:lnSpc>
                <a:spcPct val="150000"/>
              </a:lnSpc>
              <a:spcBef>
                <a:spcPts val="0"/>
              </a:spcBef>
              <a:spcAft>
                <a:spcPts val="0"/>
              </a:spcAft>
              <a:buFont typeface="Arial" panose="020B0604020202020204" pitchFamily="34" charset="0"/>
              <a:buChar char="•"/>
              <a:defRPr sz="1600" kern="1200">
                <a:solidFill>
                  <a:schemeClr val="tx1"/>
                </a:solidFill>
                <a:latin typeface="+mn-lt"/>
                <a:ea typeface="+mn-ea"/>
                <a:cs typeface="+mn-cs"/>
              </a:defRPr>
            </a:lvl4pPr>
            <a:lvl5pPr marL="1296000" indent="-228600" algn="l" defTabSz="914400" rtl="0" eaLnBrk="1" latinLnBrk="0" hangingPunct="1">
              <a:lnSpc>
                <a:spcPct val="150000"/>
              </a:lnSpc>
              <a:spcBef>
                <a:spcPts val="0"/>
              </a:spcBef>
              <a:spcAft>
                <a:spcPts val="0"/>
              </a:spcAft>
              <a:buFont typeface="Arial" panose="020B0604020202020204" pitchFamily="34" charset="0"/>
              <a:buChar char="•"/>
              <a:defRPr sz="1600" kern="1200" spc="5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defTabSz="914377">
              <a:defRPr/>
            </a:pPr>
            <a:endParaRPr lang="fi-FI" sz="1400" b="1">
              <a:solidFill>
                <a:srgbClr val="00855F"/>
              </a:solidFill>
              <a:latin typeface="Arial"/>
              <a:cs typeface="Arial"/>
            </a:endParaRPr>
          </a:p>
        </p:txBody>
      </p:sp>
      <p:sp>
        <p:nvSpPr>
          <p:cNvPr id="39" name="TextBox 38">
            <a:extLst>
              <a:ext uri="{FF2B5EF4-FFF2-40B4-BE49-F238E27FC236}">
                <a16:creationId xmlns:a16="http://schemas.microsoft.com/office/drawing/2014/main" id="{D75E1F96-191C-B313-0E01-61C325D665F6}"/>
              </a:ext>
            </a:extLst>
          </p:cNvPr>
          <p:cNvSpPr txBox="1"/>
          <p:nvPr/>
        </p:nvSpPr>
        <p:spPr>
          <a:xfrm>
            <a:off x="9822618" y="2484178"/>
            <a:ext cx="2070025" cy="338554"/>
          </a:xfrm>
          <a:prstGeom prst="rect">
            <a:avLst/>
          </a:prstGeom>
          <a:noFill/>
        </p:spPr>
        <p:txBody>
          <a:bodyPr wrap="square" lIns="121920" tIns="60960" rIns="121920" bIns="60960" rtlCol="0" anchor="t">
            <a:spAutoFit/>
          </a:bodyPr>
          <a:lstStyle/>
          <a:p>
            <a:pPr defTabSz="914377">
              <a:defRPr/>
            </a:pPr>
            <a:r>
              <a:rPr lang="fi-FI" sz="1400">
                <a:solidFill>
                  <a:srgbClr val="00855F"/>
                </a:solidFill>
                <a:latin typeface="Arial"/>
                <a:cs typeface="Arial"/>
              </a:rPr>
              <a:t>LYHYT </a:t>
            </a:r>
            <a:r>
              <a:rPr lang="fi-FI" sz="800" i="1">
                <a:solidFill>
                  <a:srgbClr val="00855F"/>
                </a:solidFill>
                <a:latin typeface="Arial"/>
                <a:cs typeface="Arial"/>
              </a:rPr>
              <a:t>HETI, VUODEN SISÄLLÄ</a:t>
            </a:r>
            <a:endParaRPr lang="fi-FI" sz="800">
              <a:solidFill>
                <a:srgbClr val="00855F"/>
              </a:solidFill>
              <a:latin typeface="Arial"/>
              <a:cs typeface="Arial"/>
            </a:endParaRPr>
          </a:p>
        </p:txBody>
      </p:sp>
      <p:sp>
        <p:nvSpPr>
          <p:cNvPr id="40" name="TextBox 39">
            <a:extLst>
              <a:ext uri="{FF2B5EF4-FFF2-40B4-BE49-F238E27FC236}">
                <a16:creationId xmlns:a16="http://schemas.microsoft.com/office/drawing/2014/main" id="{A9F6514E-D680-507B-4925-1E71BD3F99C1}"/>
              </a:ext>
            </a:extLst>
          </p:cNvPr>
          <p:cNvSpPr txBox="1"/>
          <p:nvPr/>
        </p:nvSpPr>
        <p:spPr>
          <a:xfrm>
            <a:off x="9822617" y="3010861"/>
            <a:ext cx="1928505" cy="338554"/>
          </a:xfrm>
          <a:prstGeom prst="rect">
            <a:avLst/>
          </a:prstGeom>
          <a:noFill/>
        </p:spPr>
        <p:txBody>
          <a:bodyPr wrap="square" lIns="121920" tIns="60960" rIns="121920" bIns="60960" rtlCol="0" anchor="t">
            <a:spAutoFit/>
          </a:bodyPr>
          <a:lstStyle/>
          <a:p>
            <a:pPr defTabSz="914377">
              <a:defRPr/>
            </a:pPr>
            <a:r>
              <a:rPr lang="fi-FI" sz="1400">
                <a:solidFill>
                  <a:srgbClr val="00855F"/>
                </a:solidFill>
                <a:latin typeface="Arial"/>
                <a:cs typeface="Arial"/>
              </a:rPr>
              <a:t>PITKÄ </a:t>
            </a:r>
            <a:r>
              <a:rPr lang="fi-FI" sz="800" i="1">
                <a:solidFill>
                  <a:srgbClr val="00855F"/>
                </a:solidFill>
                <a:latin typeface="Arial"/>
                <a:cs typeface="Arial"/>
              </a:rPr>
              <a:t>4-10 VUOTTA</a:t>
            </a:r>
            <a:endParaRPr lang="fi-FI" sz="800">
              <a:solidFill>
                <a:srgbClr val="00855F"/>
              </a:solidFill>
              <a:latin typeface="Arial"/>
              <a:cs typeface="Arial"/>
            </a:endParaRPr>
          </a:p>
        </p:txBody>
      </p:sp>
      <p:sp>
        <p:nvSpPr>
          <p:cNvPr id="41" name="TextBox 40">
            <a:extLst>
              <a:ext uri="{FF2B5EF4-FFF2-40B4-BE49-F238E27FC236}">
                <a16:creationId xmlns:a16="http://schemas.microsoft.com/office/drawing/2014/main" id="{D5365F63-4FB2-E786-63EC-F9C57BBACEFE}"/>
              </a:ext>
            </a:extLst>
          </p:cNvPr>
          <p:cNvSpPr txBox="1"/>
          <p:nvPr/>
        </p:nvSpPr>
        <p:spPr>
          <a:xfrm>
            <a:off x="9822618" y="2760322"/>
            <a:ext cx="2004799" cy="338554"/>
          </a:xfrm>
          <a:prstGeom prst="rect">
            <a:avLst/>
          </a:prstGeom>
          <a:noFill/>
        </p:spPr>
        <p:txBody>
          <a:bodyPr wrap="square" lIns="121920" tIns="60960" rIns="121920" bIns="60960" rtlCol="0" anchor="t">
            <a:spAutoFit/>
          </a:bodyPr>
          <a:lstStyle/>
          <a:p>
            <a:pPr defTabSz="914377">
              <a:defRPr/>
            </a:pPr>
            <a:r>
              <a:rPr lang="fi-FI" sz="1400">
                <a:solidFill>
                  <a:srgbClr val="00855F"/>
                </a:solidFill>
                <a:latin typeface="Arial"/>
                <a:cs typeface="Arial"/>
              </a:rPr>
              <a:t>KESKIPITKÄ </a:t>
            </a:r>
            <a:r>
              <a:rPr lang="fi-FI" sz="800" i="1">
                <a:solidFill>
                  <a:srgbClr val="00855F"/>
                </a:solidFill>
                <a:latin typeface="Arial"/>
                <a:cs typeface="Arial"/>
              </a:rPr>
              <a:t>1-3 VUOTTA</a:t>
            </a:r>
            <a:endParaRPr lang="fi-FI" sz="800">
              <a:solidFill>
                <a:srgbClr val="00855F"/>
              </a:solidFill>
              <a:latin typeface="Arial"/>
              <a:cs typeface="Arial"/>
            </a:endParaRPr>
          </a:p>
        </p:txBody>
      </p:sp>
      <p:sp>
        <p:nvSpPr>
          <p:cNvPr id="42" name="TextBox 41">
            <a:extLst>
              <a:ext uri="{FF2B5EF4-FFF2-40B4-BE49-F238E27FC236}">
                <a16:creationId xmlns:a16="http://schemas.microsoft.com/office/drawing/2014/main" id="{7FE77C2E-3F5D-8AD7-8DFF-76CBCD817339}"/>
              </a:ext>
            </a:extLst>
          </p:cNvPr>
          <p:cNvSpPr txBox="1"/>
          <p:nvPr/>
        </p:nvSpPr>
        <p:spPr>
          <a:xfrm>
            <a:off x="123154" y="1827752"/>
            <a:ext cx="2615935" cy="338554"/>
          </a:xfrm>
          <a:prstGeom prst="rect">
            <a:avLst/>
          </a:prstGeom>
          <a:noFill/>
        </p:spPr>
        <p:txBody>
          <a:bodyPr wrap="square" lIns="121920" tIns="60960" rIns="121920" bIns="60960" rtlCol="0" anchor="t">
            <a:spAutoFit/>
          </a:bodyPr>
          <a:lstStyle/>
          <a:p>
            <a:pPr defTabSz="914377">
              <a:defRPr/>
            </a:pPr>
            <a:r>
              <a:rPr lang="fi-FI" sz="1400" b="1">
                <a:solidFill>
                  <a:srgbClr val="00855F"/>
                </a:solidFill>
                <a:latin typeface="Arial"/>
                <a:cs typeface="Arial"/>
              </a:rPr>
              <a:t>TOIMENPIDE</a:t>
            </a:r>
            <a:endParaRPr lang="fi-FI" sz="800" b="1">
              <a:solidFill>
                <a:srgbClr val="00855F"/>
              </a:solidFill>
              <a:latin typeface="Arial"/>
              <a:cs typeface="Arial"/>
            </a:endParaRPr>
          </a:p>
        </p:txBody>
      </p:sp>
      <p:cxnSp>
        <p:nvCxnSpPr>
          <p:cNvPr id="44" name="Straight Connector 43">
            <a:extLst>
              <a:ext uri="{FF2B5EF4-FFF2-40B4-BE49-F238E27FC236}">
                <a16:creationId xmlns:a16="http://schemas.microsoft.com/office/drawing/2014/main" id="{C36E3FBF-A3AB-F269-974F-69C76CC1F22B}"/>
              </a:ext>
            </a:extLst>
          </p:cNvPr>
          <p:cNvCxnSpPr>
            <a:cxnSpLocks/>
          </p:cNvCxnSpPr>
          <p:nvPr/>
        </p:nvCxnSpPr>
        <p:spPr>
          <a:xfrm>
            <a:off x="92433" y="3324097"/>
            <a:ext cx="11657609" cy="0"/>
          </a:xfrm>
          <a:prstGeom prst="line">
            <a:avLst/>
          </a:prstGeom>
          <a:ln w="38100">
            <a:solidFill>
              <a:srgbClr val="00855F"/>
            </a:solidFill>
          </a:ln>
        </p:spPr>
        <p:style>
          <a:lnRef idx="1">
            <a:schemeClr val="accent1"/>
          </a:lnRef>
          <a:fillRef idx="0">
            <a:schemeClr val="accent1"/>
          </a:fillRef>
          <a:effectRef idx="0">
            <a:schemeClr val="accent1"/>
          </a:effectRef>
          <a:fontRef idx="minor">
            <a:schemeClr val="tx1"/>
          </a:fontRef>
        </p:style>
      </p:cxnSp>
      <p:cxnSp>
        <p:nvCxnSpPr>
          <p:cNvPr id="46" name="Straight Connector 45">
            <a:extLst>
              <a:ext uri="{FF2B5EF4-FFF2-40B4-BE49-F238E27FC236}">
                <a16:creationId xmlns:a16="http://schemas.microsoft.com/office/drawing/2014/main" id="{A1A38335-EA11-D1D5-52BB-09A8D7D1ADDC}"/>
              </a:ext>
            </a:extLst>
          </p:cNvPr>
          <p:cNvCxnSpPr>
            <a:cxnSpLocks/>
          </p:cNvCxnSpPr>
          <p:nvPr/>
        </p:nvCxnSpPr>
        <p:spPr>
          <a:xfrm>
            <a:off x="145900" y="4487915"/>
            <a:ext cx="11604141" cy="0"/>
          </a:xfrm>
          <a:prstGeom prst="line">
            <a:avLst/>
          </a:prstGeom>
          <a:ln w="38100">
            <a:solidFill>
              <a:srgbClr val="00855F"/>
            </a:solidFill>
          </a:ln>
        </p:spPr>
        <p:style>
          <a:lnRef idx="1">
            <a:schemeClr val="accent1"/>
          </a:lnRef>
          <a:fillRef idx="0">
            <a:schemeClr val="accent1"/>
          </a:fillRef>
          <a:effectRef idx="0">
            <a:schemeClr val="accent1"/>
          </a:effectRef>
          <a:fontRef idx="minor">
            <a:schemeClr val="tx1"/>
          </a:fontRef>
        </p:style>
      </p:cxnSp>
      <p:pic>
        <p:nvPicPr>
          <p:cNvPr id="47" name="Picture 46">
            <a:extLst>
              <a:ext uri="{FF2B5EF4-FFF2-40B4-BE49-F238E27FC236}">
                <a16:creationId xmlns:a16="http://schemas.microsoft.com/office/drawing/2014/main" id="{92A1D212-C4AE-69D7-32C6-E8F152185811}"/>
              </a:ext>
            </a:extLst>
          </p:cNvPr>
          <p:cNvPicPr>
            <a:picLocks noChangeAspect="1"/>
          </p:cNvPicPr>
          <p:nvPr/>
        </p:nvPicPr>
        <p:blipFill>
          <a:blip r:embed="rId2"/>
          <a:stretch>
            <a:fillRect/>
          </a:stretch>
        </p:blipFill>
        <p:spPr>
          <a:xfrm>
            <a:off x="8868102" y="2322293"/>
            <a:ext cx="271348" cy="465169"/>
          </a:xfrm>
          <a:prstGeom prst="rect">
            <a:avLst/>
          </a:prstGeom>
        </p:spPr>
      </p:pic>
      <p:pic>
        <p:nvPicPr>
          <p:cNvPr id="50" name="Picture 49">
            <a:extLst>
              <a:ext uri="{FF2B5EF4-FFF2-40B4-BE49-F238E27FC236}">
                <a16:creationId xmlns:a16="http://schemas.microsoft.com/office/drawing/2014/main" id="{243F5C2B-41E0-5ADE-1803-5F888CEF1249}"/>
              </a:ext>
            </a:extLst>
          </p:cNvPr>
          <p:cNvPicPr>
            <a:picLocks noChangeAspect="1"/>
          </p:cNvPicPr>
          <p:nvPr/>
        </p:nvPicPr>
        <p:blipFill>
          <a:blip r:embed="rId3"/>
          <a:stretch>
            <a:fillRect/>
          </a:stretch>
        </p:blipFill>
        <p:spPr>
          <a:xfrm>
            <a:off x="8391453" y="2449522"/>
            <a:ext cx="164607" cy="170703"/>
          </a:xfrm>
          <a:prstGeom prst="rect">
            <a:avLst/>
          </a:prstGeom>
          <a:ln>
            <a:noFill/>
          </a:ln>
        </p:spPr>
      </p:pic>
      <p:pic>
        <p:nvPicPr>
          <p:cNvPr id="51" name="Picture 50">
            <a:extLst>
              <a:ext uri="{FF2B5EF4-FFF2-40B4-BE49-F238E27FC236}">
                <a16:creationId xmlns:a16="http://schemas.microsoft.com/office/drawing/2014/main" id="{70A163DC-9E52-7B7F-1D7F-A08A4BD224ED}"/>
              </a:ext>
            </a:extLst>
          </p:cNvPr>
          <p:cNvPicPr>
            <a:picLocks noChangeAspect="1"/>
          </p:cNvPicPr>
          <p:nvPr/>
        </p:nvPicPr>
        <p:blipFill>
          <a:blip r:embed="rId3"/>
          <a:stretch>
            <a:fillRect/>
          </a:stretch>
        </p:blipFill>
        <p:spPr>
          <a:xfrm>
            <a:off x="8391453" y="2879458"/>
            <a:ext cx="164607" cy="170703"/>
          </a:xfrm>
          <a:prstGeom prst="rect">
            <a:avLst/>
          </a:prstGeom>
        </p:spPr>
      </p:pic>
      <p:pic>
        <p:nvPicPr>
          <p:cNvPr id="52" name="Picture 51">
            <a:extLst>
              <a:ext uri="{FF2B5EF4-FFF2-40B4-BE49-F238E27FC236}">
                <a16:creationId xmlns:a16="http://schemas.microsoft.com/office/drawing/2014/main" id="{850E9F95-2291-64A3-05E9-4D26DB39691F}"/>
              </a:ext>
            </a:extLst>
          </p:cNvPr>
          <p:cNvPicPr>
            <a:picLocks noChangeAspect="1"/>
          </p:cNvPicPr>
          <p:nvPr/>
        </p:nvPicPr>
        <p:blipFill>
          <a:blip r:embed="rId3"/>
          <a:stretch>
            <a:fillRect/>
          </a:stretch>
        </p:blipFill>
        <p:spPr>
          <a:xfrm>
            <a:off x="9657690" y="2571574"/>
            <a:ext cx="164607" cy="170703"/>
          </a:xfrm>
          <a:prstGeom prst="rect">
            <a:avLst/>
          </a:prstGeom>
        </p:spPr>
      </p:pic>
      <p:pic>
        <p:nvPicPr>
          <p:cNvPr id="53" name="Picture 52">
            <a:extLst>
              <a:ext uri="{FF2B5EF4-FFF2-40B4-BE49-F238E27FC236}">
                <a16:creationId xmlns:a16="http://schemas.microsoft.com/office/drawing/2014/main" id="{00F70EB5-303E-269F-254A-7D6C1A9A75C2}"/>
              </a:ext>
            </a:extLst>
          </p:cNvPr>
          <p:cNvPicPr>
            <a:picLocks noChangeAspect="1"/>
          </p:cNvPicPr>
          <p:nvPr/>
        </p:nvPicPr>
        <p:blipFill>
          <a:blip r:embed="rId3"/>
          <a:stretch>
            <a:fillRect/>
          </a:stretch>
        </p:blipFill>
        <p:spPr>
          <a:xfrm>
            <a:off x="9661746" y="2821374"/>
            <a:ext cx="164607" cy="170703"/>
          </a:xfrm>
          <a:prstGeom prst="rect">
            <a:avLst/>
          </a:prstGeom>
        </p:spPr>
      </p:pic>
      <p:pic>
        <p:nvPicPr>
          <p:cNvPr id="54" name="Picture 53">
            <a:extLst>
              <a:ext uri="{FF2B5EF4-FFF2-40B4-BE49-F238E27FC236}">
                <a16:creationId xmlns:a16="http://schemas.microsoft.com/office/drawing/2014/main" id="{460C851F-E134-72EF-23DC-0B9A81F4EF93}"/>
              </a:ext>
            </a:extLst>
          </p:cNvPr>
          <p:cNvPicPr>
            <a:picLocks noChangeAspect="1"/>
          </p:cNvPicPr>
          <p:nvPr/>
        </p:nvPicPr>
        <p:blipFill>
          <a:blip r:embed="rId3"/>
          <a:stretch>
            <a:fillRect/>
          </a:stretch>
        </p:blipFill>
        <p:spPr>
          <a:xfrm>
            <a:off x="9661746" y="3102730"/>
            <a:ext cx="164607" cy="170703"/>
          </a:xfrm>
          <a:prstGeom prst="rect">
            <a:avLst/>
          </a:prstGeom>
        </p:spPr>
      </p:pic>
      <p:sp>
        <p:nvSpPr>
          <p:cNvPr id="55" name="TextBox 54">
            <a:extLst>
              <a:ext uri="{FF2B5EF4-FFF2-40B4-BE49-F238E27FC236}">
                <a16:creationId xmlns:a16="http://schemas.microsoft.com/office/drawing/2014/main" id="{C736030A-434C-6BA8-9454-BFD7369B4AC6}"/>
              </a:ext>
            </a:extLst>
          </p:cNvPr>
          <p:cNvSpPr txBox="1"/>
          <p:nvPr/>
        </p:nvSpPr>
        <p:spPr>
          <a:xfrm>
            <a:off x="8113842" y="1837904"/>
            <a:ext cx="1330772" cy="338554"/>
          </a:xfrm>
          <a:prstGeom prst="rect">
            <a:avLst/>
          </a:prstGeom>
          <a:noFill/>
        </p:spPr>
        <p:txBody>
          <a:bodyPr wrap="square" lIns="121920" tIns="60960" rIns="121920" bIns="60960" rtlCol="0" anchor="t">
            <a:spAutoFit/>
          </a:bodyPr>
          <a:lstStyle/>
          <a:p>
            <a:pPr defTabSz="914377">
              <a:defRPr/>
            </a:pPr>
            <a:r>
              <a:rPr lang="fi-FI" sz="1400" b="1">
                <a:solidFill>
                  <a:srgbClr val="00855F"/>
                </a:solidFill>
                <a:latin typeface="Arial"/>
                <a:cs typeface="Arial"/>
              </a:rPr>
              <a:t>VAIKUTUS</a:t>
            </a:r>
            <a:endParaRPr lang="fi-FI" sz="800" b="1">
              <a:solidFill>
                <a:srgbClr val="00855F"/>
              </a:solidFill>
              <a:latin typeface="Arial"/>
              <a:cs typeface="Arial"/>
            </a:endParaRPr>
          </a:p>
        </p:txBody>
      </p:sp>
      <p:sp>
        <p:nvSpPr>
          <p:cNvPr id="56" name="TextBox 55">
            <a:extLst>
              <a:ext uri="{FF2B5EF4-FFF2-40B4-BE49-F238E27FC236}">
                <a16:creationId xmlns:a16="http://schemas.microsoft.com/office/drawing/2014/main" id="{B11F1F18-3541-C58D-9451-F72ADDECB3C3}"/>
              </a:ext>
            </a:extLst>
          </p:cNvPr>
          <p:cNvSpPr txBox="1"/>
          <p:nvPr/>
        </p:nvSpPr>
        <p:spPr>
          <a:xfrm>
            <a:off x="9582241" y="1822514"/>
            <a:ext cx="1757265" cy="338554"/>
          </a:xfrm>
          <a:prstGeom prst="rect">
            <a:avLst/>
          </a:prstGeom>
          <a:noFill/>
        </p:spPr>
        <p:txBody>
          <a:bodyPr wrap="square" lIns="121920" tIns="60960" rIns="121920" bIns="60960" rtlCol="0" anchor="t">
            <a:spAutoFit/>
          </a:bodyPr>
          <a:lstStyle/>
          <a:p>
            <a:pPr defTabSz="914377">
              <a:defRPr/>
            </a:pPr>
            <a:r>
              <a:rPr lang="fi-FI" sz="1400" b="1">
                <a:solidFill>
                  <a:srgbClr val="00855F"/>
                </a:solidFill>
                <a:latin typeface="Arial"/>
                <a:cs typeface="Arial"/>
              </a:rPr>
              <a:t>AJOITUS</a:t>
            </a:r>
            <a:endParaRPr lang="fi-FI" sz="800" b="1">
              <a:solidFill>
                <a:srgbClr val="00855F"/>
              </a:solidFill>
              <a:latin typeface="Arial"/>
              <a:cs typeface="Arial"/>
            </a:endParaRPr>
          </a:p>
        </p:txBody>
      </p:sp>
      <p:pic>
        <p:nvPicPr>
          <p:cNvPr id="59" name="Picture 58">
            <a:extLst>
              <a:ext uri="{FF2B5EF4-FFF2-40B4-BE49-F238E27FC236}">
                <a16:creationId xmlns:a16="http://schemas.microsoft.com/office/drawing/2014/main" id="{4A8B409D-DD3A-3021-D59E-F0C6FC68B4F5}"/>
              </a:ext>
            </a:extLst>
          </p:cNvPr>
          <p:cNvPicPr>
            <a:picLocks noChangeAspect="1"/>
          </p:cNvPicPr>
          <p:nvPr/>
        </p:nvPicPr>
        <p:blipFill>
          <a:blip r:embed="rId3"/>
          <a:stretch>
            <a:fillRect/>
          </a:stretch>
        </p:blipFill>
        <p:spPr>
          <a:xfrm>
            <a:off x="8381002" y="3589713"/>
            <a:ext cx="164607" cy="170703"/>
          </a:xfrm>
          <a:prstGeom prst="rect">
            <a:avLst/>
          </a:prstGeom>
        </p:spPr>
      </p:pic>
      <p:pic>
        <p:nvPicPr>
          <p:cNvPr id="60" name="Picture 59">
            <a:extLst>
              <a:ext uri="{FF2B5EF4-FFF2-40B4-BE49-F238E27FC236}">
                <a16:creationId xmlns:a16="http://schemas.microsoft.com/office/drawing/2014/main" id="{5DD7A6F8-622B-2370-D061-686D6E95CD00}"/>
              </a:ext>
            </a:extLst>
          </p:cNvPr>
          <p:cNvPicPr>
            <a:picLocks noChangeAspect="1"/>
          </p:cNvPicPr>
          <p:nvPr/>
        </p:nvPicPr>
        <p:blipFill>
          <a:blip r:embed="rId3"/>
          <a:stretch>
            <a:fillRect/>
          </a:stretch>
        </p:blipFill>
        <p:spPr>
          <a:xfrm>
            <a:off x="8381002" y="4019649"/>
            <a:ext cx="164607" cy="170703"/>
          </a:xfrm>
          <a:prstGeom prst="rect">
            <a:avLst/>
          </a:prstGeom>
        </p:spPr>
      </p:pic>
      <p:pic>
        <p:nvPicPr>
          <p:cNvPr id="62" name="Picture 61">
            <a:extLst>
              <a:ext uri="{FF2B5EF4-FFF2-40B4-BE49-F238E27FC236}">
                <a16:creationId xmlns:a16="http://schemas.microsoft.com/office/drawing/2014/main" id="{97467EF5-CFFC-49FD-AA25-25C82C87BFC2}"/>
              </a:ext>
            </a:extLst>
          </p:cNvPr>
          <p:cNvPicPr>
            <a:picLocks noChangeAspect="1"/>
          </p:cNvPicPr>
          <p:nvPr/>
        </p:nvPicPr>
        <p:blipFill>
          <a:blip r:embed="rId3"/>
          <a:stretch>
            <a:fillRect/>
          </a:stretch>
        </p:blipFill>
        <p:spPr>
          <a:xfrm>
            <a:off x="8377457" y="4721026"/>
            <a:ext cx="164607" cy="170703"/>
          </a:xfrm>
          <a:prstGeom prst="rect">
            <a:avLst/>
          </a:prstGeom>
        </p:spPr>
      </p:pic>
      <p:pic>
        <p:nvPicPr>
          <p:cNvPr id="63" name="Picture 62">
            <a:extLst>
              <a:ext uri="{FF2B5EF4-FFF2-40B4-BE49-F238E27FC236}">
                <a16:creationId xmlns:a16="http://schemas.microsoft.com/office/drawing/2014/main" id="{E60927DB-871D-BF1E-C251-AB60C9FFB331}"/>
              </a:ext>
            </a:extLst>
          </p:cNvPr>
          <p:cNvPicPr>
            <a:picLocks noChangeAspect="1"/>
          </p:cNvPicPr>
          <p:nvPr/>
        </p:nvPicPr>
        <p:blipFill>
          <a:blip r:embed="rId3"/>
          <a:stretch>
            <a:fillRect/>
          </a:stretch>
        </p:blipFill>
        <p:spPr>
          <a:xfrm>
            <a:off x="8377457" y="5150963"/>
            <a:ext cx="164607" cy="170703"/>
          </a:xfrm>
          <a:prstGeom prst="rect">
            <a:avLst/>
          </a:prstGeom>
        </p:spPr>
      </p:pic>
      <p:cxnSp>
        <p:nvCxnSpPr>
          <p:cNvPr id="3" name="Straight Connector 2">
            <a:extLst>
              <a:ext uri="{FF2B5EF4-FFF2-40B4-BE49-F238E27FC236}">
                <a16:creationId xmlns:a16="http://schemas.microsoft.com/office/drawing/2014/main" id="{D9498161-9C4E-F7F9-FAF2-29CB3C5ADDC6}"/>
              </a:ext>
            </a:extLst>
          </p:cNvPr>
          <p:cNvCxnSpPr>
            <a:cxnSpLocks/>
          </p:cNvCxnSpPr>
          <p:nvPr/>
        </p:nvCxnSpPr>
        <p:spPr>
          <a:xfrm flipH="1" flipV="1">
            <a:off x="9544878" y="1800134"/>
            <a:ext cx="919" cy="4165943"/>
          </a:xfrm>
          <a:prstGeom prst="line">
            <a:avLst/>
          </a:prstGeom>
          <a:ln w="38100">
            <a:solidFill>
              <a:srgbClr val="00855F"/>
            </a:solidFill>
          </a:ln>
        </p:spPr>
        <p:style>
          <a:lnRef idx="1">
            <a:schemeClr val="accent1"/>
          </a:lnRef>
          <a:fillRef idx="0">
            <a:schemeClr val="accent1"/>
          </a:fillRef>
          <a:effectRef idx="0">
            <a:schemeClr val="accent1"/>
          </a:effectRef>
          <a:fontRef idx="minor">
            <a:schemeClr val="tx1"/>
          </a:fontRef>
        </p:style>
      </p:cxnSp>
      <p:sp>
        <p:nvSpPr>
          <p:cNvPr id="7" name="TextBox 6">
            <a:extLst>
              <a:ext uri="{FF2B5EF4-FFF2-40B4-BE49-F238E27FC236}">
                <a16:creationId xmlns:a16="http://schemas.microsoft.com/office/drawing/2014/main" id="{4AF9A9F3-D3E0-B9ED-CC9B-D3E4513C4AD9}"/>
              </a:ext>
            </a:extLst>
          </p:cNvPr>
          <p:cNvSpPr txBox="1"/>
          <p:nvPr/>
        </p:nvSpPr>
        <p:spPr>
          <a:xfrm>
            <a:off x="6105926" y="1820253"/>
            <a:ext cx="1717457" cy="338554"/>
          </a:xfrm>
          <a:prstGeom prst="rect">
            <a:avLst/>
          </a:prstGeom>
          <a:noFill/>
        </p:spPr>
        <p:txBody>
          <a:bodyPr wrap="square" lIns="121920" tIns="60960" rIns="121920" bIns="60960" rtlCol="0" anchor="t">
            <a:spAutoFit/>
          </a:bodyPr>
          <a:lstStyle/>
          <a:p>
            <a:pPr defTabSz="914377">
              <a:defRPr/>
            </a:pPr>
            <a:r>
              <a:rPr lang="fi-FI" sz="1400" b="1">
                <a:solidFill>
                  <a:srgbClr val="00855F"/>
                </a:solidFill>
                <a:latin typeface="Arial"/>
                <a:cs typeface="Arial"/>
              </a:rPr>
              <a:t>MITTARI</a:t>
            </a:r>
            <a:endParaRPr lang="fi-FI" sz="800" b="1">
              <a:solidFill>
                <a:srgbClr val="00855F"/>
              </a:solidFill>
              <a:latin typeface="Arial"/>
              <a:cs typeface="Arial"/>
            </a:endParaRPr>
          </a:p>
        </p:txBody>
      </p:sp>
      <p:sp>
        <p:nvSpPr>
          <p:cNvPr id="26" name="Text Placeholder 7">
            <a:extLst>
              <a:ext uri="{FF2B5EF4-FFF2-40B4-BE49-F238E27FC236}">
                <a16:creationId xmlns:a16="http://schemas.microsoft.com/office/drawing/2014/main" id="{80F50303-0BE6-DC28-CF5A-86ED443F09A0}"/>
              </a:ext>
            </a:extLst>
          </p:cNvPr>
          <p:cNvSpPr txBox="1">
            <a:spLocks/>
          </p:cNvSpPr>
          <p:nvPr/>
        </p:nvSpPr>
        <p:spPr>
          <a:xfrm>
            <a:off x="9700919" y="436108"/>
            <a:ext cx="2330027" cy="1108755"/>
          </a:xfrm>
          <a:prstGeom prst="rect">
            <a:avLst/>
          </a:prstGeom>
          <a:ln w="3175">
            <a:solidFill>
              <a:srgbClr val="00855F"/>
            </a:solidFill>
          </a:ln>
        </p:spPr>
        <p:txBody>
          <a:bodyPr vert="horz" lIns="0" tIns="0" rIns="0" bIns="0" rtlCol="0">
            <a:noAutofit/>
          </a:bodyPr>
          <a:lstStyle>
            <a:lvl1pPr marL="0" indent="0" algn="l" defTabSz="914400" rtl="0" eaLnBrk="1" latinLnBrk="0" hangingPunct="1">
              <a:lnSpc>
                <a:spcPct val="150000"/>
              </a:lnSpc>
              <a:spcBef>
                <a:spcPts val="0"/>
              </a:spcBef>
              <a:spcAft>
                <a:spcPts val="0"/>
              </a:spcAft>
              <a:buFont typeface="Arial" panose="020B0604020202020204" pitchFamily="34" charset="0"/>
              <a:buNone/>
              <a:defRPr sz="1600" kern="1200">
                <a:solidFill>
                  <a:schemeClr val="tx1"/>
                </a:solidFill>
                <a:latin typeface="+mn-lt"/>
                <a:ea typeface="+mn-ea"/>
                <a:cs typeface="+mn-cs"/>
              </a:defRPr>
            </a:lvl1pPr>
            <a:lvl2pPr marL="0" indent="0" algn="l" defTabSz="914400" rtl="0" eaLnBrk="1" latinLnBrk="0" hangingPunct="1">
              <a:lnSpc>
                <a:spcPct val="150000"/>
              </a:lnSpc>
              <a:spcBef>
                <a:spcPts val="0"/>
              </a:spcBef>
              <a:spcAft>
                <a:spcPts val="0"/>
              </a:spcAft>
              <a:buFont typeface="Arial" panose="020B0604020202020204" pitchFamily="34" charset="0"/>
              <a:buNone/>
              <a:defRPr sz="1600" b="1" kern="1200">
                <a:solidFill>
                  <a:schemeClr val="tx1"/>
                </a:solidFill>
                <a:latin typeface="+mn-lt"/>
                <a:ea typeface="+mn-ea"/>
                <a:cs typeface="+mn-cs"/>
              </a:defRPr>
            </a:lvl2pPr>
            <a:lvl3pPr marL="432000" indent="-228600" algn="l" defTabSz="914400" rtl="0" eaLnBrk="1" latinLnBrk="0" hangingPunct="1">
              <a:lnSpc>
                <a:spcPct val="150000"/>
              </a:lnSpc>
              <a:spcBef>
                <a:spcPts val="0"/>
              </a:spcBef>
              <a:spcAft>
                <a:spcPts val="0"/>
              </a:spcAft>
              <a:buFont typeface="Arial" panose="020B0604020202020204" pitchFamily="34" charset="0"/>
              <a:buChar char="•"/>
              <a:defRPr sz="1600" kern="1200">
                <a:solidFill>
                  <a:schemeClr val="tx1"/>
                </a:solidFill>
                <a:latin typeface="+mn-lt"/>
                <a:ea typeface="+mn-ea"/>
                <a:cs typeface="+mn-cs"/>
              </a:defRPr>
            </a:lvl3pPr>
            <a:lvl4pPr marL="864000" indent="-228600" algn="l" defTabSz="914400" rtl="0" eaLnBrk="1" latinLnBrk="0" hangingPunct="1">
              <a:lnSpc>
                <a:spcPct val="150000"/>
              </a:lnSpc>
              <a:spcBef>
                <a:spcPts val="0"/>
              </a:spcBef>
              <a:spcAft>
                <a:spcPts val="0"/>
              </a:spcAft>
              <a:buFont typeface="Arial" panose="020B0604020202020204" pitchFamily="34" charset="0"/>
              <a:buChar char="•"/>
              <a:defRPr sz="1600" kern="1200">
                <a:solidFill>
                  <a:schemeClr val="tx1"/>
                </a:solidFill>
                <a:latin typeface="+mn-lt"/>
                <a:ea typeface="+mn-ea"/>
                <a:cs typeface="+mn-cs"/>
              </a:defRPr>
            </a:lvl4pPr>
            <a:lvl5pPr marL="1296000" indent="-228600" algn="l" defTabSz="914400" rtl="0" eaLnBrk="1" latinLnBrk="0" hangingPunct="1">
              <a:lnSpc>
                <a:spcPct val="150000"/>
              </a:lnSpc>
              <a:spcBef>
                <a:spcPts val="0"/>
              </a:spcBef>
              <a:spcAft>
                <a:spcPts val="0"/>
              </a:spcAft>
              <a:buFont typeface="Arial" panose="020B0604020202020204" pitchFamily="34" charset="0"/>
              <a:buChar char="•"/>
              <a:defRPr sz="1600" kern="1200" spc="5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defTabSz="914377">
              <a:defRPr/>
            </a:pPr>
            <a:r>
              <a:rPr lang="fi-FI">
                <a:solidFill>
                  <a:srgbClr val="000000"/>
                </a:solidFill>
                <a:latin typeface="Arial" panose="020B0604020202020204" pitchFamily="34" charset="0"/>
                <a:cs typeface="Arial" panose="020B0604020202020204" pitchFamily="34" charset="0"/>
              </a:rPr>
              <a:t> </a:t>
            </a:r>
            <a:endParaRPr lang="fi-FI" sz="1400">
              <a:solidFill>
                <a:srgbClr val="34B98B"/>
              </a:solidFill>
              <a:latin typeface="Arial" panose="020B0604020202020204" pitchFamily="34" charset="0"/>
              <a:cs typeface="Arial" panose="020B0604020202020204" pitchFamily="34" charset="0"/>
            </a:endParaRPr>
          </a:p>
        </p:txBody>
      </p:sp>
      <p:sp>
        <p:nvSpPr>
          <p:cNvPr id="11" name="TextBox 10">
            <a:extLst>
              <a:ext uri="{FF2B5EF4-FFF2-40B4-BE49-F238E27FC236}">
                <a16:creationId xmlns:a16="http://schemas.microsoft.com/office/drawing/2014/main" id="{0D3AF1CF-CF5A-4005-2639-E627CA6FBFAC}"/>
              </a:ext>
            </a:extLst>
          </p:cNvPr>
          <p:cNvSpPr txBox="1"/>
          <p:nvPr/>
        </p:nvSpPr>
        <p:spPr>
          <a:xfrm>
            <a:off x="6561162" y="484949"/>
            <a:ext cx="2776021" cy="307777"/>
          </a:xfrm>
          <a:prstGeom prst="rect">
            <a:avLst/>
          </a:prstGeom>
          <a:noFill/>
        </p:spPr>
        <p:txBody>
          <a:bodyPr wrap="square" lIns="121920" tIns="60960" rIns="121920" bIns="60960" rtlCol="0" anchor="t">
            <a:spAutoFit/>
          </a:bodyPr>
          <a:lstStyle/>
          <a:p>
            <a:pPr defTabSz="914377">
              <a:defRPr/>
            </a:pPr>
            <a:r>
              <a:rPr lang="fi-FI" sz="1200" dirty="0">
                <a:solidFill>
                  <a:prstClr val="black"/>
                </a:solidFill>
                <a:latin typeface="Arial"/>
                <a:ea typeface="Verdana"/>
                <a:cs typeface="Arial"/>
              </a:rPr>
              <a:t>x</a:t>
            </a:r>
          </a:p>
        </p:txBody>
      </p:sp>
      <p:sp>
        <p:nvSpPr>
          <p:cNvPr id="12" name="TextBox 11">
            <a:extLst>
              <a:ext uri="{FF2B5EF4-FFF2-40B4-BE49-F238E27FC236}">
                <a16:creationId xmlns:a16="http://schemas.microsoft.com/office/drawing/2014/main" id="{D09A51C9-1E26-9427-9514-7787B90C5B16}"/>
              </a:ext>
            </a:extLst>
          </p:cNvPr>
          <p:cNvSpPr txBox="1"/>
          <p:nvPr/>
        </p:nvSpPr>
        <p:spPr>
          <a:xfrm>
            <a:off x="9691258" y="470594"/>
            <a:ext cx="2366839" cy="1046440"/>
          </a:xfrm>
          <a:prstGeom prst="rect">
            <a:avLst/>
          </a:prstGeom>
          <a:noFill/>
        </p:spPr>
        <p:txBody>
          <a:bodyPr wrap="square" lIns="121920" tIns="60960" rIns="121920" bIns="60960" rtlCol="0" anchor="t">
            <a:spAutoFit/>
          </a:bodyPr>
          <a:lstStyle/>
          <a:p>
            <a:pPr defTabSz="914377">
              <a:defRPr/>
            </a:pPr>
            <a:r>
              <a:rPr lang="fi-FI" sz="1200" b="1" dirty="0">
                <a:solidFill>
                  <a:prstClr val="black"/>
                </a:solidFill>
                <a:latin typeface="Arial"/>
                <a:ea typeface="Verdana"/>
                <a:cs typeface="Arial"/>
              </a:rPr>
              <a:t>Tähän kirjaston nimi</a:t>
            </a:r>
          </a:p>
          <a:p>
            <a:pPr defTabSz="914377">
              <a:defRPr/>
            </a:pPr>
            <a:r>
              <a:rPr lang="fi-FI" sz="1200" dirty="0">
                <a:solidFill>
                  <a:prstClr val="black"/>
                </a:solidFill>
                <a:latin typeface="Arial"/>
                <a:ea typeface="Verdana"/>
                <a:cs typeface="Arial"/>
              </a:rPr>
              <a:t>ja vastuutahot.</a:t>
            </a:r>
            <a:endParaRPr lang="fi-FI" sz="1200" b="1" dirty="0">
              <a:solidFill>
                <a:prstClr val="black"/>
              </a:solidFill>
              <a:latin typeface="Arial" panose="020B0604020202020204" pitchFamily="34" charset="0"/>
              <a:ea typeface="Verdana" panose="020B0604030504040204" pitchFamily="34" charset="0"/>
              <a:cs typeface="Arial" panose="020B0604020202020204" pitchFamily="34" charset="0"/>
            </a:endParaRPr>
          </a:p>
          <a:p>
            <a:pPr defTabSz="914377">
              <a:defRPr/>
            </a:pPr>
            <a:endParaRPr lang="fi-FI" sz="1200" dirty="0">
              <a:solidFill>
                <a:prstClr val="black"/>
              </a:solidFill>
              <a:latin typeface="Arial" panose="020B0604020202020204" pitchFamily="34" charset="0"/>
              <a:ea typeface="Verdana" panose="020B0604030504040204" pitchFamily="34" charset="0"/>
              <a:cs typeface="Arial" panose="020B0604020202020204" pitchFamily="34" charset="0"/>
            </a:endParaRPr>
          </a:p>
          <a:p>
            <a:pPr defTabSz="914377">
              <a:defRPr/>
            </a:pPr>
            <a:r>
              <a:rPr lang="fi-FI" sz="1200" dirty="0">
                <a:solidFill>
                  <a:prstClr val="black"/>
                </a:solidFill>
                <a:latin typeface="Arial"/>
                <a:ea typeface="Verdana"/>
                <a:cs typeface="Arial"/>
              </a:rPr>
              <a:t>Vastuut voit kirjata myös alle toimenpidekohtaisesti.</a:t>
            </a:r>
          </a:p>
        </p:txBody>
      </p:sp>
      <p:sp>
        <p:nvSpPr>
          <p:cNvPr id="13" name="TextBox 12">
            <a:extLst>
              <a:ext uri="{FF2B5EF4-FFF2-40B4-BE49-F238E27FC236}">
                <a16:creationId xmlns:a16="http://schemas.microsoft.com/office/drawing/2014/main" id="{D212F96F-0341-EFE1-4051-C98D02CFD37C}"/>
              </a:ext>
            </a:extLst>
          </p:cNvPr>
          <p:cNvSpPr txBox="1"/>
          <p:nvPr/>
        </p:nvSpPr>
        <p:spPr>
          <a:xfrm>
            <a:off x="145901" y="2367537"/>
            <a:ext cx="5837199" cy="338554"/>
          </a:xfrm>
          <a:prstGeom prst="rect">
            <a:avLst/>
          </a:prstGeom>
          <a:noFill/>
        </p:spPr>
        <p:txBody>
          <a:bodyPr wrap="square" lIns="121920" tIns="60960" rIns="121920" bIns="60960" rtlCol="0" anchor="t">
            <a:spAutoFit/>
          </a:bodyPr>
          <a:lstStyle/>
          <a:p>
            <a:pPr defTabSz="914377">
              <a:defRPr/>
            </a:pPr>
            <a:r>
              <a:rPr lang="fi-FI" sz="1400" dirty="0">
                <a:solidFill>
                  <a:prstClr val="black"/>
                </a:solidFill>
                <a:latin typeface="Arial"/>
                <a:ea typeface="Verdana"/>
                <a:cs typeface="Arial"/>
              </a:rPr>
              <a:t>x</a:t>
            </a:r>
          </a:p>
        </p:txBody>
      </p:sp>
      <p:sp>
        <p:nvSpPr>
          <p:cNvPr id="14" name="TextBox 13">
            <a:extLst>
              <a:ext uri="{FF2B5EF4-FFF2-40B4-BE49-F238E27FC236}">
                <a16:creationId xmlns:a16="http://schemas.microsoft.com/office/drawing/2014/main" id="{514DD889-E066-F67A-08BA-AD7C206D0A96}"/>
              </a:ext>
            </a:extLst>
          </p:cNvPr>
          <p:cNvSpPr txBox="1"/>
          <p:nvPr/>
        </p:nvSpPr>
        <p:spPr>
          <a:xfrm>
            <a:off x="6096001" y="2242210"/>
            <a:ext cx="1878699" cy="307777"/>
          </a:xfrm>
          <a:prstGeom prst="rect">
            <a:avLst/>
          </a:prstGeom>
          <a:noFill/>
        </p:spPr>
        <p:txBody>
          <a:bodyPr wrap="square" lIns="121920" tIns="60960" rIns="121920" bIns="60960" rtlCol="0" anchor="t">
            <a:spAutoFit/>
          </a:bodyPr>
          <a:lstStyle/>
          <a:p>
            <a:pPr marL="285320" indent="-285320" defTabSz="914377">
              <a:buFont typeface="Arial" panose="020B0604020202020204" pitchFamily="34" charset="0"/>
              <a:buChar char="•"/>
              <a:defRPr/>
            </a:pPr>
            <a:r>
              <a:rPr lang="fi-FI" sz="1200" dirty="0">
                <a:solidFill>
                  <a:prstClr val="black"/>
                </a:solidFill>
                <a:latin typeface="Arial" panose="020B0604020202020204" pitchFamily="34" charset="0"/>
                <a:cs typeface="Arial" panose="020B0604020202020204" pitchFamily="34" charset="0"/>
              </a:rPr>
              <a:t>x</a:t>
            </a:r>
          </a:p>
        </p:txBody>
      </p:sp>
      <p:sp>
        <p:nvSpPr>
          <p:cNvPr id="15" name="TextBox 14">
            <a:extLst>
              <a:ext uri="{FF2B5EF4-FFF2-40B4-BE49-F238E27FC236}">
                <a16:creationId xmlns:a16="http://schemas.microsoft.com/office/drawing/2014/main" id="{AD171C6E-51AE-8778-9084-9DB50C9F63D1}"/>
              </a:ext>
            </a:extLst>
          </p:cNvPr>
          <p:cNvSpPr txBox="1"/>
          <p:nvPr/>
        </p:nvSpPr>
        <p:spPr>
          <a:xfrm>
            <a:off x="134582" y="3435337"/>
            <a:ext cx="5837199" cy="338554"/>
          </a:xfrm>
          <a:prstGeom prst="rect">
            <a:avLst/>
          </a:prstGeom>
          <a:noFill/>
        </p:spPr>
        <p:txBody>
          <a:bodyPr wrap="square" lIns="121920" tIns="60960" rIns="121920" bIns="60960" rtlCol="0" anchor="t">
            <a:spAutoFit/>
          </a:bodyPr>
          <a:lstStyle/>
          <a:p>
            <a:pPr defTabSz="914377">
              <a:defRPr/>
            </a:pPr>
            <a:r>
              <a:rPr lang="fi-FI" sz="1400" b="1" dirty="0">
                <a:solidFill>
                  <a:prstClr val="black"/>
                </a:solidFill>
                <a:latin typeface="Arial"/>
                <a:ea typeface="Verdana"/>
                <a:cs typeface="Arial"/>
              </a:rPr>
              <a:t>x</a:t>
            </a:r>
            <a:endParaRPr lang="fi-FI" sz="1400" b="1" dirty="0">
              <a:solidFill>
                <a:prstClr val="black"/>
              </a:solidFill>
              <a:latin typeface="Arial" panose="020B0604020202020204" pitchFamily="34" charset="0"/>
              <a:ea typeface="Verdana" panose="020B0604030504040204" pitchFamily="34" charset="0"/>
              <a:cs typeface="Arial" panose="020B0604020202020204" pitchFamily="34" charset="0"/>
            </a:endParaRPr>
          </a:p>
        </p:txBody>
      </p:sp>
      <p:sp>
        <p:nvSpPr>
          <p:cNvPr id="16" name="TextBox 15">
            <a:extLst>
              <a:ext uri="{FF2B5EF4-FFF2-40B4-BE49-F238E27FC236}">
                <a16:creationId xmlns:a16="http://schemas.microsoft.com/office/drawing/2014/main" id="{5C1B0F44-9B4D-7EDA-920D-5954ABB1FC6A}"/>
              </a:ext>
            </a:extLst>
          </p:cNvPr>
          <p:cNvSpPr txBox="1"/>
          <p:nvPr/>
        </p:nvSpPr>
        <p:spPr>
          <a:xfrm>
            <a:off x="6084681" y="3378249"/>
            <a:ext cx="1878699" cy="276999"/>
          </a:xfrm>
          <a:prstGeom prst="rect">
            <a:avLst/>
          </a:prstGeom>
          <a:noFill/>
        </p:spPr>
        <p:txBody>
          <a:bodyPr wrap="square" rtlCol="0">
            <a:spAutoFit/>
          </a:bodyPr>
          <a:lstStyle/>
          <a:p>
            <a:pPr marL="285744" indent="-285744" defTabSz="914377">
              <a:buFont typeface="Arial" panose="020B0604020202020204" pitchFamily="34" charset="0"/>
              <a:buChar char="•"/>
              <a:defRPr/>
            </a:pPr>
            <a:r>
              <a:rPr lang="fi-FI" sz="1200">
                <a:solidFill>
                  <a:prstClr val="black"/>
                </a:solidFill>
                <a:latin typeface="Arial" panose="020B0604020202020204" pitchFamily="34" charset="0"/>
                <a:ea typeface="Verdana" panose="020B0604030504040204" pitchFamily="34" charset="0"/>
                <a:cs typeface="Arial" panose="020B0604020202020204" pitchFamily="34" charset="0"/>
              </a:rPr>
              <a:t>x</a:t>
            </a:r>
          </a:p>
        </p:txBody>
      </p:sp>
      <p:sp>
        <p:nvSpPr>
          <p:cNvPr id="17" name="TextBox 16">
            <a:extLst>
              <a:ext uri="{FF2B5EF4-FFF2-40B4-BE49-F238E27FC236}">
                <a16:creationId xmlns:a16="http://schemas.microsoft.com/office/drawing/2014/main" id="{3219DAD5-0A2B-F16C-B35E-9F1D6ED333E6}"/>
              </a:ext>
            </a:extLst>
          </p:cNvPr>
          <p:cNvSpPr txBox="1"/>
          <p:nvPr/>
        </p:nvSpPr>
        <p:spPr>
          <a:xfrm>
            <a:off x="152179" y="4596144"/>
            <a:ext cx="5837199" cy="338554"/>
          </a:xfrm>
          <a:prstGeom prst="rect">
            <a:avLst/>
          </a:prstGeom>
          <a:noFill/>
        </p:spPr>
        <p:txBody>
          <a:bodyPr wrap="square" lIns="121920" tIns="60960" rIns="121920" bIns="60960" rtlCol="0" anchor="t">
            <a:spAutoFit/>
          </a:bodyPr>
          <a:lstStyle/>
          <a:p>
            <a:pPr defTabSz="914377">
              <a:defRPr/>
            </a:pPr>
            <a:r>
              <a:rPr lang="fi-FI" sz="1400" b="1" dirty="0">
                <a:solidFill>
                  <a:prstClr val="black"/>
                </a:solidFill>
                <a:latin typeface="Arial"/>
                <a:ea typeface="Verdana"/>
                <a:cs typeface="Arial"/>
              </a:rPr>
              <a:t>x</a:t>
            </a:r>
            <a:endParaRPr lang="fi-FI" sz="2400" dirty="0">
              <a:solidFill>
                <a:prstClr val="black"/>
              </a:solidFill>
              <a:latin typeface="Arial"/>
              <a:ea typeface="Verdana"/>
              <a:cs typeface="Arial"/>
            </a:endParaRPr>
          </a:p>
        </p:txBody>
      </p:sp>
      <p:sp>
        <p:nvSpPr>
          <p:cNvPr id="18" name="TextBox 17">
            <a:extLst>
              <a:ext uri="{FF2B5EF4-FFF2-40B4-BE49-F238E27FC236}">
                <a16:creationId xmlns:a16="http://schemas.microsoft.com/office/drawing/2014/main" id="{500802AA-7412-06D3-7184-A5619C570E45}"/>
              </a:ext>
            </a:extLst>
          </p:cNvPr>
          <p:cNvSpPr txBox="1"/>
          <p:nvPr/>
        </p:nvSpPr>
        <p:spPr>
          <a:xfrm>
            <a:off x="6102280" y="4550430"/>
            <a:ext cx="1878699" cy="276999"/>
          </a:xfrm>
          <a:prstGeom prst="rect">
            <a:avLst/>
          </a:prstGeom>
          <a:noFill/>
        </p:spPr>
        <p:txBody>
          <a:bodyPr wrap="square" rtlCol="0">
            <a:spAutoFit/>
          </a:bodyPr>
          <a:lstStyle/>
          <a:p>
            <a:pPr marL="285744" indent="-285744" defTabSz="914377">
              <a:buFont typeface="Arial" panose="020B0604020202020204" pitchFamily="34" charset="0"/>
              <a:buChar char="•"/>
              <a:defRPr/>
            </a:pPr>
            <a:r>
              <a:rPr lang="fi-FI" sz="1200">
                <a:solidFill>
                  <a:prstClr val="black"/>
                </a:solidFill>
                <a:latin typeface="Arial" panose="020B0604020202020204" pitchFamily="34" charset="0"/>
                <a:ea typeface="Verdana" panose="020B0604030504040204" pitchFamily="34" charset="0"/>
                <a:cs typeface="Arial" panose="020B0604020202020204" pitchFamily="34" charset="0"/>
              </a:rPr>
              <a:t>x</a:t>
            </a:r>
          </a:p>
        </p:txBody>
      </p:sp>
      <p:sp>
        <p:nvSpPr>
          <p:cNvPr id="6" name="TextBox 5">
            <a:extLst>
              <a:ext uri="{FF2B5EF4-FFF2-40B4-BE49-F238E27FC236}">
                <a16:creationId xmlns:a16="http://schemas.microsoft.com/office/drawing/2014/main" id="{D95AC5A9-45BB-C62A-5C0F-7E4D411ED3FF}"/>
              </a:ext>
            </a:extLst>
          </p:cNvPr>
          <p:cNvSpPr txBox="1"/>
          <p:nvPr/>
        </p:nvSpPr>
        <p:spPr>
          <a:xfrm>
            <a:off x="9804289" y="2214566"/>
            <a:ext cx="2041593" cy="338554"/>
          </a:xfrm>
          <a:prstGeom prst="rect">
            <a:avLst/>
          </a:prstGeom>
          <a:noFill/>
        </p:spPr>
        <p:txBody>
          <a:bodyPr wrap="square" lIns="121920" tIns="60960" rIns="121920" bIns="60960" rtlCol="0" anchor="t">
            <a:spAutoFit/>
          </a:bodyPr>
          <a:lstStyle/>
          <a:p>
            <a:pPr defTabSz="914377">
              <a:defRPr/>
            </a:pPr>
            <a:r>
              <a:rPr lang="fi-FI" sz="1400">
                <a:solidFill>
                  <a:srgbClr val="00855F"/>
                </a:solidFill>
                <a:latin typeface="Arial"/>
                <a:cs typeface="Arial"/>
              </a:rPr>
              <a:t>JATKUVA</a:t>
            </a:r>
            <a:endParaRPr lang="fi-FI" sz="800">
              <a:solidFill>
                <a:srgbClr val="00855F"/>
              </a:solidFill>
              <a:latin typeface="Arial"/>
              <a:cs typeface="Arial"/>
            </a:endParaRPr>
          </a:p>
        </p:txBody>
      </p:sp>
      <p:pic>
        <p:nvPicPr>
          <p:cNvPr id="8" name="Picture 7">
            <a:extLst>
              <a:ext uri="{FF2B5EF4-FFF2-40B4-BE49-F238E27FC236}">
                <a16:creationId xmlns:a16="http://schemas.microsoft.com/office/drawing/2014/main" id="{E7A1A1DE-9587-F1EA-6D25-770A69A0F2F9}"/>
              </a:ext>
            </a:extLst>
          </p:cNvPr>
          <p:cNvPicPr>
            <a:picLocks noChangeAspect="1"/>
          </p:cNvPicPr>
          <p:nvPr/>
        </p:nvPicPr>
        <p:blipFill>
          <a:blip r:embed="rId3"/>
          <a:stretch>
            <a:fillRect/>
          </a:stretch>
        </p:blipFill>
        <p:spPr>
          <a:xfrm>
            <a:off x="9657690" y="2302983"/>
            <a:ext cx="164607" cy="170703"/>
          </a:xfrm>
          <a:prstGeom prst="rect">
            <a:avLst/>
          </a:prstGeom>
        </p:spPr>
      </p:pic>
      <p:sp>
        <p:nvSpPr>
          <p:cNvPr id="9" name="TextBox 8">
            <a:extLst>
              <a:ext uri="{FF2B5EF4-FFF2-40B4-BE49-F238E27FC236}">
                <a16:creationId xmlns:a16="http://schemas.microsoft.com/office/drawing/2014/main" id="{6FE49E6C-CCB6-9B14-62ED-9699E9D46D13}"/>
              </a:ext>
            </a:extLst>
          </p:cNvPr>
          <p:cNvSpPr txBox="1"/>
          <p:nvPr/>
        </p:nvSpPr>
        <p:spPr>
          <a:xfrm>
            <a:off x="9835165" y="3621653"/>
            <a:ext cx="2047279" cy="338554"/>
          </a:xfrm>
          <a:prstGeom prst="rect">
            <a:avLst/>
          </a:prstGeom>
          <a:noFill/>
        </p:spPr>
        <p:txBody>
          <a:bodyPr wrap="square" lIns="121920" tIns="60960" rIns="121920" bIns="60960" rtlCol="0" anchor="t">
            <a:spAutoFit/>
          </a:bodyPr>
          <a:lstStyle/>
          <a:p>
            <a:pPr defTabSz="914377">
              <a:defRPr/>
            </a:pPr>
            <a:r>
              <a:rPr lang="fi-FI" sz="1400">
                <a:solidFill>
                  <a:srgbClr val="00855F"/>
                </a:solidFill>
                <a:latin typeface="Arial"/>
                <a:cs typeface="Arial"/>
              </a:rPr>
              <a:t>LYHYT </a:t>
            </a:r>
            <a:r>
              <a:rPr lang="fi-FI" sz="800" i="1">
                <a:solidFill>
                  <a:srgbClr val="00855F"/>
                </a:solidFill>
                <a:latin typeface="Arial"/>
                <a:cs typeface="Arial"/>
              </a:rPr>
              <a:t>HETI, VUODEN SISÄLLÄ</a:t>
            </a:r>
            <a:endParaRPr lang="fi-FI" sz="800">
              <a:solidFill>
                <a:srgbClr val="00855F"/>
              </a:solidFill>
              <a:latin typeface="Arial"/>
              <a:cs typeface="Arial"/>
            </a:endParaRPr>
          </a:p>
        </p:txBody>
      </p:sp>
      <p:sp>
        <p:nvSpPr>
          <p:cNvPr id="19" name="TextBox 18">
            <a:extLst>
              <a:ext uri="{FF2B5EF4-FFF2-40B4-BE49-F238E27FC236}">
                <a16:creationId xmlns:a16="http://schemas.microsoft.com/office/drawing/2014/main" id="{EE4F644C-899C-D336-8A01-46C95E37FB1A}"/>
              </a:ext>
            </a:extLst>
          </p:cNvPr>
          <p:cNvSpPr txBox="1"/>
          <p:nvPr/>
        </p:nvSpPr>
        <p:spPr>
          <a:xfrm>
            <a:off x="9835163" y="4159706"/>
            <a:ext cx="1939879" cy="338554"/>
          </a:xfrm>
          <a:prstGeom prst="rect">
            <a:avLst/>
          </a:prstGeom>
          <a:noFill/>
        </p:spPr>
        <p:txBody>
          <a:bodyPr wrap="square" lIns="121920" tIns="60960" rIns="121920" bIns="60960" rtlCol="0" anchor="t">
            <a:spAutoFit/>
          </a:bodyPr>
          <a:lstStyle/>
          <a:p>
            <a:pPr defTabSz="914377">
              <a:defRPr/>
            </a:pPr>
            <a:r>
              <a:rPr lang="fi-FI" sz="1400">
                <a:solidFill>
                  <a:srgbClr val="00855F"/>
                </a:solidFill>
                <a:latin typeface="Arial"/>
                <a:cs typeface="Arial"/>
              </a:rPr>
              <a:t>PITKÄ </a:t>
            </a:r>
            <a:r>
              <a:rPr lang="fi-FI" sz="800" i="1">
                <a:solidFill>
                  <a:srgbClr val="00855F"/>
                </a:solidFill>
                <a:latin typeface="Arial"/>
                <a:cs typeface="Arial"/>
              </a:rPr>
              <a:t>4-10 VUOTTA</a:t>
            </a:r>
            <a:endParaRPr lang="fi-FI" sz="800">
              <a:solidFill>
                <a:srgbClr val="00855F"/>
              </a:solidFill>
              <a:latin typeface="Arial"/>
              <a:cs typeface="Arial"/>
            </a:endParaRPr>
          </a:p>
        </p:txBody>
      </p:sp>
      <p:sp>
        <p:nvSpPr>
          <p:cNvPr id="20" name="TextBox 19">
            <a:extLst>
              <a:ext uri="{FF2B5EF4-FFF2-40B4-BE49-F238E27FC236}">
                <a16:creationId xmlns:a16="http://schemas.microsoft.com/office/drawing/2014/main" id="{0D0502EE-BD22-0CE1-BD66-38E8024E207E}"/>
              </a:ext>
            </a:extLst>
          </p:cNvPr>
          <p:cNvSpPr txBox="1"/>
          <p:nvPr/>
        </p:nvSpPr>
        <p:spPr>
          <a:xfrm>
            <a:off x="9835164" y="3903482"/>
            <a:ext cx="1964992" cy="338554"/>
          </a:xfrm>
          <a:prstGeom prst="rect">
            <a:avLst/>
          </a:prstGeom>
          <a:noFill/>
        </p:spPr>
        <p:txBody>
          <a:bodyPr wrap="square" lIns="121920" tIns="60960" rIns="121920" bIns="60960" rtlCol="0" anchor="t">
            <a:spAutoFit/>
          </a:bodyPr>
          <a:lstStyle/>
          <a:p>
            <a:pPr defTabSz="914377">
              <a:defRPr/>
            </a:pPr>
            <a:r>
              <a:rPr lang="fi-FI" sz="1400">
                <a:solidFill>
                  <a:srgbClr val="00855F"/>
                </a:solidFill>
                <a:latin typeface="Arial"/>
                <a:cs typeface="Arial"/>
              </a:rPr>
              <a:t>KESKIPITKÄ </a:t>
            </a:r>
            <a:r>
              <a:rPr lang="fi-FI" sz="800" i="1">
                <a:solidFill>
                  <a:srgbClr val="00855F"/>
                </a:solidFill>
                <a:latin typeface="Arial"/>
                <a:cs typeface="Arial"/>
              </a:rPr>
              <a:t>1-3 VUOTTA</a:t>
            </a:r>
            <a:endParaRPr lang="fi-FI" sz="800">
              <a:solidFill>
                <a:srgbClr val="00855F"/>
              </a:solidFill>
              <a:latin typeface="Arial"/>
              <a:cs typeface="Arial"/>
            </a:endParaRPr>
          </a:p>
        </p:txBody>
      </p:sp>
      <p:pic>
        <p:nvPicPr>
          <p:cNvPr id="21" name="Picture 20">
            <a:extLst>
              <a:ext uri="{FF2B5EF4-FFF2-40B4-BE49-F238E27FC236}">
                <a16:creationId xmlns:a16="http://schemas.microsoft.com/office/drawing/2014/main" id="{E7566139-B97B-5813-751D-A179032D2E47}"/>
              </a:ext>
            </a:extLst>
          </p:cNvPr>
          <p:cNvPicPr>
            <a:picLocks noChangeAspect="1"/>
          </p:cNvPicPr>
          <p:nvPr/>
        </p:nvPicPr>
        <p:blipFill>
          <a:blip r:embed="rId3"/>
          <a:stretch>
            <a:fillRect/>
          </a:stretch>
        </p:blipFill>
        <p:spPr>
          <a:xfrm>
            <a:off x="9670237" y="3709050"/>
            <a:ext cx="164607" cy="170703"/>
          </a:xfrm>
          <a:prstGeom prst="rect">
            <a:avLst/>
          </a:prstGeom>
        </p:spPr>
      </p:pic>
      <p:pic>
        <p:nvPicPr>
          <p:cNvPr id="22" name="Picture 21">
            <a:extLst>
              <a:ext uri="{FF2B5EF4-FFF2-40B4-BE49-F238E27FC236}">
                <a16:creationId xmlns:a16="http://schemas.microsoft.com/office/drawing/2014/main" id="{08C041BC-0105-0087-5BFD-74F37B7DE425}"/>
              </a:ext>
            </a:extLst>
          </p:cNvPr>
          <p:cNvPicPr>
            <a:picLocks noChangeAspect="1"/>
          </p:cNvPicPr>
          <p:nvPr/>
        </p:nvPicPr>
        <p:blipFill>
          <a:blip r:embed="rId3"/>
          <a:stretch>
            <a:fillRect/>
          </a:stretch>
        </p:blipFill>
        <p:spPr>
          <a:xfrm>
            <a:off x="9674293" y="3958849"/>
            <a:ext cx="164607" cy="170703"/>
          </a:xfrm>
          <a:prstGeom prst="rect">
            <a:avLst/>
          </a:prstGeom>
        </p:spPr>
      </p:pic>
      <p:pic>
        <p:nvPicPr>
          <p:cNvPr id="23" name="Picture 22">
            <a:extLst>
              <a:ext uri="{FF2B5EF4-FFF2-40B4-BE49-F238E27FC236}">
                <a16:creationId xmlns:a16="http://schemas.microsoft.com/office/drawing/2014/main" id="{D5F5DD6C-E7F1-B7C3-CD93-31263E3C422E}"/>
              </a:ext>
            </a:extLst>
          </p:cNvPr>
          <p:cNvPicPr>
            <a:picLocks noChangeAspect="1"/>
          </p:cNvPicPr>
          <p:nvPr/>
        </p:nvPicPr>
        <p:blipFill>
          <a:blip r:embed="rId3"/>
          <a:stretch>
            <a:fillRect/>
          </a:stretch>
        </p:blipFill>
        <p:spPr>
          <a:xfrm>
            <a:off x="9674293" y="4240206"/>
            <a:ext cx="164607" cy="170703"/>
          </a:xfrm>
          <a:prstGeom prst="rect">
            <a:avLst/>
          </a:prstGeom>
        </p:spPr>
      </p:pic>
      <p:sp>
        <p:nvSpPr>
          <p:cNvPr id="24" name="TextBox 23">
            <a:extLst>
              <a:ext uri="{FF2B5EF4-FFF2-40B4-BE49-F238E27FC236}">
                <a16:creationId xmlns:a16="http://schemas.microsoft.com/office/drawing/2014/main" id="{6932D8F2-DBC4-733A-7737-B74B46A0BB33}"/>
              </a:ext>
            </a:extLst>
          </p:cNvPr>
          <p:cNvSpPr txBox="1"/>
          <p:nvPr/>
        </p:nvSpPr>
        <p:spPr>
          <a:xfrm>
            <a:off x="9805465" y="3363413"/>
            <a:ext cx="2018844" cy="338554"/>
          </a:xfrm>
          <a:prstGeom prst="rect">
            <a:avLst/>
          </a:prstGeom>
          <a:noFill/>
        </p:spPr>
        <p:txBody>
          <a:bodyPr wrap="square" lIns="121920" tIns="60960" rIns="121920" bIns="60960" rtlCol="0" anchor="t">
            <a:spAutoFit/>
          </a:bodyPr>
          <a:lstStyle/>
          <a:p>
            <a:pPr defTabSz="914377">
              <a:defRPr/>
            </a:pPr>
            <a:r>
              <a:rPr lang="fi-FI" sz="1400">
                <a:solidFill>
                  <a:srgbClr val="00855F"/>
                </a:solidFill>
                <a:latin typeface="Arial"/>
                <a:cs typeface="Arial"/>
              </a:rPr>
              <a:t>JATKUVA</a:t>
            </a:r>
            <a:endParaRPr lang="fi-FI" sz="800">
              <a:solidFill>
                <a:srgbClr val="00855F"/>
              </a:solidFill>
              <a:latin typeface="Arial"/>
              <a:cs typeface="Arial"/>
            </a:endParaRPr>
          </a:p>
        </p:txBody>
      </p:sp>
      <p:pic>
        <p:nvPicPr>
          <p:cNvPr id="27" name="Picture 26">
            <a:extLst>
              <a:ext uri="{FF2B5EF4-FFF2-40B4-BE49-F238E27FC236}">
                <a16:creationId xmlns:a16="http://schemas.microsoft.com/office/drawing/2014/main" id="{38652928-E578-96A2-6996-3DDE46C9D3FE}"/>
              </a:ext>
            </a:extLst>
          </p:cNvPr>
          <p:cNvPicPr>
            <a:picLocks noChangeAspect="1"/>
          </p:cNvPicPr>
          <p:nvPr/>
        </p:nvPicPr>
        <p:blipFill>
          <a:blip r:embed="rId3"/>
          <a:stretch>
            <a:fillRect/>
          </a:stretch>
        </p:blipFill>
        <p:spPr>
          <a:xfrm>
            <a:off x="9670237" y="3440458"/>
            <a:ext cx="164607" cy="170703"/>
          </a:xfrm>
          <a:prstGeom prst="rect">
            <a:avLst/>
          </a:prstGeom>
        </p:spPr>
      </p:pic>
      <p:sp>
        <p:nvSpPr>
          <p:cNvPr id="32" name="TextBox 31">
            <a:extLst>
              <a:ext uri="{FF2B5EF4-FFF2-40B4-BE49-F238E27FC236}">
                <a16:creationId xmlns:a16="http://schemas.microsoft.com/office/drawing/2014/main" id="{C7D0ABA7-23DD-A30F-6373-546C0F6B8CA2}"/>
              </a:ext>
            </a:extLst>
          </p:cNvPr>
          <p:cNvSpPr txBox="1"/>
          <p:nvPr/>
        </p:nvSpPr>
        <p:spPr>
          <a:xfrm>
            <a:off x="9844364" y="4805458"/>
            <a:ext cx="2041592" cy="338554"/>
          </a:xfrm>
          <a:prstGeom prst="rect">
            <a:avLst/>
          </a:prstGeom>
          <a:noFill/>
        </p:spPr>
        <p:txBody>
          <a:bodyPr wrap="square" lIns="121920" tIns="60960" rIns="121920" bIns="60960" rtlCol="0" anchor="t">
            <a:spAutoFit/>
          </a:bodyPr>
          <a:lstStyle/>
          <a:p>
            <a:pPr defTabSz="914377">
              <a:defRPr/>
            </a:pPr>
            <a:r>
              <a:rPr lang="fi-FI" sz="1400">
                <a:solidFill>
                  <a:srgbClr val="00855F"/>
                </a:solidFill>
                <a:latin typeface="Arial"/>
                <a:cs typeface="Arial"/>
              </a:rPr>
              <a:t>LYHYT </a:t>
            </a:r>
            <a:r>
              <a:rPr lang="fi-FI" sz="800" i="1">
                <a:solidFill>
                  <a:srgbClr val="00855F"/>
                </a:solidFill>
                <a:latin typeface="Arial"/>
                <a:cs typeface="Arial"/>
              </a:rPr>
              <a:t>HETI, VUODEN SISÄLLÄ</a:t>
            </a:r>
            <a:endParaRPr lang="fi-FI" sz="800">
              <a:solidFill>
                <a:srgbClr val="00855F"/>
              </a:solidFill>
              <a:latin typeface="Arial"/>
              <a:cs typeface="Arial"/>
            </a:endParaRPr>
          </a:p>
        </p:txBody>
      </p:sp>
      <p:sp>
        <p:nvSpPr>
          <p:cNvPr id="33" name="TextBox 32">
            <a:extLst>
              <a:ext uri="{FF2B5EF4-FFF2-40B4-BE49-F238E27FC236}">
                <a16:creationId xmlns:a16="http://schemas.microsoft.com/office/drawing/2014/main" id="{48EF9B44-5160-DDE2-1F03-27D7B0948658}"/>
              </a:ext>
            </a:extLst>
          </p:cNvPr>
          <p:cNvSpPr txBox="1"/>
          <p:nvPr/>
        </p:nvSpPr>
        <p:spPr>
          <a:xfrm>
            <a:off x="9844363" y="5326456"/>
            <a:ext cx="1945564" cy="338554"/>
          </a:xfrm>
          <a:prstGeom prst="rect">
            <a:avLst/>
          </a:prstGeom>
          <a:noFill/>
        </p:spPr>
        <p:txBody>
          <a:bodyPr wrap="square" lIns="121920" tIns="60960" rIns="121920" bIns="60960" rtlCol="0" anchor="t">
            <a:spAutoFit/>
          </a:bodyPr>
          <a:lstStyle/>
          <a:p>
            <a:pPr defTabSz="914377">
              <a:defRPr/>
            </a:pPr>
            <a:r>
              <a:rPr lang="fi-FI" sz="1400">
                <a:solidFill>
                  <a:srgbClr val="00855F"/>
                </a:solidFill>
                <a:latin typeface="Arial"/>
                <a:cs typeface="Arial"/>
              </a:rPr>
              <a:t>PITKÄ </a:t>
            </a:r>
            <a:r>
              <a:rPr lang="fi-FI" sz="800" i="1">
                <a:solidFill>
                  <a:srgbClr val="00855F"/>
                </a:solidFill>
                <a:latin typeface="Arial"/>
                <a:cs typeface="Arial"/>
              </a:rPr>
              <a:t>4-10 VUOTTA</a:t>
            </a:r>
            <a:endParaRPr lang="fi-FI" sz="800">
              <a:solidFill>
                <a:srgbClr val="00855F"/>
              </a:solidFill>
              <a:latin typeface="Arial"/>
              <a:cs typeface="Arial"/>
            </a:endParaRPr>
          </a:p>
        </p:txBody>
      </p:sp>
      <p:sp>
        <p:nvSpPr>
          <p:cNvPr id="34" name="TextBox 33">
            <a:extLst>
              <a:ext uri="{FF2B5EF4-FFF2-40B4-BE49-F238E27FC236}">
                <a16:creationId xmlns:a16="http://schemas.microsoft.com/office/drawing/2014/main" id="{2FF39672-D3AA-832C-8354-8EB7127BA6AC}"/>
              </a:ext>
            </a:extLst>
          </p:cNvPr>
          <p:cNvSpPr txBox="1"/>
          <p:nvPr/>
        </p:nvSpPr>
        <p:spPr>
          <a:xfrm>
            <a:off x="9844364" y="5075918"/>
            <a:ext cx="1953619" cy="338554"/>
          </a:xfrm>
          <a:prstGeom prst="rect">
            <a:avLst/>
          </a:prstGeom>
          <a:noFill/>
        </p:spPr>
        <p:txBody>
          <a:bodyPr wrap="square" lIns="121920" tIns="60960" rIns="121920" bIns="60960" rtlCol="0" anchor="t">
            <a:spAutoFit/>
          </a:bodyPr>
          <a:lstStyle/>
          <a:p>
            <a:pPr defTabSz="914377">
              <a:defRPr/>
            </a:pPr>
            <a:r>
              <a:rPr lang="fi-FI" sz="1400">
                <a:solidFill>
                  <a:srgbClr val="00855F"/>
                </a:solidFill>
                <a:latin typeface="Arial"/>
                <a:cs typeface="Arial"/>
              </a:rPr>
              <a:t>KESKIPITKÄ </a:t>
            </a:r>
            <a:r>
              <a:rPr lang="fi-FI" sz="800" i="1">
                <a:solidFill>
                  <a:srgbClr val="00855F"/>
                </a:solidFill>
                <a:latin typeface="Arial"/>
                <a:cs typeface="Arial"/>
              </a:rPr>
              <a:t>1-3 VUOTTA</a:t>
            </a:r>
            <a:endParaRPr lang="fi-FI" sz="800">
              <a:solidFill>
                <a:srgbClr val="00855F"/>
              </a:solidFill>
              <a:latin typeface="Arial"/>
              <a:cs typeface="Arial"/>
            </a:endParaRPr>
          </a:p>
        </p:txBody>
      </p:sp>
      <p:pic>
        <p:nvPicPr>
          <p:cNvPr id="35" name="Picture 34">
            <a:extLst>
              <a:ext uri="{FF2B5EF4-FFF2-40B4-BE49-F238E27FC236}">
                <a16:creationId xmlns:a16="http://schemas.microsoft.com/office/drawing/2014/main" id="{AE1EC90C-E9FE-1496-3EC4-8DFFB218B122}"/>
              </a:ext>
            </a:extLst>
          </p:cNvPr>
          <p:cNvPicPr>
            <a:picLocks noChangeAspect="1"/>
          </p:cNvPicPr>
          <p:nvPr/>
        </p:nvPicPr>
        <p:blipFill>
          <a:blip r:embed="rId3"/>
          <a:stretch>
            <a:fillRect/>
          </a:stretch>
        </p:blipFill>
        <p:spPr>
          <a:xfrm>
            <a:off x="9679437" y="4892855"/>
            <a:ext cx="164607" cy="170703"/>
          </a:xfrm>
          <a:prstGeom prst="rect">
            <a:avLst/>
          </a:prstGeom>
        </p:spPr>
      </p:pic>
      <p:pic>
        <p:nvPicPr>
          <p:cNvPr id="36" name="Picture 35">
            <a:extLst>
              <a:ext uri="{FF2B5EF4-FFF2-40B4-BE49-F238E27FC236}">
                <a16:creationId xmlns:a16="http://schemas.microsoft.com/office/drawing/2014/main" id="{2D0B382F-4E86-AE01-A0F0-69F2CCE45850}"/>
              </a:ext>
            </a:extLst>
          </p:cNvPr>
          <p:cNvPicPr>
            <a:picLocks noChangeAspect="1"/>
          </p:cNvPicPr>
          <p:nvPr/>
        </p:nvPicPr>
        <p:blipFill>
          <a:blip r:embed="rId3"/>
          <a:stretch>
            <a:fillRect/>
          </a:stretch>
        </p:blipFill>
        <p:spPr>
          <a:xfrm>
            <a:off x="9683493" y="5142654"/>
            <a:ext cx="164607" cy="170703"/>
          </a:xfrm>
          <a:prstGeom prst="rect">
            <a:avLst/>
          </a:prstGeom>
        </p:spPr>
      </p:pic>
      <p:pic>
        <p:nvPicPr>
          <p:cNvPr id="37" name="Picture 36">
            <a:extLst>
              <a:ext uri="{FF2B5EF4-FFF2-40B4-BE49-F238E27FC236}">
                <a16:creationId xmlns:a16="http://schemas.microsoft.com/office/drawing/2014/main" id="{1F2B6F7F-91ED-24AD-7B4B-DA1E84652DB4}"/>
              </a:ext>
            </a:extLst>
          </p:cNvPr>
          <p:cNvPicPr>
            <a:picLocks noChangeAspect="1"/>
          </p:cNvPicPr>
          <p:nvPr/>
        </p:nvPicPr>
        <p:blipFill>
          <a:blip r:embed="rId3"/>
          <a:stretch>
            <a:fillRect/>
          </a:stretch>
        </p:blipFill>
        <p:spPr>
          <a:xfrm>
            <a:off x="9683493" y="5424011"/>
            <a:ext cx="164607" cy="170703"/>
          </a:xfrm>
          <a:prstGeom prst="rect">
            <a:avLst/>
          </a:prstGeom>
        </p:spPr>
      </p:pic>
      <p:sp>
        <p:nvSpPr>
          <p:cNvPr id="43" name="TextBox 42">
            <a:extLst>
              <a:ext uri="{FF2B5EF4-FFF2-40B4-BE49-F238E27FC236}">
                <a16:creationId xmlns:a16="http://schemas.microsoft.com/office/drawing/2014/main" id="{1F4B0583-E81B-6D76-94EA-697D173A23F9}"/>
              </a:ext>
            </a:extLst>
          </p:cNvPr>
          <p:cNvSpPr txBox="1"/>
          <p:nvPr/>
        </p:nvSpPr>
        <p:spPr>
          <a:xfrm>
            <a:off x="9826035" y="4535848"/>
            <a:ext cx="1814131" cy="338554"/>
          </a:xfrm>
          <a:prstGeom prst="rect">
            <a:avLst/>
          </a:prstGeom>
          <a:noFill/>
        </p:spPr>
        <p:txBody>
          <a:bodyPr wrap="square" lIns="121920" tIns="60960" rIns="121920" bIns="60960" rtlCol="0" anchor="t">
            <a:spAutoFit/>
          </a:bodyPr>
          <a:lstStyle/>
          <a:p>
            <a:pPr defTabSz="914377">
              <a:defRPr/>
            </a:pPr>
            <a:r>
              <a:rPr lang="fi-FI" sz="1400">
                <a:solidFill>
                  <a:srgbClr val="00855F"/>
                </a:solidFill>
                <a:latin typeface="Arial"/>
                <a:cs typeface="Arial"/>
              </a:rPr>
              <a:t>JATKUVA</a:t>
            </a:r>
            <a:endParaRPr lang="fi-FI" sz="800">
              <a:solidFill>
                <a:srgbClr val="00855F"/>
              </a:solidFill>
              <a:latin typeface="Arial"/>
              <a:cs typeface="Arial"/>
            </a:endParaRPr>
          </a:p>
        </p:txBody>
      </p:sp>
      <p:pic>
        <p:nvPicPr>
          <p:cNvPr id="45" name="Picture 44">
            <a:extLst>
              <a:ext uri="{FF2B5EF4-FFF2-40B4-BE49-F238E27FC236}">
                <a16:creationId xmlns:a16="http://schemas.microsoft.com/office/drawing/2014/main" id="{46BAD969-D717-888D-A2A2-353CD9D72920}"/>
              </a:ext>
            </a:extLst>
          </p:cNvPr>
          <p:cNvPicPr>
            <a:picLocks noChangeAspect="1"/>
          </p:cNvPicPr>
          <p:nvPr/>
        </p:nvPicPr>
        <p:blipFill>
          <a:blip r:embed="rId3"/>
          <a:stretch>
            <a:fillRect/>
          </a:stretch>
        </p:blipFill>
        <p:spPr>
          <a:xfrm>
            <a:off x="9679437" y="4624265"/>
            <a:ext cx="164607" cy="170703"/>
          </a:xfrm>
          <a:prstGeom prst="rect">
            <a:avLst/>
          </a:prstGeom>
        </p:spPr>
      </p:pic>
      <p:pic>
        <p:nvPicPr>
          <p:cNvPr id="49" name="Graphic 48" descr="Checkmark with solid fill">
            <a:extLst>
              <a:ext uri="{FF2B5EF4-FFF2-40B4-BE49-F238E27FC236}">
                <a16:creationId xmlns:a16="http://schemas.microsoft.com/office/drawing/2014/main" id="{BFB89D68-68C0-64E7-D209-59F4BB5EC4A1}"/>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8361242" y="2289596"/>
            <a:ext cx="341587" cy="341587"/>
          </a:xfrm>
          <a:prstGeom prst="rect">
            <a:avLst/>
          </a:prstGeom>
        </p:spPr>
      </p:pic>
      <p:pic>
        <p:nvPicPr>
          <p:cNvPr id="57" name="Picture 56">
            <a:extLst>
              <a:ext uri="{FF2B5EF4-FFF2-40B4-BE49-F238E27FC236}">
                <a16:creationId xmlns:a16="http://schemas.microsoft.com/office/drawing/2014/main" id="{8D1DF6A4-C6C0-C50E-1CA7-DF0E62DB1193}"/>
              </a:ext>
            </a:extLst>
          </p:cNvPr>
          <p:cNvPicPr>
            <a:picLocks noChangeAspect="1"/>
          </p:cNvPicPr>
          <p:nvPr/>
        </p:nvPicPr>
        <p:blipFill>
          <a:blip r:embed="rId6"/>
          <a:stretch>
            <a:fillRect/>
          </a:stretch>
        </p:blipFill>
        <p:spPr>
          <a:xfrm>
            <a:off x="8816544" y="2764809"/>
            <a:ext cx="479211" cy="471481"/>
          </a:xfrm>
          <a:prstGeom prst="rect">
            <a:avLst/>
          </a:prstGeom>
        </p:spPr>
      </p:pic>
      <p:pic>
        <p:nvPicPr>
          <p:cNvPr id="66" name="Picture 65">
            <a:extLst>
              <a:ext uri="{FF2B5EF4-FFF2-40B4-BE49-F238E27FC236}">
                <a16:creationId xmlns:a16="http://schemas.microsoft.com/office/drawing/2014/main" id="{968530DE-626E-F9C2-6F32-BCFD7365EFE0}"/>
              </a:ext>
            </a:extLst>
          </p:cNvPr>
          <p:cNvPicPr>
            <a:picLocks noChangeAspect="1"/>
          </p:cNvPicPr>
          <p:nvPr/>
        </p:nvPicPr>
        <p:blipFill>
          <a:blip r:embed="rId2"/>
          <a:stretch>
            <a:fillRect/>
          </a:stretch>
        </p:blipFill>
        <p:spPr>
          <a:xfrm>
            <a:off x="8909346" y="3449976"/>
            <a:ext cx="271348" cy="465169"/>
          </a:xfrm>
          <a:prstGeom prst="rect">
            <a:avLst/>
          </a:prstGeom>
        </p:spPr>
      </p:pic>
      <p:pic>
        <p:nvPicPr>
          <p:cNvPr id="67" name="Picture 66">
            <a:extLst>
              <a:ext uri="{FF2B5EF4-FFF2-40B4-BE49-F238E27FC236}">
                <a16:creationId xmlns:a16="http://schemas.microsoft.com/office/drawing/2014/main" id="{E719BF97-74BE-2A90-F4DC-086E5A228754}"/>
              </a:ext>
            </a:extLst>
          </p:cNvPr>
          <p:cNvPicPr>
            <a:picLocks noChangeAspect="1"/>
          </p:cNvPicPr>
          <p:nvPr/>
        </p:nvPicPr>
        <p:blipFill>
          <a:blip r:embed="rId6"/>
          <a:stretch>
            <a:fillRect/>
          </a:stretch>
        </p:blipFill>
        <p:spPr>
          <a:xfrm>
            <a:off x="8857789" y="3892493"/>
            <a:ext cx="479211" cy="471481"/>
          </a:xfrm>
          <a:prstGeom prst="rect">
            <a:avLst/>
          </a:prstGeom>
        </p:spPr>
      </p:pic>
      <p:pic>
        <p:nvPicPr>
          <p:cNvPr id="68" name="Picture 67">
            <a:extLst>
              <a:ext uri="{FF2B5EF4-FFF2-40B4-BE49-F238E27FC236}">
                <a16:creationId xmlns:a16="http://schemas.microsoft.com/office/drawing/2014/main" id="{BD870448-AB2F-86AA-C0C3-E997D3C5F587}"/>
              </a:ext>
            </a:extLst>
          </p:cNvPr>
          <p:cNvPicPr>
            <a:picLocks noChangeAspect="1"/>
          </p:cNvPicPr>
          <p:nvPr/>
        </p:nvPicPr>
        <p:blipFill>
          <a:blip r:embed="rId2"/>
          <a:stretch>
            <a:fillRect/>
          </a:stretch>
        </p:blipFill>
        <p:spPr>
          <a:xfrm>
            <a:off x="8897859" y="4613262"/>
            <a:ext cx="271348" cy="465169"/>
          </a:xfrm>
          <a:prstGeom prst="rect">
            <a:avLst/>
          </a:prstGeom>
        </p:spPr>
      </p:pic>
      <p:pic>
        <p:nvPicPr>
          <p:cNvPr id="69" name="Picture 68">
            <a:extLst>
              <a:ext uri="{FF2B5EF4-FFF2-40B4-BE49-F238E27FC236}">
                <a16:creationId xmlns:a16="http://schemas.microsoft.com/office/drawing/2014/main" id="{D75921AB-B0A4-B04F-6E22-1D8B2553E737}"/>
              </a:ext>
            </a:extLst>
          </p:cNvPr>
          <p:cNvPicPr>
            <a:picLocks noChangeAspect="1"/>
          </p:cNvPicPr>
          <p:nvPr/>
        </p:nvPicPr>
        <p:blipFill>
          <a:blip r:embed="rId6"/>
          <a:stretch>
            <a:fillRect/>
          </a:stretch>
        </p:blipFill>
        <p:spPr>
          <a:xfrm>
            <a:off x="8846303" y="5055780"/>
            <a:ext cx="479211" cy="471481"/>
          </a:xfrm>
          <a:prstGeom prst="rect">
            <a:avLst/>
          </a:prstGeom>
        </p:spPr>
      </p:pic>
      <p:pic>
        <p:nvPicPr>
          <p:cNvPr id="58" name="Picture 2" descr="Kuva, joka sisältää kohteen musta, pimeys&#10;&#10;Kuvaus luotu automaattisesti">
            <a:extLst>
              <a:ext uri="{FF2B5EF4-FFF2-40B4-BE49-F238E27FC236}">
                <a16:creationId xmlns:a16="http://schemas.microsoft.com/office/drawing/2014/main" id="{7CB9A97F-1BC0-817F-7E5D-FA6DF7F40B79}"/>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587341" y="6217072"/>
            <a:ext cx="1193867" cy="514393"/>
          </a:xfrm>
          <a:prstGeom prst="rect">
            <a:avLst/>
          </a:prstGeom>
          <a:noFill/>
          <a:extLst>
            <a:ext uri="{909E8E84-426E-40DD-AFC4-6F175D3DCCD1}">
              <a14:hiddenFill xmlns:a14="http://schemas.microsoft.com/office/drawing/2010/main">
                <a:solidFill>
                  <a:srgbClr val="FFFFFF"/>
                </a:solidFill>
              </a14:hiddenFill>
            </a:ext>
          </a:extLst>
        </p:spPr>
      </p:pic>
      <p:pic>
        <p:nvPicPr>
          <p:cNvPr id="64" name="Picture 4" descr="Kuva, joka sisältää kohteen Grafiikka, Fontti, graafinen suunnittelu, logo&#10;&#10;Kuvaus luotu automaattisesti">
            <a:extLst>
              <a:ext uri="{FF2B5EF4-FFF2-40B4-BE49-F238E27FC236}">
                <a16:creationId xmlns:a16="http://schemas.microsoft.com/office/drawing/2014/main" id="{22C0480A-9B49-D272-AF62-FBDE41227BC9}"/>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7879836" y="6229517"/>
            <a:ext cx="1618355" cy="467663"/>
          </a:xfrm>
          <a:prstGeom prst="rect">
            <a:avLst/>
          </a:prstGeom>
          <a:noFill/>
          <a:extLst>
            <a:ext uri="{909E8E84-426E-40DD-AFC4-6F175D3DCCD1}">
              <a14:hiddenFill xmlns:a14="http://schemas.microsoft.com/office/drawing/2010/main">
                <a:solidFill>
                  <a:srgbClr val="FFFFFF"/>
                </a:solidFill>
              </a14:hiddenFill>
            </a:ext>
          </a:extLst>
        </p:spPr>
      </p:pic>
      <p:sp>
        <p:nvSpPr>
          <p:cNvPr id="25" name="TextBox 28">
            <a:extLst>
              <a:ext uri="{FF2B5EF4-FFF2-40B4-BE49-F238E27FC236}">
                <a16:creationId xmlns:a16="http://schemas.microsoft.com/office/drawing/2014/main" id="{E075E5C3-27EC-E9D9-6A0E-7AE3BF280908}"/>
              </a:ext>
            </a:extLst>
          </p:cNvPr>
          <p:cNvSpPr txBox="1"/>
          <p:nvPr/>
        </p:nvSpPr>
        <p:spPr>
          <a:xfrm>
            <a:off x="6425269" y="127653"/>
            <a:ext cx="1258806" cy="338554"/>
          </a:xfrm>
          <a:prstGeom prst="rect">
            <a:avLst/>
          </a:prstGeom>
          <a:noFill/>
        </p:spPr>
        <p:txBody>
          <a:bodyPr wrap="none" lIns="121920" tIns="60960" rIns="121920" bIns="60960" rtlCol="0" anchor="t">
            <a:spAutoFit/>
          </a:bodyPr>
          <a:lstStyle/>
          <a:p>
            <a:pPr defTabSz="914377">
              <a:defRPr/>
            </a:pPr>
            <a:r>
              <a:rPr lang="fi-FI" sz="1400" b="1" dirty="0">
                <a:solidFill>
                  <a:srgbClr val="00855F"/>
                </a:solidFill>
                <a:latin typeface="Arial"/>
                <a:cs typeface="Arial"/>
              </a:rPr>
              <a:t>HUOMIOITA</a:t>
            </a:r>
            <a:endParaRPr lang="fi-FI" sz="1400" b="1" dirty="0">
              <a:solidFill>
                <a:srgbClr val="00855F"/>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29448776"/>
      </p:ext>
    </p:extLst>
  </p:cSld>
  <p:clrMapOvr>
    <a:masterClrMapping/>
  </p:clrMapOvr>
</p:sld>
</file>

<file path=ppt/theme/theme1.xml><?xml version="1.0" encoding="utf-8"?>
<a:theme xmlns:a="http://schemas.openxmlformats.org/drawingml/2006/main" name="Office-te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Asiakirja" ma:contentTypeID="0x0101008F92CE87B33D384898ED05B836C426D5" ma:contentTypeVersion="18" ma:contentTypeDescription="Luo uusi asiakirja." ma:contentTypeScope="" ma:versionID="4545a3b3132284f7cba24401e93ef600">
  <xsd:schema xmlns:xsd="http://www.w3.org/2001/XMLSchema" xmlns:xs="http://www.w3.org/2001/XMLSchema" xmlns:p="http://schemas.microsoft.com/office/2006/metadata/properties" xmlns:ns2="d54335ee-452e-4385-9b9c-270f8dade7fd" xmlns:ns3="4a88f5c8-b6f6-434c-a1fc-b31be11cc9aa" targetNamespace="http://schemas.microsoft.com/office/2006/metadata/properties" ma:root="true" ma:fieldsID="1339fcfc6506667c9675b8264a35a731" ns2:_="" ns3:_="">
    <xsd:import namespace="d54335ee-452e-4385-9b9c-270f8dade7fd"/>
    <xsd:import namespace="4a88f5c8-b6f6-434c-a1fc-b31be11cc9aa"/>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GenerationTime" minOccurs="0"/>
                <xsd:element ref="ns2:MediaServiceEventHashCode" minOccurs="0"/>
                <xsd:element ref="ns2:MediaServiceDateTaken" minOccurs="0"/>
                <xsd:element ref="ns2:MediaServiceOCR" minOccurs="0"/>
                <xsd:element ref="ns3:SharedWithUsers" minOccurs="0"/>
                <xsd:element ref="ns3:SharedWithDetails" minOccurs="0"/>
                <xsd:element ref="ns2:MediaServiceLocation" minOccurs="0"/>
                <xsd:element ref="ns2:MediaServiceAutoKeyPoints" minOccurs="0"/>
                <xsd:element ref="ns2:MediaServiceKeyPoints" minOccurs="0"/>
                <xsd:element ref="ns2:lcf76f155ced4ddcb4097134ff3c332f" minOccurs="0"/>
                <xsd:element ref="ns3:TaxCatchAll" minOccurs="0"/>
                <xsd:element ref="ns2:MediaLengthInSeconds"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54335ee-452e-4385-9b9c-270f8dade7f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DateTaken" ma:index="13" nillable="true" ma:displayName="MediaServiceDateTaken" ma:hidden="true" ma:internalName="MediaServiceDateTaken"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lcf76f155ced4ddcb4097134ff3c332f" ma:index="21" nillable="true" ma:taxonomy="true" ma:internalName="lcf76f155ced4ddcb4097134ff3c332f" ma:taxonomyFieldName="MediaServiceImageTags" ma:displayName="Kuvien tunnisteet" ma:readOnly="false" ma:fieldId="{5cf76f15-5ced-4ddc-b409-7134ff3c332f}" ma:taxonomyMulti="true" ma:sspId="5fb9b281-25f8-4ed3-b6e8-f02703d6e012" ma:termSetId="09814cd3-568e-fe90-9814-8d621ff8fb84" ma:anchorId="fba54fb3-c3e1-fe81-a776-ca4b69148c4d" ma:open="true" ma:isKeyword="false">
      <xsd:complexType>
        <xsd:sequence>
          <xsd:element ref="pc:Terms" minOccurs="0" maxOccurs="1"/>
        </xsd:sequence>
      </xsd:complexType>
    </xsd:element>
    <xsd:element name="MediaLengthInSeconds" ma:index="23" nillable="true" ma:displayName="MediaLengthInSeconds" ma:hidden="true" ma:internalName="MediaLengthInSeconds" ma:readOnly="true">
      <xsd:simpleType>
        <xsd:restriction base="dms:Unknown"/>
      </xsd:simpleType>
    </xsd:element>
    <xsd:element name="MediaServiceObjectDetectorVersions" ma:index="24" nillable="true" ma:displayName="MediaServiceObjectDetectorVersions"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4a88f5c8-b6f6-434c-a1fc-b31be11cc9aa" elementFormDefault="qualified">
    <xsd:import namespace="http://schemas.microsoft.com/office/2006/documentManagement/types"/>
    <xsd:import namespace="http://schemas.microsoft.com/office/infopath/2007/PartnerControls"/>
    <xsd:element name="SharedWithUsers" ma:index="15" nillable="true" ma:displayName="Jaettu"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6" nillable="true" ma:displayName="Jakamisen tiedot" ma:internalName="SharedWithDetails" ma:readOnly="true">
      <xsd:simpleType>
        <xsd:restriction base="dms:Note">
          <xsd:maxLength value="255"/>
        </xsd:restriction>
      </xsd:simpleType>
    </xsd:element>
    <xsd:element name="TaxCatchAll" ma:index="22" nillable="true" ma:displayName="Taxonomy Catch All Column" ma:hidden="true" ma:list="{af0e4a00-0757-42d6-903b-0c3f4412f91d}" ma:internalName="TaxCatchAll" ma:showField="CatchAllData" ma:web="4a88f5c8-b6f6-434c-a1fc-b31be11cc9aa">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Sisältölaji"/>
        <xsd:element ref="dc:title" minOccurs="0" maxOccurs="1" ma:index="4" ma:displayName="Otsikk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d54335ee-452e-4385-9b9c-270f8dade7fd">
      <Terms xmlns="http://schemas.microsoft.com/office/infopath/2007/PartnerControls"/>
    </lcf76f155ced4ddcb4097134ff3c332f>
    <TaxCatchAll xmlns="4a88f5c8-b6f6-434c-a1fc-b31be11cc9aa"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52A74CC1-EFEE-4A66-BC3F-455EDDCD052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54335ee-452e-4385-9b9c-270f8dade7fd"/>
    <ds:schemaRef ds:uri="4a88f5c8-b6f6-434c-a1fc-b31be11cc9a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7FF3EC28-385D-4C8B-B0BF-98119E5D3420}">
  <ds:schemaRefs>
    <ds:schemaRef ds:uri="http://www.w3.org/XML/1998/namespace"/>
    <ds:schemaRef ds:uri="http://schemas.openxmlformats.org/package/2006/metadata/core-properties"/>
    <ds:schemaRef ds:uri="d54335ee-452e-4385-9b9c-270f8dade7fd"/>
    <ds:schemaRef ds:uri="http://purl.org/dc/dcmitype/"/>
    <ds:schemaRef ds:uri="http://schemas.microsoft.com/office/2006/documentManagement/types"/>
    <ds:schemaRef ds:uri="http://purl.org/dc/elements/1.1/"/>
    <ds:schemaRef ds:uri="http://purl.org/dc/terms/"/>
    <ds:schemaRef ds:uri="http://schemas.microsoft.com/office/2006/metadata/properties"/>
    <ds:schemaRef ds:uri="4a88f5c8-b6f6-434c-a1fc-b31be11cc9aa"/>
    <ds:schemaRef ds:uri="http://schemas.microsoft.com/office/infopath/2007/PartnerControls"/>
  </ds:schemaRefs>
</ds:datastoreItem>
</file>

<file path=customXml/itemProps3.xml><?xml version="1.0" encoding="utf-8"?>
<ds:datastoreItem xmlns:ds="http://schemas.openxmlformats.org/officeDocument/2006/customXml" ds:itemID="{8F33D66B-EACE-4DB8-86A4-2AA8D68F178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TotalTime>
  <Words>268</Words>
  <Application>Microsoft Office PowerPoint</Application>
  <PresentationFormat>Laajakuva</PresentationFormat>
  <Paragraphs>74</Paragraphs>
  <Slides>2</Slides>
  <Notes>0</Notes>
  <HiddenSlides>0</HiddenSlides>
  <MMClips>0</MMClips>
  <ScaleCrop>false</ScaleCrop>
  <HeadingPairs>
    <vt:vector size="4" baseType="variant">
      <vt:variant>
        <vt:lpstr>Teema</vt:lpstr>
      </vt:variant>
      <vt:variant>
        <vt:i4>1</vt:i4>
      </vt:variant>
      <vt:variant>
        <vt:lpstr>Dian otsikot</vt:lpstr>
      </vt:variant>
      <vt:variant>
        <vt:i4>2</vt:i4>
      </vt:variant>
    </vt:vector>
  </HeadingPairs>
  <TitlesOfParts>
    <vt:vector size="3" baseType="lpstr">
      <vt:lpstr>Office-teema</vt:lpstr>
      <vt:lpstr>Kirjaston kestävyyslupaus ja toimenpiteet</vt:lpstr>
      <vt:lpstr>Kirjaston kestävyyslupaus ja toimenpiteet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Kirjaston kestävyyslupaus ja toimenpiteet</dc:title>
  <dc:creator>Metsälä Ella</dc:creator>
  <cp:lastModifiedBy>Metsälä Ella</cp:lastModifiedBy>
  <cp:revision>37</cp:revision>
  <dcterms:created xsi:type="dcterms:W3CDTF">2024-07-09T06:54:23Z</dcterms:created>
  <dcterms:modified xsi:type="dcterms:W3CDTF">2024-07-29T05:44:04Z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0x0101008F92CE87B33D384898ED05B836C426D5</vt:lpwstr>
  </property>
  <property fmtid="{D5CDD505-2E9C-101B-9397-08002B2CF9AE}" pid="3" name="MediaServiceImageTags">
    <vt:lpwstr/>
  </property>
</Properties>
</file>