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sldIdLst>
    <p:sldId id="256" r:id="rId6"/>
    <p:sldId id="259" r:id="rId7"/>
    <p:sldId id="277" r:id="rId8"/>
    <p:sldId id="270" r:id="rId9"/>
    <p:sldId id="272" r:id="rId10"/>
    <p:sldId id="274" r:id="rId11"/>
    <p:sldId id="273"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3F01C8-475F-C742-7F1F-2A8A2656F80F}" v="3" dt="2024-11-26T09:32:18.4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tsälä Ella" userId="S::ella.metsala@turku.fi::0f52c4a5-4ec4-4475-a2f9-df1639c014a5" providerId="AD" clId="Web-{E3CC51CD-93A5-F144-FC2F-3490BF8F15E6}"/>
    <pc:docChg chg="addSld">
      <pc:chgData name="Metsälä Ella" userId="S::ella.metsala@turku.fi::0f52c4a5-4ec4-4475-a2f9-df1639c014a5" providerId="AD" clId="Web-{E3CC51CD-93A5-F144-FC2F-3490BF8F15E6}" dt="2024-08-28T12:08:23.451" v="2"/>
      <pc:docMkLst>
        <pc:docMk/>
      </pc:docMkLst>
      <pc:sldChg chg="add">
        <pc:chgData name="Metsälä Ella" userId="S::ella.metsala@turku.fi::0f52c4a5-4ec4-4475-a2f9-df1639c014a5" providerId="AD" clId="Web-{E3CC51CD-93A5-F144-FC2F-3490BF8F15E6}" dt="2024-08-28T12:08:23.419" v="1"/>
        <pc:sldMkLst>
          <pc:docMk/>
          <pc:sldMk cId="1056128368" sldId="277"/>
        </pc:sldMkLst>
      </pc:sldChg>
      <pc:sldChg chg="add">
        <pc:chgData name="Metsälä Ella" userId="S::ella.metsala@turku.fi::0f52c4a5-4ec4-4475-a2f9-df1639c014a5" providerId="AD" clId="Web-{E3CC51CD-93A5-F144-FC2F-3490BF8F15E6}" dt="2024-08-28T12:08:23.372" v="0"/>
        <pc:sldMkLst>
          <pc:docMk/>
          <pc:sldMk cId="2122938525" sldId="302"/>
        </pc:sldMkLst>
      </pc:sldChg>
      <pc:sldChg chg="add">
        <pc:chgData name="Metsälä Ella" userId="S::ella.metsala@turku.fi::0f52c4a5-4ec4-4475-a2f9-df1639c014a5" providerId="AD" clId="Web-{E3CC51CD-93A5-F144-FC2F-3490BF8F15E6}" dt="2024-08-28T12:08:23.451" v="2"/>
        <pc:sldMkLst>
          <pc:docMk/>
          <pc:sldMk cId="2734634254" sldId="303"/>
        </pc:sldMkLst>
      </pc:sldChg>
    </pc:docChg>
  </pc:docChgLst>
  <pc:docChgLst>
    <pc:chgData name="Metsälä Ella" userId="S::ella.metsala@turku.fi::0f52c4a5-4ec4-4475-a2f9-df1639c014a5" providerId="AD" clId="Web-{BB55C552-0019-E1E3-54E2-6F6015970BF7}"/>
    <pc:docChg chg="addSld delSld addMainMaster delMainMaster">
      <pc:chgData name="Metsälä Ella" userId="S::ella.metsala@turku.fi::0f52c4a5-4ec4-4475-a2f9-df1639c014a5" providerId="AD" clId="Web-{BB55C552-0019-E1E3-54E2-6F6015970BF7}" dt="2024-08-28T12:14:36.683" v="11"/>
      <pc:docMkLst>
        <pc:docMk/>
      </pc:docMkLst>
      <pc:sldChg chg="add del">
        <pc:chgData name="Metsälä Ella" userId="S::ella.metsala@turku.fi::0f52c4a5-4ec4-4475-a2f9-df1639c014a5" providerId="AD" clId="Web-{BB55C552-0019-E1E3-54E2-6F6015970BF7}" dt="2024-08-28T12:14:36.683" v="11"/>
        <pc:sldMkLst>
          <pc:docMk/>
          <pc:sldMk cId="331170867" sldId="309"/>
        </pc:sldMkLst>
      </pc:sldChg>
      <pc:sldChg chg="add del">
        <pc:chgData name="Metsälä Ella" userId="S::ella.metsala@turku.fi::0f52c4a5-4ec4-4475-a2f9-df1639c014a5" providerId="AD" clId="Web-{BB55C552-0019-E1E3-54E2-6F6015970BF7}" dt="2024-08-28T12:14:36.667" v="10"/>
        <pc:sldMkLst>
          <pc:docMk/>
          <pc:sldMk cId="1081698728" sldId="310"/>
        </pc:sldMkLst>
      </pc:sldChg>
      <pc:sldMasterChg chg="addSldLayout delSldLayout">
        <pc:chgData name="Metsälä Ella" userId="S::ella.metsala@turku.fi::0f52c4a5-4ec4-4475-a2f9-df1639c014a5" providerId="AD" clId="Web-{BB55C552-0019-E1E3-54E2-6F6015970BF7}" dt="2024-08-28T12:14:36.683" v="11"/>
        <pc:sldMasterMkLst>
          <pc:docMk/>
          <pc:sldMasterMk cId="360702819" sldId="2147483660"/>
        </pc:sldMasterMkLst>
        <pc:sldLayoutChg chg="add del replId">
          <pc:chgData name="Metsälä Ella" userId="S::ella.metsala@turku.fi::0f52c4a5-4ec4-4475-a2f9-df1639c014a5" providerId="AD" clId="Web-{BB55C552-0019-E1E3-54E2-6F6015970BF7}" dt="2024-08-28T12:14:36.683" v="11"/>
          <pc:sldLayoutMkLst>
            <pc:docMk/>
            <pc:sldMasterMk cId="360702819" sldId="2147483660"/>
            <pc:sldLayoutMk cId="3022969023" sldId="2147483689"/>
          </pc:sldLayoutMkLst>
        </pc:sldLayoutChg>
        <pc:sldLayoutChg chg="add del replId">
          <pc:chgData name="Metsälä Ella" userId="S::ella.metsala@turku.fi::0f52c4a5-4ec4-4475-a2f9-df1639c014a5" providerId="AD" clId="Web-{BB55C552-0019-E1E3-54E2-6F6015970BF7}" dt="2024-08-28T12:14:18.620" v="3"/>
          <pc:sldLayoutMkLst>
            <pc:docMk/>
            <pc:sldMasterMk cId="360702819" sldId="2147483660"/>
            <pc:sldLayoutMk cId="3895745991" sldId="2147483689"/>
          </pc:sldLayoutMkLst>
        </pc:sldLayoutChg>
      </pc:sldMasterChg>
      <pc:sldMasterChg chg="add del addSldLayout delSldLayout">
        <pc:chgData name="Metsälä Ella" userId="S::ella.metsala@turku.fi::0f52c4a5-4ec4-4475-a2f9-df1639c014a5" providerId="AD" clId="Web-{BB55C552-0019-E1E3-54E2-6F6015970BF7}" dt="2024-08-28T12:14:28.370" v="7"/>
        <pc:sldMasterMkLst>
          <pc:docMk/>
          <pc:sldMasterMk cId="2520596802" sldId="2147483689"/>
        </pc:sldMasterMkLst>
        <pc:sldLayoutChg chg="add del">
          <pc:chgData name="Metsälä Ella" userId="S::ella.metsala@turku.fi::0f52c4a5-4ec4-4475-a2f9-df1639c014a5" providerId="AD" clId="Web-{BB55C552-0019-E1E3-54E2-6F6015970BF7}" dt="2024-08-28T12:14:28.370" v="7"/>
          <pc:sldLayoutMkLst>
            <pc:docMk/>
            <pc:sldMasterMk cId="2520596802" sldId="2147483689"/>
            <pc:sldLayoutMk cId="3609410045" sldId="2147483690"/>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588816670" sldId="2147483691"/>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3977018656" sldId="2147483692"/>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1657804682" sldId="2147483693"/>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3414184754" sldId="2147483694"/>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2807721503" sldId="2147483695"/>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818045134" sldId="2147483696"/>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3518910182" sldId="2147483697"/>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1066953813" sldId="2147483698"/>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3341908242" sldId="2147483699"/>
          </pc:sldLayoutMkLst>
        </pc:sldLayoutChg>
        <pc:sldLayoutChg chg="add del">
          <pc:chgData name="Metsälä Ella" userId="S::ella.metsala@turku.fi::0f52c4a5-4ec4-4475-a2f9-df1639c014a5" providerId="AD" clId="Web-{BB55C552-0019-E1E3-54E2-6F6015970BF7}" dt="2024-08-28T12:14:28.370" v="7"/>
          <pc:sldLayoutMkLst>
            <pc:docMk/>
            <pc:sldMasterMk cId="2520596802" sldId="2147483689"/>
            <pc:sldLayoutMk cId="2460275470" sldId="2147483700"/>
          </pc:sldLayoutMkLst>
        </pc:sldLayoutChg>
      </pc:sldMasterChg>
    </pc:docChg>
  </pc:docChgLst>
  <pc:docChgLst>
    <pc:chgData name="Metsälä Ella" userId="S::ella.metsala@turku.fi::0f52c4a5-4ec4-4475-a2f9-df1639c014a5" providerId="AD" clId="Web-{A3254761-9982-05B2-1F13-35A0C233F3B9}"/>
    <pc:docChg chg="delSld">
      <pc:chgData name="Metsälä Ella" userId="S::ella.metsala@turku.fi::0f52c4a5-4ec4-4475-a2f9-df1639c014a5" providerId="AD" clId="Web-{A3254761-9982-05B2-1F13-35A0C233F3B9}" dt="2024-08-28T12:10:25.584" v="2"/>
      <pc:docMkLst>
        <pc:docMk/>
      </pc:docMkLst>
      <pc:sldChg chg="del">
        <pc:chgData name="Metsälä Ella" userId="S::ella.metsala@turku.fi::0f52c4a5-4ec4-4475-a2f9-df1639c014a5" providerId="AD" clId="Web-{A3254761-9982-05B2-1F13-35A0C233F3B9}" dt="2024-08-28T12:10:23.724" v="1"/>
        <pc:sldMkLst>
          <pc:docMk/>
          <pc:sldMk cId="1056128368" sldId="277"/>
        </pc:sldMkLst>
      </pc:sldChg>
      <pc:sldChg chg="del">
        <pc:chgData name="Metsälä Ella" userId="S::ella.metsala@turku.fi::0f52c4a5-4ec4-4475-a2f9-df1639c014a5" providerId="AD" clId="Web-{A3254761-9982-05B2-1F13-35A0C233F3B9}" dt="2024-08-28T12:10:21.880" v="0"/>
        <pc:sldMkLst>
          <pc:docMk/>
          <pc:sldMk cId="2122938525" sldId="302"/>
        </pc:sldMkLst>
      </pc:sldChg>
      <pc:sldChg chg="del">
        <pc:chgData name="Metsälä Ella" userId="S::ella.metsala@turku.fi::0f52c4a5-4ec4-4475-a2f9-df1639c014a5" providerId="AD" clId="Web-{A3254761-9982-05B2-1F13-35A0C233F3B9}" dt="2024-08-28T12:10:25.584" v="2"/>
        <pc:sldMkLst>
          <pc:docMk/>
          <pc:sldMk cId="2734634254" sldId="303"/>
        </pc:sldMkLst>
      </pc:sldChg>
    </pc:docChg>
  </pc:docChgLst>
  <pc:docChgLst>
    <pc:chgData name="Metsälä Ella" userId="S::ella.metsala@turku.fi::0f52c4a5-4ec4-4475-a2f9-df1639c014a5" providerId="AD" clId="Web-{AC3F01C8-475F-C742-7F1F-2A8A2656F80F}"/>
    <pc:docChg chg="modSld">
      <pc:chgData name="Metsälä Ella" userId="S::ella.metsala@turku.fi::0f52c4a5-4ec4-4475-a2f9-df1639c014a5" providerId="AD" clId="Web-{AC3F01C8-475F-C742-7F1F-2A8A2656F80F}" dt="2024-11-26T09:32:18.450" v="2"/>
      <pc:docMkLst>
        <pc:docMk/>
      </pc:docMkLst>
      <pc:sldChg chg="addSp delSp modSp">
        <pc:chgData name="Metsälä Ella" userId="S::ella.metsala@turku.fi::0f52c4a5-4ec4-4475-a2f9-df1639c014a5" providerId="AD" clId="Web-{AC3F01C8-475F-C742-7F1F-2A8A2656F80F}" dt="2024-11-26T09:32:18.450" v="2"/>
        <pc:sldMkLst>
          <pc:docMk/>
          <pc:sldMk cId="2060516540" sldId="277"/>
        </pc:sldMkLst>
        <pc:picChg chg="add del mod">
          <ac:chgData name="Metsälä Ella" userId="S::ella.metsala@turku.fi::0f52c4a5-4ec4-4475-a2f9-df1639c014a5" providerId="AD" clId="Web-{AC3F01C8-475F-C742-7F1F-2A8A2656F80F}" dt="2024-11-26T09:32:18.450" v="2"/>
          <ac:picMkLst>
            <pc:docMk/>
            <pc:sldMk cId="2060516540" sldId="277"/>
            <ac:picMk id="4" creationId="{09A7B249-E3FB-EF9C-BE8D-2F718E9D0E48}"/>
          </ac:picMkLst>
        </pc:picChg>
      </pc:sldChg>
    </pc:docChg>
  </pc:docChgLst>
  <pc:docChgLst>
    <pc:chgData name="Metsälä Ella" userId="S::ella.metsala@turku.fi::0f52c4a5-4ec4-4475-a2f9-df1639c014a5" providerId="AD" clId="Web-{3116D904-ABA5-12E7-D891-57697DA46731}"/>
    <pc:docChg chg="delSld modSld">
      <pc:chgData name="Metsälä Ella" userId="S::ella.metsala@turku.fi::0f52c4a5-4ec4-4475-a2f9-df1639c014a5" providerId="AD" clId="Web-{3116D904-ABA5-12E7-D891-57697DA46731}" dt="2024-11-20T14:48:40.882" v="11" actId="20577"/>
      <pc:docMkLst>
        <pc:docMk/>
      </pc:docMkLst>
      <pc:sldChg chg="addSp modSp">
        <pc:chgData name="Metsälä Ella" userId="S::ella.metsala@turku.fi::0f52c4a5-4ec4-4475-a2f9-df1639c014a5" providerId="AD" clId="Web-{3116D904-ABA5-12E7-D891-57697DA46731}" dt="2024-11-20T14:48:40.882" v="11" actId="20577"/>
        <pc:sldMkLst>
          <pc:docMk/>
          <pc:sldMk cId="0" sldId="256"/>
        </pc:sldMkLst>
        <pc:spChg chg="add mod">
          <ac:chgData name="Metsälä Ella" userId="S::ella.metsala@turku.fi::0f52c4a5-4ec4-4475-a2f9-df1639c014a5" providerId="AD" clId="Web-{3116D904-ABA5-12E7-D891-57697DA46731}" dt="2024-11-20T14:48:36.382" v="10" actId="1076"/>
          <ac:spMkLst>
            <pc:docMk/>
            <pc:sldMk cId="0" sldId="256"/>
            <ac:spMk id="2" creationId="{6E48D1D1-E2F3-BABF-1DDA-3DAE59ACF89B}"/>
          </ac:spMkLst>
        </pc:spChg>
        <pc:spChg chg="mod">
          <ac:chgData name="Metsälä Ella" userId="S::ella.metsala@turku.fi::0f52c4a5-4ec4-4475-a2f9-df1639c014a5" providerId="AD" clId="Web-{3116D904-ABA5-12E7-D891-57697DA46731}" dt="2024-11-20T14:48:40.882" v="11" actId="20577"/>
          <ac:spMkLst>
            <pc:docMk/>
            <pc:sldMk cId="0" sldId="256"/>
            <ac:spMk id="230" creationId="{00000000-0000-0000-0000-000000000000}"/>
          </ac:spMkLst>
        </pc:spChg>
      </pc:sldChg>
      <pc:sldChg chg="del">
        <pc:chgData name="Metsälä Ella" userId="S::ella.metsala@turku.fi::0f52c4a5-4ec4-4475-a2f9-df1639c014a5" providerId="AD" clId="Web-{3116D904-ABA5-12E7-D891-57697DA46731}" dt="2024-11-20T14:48:08.959" v="0"/>
        <pc:sldMkLst>
          <pc:docMk/>
          <pc:sldMk cId="2033105367" sldId="1971"/>
        </pc:sldMkLst>
      </pc:sldChg>
    </pc:docChg>
  </pc:docChgLst>
  <pc:docChgLst>
    <pc:chgData name="Metsälä Ella" userId="S::ella.metsala@turku.fi::0f52c4a5-4ec4-4475-a2f9-df1639c014a5" providerId="AD" clId="Web-{B1EC2077-8142-7C2C-BAAE-A8A9111E1CC8}"/>
    <pc:docChg chg="addSld delSld modSld sldOrd">
      <pc:chgData name="Metsälä Ella" userId="S::ella.metsala@turku.fi::0f52c4a5-4ec4-4475-a2f9-df1639c014a5" providerId="AD" clId="Web-{B1EC2077-8142-7C2C-BAAE-A8A9111E1CC8}" dt="2024-11-20T13:48:41.776" v="41" actId="20577"/>
      <pc:docMkLst>
        <pc:docMk/>
      </pc:docMkLst>
      <pc:sldChg chg="modSp add">
        <pc:chgData name="Metsälä Ella" userId="S::ella.metsala@turku.fi::0f52c4a5-4ec4-4475-a2f9-df1639c014a5" providerId="AD" clId="Web-{B1EC2077-8142-7C2C-BAAE-A8A9111E1CC8}" dt="2024-11-20T13:48:41.776" v="41" actId="20577"/>
        <pc:sldMkLst>
          <pc:docMk/>
          <pc:sldMk cId="0" sldId="256"/>
        </pc:sldMkLst>
        <pc:spChg chg="mod">
          <ac:chgData name="Metsälä Ella" userId="S::ella.metsala@turku.fi::0f52c4a5-4ec4-4475-a2f9-df1639c014a5" providerId="AD" clId="Web-{B1EC2077-8142-7C2C-BAAE-A8A9111E1CC8}" dt="2024-11-20T13:48:22.088" v="35" actId="20577"/>
          <ac:spMkLst>
            <pc:docMk/>
            <pc:sldMk cId="0" sldId="256"/>
            <ac:spMk id="229" creationId="{00000000-0000-0000-0000-000000000000}"/>
          </ac:spMkLst>
        </pc:spChg>
        <pc:spChg chg="mod">
          <ac:chgData name="Metsälä Ella" userId="S::ella.metsala@turku.fi::0f52c4a5-4ec4-4475-a2f9-df1639c014a5" providerId="AD" clId="Web-{B1EC2077-8142-7C2C-BAAE-A8A9111E1CC8}" dt="2024-11-20T13:48:41.776" v="41" actId="20577"/>
          <ac:spMkLst>
            <pc:docMk/>
            <pc:sldMk cId="0" sldId="256"/>
            <ac:spMk id="230" creationId="{00000000-0000-0000-0000-000000000000}"/>
          </ac:spMkLst>
        </pc:spChg>
      </pc:sldChg>
      <pc:sldChg chg="modSp add">
        <pc:chgData name="Metsälä Ella" userId="S::ella.metsala@turku.fi::0f52c4a5-4ec4-4475-a2f9-df1639c014a5" providerId="AD" clId="Web-{B1EC2077-8142-7C2C-BAAE-A8A9111E1CC8}" dt="2024-11-20T13:44:00.502" v="3" actId="20577"/>
        <pc:sldMkLst>
          <pc:docMk/>
          <pc:sldMk cId="0" sldId="259"/>
        </pc:sldMkLst>
        <pc:spChg chg="mod">
          <ac:chgData name="Metsälä Ella" userId="S::ella.metsala@turku.fi::0f52c4a5-4ec4-4475-a2f9-df1639c014a5" providerId="AD" clId="Web-{B1EC2077-8142-7C2C-BAAE-A8A9111E1CC8}" dt="2024-11-20T13:44:00.502" v="3" actId="20577"/>
          <ac:spMkLst>
            <pc:docMk/>
            <pc:sldMk cId="0" sldId="259"/>
            <ac:spMk id="258" creationId="{00000000-0000-0000-0000-000000000000}"/>
          </ac:spMkLst>
        </pc:spChg>
      </pc:sldChg>
      <pc:sldChg chg="modSp">
        <pc:chgData name="Metsälä Ella" userId="S::ella.metsala@turku.fi::0f52c4a5-4ec4-4475-a2f9-df1639c014a5" providerId="AD" clId="Web-{B1EC2077-8142-7C2C-BAAE-A8A9111E1CC8}" dt="2024-11-20T13:44:51.050" v="8"/>
        <pc:sldMkLst>
          <pc:docMk/>
          <pc:sldMk cId="2172119012" sldId="270"/>
        </pc:sldMkLst>
        <pc:spChg chg="mod">
          <ac:chgData name="Metsälä Ella" userId="S::ella.metsala@turku.fi::0f52c4a5-4ec4-4475-a2f9-df1639c014a5" providerId="AD" clId="Web-{B1EC2077-8142-7C2C-BAAE-A8A9111E1CC8}" dt="2024-11-20T13:44:51.050" v="8"/>
          <ac:spMkLst>
            <pc:docMk/>
            <pc:sldMk cId="2172119012" sldId="270"/>
            <ac:spMk id="30" creationId="{F2D854E2-EF8B-0366-45FC-9FC0E5580F77}"/>
          </ac:spMkLst>
        </pc:spChg>
      </pc:sldChg>
      <pc:sldChg chg="modSp">
        <pc:chgData name="Metsälä Ella" userId="S::ella.metsala@turku.fi::0f52c4a5-4ec4-4475-a2f9-df1639c014a5" providerId="AD" clId="Web-{B1EC2077-8142-7C2C-BAAE-A8A9111E1CC8}" dt="2024-11-20T13:44:29.518" v="6"/>
        <pc:sldMkLst>
          <pc:docMk/>
          <pc:sldMk cId="593342631" sldId="273"/>
        </pc:sldMkLst>
        <pc:spChg chg="mod">
          <ac:chgData name="Metsälä Ella" userId="S::ella.metsala@turku.fi::0f52c4a5-4ec4-4475-a2f9-df1639c014a5" providerId="AD" clId="Web-{B1EC2077-8142-7C2C-BAAE-A8A9111E1CC8}" dt="2024-11-20T13:44:29.518" v="6"/>
          <ac:spMkLst>
            <pc:docMk/>
            <pc:sldMk cId="593342631" sldId="273"/>
            <ac:spMk id="30" creationId="{F2D854E2-EF8B-0366-45FC-9FC0E5580F77}"/>
          </ac:spMkLst>
        </pc:spChg>
      </pc:sldChg>
      <pc:sldChg chg="delSp modSp add ord">
        <pc:chgData name="Metsälä Ella" userId="S::ella.metsala@turku.fi::0f52c4a5-4ec4-4475-a2f9-df1639c014a5" providerId="AD" clId="Web-{B1EC2077-8142-7C2C-BAAE-A8A9111E1CC8}" dt="2024-11-20T13:47:50.384" v="31" actId="20577"/>
        <pc:sldMkLst>
          <pc:docMk/>
          <pc:sldMk cId="2060516540" sldId="277"/>
        </pc:sldMkLst>
        <pc:spChg chg="mod">
          <ac:chgData name="Metsälä Ella" userId="S::ella.metsala@turku.fi::0f52c4a5-4ec4-4475-a2f9-df1639c014a5" providerId="AD" clId="Web-{B1EC2077-8142-7C2C-BAAE-A8A9111E1CC8}" dt="2024-11-20T13:47:50.384" v="31" actId="20577"/>
          <ac:spMkLst>
            <pc:docMk/>
            <pc:sldMk cId="2060516540" sldId="277"/>
            <ac:spMk id="2" creationId="{E8458D1D-0212-462D-805D-C5B5233C1EF7}"/>
          </ac:spMkLst>
        </pc:spChg>
        <pc:spChg chg="mod">
          <ac:chgData name="Metsälä Ella" userId="S::ella.metsala@turku.fi::0f52c4a5-4ec4-4475-a2f9-df1639c014a5" providerId="AD" clId="Web-{B1EC2077-8142-7C2C-BAAE-A8A9111E1CC8}" dt="2024-11-20T13:46:55.742" v="22" actId="20577"/>
          <ac:spMkLst>
            <pc:docMk/>
            <pc:sldMk cId="2060516540" sldId="277"/>
            <ac:spMk id="5" creationId="{A26EDDD3-3ABB-4CB0-9DC4-89CEB82574D2}"/>
          </ac:spMkLst>
        </pc:spChg>
        <pc:spChg chg="mod">
          <ac:chgData name="Metsälä Ella" userId="S::ella.metsala@turku.fi::0f52c4a5-4ec4-4475-a2f9-df1639c014a5" providerId="AD" clId="Web-{B1EC2077-8142-7C2C-BAAE-A8A9111E1CC8}" dt="2024-11-20T13:47:21.039" v="28" actId="1076"/>
          <ac:spMkLst>
            <pc:docMk/>
            <pc:sldMk cId="2060516540" sldId="277"/>
            <ac:spMk id="10" creationId="{E758F37F-45FD-4EB5-86BB-F49C57407DF3}"/>
          </ac:spMkLst>
        </pc:spChg>
        <pc:spChg chg="mod">
          <ac:chgData name="Metsälä Ella" userId="S::ella.metsala@turku.fi::0f52c4a5-4ec4-4475-a2f9-df1639c014a5" providerId="AD" clId="Web-{B1EC2077-8142-7C2C-BAAE-A8A9111E1CC8}" dt="2024-11-20T13:47:17.227" v="27" actId="20577"/>
          <ac:spMkLst>
            <pc:docMk/>
            <pc:sldMk cId="2060516540" sldId="277"/>
            <ac:spMk id="12" creationId="{B4EFBD85-83EF-49A0-81E0-0C51D6CFE2AB}"/>
          </ac:spMkLst>
        </pc:spChg>
        <pc:picChg chg="del">
          <ac:chgData name="Metsälä Ella" userId="S::ella.metsala@turku.fi::0f52c4a5-4ec4-4475-a2f9-df1639c014a5" providerId="AD" clId="Web-{B1EC2077-8142-7C2C-BAAE-A8A9111E1CC8}" dt="2024-11-20T13:46:14.428" v="10"/>
          <ac:picMkLst>
            <pc:docMk/>
            <pc:sldMk cId="2060516540" sldId="277"/>
            <ac:picMk id="22" creationId="{46B7318E-E6CE-48A5-89A8-FFD77520F2EE}"/>
          </ac:picMkLst>
        </pc:picChg>
      </pc:sldChg>
      <pc:sldChg chg="add del">
        <pc:chgData name="Metsälä Ella" userId="S::ella.metsala@turku.fi::0f52c4a5-4ec4-4475-a2f9-df1639c014a5" providerId="AD" clId="Web-{B1EC2077-8142-7C2C-BAAE-A8A9111E1CC8}" dt="2024-11-20T13:48:24.354" v="37"/>
        <pc:sldMkLst>
          <pc:docMk/>
          <pc:sldMk cId="4231674332" sldId="1972"/>
        </pc:sldMkLst>
      </pc:sldChg>
      <pc:sldMasterChg chg="addSldLayout">
        <pc:chgData name="Metsälä Ella" userId="S::ella.metsala@turku.fi::0f52c4a5-4ec4-4475-a2f9-df1639c014a5" providerId="AD" clId="Web-{B1EC2077-8142-7C2C-BAAE-A8A9111E1CC8}" dt="2024-11-20T13:46:07.818" v="9"/>
        <pc:sldMasterMkLst>
          <pc:docMk/>
          <pc:sldMasterMk cId="1034520112" sldId="2147483648"/>
        </pc:sldMasterMkLst>
        <pc:sldLayoutChg chg="add replId">
          <pc:chgData name="Metsälä Ella" userId="S::ella.metsala@turku.fi::0f52c4a5-4ec4-4475-a2f9-df1639c014a5" providerId="AD" clId="Web-{B1EC2077-8142-7C2C-BAAE-A8A9111E1CC8}" dt="2024-11-20T13:46:07.818" v="9"/>
          <pc:sldLayoutMkLst>
            <pc:docMk/>
            <pc:sldMasterMk cId="1034520112" sldId="2147483648"/>
            <pc:sldLayoutMk cId="1399891244" sldId="2147483690"/>
          </pc:sldLayoutMkLst>
        </pc:sldLayoutChg>
      </pc:sldMasterChg>
      <pc:sldMasterChg chg="addSldLayout">
        <pc:chgData name="Metsälä Ella" userId="S::ella.metsala@turku.fi::0f52c4a5-4ec4-4475-a2f9-df1639c014a5" providerId="AD" clId="Web-{B1EC2077-8142-7C2C-BAAE-A8A9111E1CC8}" dt="2024-11-20T13:48:13.010" v="32"/>
        <pc:sldMasterMkLst>
          <pc:docMk/>
          <pc:sldMasterMk cId="360702819" sldId="2147483660"/>
        </pc:sldMasterMkLst>
        <pc:sldLayoutChg chg="add replId">
          <pc:chgData name="Metsälä Ella" userId="S::ella.metsala@turku.fi::0f52c4a5-4ec4-4475-a2f9-df1639c014a5" providerId="AD" clId="Web-{B1EC2077-8142-7C2C-BAAE-A8A9111E1CC8}" dt="2024-11-20T13:43:52.345" v="0"/>
          <pc:sldLayoutMkLst>
            <pc:docMk/>
            <pc:sldMasterMk cId="360702819" sldId="2147483660"/>
            <pc:sldLayoutMk cId="3824510646" sldId="2147483689"/>
          </pc:sldLayoutMkLst>
        </pc:sldLayoutChg>
        <pc:sldLayoutChg chg="add replId">
          <pc:chgData name="Metsälä Ella" userId="S::ella.metsala@turku.fi::0f52c4a5-4ec4-4475-a2f9-df1639c014a5" providerId="AD" clId="Web-{B1EC2077-8142-7C2C-BAAE-A8A9111E1CC8}" dt="2024-11-20T13:48:13.010" v="32"/>
          <pc:sldLayoutMkLst>
            <pc:docMk/>
            <pc:sldMasterMk cId="360702819" sldId="2147483660"/>
            <pc:sldLayoutMk cId="1598723808" sldId="2147483691"/>
          </pc:sldLayoutMkLst>
        </pc:sldLayoutChg>
      </pc:sldMasterChg>
    </pc:docChg>
  </pc:docChgLst>
  <pc:docChgLst>
    <pc:chgData name="Metsälä Ella" userId="S::ella.metsala@turku.fi::0f52c4a5-4ec4-4475-a2f9-df1639c014a5" providerId="AD" clId="Web-{D975E71C-8DB5-F5FC-4077-666378DE70AD}"/>
    <pc:docChg chg="modSld">
      <pc:chgData name="Metsälä Ella" userId="S::ella.metsala@turku.fi::0f52c4a5-4ec4-4475-a2f9-df1639c014a5" providerId="AD" clId="Web-{D975E71C-8DB5-F5FC-4077-666378DE70AD}" dt="2024-11-05T11:56:01.604" v="6" actId="20577"/>
      <pc:docMkLst>
        <pc:docMk/>
      </pc:docMkLst>
      <pc:sldChg chg="modSp">
        <pc:chgData name="Metsälä Ella" userId="S::ella.metsala@turku.fi::0f52c4a5-4ec4-4475-a2f9-df1639c014a5" providerId="AD" clId="Web-{D975E71C-8DB5-F5FC-4077-666378DE70AD}" dt="2024-11-05T11:56:01.604" v="6" actId="20577"/>
        <pc:sldMkLst>
          <pc:docMk/>
          <pc:sldMk cId="2033105367" sldId="1971"/>
        </pc:sldMkLst>
        <pc:spChg chg="mod">
          <ac:chgData name="Metsälä Ella" userId="S::ella.metsala@turku.fi::0f52c4a5-4ec4-4475-a2f9-df1639c014a5" providerId="AD" clId="Web-{D975E71C-8DB5-F5FC-4077-666378DE70AD}" dt="2024-11-05T11:56:01.604" v="6" actId="20577"/>
          <ac:spMkLst>
            <pc:docMk/>
            <pc:sldMk cId="2033105367" sldId="1971"/>
            <ac:spMk id="2" creationId="{496DC455-70FF-AC65-E81F-51D76A3D5F0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489A6-E8E1-4E57-B42A-D3AC8AF6EE47}" type="datetimeFigureOut">
              <a:t>26.11.2024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B3F499-3F9F-44FD-91E1-D761787CD16F}" type="slidenum">
              <a:t>‹#›</a:t>
            </a:fld>
            <a:endParaRPr lang="fi-FI"/>
          </a:p>
        </p:txBody>
      </p:sp>
    </p:spTree>
    <p:extLst>
      <p:ext uri="{BB962C8B-B14F-4D97-AF65-F5344CB8AC3E}">
        <p14:creationId xmlns:p14="http://schemas.microsoft.com/office/powerpoint/2010/main" val="236956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endParaRPr sz="800">
              <a:solidFill>
                <a:srgbClr val="000000"/>
              </a:solidFill>
              <a:latin typeface="Verdana"/>
              <a:ea typeface="Verdana"/>
              <a:cs typeface="Verdana"/>
              <a:sym typeface="Verdana"/>
            </a:endParaRPr>
          </a:p>
          <a:p>
            <a:pPr marL="0" lvl="0" indent="0" algn="l" rtl="0">
              <a:spcBef>
                <a:spcPts val="0"/>
              </a:spcBef>
              <a:spcAft>
                <a:spcPts val="0"/>
              </a:spcAft>
              <a:buNone/>
            </a:pPr>
            <a:endParaRPr/>
          </a:p>
        </p:txBody>
      </p:sp>
      <p:sp>
        <p:nvSpPr>
          <p:cNvPr id="256" name="Google Shape;256;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26.11.2024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26.11.2024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26.11.2024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o väliotsikko väritaustalla">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879501" y="1200006"/>
            <a:ext cx="10433001" cy="4457989"/>
          </a:xfrm>
        </p:spPr>
        <p:txBody>
          <a:bodyPr anchor="ctr" anchorCtr="0">
            <a:noAutofit/>
          </a:bodyPr>
          <a:lstStyle>
            <a:lvl1pPr algn="ctr">
              <a:lnSpc>
                <a:spcPct val="90000"/>
              </a:lnSpc>
              <a:defRPr sz="7466">
                <a:solidFill>
                  <a:schemeClr val="bg1"/>
                </a:solidFill>
              </a:defRPr>
            </a:lvl1pPr>
          </a:lstStyle>
          <a:p>
            <a:r>
              <a:rPr lang="fi-FI"/>
              <a:t>Muokkaa väliotsikkoa napsauttamalla</a:t>
            </a:r>
            <a:endParaRPr lang="en-US"/>
          </a:p>
        </p:txBody>
      </p:sp>
      <p:pic>
        <p:nvPicPr>
          <p:cNvPr id="2" name="Kuva 1">
            <a:extLst>
              <a:ext uri="{FF2B5EF4-FFF2-40B4-BE49-F238E27FC236}">
                <a16:creationId xmlns:a16="http://schemas.microsoft.com/office/drawing/2014/main" id="{1C0C32D5-3901-A470-2A15-545C50630A65}"/>
              </a:ext>
            </a:extLst>
          </p:cNvPr>
          <p:cNvPicPr>
            <a:picLocks noChangeAspect="1"/>
          </p:cNvPicPr>
          <p:nvPr userDrawn="1"/>
        </p:nvPicPr>
        <p:blipFill>
          <a:blip r:embed="rId2"/>
          <a:srcRect/>
          <a:stretch/>
        </p:blipFill>
        <p:spPr>
          <a:xfrm>
            <a:off x="484868" y="6057822"/>
            <a:ext cx="1280232" cy="603149"/>
          </a:xfrm>
          <a:prstGeom prst="rect">
            <a:avLst/>
          </a:prstGeom>
        </p:spPr>
      </p:pic>
      <p:pic>
        <p:nvPicPr>
          <p:cNvPr id="4" name="Kuva 3">
            <a:extLst>
              <a:ext uri="{FF2B5EF4-FFF2-40B4-BE49-F238E27FC236}">
                <a16:creationId xmlns:a16="http://schemas.microsoft.com/office/drawing/2014/main" id="{ED361E7D-F0ED-44E7-B93C-1E8A14360E11}"/>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1956858" y="6057822"/>
            <a:ext cx="1821039" cy="522637"/>
          </a:xfrm>
          <a:prstGeom prst="rect">
            <a:avLst/>
          </a:prstGeom>
        </p:spPr>
      </p:pic>
    </p:spTree>
    <p:extLst>
      <p:ext uri="{BB962C8B-B14F-4D97-AF65-F5344CB8AC3E}">
        <p14:creationId xmlns:p14="http://schemas.microsoft.com/office/powerpoint/2010/main" val="3677025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tsikko + teksti">
  <p:cSld name="Otsikko + teksti">
    <p:bg>
      <p:bgPr>
        <a:solidFill>
          <a:schemeClr val="lt1"/>
        </a:solidFill>
        <a:effectLst/>
      </p:bgPr>
    </p:bg>
    <p:spTree>
      <p:nvGrpSpPr>
        <p:cNvPr id="1" name="Shape 18"/>
        <p:cNvGrpSpPr/>
        <p:nvPr/>
      </p:nvGrpSpPr>
      <p:grpSpPr>
        <a:xfrm>
          <a:off x="0" y="0"/>
          <a:ext cx="0" cy="0"/>
          <a:chOff x="0" y="0"/>
          <a:chExt cx="0" cy="0"/>
        </a:xfrm>
      </p:grpSpPr>
      <p:sp>
        <p:nvSpPr>
          <p:cNvPr id="19" name="Google Shape;19;p28"/>
          <p:cNvSpPr txBox="1">
            <a:spLocks noGrp="1"/>
          </p:cNvSpPr>
          <p:nvPr>
            <p:ph type="title"/>
          </p:nvPr>
        </p:nvSpPr>
        <p:spPr>
          <a:xfrm>
            <a:off x="904424" y="746064"/>
            <a:ext cx="10435091" cy="715331"/>
          </a:xfrm>
          <a:prstGeom prst="rect">
            <a:avLst/>
          </a:prstGeom>
          <a:noFill/>
          <a:ln>
            <a:noFill/>
          </a:ln>
        </p:spPr>
        <p:txBody>
          <a:bodyPr spcFirstLastPara="1" wrap="square" lIns="0" tIns="0" rIns="0" bIns="0" anchor="ctr" anchorCtr="0">
            <a:noAutofit/>
          </a:bodyPr>
          <a:lstStyle>
            <a:lvl1pPr lvl="0" algn="l">
              <a:lnSpc>
                <a:spcPct val="85000"/>
              </a:lnSpc>
              <a:spcBef>
                <a:spcPts val="0"/>
              </a:spcBef>
              <a:spcAft>
                <a:spcPts val="0"/>
              </a:spcAft>
              <a:buClr>
                <a:schemeClr val="dk2"/>
              </a:buClr>
              <a:buSzPts val="3600"/>
              <a:buFont typeface="Arial"/>
              <a:buNone/>
              <a:defRPr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8"/>
          <p:cNvSpPr txBox="1">
            <a:spLocks noGrp="1"/>
          </p:cNvSpPr>
          <p:nvPr>
            <p:ph type="body" idx="1"/>
          </p:nvPr>
        </p:nvSpPr>
        <p:spPr>
          <a:xfrm>
            <a:off x="904423" y="1677090"/>
            <a:ext cx="10435092" cy="4217885"/>
          </a:xfrm>
          <a:prstGeom prst="rect">
            <a:avLst/>
          </a:prstGeom>
          <a:noFill/>
          <a:ln>
            <a:noFill/>
          </a:ln>
        </p:spPr>
        <p:txBody>
          <a:bodyPr spcFirstLastPara="1" wrap="square" lIns="0" tIns="45700" rIns="0" bIns="45700" anchor="t" anchorCtr="0">
            <a:noAutofit/>
          </a:bodyPr>
          <a:lstStyle>
            <a:lvl1pPr marL="609585" lvl="0" indent="-457189" algn="l">
              <a:lnSpc>
                <a:spcPct val="107000"/>
              </a:lnSpc>
              <a:spcBef>
                <a:spcPts val="0"/>
              </a:spcBef>
              <a:spcAft>
                <a:spcPts val="0"/>
              </a:spcAft>
              <a:buClr>
                <a:schemeClr val="dk1"/>
              </a:buClr>
              <a:buSzPts val="1800"/>
              <a:buFont typeface="Arial"/>
              <a:buChar char="•"/>
              <a:defRPr sz="2400"/>
            </a:lvl1pPr>
            <a:lvl2pPr marL="1219170" lvl="1" indent="-431789" algn="l">
              <a:lnSpc>
                <a:spcPct val="107000"/>
              </a:lnSpc>
              <a:spcBef>
                <a:spcPts val="1067"/>
              </a:spcBef>
              <a:spcAft>
                <a:spcPts val="0"/>
              </a:spcAft>
              <a:buClr>
                <a:schemeClr val="dk1"/>
              </a:buClr>
              <a:buSzPts val="1500"/>
              <a:buFont typeface="Merriweather Sans"/>
              <a:buChar char="–"/>
              <a:defRPr sz="2000"/>
            </a:lvl2pPr>
            <a:lvl3pPr marL="1828754" lvl="2" indent="-365750" algn="l">
              <a:lnSpc>
                <a:spcPct val="107000"/>
              </a:lnSpc>
              <a:spcBef>
                <a:spcPts val="1067"/>
              </a:spcBef>
              <a:spcAft>
                <a:spcPts val="0"/>
              </a:spcAft>
              <a:buClr>
                <a:schemeClr val="dk1"/>
              </a:buClr>
              <a:buSzPts val="720"/>
              <a:buFont typeface="Courier New"/>
              <a:buChar char="o"/>
              <a:defRPr sz="1600"/>
            </a:lvl3pPr>
            <a:lvl4pPr marL="2438339" lvl="3" indent="-406390" algn="l">
              <a:lnSpc>
                <a:spcPct val="107000"/>
              </a:lnSpc>
              <a:spcBef>
                <a:spcPts val="1067"/>
              </a:spcBef>
              <a:spcAft>
                <a:spcPts val="0"/>
              </a:spcAft>
              <a:buClr>
                <a:schemeClr val="dk1"/>
              </a:buClr>
              <a:buSzPts val="1200"/>
              <a:buFont typeface="Merriweather Sans"/>
              <a:buChar char="–"/>
              <a:defRPr sz="1600"/>
            </a:lvl4pPr>
            <a:lvl5pPr marL="3047924" lvl="4" indent="-389457" algn="l">
              <a:lnSpc>
                <a:spcPct val="107000"/>
              </a:lnSpc>
              <a:spcBef>
                <a:spcPts val="1067"/>
              </a:spcBef>
              <a:spcAft>
                <a:spcPts val="0"/>
              </a:spcAft>
              <a:buClr>
                <a:schemeClr val="dk1"/>
              </a:buClr>
              <a:buSzPts val="1000"/>
              <a:buChar char="–"/>
              <a:defRPr sz="1333"/>
            </a:lvl5pPr>
            <a:lvl6pPr marL="3657509" lvl="5" indent="-457189" algn="l">
              <a:spcBef>
                <a:spcPts val="1067"/>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399891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loitusdi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B5157AC6-5DAA-D449-B9CE-7E25A021AA0B}"/>
              </a:ext>
            </a:extLst>
          </p:cNvPr>
          <p:cNvPicPr>
            <a:picLocks noChangeAspect="1"/>
          </p:cNvPicPr>
          <p:nvPr/>
        </p:nvPicPr>
        <p:blipFill>
          <a:blip r:embed="rId2"/>
          <a:srcRect/>
          <a:stretch/>
        </p:blipFill>
        <p:spPr>
          <a:xfrm>
            <a:off x="978449" y="1061075"/>
            <a:ext cx="2031473" cy="957077"/>
          </a:xfrm>
          <a:prstGeom prst="rect">
            <a:avLst/>
          </a:prstGeom>
        </p:spPr>
      </p:pic>
      <p:sp>
        <p:nvSpPr>
          <p:cNvPr id="9" name="Title 1"/>
          <p:cNvSpPr>
            <a:spLocks noGrp="1"/>
          </p:cNvSpPr>
          <p:nvPr>
            <p:ph type="ctrTitle" hasCustomPrompt="1"/>
          </p:nvPr>
        </p:nvSpPr>
        <p:spPr>
          <a:xfrm>
            <a:off x="978449" y="2947809"/>
            <a:ext cx="10311633" cy="1838535"/>
          </a:xfrm>
        </p:spPr>
        <p:txBody>
          <a:bodyPr anchor="t" anchorCtr="0">
            <a:noAutofit/>
          </a:bodyPr>
          <a:lstStyle>
            <a:lvl1pPr>
              <a:lnSpc>
                <a:spcPct val="85000"/>
              </a:lnSpc>
              <a:defRPr sz="7466">
                <a:solidFill>
                  <a:schemeClr val="bg1"/>
                </a:solidFill>
              </a:defRPr>
            </a:lvl1pPr>
          </a:lstStyle>
          <a:p>
            <a:r>
              <a:rPr lang="fi-FI"/>
              <a:t>Muokkaa pääotsikkoa napsauttamalla</a:t>
            </a:r>
            <a:endParaRPr lang="en-US"/>
          </a:p>
        </p:txBody>
      </p:sp>
      <p:sp>
        <p:nvSpPr>
          <p:cNvPr id="8" name="Subtitle 2"/>
          <p:cNvSpPr>
            <a:spLocks noGrp="1"/>
          </p:cNvSpPr>
          <p:nvPr>
            <p:ph type="subTitle" idx="1" hasCustomPrompt="1"/>
          </p:nvPr>
        </p:nvSpPr>
        <p:spPr>
          <a:xfrm>
            <a:off x="979347" y="4873524"/>
            <a:ext cx="10310736" cy="585081"/>
          </a:xfrm>
          <a:prstGeom prst="rect">
            <a:avLst/>
          </a:prstGeom>
        </p:spPr>
        <p:txBody>
          <a:bodyPr lIns="0" rIns="0" anchor="t" anchorCtr="0">
            <a:noAutofit/>
          </a:bodyPr>
          <a:lstStyle>
            <a:lvl1pPr marL="0" indent="0" algn="l">
              <a:lnSpc>
                <a:spcPct val="100000"/>
              </a:lnSpc>
              <a:spcAft>
                <a:spcPts val="0"/>
              </a:spcAft>
              <a:buNone/>
              <a:defRPr sz="3200" b="1">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Alaotsikko</a:t>
            </a:r>
            <a:endParaRPr lang="en-US"/>
          </a:p>
        </p:txBody>
      </p:sp>
      <p:sp>
        <p:nvSpPr>
          <p:cNvPr id="3" name="Tekstin paikkamerkki 2">
            <a:extLst>
              <a:ext uri="{FF2B5EF4-FFF2-40B4-BE49-F238E27FC236}">
                <a16:creationId xmlns:a16="http://schemas.microsoft.com/office/drawing/2014/main" id="{CA645D20-53F6-47A9-A67B-C5C4E0AD1E40}"/>
              </a:ext>
            </a:extLst>
          </p:cNvPr>
          <p:cNvSpPr>
            <a:spLocks noGrp="1"/>
          </p:cNvSpPr>
          <p:nvPr>
            <p:ph type="body" sz="quarter" idx="10" hasCustomPrompt="1"/>
          </p:nvPr>
        </p:nvSpPr>
        <p:spPr>
          <a:xfrm>
            <a:off x="978449" y="5883965"/>
            <a:ext cx="7548033" cy="342187"/>
          </a:xfrm>
        </p:spPr>
        <p:txBody>
          <a:bodyPr lIns="0" tIns="0" rIns="0" bIns="0">
            <a:noAutofit/>
          </a:bodyPr>
          <a:lstStyle>
            <a:lvl1pPr marL="0" indent="0">
              <a:lnSpc>
                <a:spcPct val="100000"/>
              </a:lnSpc>
              <a:spcAft>
                <a:spcPts val="0"/>
              </a:spcAft>
              <a:buNone/>
              <a:defRPr sz="2133" b="1">
                <a:solidFill>
                  <a:schemeClr val="bg1"/>
                </a:solidFill>
              </a:defRPr>
            </a:lvl1pPr>
          </a:lstStyle>
          <a:p>
            <a:pPr lvl="0"/>
            <a:r>
              <a:rPr lang="fi-FI"/>
              <a:t>Nimi / pvm</a:t>
            </a:r>
          </a:p>
        </p:txBody>
      </p:sp>
      <p:pic>
        <p:nvPicPr>
          <p:cNvPr id="7" name="Kuva 6">
            <a:extLst>
              <a:ext uri="{FF2B5EF4-FFF2-40B4-BE49-F238E27FC236}">
                <a16:creationId xmlns:a16="http://schemas.microsoft.com/office/drawing/2014/main" id="{5A78AF5E-B122-46DB-8901-A77D0060F48A}"/>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3235324" y="1201393"/>
            <a:ext cx="2260603" cy="648792"/>
          </a:xfrm>
          <a:prstGeom prst="rect">
            <a:avLst/>
          </a:prstGeom>
        </p:spPr>
      </p:pic>
    </p:spTree>
    <p:extLst>
      <p:ext uri="{BB962C8B-B14F-4D97-AF65-F5344CB8AC3E}">
        <p14:creationId xmlns:p14="http://schemas.microsoft.com/office/powerpoint/2010/main" val="3988467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Aloitusdia + kuva">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647139" y="2633662"/>
            <a:ext cx="6159076" cy="2349157"/>
          </a:xfrm>
        </p:spPr>
        <p:txBody>
          <a:bodyPr anchor="b" anchorCtr="0">
            <a:noAutofit/>
          </a:bodyPr>
          <a:lstStyle>
            <a:lvl1pPr>
              <a:lnSpc>
                <a:spcPct val="85000"/>
              </a:lnSpc>
              <a:defRPr sz="6400">
                <a:solidFill>
                  <a:schemeClr val="bg1"/>
                </a:solidFill>
              </a:defRPr>
            </a:lvl1pPr>
          </a:lstStyle>
          <a:p>
            <a:r>
              <a:rPr lang="fi-FI"/>
              <a:t>Muokkaa pääotsikkoa napsauttamalla</a:t>
            </a:r>
            <a:endParaRPr lang="en-US"/>
          </a:p>
        </p:txBody>
      </p:sp>
      <p:sp>
        <p:nvSpPr>
          <p:cNvPr id="8" name="Subtitle 2"/>
          <p:cNvSpPr>
            <a:spLocks noGrp="1"/>
          </p:cNvSpPr>
          <p:nvPr>
            <p:ph type="subTitle" idx="1" hasCustomPrompt="1"/>
          </p:nvPr>
        </p:nvSpPr>
        <p:spPr>
          <a:xfrm>
            <a:off x="647141" y="5077812"/>
            <a:ext cx="6159076" cy="453657"/>
          </a:xfrm>
          <a:prstGeom prst="rect">
            <a:avLst/>
          </a:prstGeom>
        </p:spPr>
        <p:txBody>
          <a:bodyPr lIns="0" tIns="0" rIns="0" bIns="0" anchor="t" anchorCtr="0">
            <a:noAutofit/>
          </a:bodyPr>
          <a:lstStyle>
            <a:lvl1pPr marL="0" indent="0" algn="l">
              <a:lnSpc>
                <a:spcPct val="100000"/>
              </a:lnSpc>
              <a:spcAft>
                <a:spcPts val="0"/>
              </a:spcAft>
              <a:buNone/>
              <a:defRPr sz="2933" b="1">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Alaotsikko</a:t>
            </a:r>
            <a:endParaRPr lang="en-US"/>
          </a:p>
        </p:txBody>
      </p:sp>
      <p:sp>
        <p:nvSpPr>
          <p:cNvPr id="11" name="Tekstin paikkamerkki 2">
            <a:extLst>
              <a:ext uri="{FF2B5EF4-FFF2-40B4-BE49-F238E27FC236}">
                <a16:creationId xmlns:a16="http://schemas.microsoft.com/office/drawing/2014/main" id="{7A0D5E0D-E612-44B1-8381-4EC8265D2D4A}"/>
              </a:ext>
            </a:extLst>
          </p:cNvPr>
          <p:cNvSpPr>
            <a:spLocks noGrp="1"/>
          </p:cNvSpPr>
          <p:nvPr>
            <p:ph type="body" sz="quarter" idx="10" hasCustomPrompt="1"/>
          </p:nvPr>
        </p:nvSpPr>
        <p:spPr>
          <a:xfrm>
            <a:off x="647141" y="5934744"/>
            <a:ext cx="6159076" cy="315840"/>
          </a:xfrm>
        </p:spPr>
        <p:txBody>
          <a:bodyPr lIns="0" tIns="0" rIns="0" bIns="0">
            <a:noAutofit/>
          </a:bodyPr>
          <a:lstStyle>
            <a:lvl1pPr marL="0" indent="0">
              <a:lnSpc>
                <a:spcPct val="100000"/>
              </a:lnSpc>
              <a:spcAft>
                <a:spcPts val="0"/>
              </a:spcAft>
              <a:buNone/>
              <a:defRPr sz="2133" b="1">
                <a:solidFill>
                  <a:schemeClr val="bg1"/>
                </a:solidFill>
              </a:defRPr>
            </a:lvl1pPr>
          </a:lstStyle>
          <a:p>
            <a:pPr lvl="0"/>
            <a:r>
              <a:rPr lang="fi-FI"/>
              <a:t>Nimi / pvm</a:t>
            </a:r>
          </a:p>
        </p:txBody>
      </p:sp>
      <p:sp>
        <p:nvSpPr>
          <p:cNvPr id="10" name="Kuvan paikkamerkki 2">
            <a:extLst>
              <a:ext uri="{FF2B5EF4-FFF2-40B4-BE49-F238E27FC236}">
                <a16:creationId xmlns:a16="http://schemas.microsoft.com/office/drawing/2014/main" id="{32ED3686-A12F-4190-89FF-0112BD6168F8}"/>
              </a:ext>
            </a:extLst>
          </p:cNvPr>
          <p:cNvSpPr>
            <a:spLocks noGrp="1"/>
          </p:cNvSpPr>
          <p:nvPr>
            <p:ph type="pic" sz="quarter" idx="15" hasCustomPrompt="1"/>
          </p:nvPr>
        </p:nvSpPr>
        <p:spPr>
          <a:xfrm>
            <a:off x="7285567" y="0"/>
            <a:ext cx="4906435" cy="6858000"/>
          </a:xfrm>
        </p:spPr>
        <p:txBody>
          <a:bodyPr lIns="180000" tIns="180000" rIns="180000">
            <a:no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lang="fi-FI" sz="1333" b="0" i="0" smtClean="0">
                <a:solidFill>
                  <a:schemeClr val="bg1"/>
                </a:solidFill>
                <a:effectLst/>
              </a:defRPr>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7B75B78D-FF90-4001-8307-6C1B603FD8B2}"/>
              </a:ext>
            </a:extLst>
          </p:cNvPr>
          <p:cNvSpPr>
            <a:spLocks noGrp="1"/>
          </p:cNvSpPr>
          <p:nvPr>
            <p:ph type="body" sz="quarter" idx="17" hasCustomPrompt="1"/>
          </p:nvPr>
        </p:nvSpPr>
        <p:spPr>
          <a:xfrm>
            <a:off x="10596638"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pic>
        <p:nvPicPr>
          <p:cNvPr id="3" name="Kuva 2">
            <a:extLst>
              <a:ext uri="{FF2B5EF4-FFF2-40B4-BE49-F238E27FC236}">
                <a16:creationId xmlns:a16="http://schemas.microsoft.com/office/drawing/2014/main" id="{0C9D3775-4777-46A2-65DD-18E81B0E7816}"/>
              </a:ext>
            </a:extLst>
          </p:cNvPr>
          <p:cNvPicPr>
            <a:picLocks noChangeAspect="1"/>
          </p:cNvPicPr>
          <p:nvPr userDrawn="1"/>
        </p:nvPicPr>
        <p:blipFill>
          <a:blip r:embed="rId2"/>
          <a:srcRect/>
          <a:stretch/>
        </p:blipFill>
        <p:spPr>
          <a:xfrm>
            <a:off x="466727" y="1005976"/>
            <a:ext cx="2148427" cy="1012177"/>
          </a:xfrm>
          <a:prstGeom prst="rect">
            <a:avLst/>
          </a:prstGeom>
        </p:spPr>
      </p:pic>
      <p:pic>
        <p:nvPicPr>
          <p:cNvPr id="14" name="Kuva 13">
            <a:extLst>
              <a:ext uri="{FF2B5EF4-FFF2-40B4-BE49-F238E27FC236}">
                <a16:creationId xmlns:a16="http://schemas.microsoft.com/office/drawing/2014/main" id="{5E8C3409-F421-49AF-A310-D368C2043FFC}"/>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3235324" y="1201393"/>
            <a:ext cx="2260603" cy="648792"/>
          </a:xfrm>
          <a:prstGeom prst="rect">
            <a:avLst/>
          </a:prstGeom>
        </p:spPr>
      </p:pic>
    </p:spTree>
    <p:extLst>
      <p:ext uri="{BB962C8B-B14F-4D97-AF65-F5344CB8AC3E}">
        <p14:creationId xmlns:p14="http://schemas.microsoft.com/office/powerpoint/2010/main" val="275834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Iso väliotsikko väritaustalla">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879501" y="1200006"/>
            <a:ext cx="10433001" cy="4457989"/>
          </a:xfrm>
        </p:spPr>
        <p:txBody>
          <a:bodyPr anchor="ctr" anchorCtr="0">
            <a:noAutofit/>
          </a:bodyPr>
          <a:lstStyle>
            <a:lvl1pPr algn="ctr">
              <a:lnSpc>
                <a:spcPct val="90000"/>
              </a:lnSpc>
              <a:defRPr sz="7466">
                <a:solidFill>
                  <a:schemeClr val="bg1"/>
                </a:solidFill>
              </a:defRPr>
            </a:lvl1pPr>
          </a:lstStyle>
          <a:p>
            <a:r>
              <a:rPr lang="fi-FI"/>
              <a:t>Muokkaa väliotsikkoa napsauttamalla</a:t>
            </a:r>
            <a:endParaRPr lang="en-US"/>
          </a:p>
        </p:txBody>
      </p:sp>
      <p:pic>
        <p:nvPicPr>
          <p:cNvPr id="2" name="Kuva 1">
            <a:extLst>
              <a:ext uri="{FF2B5EF4-FFF2-40B4-BE49-F238E27FC236}">
                <a16:creationId xmlns:a16="http://schemas.microsoft.com/office/drawing/2014/main" id="{1C0C32D5-3901-A470-2A15-545C50630A65}"/>
              </a:ext>
            </a:extLst>
          </p:cNvPr>
          <p:cNvPicPr>
            <a:picLocks noChangeAspect="1"/>
          </p:cNvPicPr>
          <p:nvPr userDrawn="1"/>
        </p:nvPicPr>
        <p:blipFill>
          <a:blip r:embed="rId2"/>
          <a:srcRect/>
          <a:stretch/>
        </p:blipFill>
        <p:spPr>
          <a:xfrm>
            <a:off x="484868" y="6057822"/>
            <a:ext cx="1280232" cy="603149"/>
          </a:xfrm>
          <a:prstGeom prst="rect">
            <a:avLst/>
          </a:prstGeom>
        </p:spPr>
      </p:pic>
      <p:pic>
        <p:nvPicPr>
          <p:cNvPr id="4" name="Kuva 3">
            <a:extLst>
              <a:ext uri="{FF2B5EF4-FFF2-40B4-BE49-F238E27FC236}">
                <a16:creationId xmlns:a16="http://schemas.microsoft.com/office/drawing/2014/main" id="{ED361E7D-F0ED-44E7-B93C-1E8A14360E11}"/>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1956858" y="6057822"/>
            <a:ext cx="1821039" cy="522637"/>
          </a:xfrm>
          <a:prstGeom prst="rect">
            <a:avLst/>
          </a:prstGeom>
        </p:spPr>
      </p:pic>
    </p:spTree>
    <p:extLst>
      <p:ext uri="{BB962C8B-B14F-4D97-AF65-F5344CB8AC3E}">
        <p14:creationId xmlns:p14="http://schemas.microsoft.com/office/powerpoint/2010/main" val="3821650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 Iso väliotsikko kuvan päällä">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6BB53CD9-1364-4369-A795-7748F443FEEB}"/>
              </a:ext>
            </a:extLst>
          </p:cNvPr>
          <p:cNvSpPr>
            <a:spLocks noGrp="1"/>
          </p:cNvSpPr>
          <p:nvPr>
            <p:ph type="pic" sz="quarter" idx="13" hasCustomPrompt="1"/>
          </p:nvPr>
        </p:nvSpPr>
        <p:spPr>
          <a:xfrm>
            <a:off x="1" y="0"/>
            <a:ext cx="12192001" cy="6858000"/>
          </a:xfrm>
        </p:spPr>
        <p:txBody>
          <a:bodyPr lIns="252000" tIns="252000" rIns="252000" bIns="252000" anchor="b" anchorCtr="0">
            <a:normAutofit/>
          </a:bodyPr>
          <a:lstStyle>
            <a:lvl1pPr marL="0" indent="0" algn="l">
              <a:lnSpc>
                <a:spcPct val="114000"/>
              </a:lnSpc>
              <a:spcAft>
                <a:spcPts val="0"/>
              </a:spcAft>
              <a:buNone/>
              <a:defRPr sz="1467"/>
            </a:lvl1pPr>
          </a:lstStyle>
          <a:p>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410E57AC-F052-4EB4-91E4-68D1C8D2F347}"/>
              </a:ext>
            </a:extLst>
          </p:cNvPr>
          <p:cNvSpPr>
            <a:spLocks noGrp="1"/>
          </p:cNvSpPr>
          <p:nvPr>
            <p:ph type="body" sz="quarter" idx="16" hasCustomPrompt="1"/>
          </p:nvPr>
        </p:nvSpPr>
        <p:spPr>
          <a:xfrm>
            <a:off x="10596638"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
        <p:nvSpPr>
          <p:cNvPr id="2" name="Otsikko 1">
            <a:extLst>
              <a:ext uri="{FF2B5EF4-FFF2-40B4-BE49-F238E27FC236}">
                <a16:creationId xmlns:a16="http://schemas.microsoft.com/office/drawing/2014/main" id="{9C77320A-281E-4200-BCF9-5CC0B2AF28D7}"/>
              </a:ext>
            </a:extLst>
          </p:cNvPr>
          <p:cNvSpPr>
            <a:spLocks noGrp="1"/>
          </p:cNvSpPr>
          <p:nvPr>
            <p:ph type="title" hasCustomPrompt="1"/>
          </p:nvPr>
        </p:nvSpPr>
        <p:spPr>
          <a:xfrm>
            <a:off x="556590" y="614305"/>
            <a:ext cx="6116436" cy="1971126"/>
          </a:xfrm>
          <a:solidFill>
            <a:schemeClr val="tx2"/>
          </a:solidFill>
        </p:spPr>
        <p:txBody>
          <a:bodyPr wrap="square" lIns="252000" tIns="252000" rIns="72000" bIns="180000" anchor="ctr" anchorCtr="0">
            <a:spAutoFit/>
          </a:bodyPr>
          <a:lstStyle>
            <a:lvl1pPr>
              <a:lnSpc>
                <a:spcPct val="85000"/>
              </a:lnSpc>
              <a:defRPr sz="5867">
                <a:solidFill>
                  <a:schemeClr val="bg1"/>
                </a:solidFill>
              </a:defRPr>
            </a:lvl1pPr>
          </a:lstStyle>
          <a:p>
            <a:r>
              <a:rPr lang="fi-FI"/>
              <a:t>Väliotsikko kuvan päällä</a:t>
            </a:r>
          </a:p>
        </p:txBody>
      </p:sp>
    </p:spTree>
    <p:extLst>
      <p:ext uri="{BB962C8B-B14F-4D97-AF65-F5344CB8AC3E}">
        <p14:creationId xmlns:p14="http://schemas.microsoft.com/office/powerpoint/2010/main" val="856740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Otsikko + teksti">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904424" y="746064"/>
            <a:ext cx="10435091" cy="715331"/>
          </a:xfrm>
          <a:prstGeom prst="rect">
            <a:avLst/>
          </a:prstGeom>
        </p:spPr>
        <p:txBody>
          <a:bodyPr vert="horz" lIns="0" tIns="0" rIns="0" bIns="0" rtlCol="0" anchor="ctr" anchorCtr="0">
            <a:noAutofit/>
          </a:bodyPr>
          <a:lstStyle>
            <a:lvl1pPr>
              <a:lnSpc>
                <a:spcPct val="85000"/>
              </a:lnSpc>
              <a:defRPr sz="4800">
                <a:solidFill>
                  <a:schemeClr val="tx2"/>
                </a:solidFill>
              </a:defRPr>
            </a:lvl1pPr>
          </a:lstStyle>
          <a:p>
            <a:r>
              <a:rPr lang="fi-FI"/>
              <a:t>Muokkaa otsikkoa napsauttamalla</a:t>
            </a:r>
            <a:endParaRPr lang="en-US"/>
          </a:p>
        </p:txBody>
      </p:sp>
      <p:sp>
        <p:nvSpPr>
          <p:cNvPr id="4" name="Text Placeholder 2"/>
          <p:cNvSpPr>
            <a:spLocks noGrp="1"/>
          </p:cNvSpPr>
          <p:nvPr>
            <p:ph type="body" idx="1" hasCustomPrompt="1"/>
          </p:nvPr>
        </p:nvSpPr>
        <p:spPr>
          <a:xfrm>
            <a:off x="904423" y="1677090"/>
            <a:ext cx="10435092" cy="4217885"/>
          </a:xfrm>
          <a:prstGeom prst="rect">
            <a:avLst/>
          </a:prstGeom>
        </p:spPr>
        <p:txBody>
          <a:bodyPr vert="horz" lIns="0" tIns="45720" rIns="0" bIns="45720" rtlCol="0">
            <a:noAutofit/>
          </a:bodyPr>
          <a:lstStyle>
            <a:lvl1pPr marL="239178" indent="-239178">
              <a:lnSpc>
                <a:spcPct val="107000"/>
              </a:lnSpc>
              <a:spcAft>
                <a:spcPts val="1067"/>
              </a:spcAft>
              <a:buFont typeface="Arial"/>
              <a:buChar char="•"/>
              <a:defRPr sz="2400"/>
            </a:lvl1pPr>
            <a:lvl2pPr marL="719982" indent="-239994">
              <a:lnSpc>
                <a:spcPct val="107000"/>
              </a:lnSpc>
              <a:spcAft>
                <a:spcPts val="1067"/>
              </a:spcAft>
              <a:buFont typeface="Lucida Grande"/>
              <a:buChar char="–"/>
              <a:defRPr sz="2000"/>
            </a:lvl2pPr>
            <a:lvl3pPr marL="1199970" indent="-239994">
              <a:lnSpc>
                <a:spcPct val="107000"/>
              </a:lnSpc>
              <a:spcAft>
                <a:spcPts val="1067"/>
              </a:spcAft>
              <a:buSzPct val="60000"/>
              <a:buFont typeface="Courier New"/>
              <a:buChar char="o"/>
              <a:defRPr sz="1600"/>
            </a:lvl3pPr>
            <a:lvl4pPr marL="1679958" indent="-239994">
              <a:lnSpc>
                <a:spcPct val="107000"/>
              </a:lnSpc>
              <a:spcAft>
                <a:spcPts val="1067"/>
              </a:spcAft>
              <a:buSzPct val="100000"/>
              <a:buFont typeface="Lucida Grande"/>
              <a:buChar char="–"/>
              <a:defRPr sz="1600"/>
            </a:lvl4pPr>
            <a:lvl5pPr marL="2159946">
              <a:lnSpc>
                <a:spcPct val="107000"/>
              </a:lnSpc>
              <a:spcAft>
                <a:spcPts val="1067"/>
              </a:spcAft>
              <a:defRPr sz="1333"/>
            </a:lvl5pPr>
          </a:lstStyle>
          <a:p>
            <a:pPr lvl="0"/>
            <a:r>
              <a:rPr lang="fi-FI"/>
              <a:t>Muokkaa tekstiä napsauttamalla. Voit siirtää tekstilaatikoita ylemmäs tai alemmas otsikon pituuden ja sisältötekstin määrän mukaan. </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4158136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Otsikko + teksti + kuv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872755" y="714560"/>
            <a:ext cx="5714699" cy="1443296"/>
          </a:xfrm>
          <a:prstGeom prst="rect">
            <a:avLst/>
          </a:prstGeom>
        </p:spPr>
        <p:txBody>
          <a:bodyPr vert="horz" lIns="0" tIns="0" rIns="0" bIns="0" rtlCol="0" anchor="b" anchorCtr="0">
            <a:noAutofit/>
          </a:bodyPr>
          <a:lstStyle>
            <a:lvl1pPr>
              <a:lnSpc>
                <a:spcPct val="85000"/>
              </a:lnSpc>
              <a:defRPr sz="4800">
                <a:solidFill>
                  <a:schemeClr val="tx2"/>
                </a:solidFill>
              </a:defRPr>
            </a:lvl1pPr>
          </a:lstStyle>
          <a:p>
            <a:r>
              <a:rPr lang="fi-FI"/>
              <a:t>Muokkaa otsikkoa napsauttamalla</a:t>
            </a:r>
            <a:endParaRPr lang="en-US"/>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872754" y="2331307"/>
            <a:ext cx="5714700" cy="3479115"/>
          </a:xfrm>
          <a:noFill/>
        </p:spPr>
        <p:txBody>
          <a:bodyPr lIns="0" tIns="0" rIns="0" bIns="0">
            <a:noAutofit/>
          </a:bodyPr>
          <a:lstStyle>
            <a:lvl1pPr marL="239994" indent="-239994">
              <a:lnSpc>
                <a:spcPct val="107000"/>
              </a:lnSpc>
              <a:spcAft>
                <a:spcPts val="800"/>
              </a:spcAft>
              <a:buFont typeface="Arial" panose="020B0604020202020204" pitchFamily="34" charset="0"/>
              <a:buChar char="•"/>
              <a:defRPr sz="2133" baseline="0">
                <a:solidFill>
                  <a:schemeClr val="tx1"/>
                </a:solidFill>
              </a:defRPr>
            </a:lvl1pPr>
            <a:lvl2pPr marL="719982" indent="-239994">
              <a:lnSpc>
                <a:spcPct val="107000"/>
              </a:lnSpc>
              <a:spcAft>
                <a:spcPts val="800"/>
              </a:spcAft>
              <a:buFont typeface="Arial" panose="020B0604020202020204" pitchFamily="34" charset="0"/>
              <a:buChar char="–"/>
              <a:defRPr sz="1867" baseline="0">
                <a:solidFill>
                  <a:schemeClr val="tx1"/>
                </a:solidFill>
              </a:defRPr>
            </a:lvl2pPr>
            <a:lvl3pPr marL="479988" indent="-239994">
              <a:lnSpc>
                <a:spcPts val="2933"/>
              </a:lnSpc>
              <a:buSzPct val="90000"/>
              <a:buFont typeface="Lucida Grande"/>
              <a:buChar char="-"/>
              <a:defRPr sz="2400" baseline="0"/>
            </a:lvl3pPr>
            <a:lvl4pPr>
              <a:lnSpc>
                <a:spcPts val="2533"/>
              </a:lnSpc>
              <a:defRPr sz="2133"/>
            </a:lvl4pPr>
            <a:lvl5pPr>
              <a:lnSpc>
                <a:spcPts val="2533"/>
              </a:lnSpc>
              <a:defRPr sz="2133"/>
            </a:lvl5pPr>
          </a:lstStyle>
          <a:p>
            <a:pPr lvl="0"/>
            <a:r>
              <a:rPr lang="fi-FI"/>
              <a:t>Muokkaa tekstiä napsauttamalla. Voit siirtää tekstilaatikoita ylemmäs tai alemmas otsikon pituuden ja sisältötekstin määrän mukaan.</a:t>
            </a:r>
          </a:p>
          <a:p>
            <a:pPr lvl="1"/>
            <a:r>
              <a:rPr lang="fi-FI"/>
              <a:t>Toinen taso</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6952232" y="0"/>
            <a:ext cx="5239769" cy="6858000"/>
          </a:xfrm>
        </p:spPr>
        <p:txBody>
          <a:bodyPr lIns="216000" tIns="216000" rIns="180000">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333"/>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a:t>
            </a:r>
            <a:br>
              <a:rPr lang="fi-FI"/>
            </a:br>
            <a:r>
              <a:rPr lang="fi-FI"/>
              <a:t>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a:t>
            </a:r>
          </a:p>
        </p:txBody>
      </p:sp>
      <p:sp>
        <p:nvSpPr>
          <p:cNvPr id="8" name="Tekstin paikkamerkki 2">
            <a:extLst>
              <a:ext uri="{FF2B5EF4-FFF2-40B4-BE49-F238E27FC236}">
                <a16:creationId xmlns:a16="http://schemas.microsoft.com/office/drawing/2014/main" id="{5DBEC439-60DC-4E06-AF8F-66E0FE2BDB55}"/>
              </a:ext>
            </a:extLst>
          </p:cNvPr>
          <p:cNvSpPr>
            <a:spLocks noGrp="1"/>
          </p:cNvSpPr>
          <p:nvPr>
            <p:ph type="body" sz="quarter" idx="17" hasCustomPrompt="1"/>
          </p:nvPr>
        </p:nvSpPr>
        <p:spPr>
          <a:xfrm>
            <a:off x="10587540"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38667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26.11.2024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Otsikko + teksti + 2 kuva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872755" y="714560"/>
            <a:ext cx="5714699" cy="1443296"/>
          </a:xfrm>
          <a:prstGeom prst="rect">
            <a:avLst/>
          </a:prstGeom>
        </p:spPr>
        <p:txBody>
          <a:bodyPr vert="horz" lIns="0" tIns="0" rIns="0" bIns="0" rtlCol="0" anchor="b" anchorCtr="0">
            <a:noAutofit/>
          </a:bodyPr>
          <a:lstStyle>
            <a:lvl1pPr>
              <a:lnSpc>
                <a:spcPct val="85000"/>
              </a:lnSpc>
              <a:defRPr sz="4800">
                <a:solidFill>
                  <a:schemeClr val="tx2"/>
                </a:solidFill>
              </a:defRPr>
            </a:lvl1pPr>
          </a:lstStyle>
          <a:p>
            <a:r>
              <a:rPr lang="fi-FI"/>
              <a:t>Muokkaa otsikkoa napsauttamalla</a:t>
            </a:r>
            <a:endParaRPr lang="en-US"/>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872754" y="2331307"/>
            <a:ext cx="5714700" cy="3479115"/>
          </a:xfrm>
          <a:noFill/>
        </p:spPr>
        <p:txBody>
          <a:bodyPr lIns="0" tIns="0" rIns="0" bIns="0">
            <a:noAutofit/>
          </a:bodyPr>
          <a:lstStyle>
            <a:lvl1pPr marL="239994" indent="-239994">
              <a:lnSpc>
                <a:spcPct val="107000"/>
              </a:lnSpc>
              <a:spcAft>
                <a:spcPts val="800"/>
              </a:spcAft>
              <a:buFont typeface="Arial" panose="020B0604020202020204" pitchFamily="34" charset="0"/>
              <a:buChar char="•"/>
              <a:defRPr sz="2133" baseline="0">
                <a:solidFill>
                  <a:schemeClr val="tx1"/>
                </a:solidFill>
              </a:defRPr>
            </a:lvl1pPr>
            <a:lvl2pPr marL="719982" indent="-239994">
              <a:lnSpc>
                <a:spcPct val="107000"/>
              </a:lnSpc>
              <a:spcAft>
                <a:spcPts val="800"/>
              </a:spcAft>
              <a:buFont typeface="Arial" panose="020B0604020202020204" pitchFamily="34" charset="0"/>
              <a:buChar char="–"/>
              <a:defRPr sz="1867" baseline="0">
                <a:solidFill>
                  <a:schemeClr val="tx1"/>
                </a:solidFill>
              </a:defRPr>
            </a:lvl2pPr>
            <a:lvl3pPr marL="479988" indent="-239994">
              <a:lnSpc>
                <a:spcPts val="2933"/>
              </a:lnSpc>
              <a:buSzPct val="90000"/>
              <a:buFont typeface="Lucida Grande"/>
              <a:buChar char="-"/>
              <a:defRPr sz="2400" baseline="0"/>
            </a:lvl3pPr>
            <a:lvl4pPr>
              <a:lnSpc>
                <a:spcPts val="2533"/>
              </a:lnSpc>
              <a:defRPr sz="2133"/>
            </a:lvl4pPr>
            <a:lvl5pPr>
              <a:lnSpc>
                <a:spcPts val="2533"/>
              </a:lnSpc>
              <a:defRPr sz="2133"/>
            </a:lvl5pPr>
          </a:lstStyle>
          <a:p>
            <a:pPr lvl="0"/>
            <a:r>
              <a:rPr lang="fi-FI"/>
              <a:t>Muokkaa tekstiä napsauttamalla. Voit siirtää tekstilaatikoita ylemmäs tai alemmas otsikon pituuden ja sisältötekstin määrän mukaan.</a:t>
            </a:r>
          </a:p>
          <a:p>
            <a:pPr lvl="1"/>
            <a:r>
              <a:rPr lang="fi-FI"/>
              <a:t>Toinen taso</a:t>
            </a:r>
          </a:p>
        </p:txBody>
      </p:sp>
      <p:sp>
        <p:nvSpPr>
          <p:cNvPr id="9" name="Kuvan paikkamerkki 2">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6858656" y="446781"/>
            <a:ext cx="5040000" cy="2784000"/>
          </a:xfrm>
        </p:spPr>
        <p:txBody>
          <a:bodyPr lIns="144000" tIns="0" rIns="144000" anchor="ctr" anchorCtr="0">
            <a:noAutofit/>
          </a:bodyPr>
          <a:lstStyle>
            <a:lvl1pPr marL="0" marR="0" indent="0" algn="l" defTabSz="609585" rtl="0" eaLnBrk="1" fontAlgn="auto" latinLnBrk="0" hangingPunct="1">
              <a:lnSpc>
                <a:spcPct val="100000"/>
              </a:lnSpc>
              <a:spcBef>
                <a:spcPts val="0"/>
              </a:spcBef>
              <a:spcAft>
                <a:spcPts val="0"/>
              </a:spcAft>
              <a:buClrTx/>
              <a:buSzTx/>
              <a:buFont typeface="Arial"/>
              <a:buNone/>
              <a:tabLst/>
              <a:defRPr sz="1133"/>
            </a:lvl1pPr>
          </a:lstStyle>
          <a:p>
            <a:pPr marL="0" marR="0" lvl="0" indent="0" algn="l" defTabSz="609585" rtl="0" eaLnBrk="1" fontAlgn="auto" latinLnBrk="0" hangingPunct="1">
              <a:lnSpc>
                <a:spcPct val="100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1" name="Tekstin paikkamerkki 2">
            <a:extLst>
              <a:ext uri="{FF2B5EF4-FFF2-40B4-BE49-F238E27FC236}">
                <a16:creationId xmlns:a16="http://schemas.microsoft.com/office/drawing/2014/main" id="{9EDF4FB6-C203-4B5B-B8C6-D2C927FAEDE6}"/>
              </a:ext>
            </a:extLst>
          </p:cNvPr>
          <p:cNvSpPr>
            <a:spLocks noGrp="1"/>
          </p:cNvSpPr>
          <p:nvPr>
            <p:ph type="body" sz="quarter" idx="16" hasCustomPrompt="1"/>
          </p:nvPr>
        </p:nvSpPr>
        <p:spPr>
          <a:xfrm>
            <a:off x="9163664" y="3270046"/>
            <a:ext cx="2734992" cy="205965"/>
          </a:xfrm>
        </p:spPr>
        <p:txBody>
          <a:bodyPr lIns="0" tIns="0" rIns="0" bIns="0" anchor="b" anchorCtr="0">
            <a:noAutofit/>
          </a:bodyPr>
          <a:lstStyle>
            <a:lvl1pPr marL="0" indent="0" algn="r">
              <a:lnSpc>
                <a:spcPct val="90000"/>
              </a:lnSpc>
              <a:spcAft>
                <a:spcPts val="0"/>
              </a:spcAft>
              <a:buNone/>
              <a:defRPr sz="1067"/>
            </a:lvl1pPr>
          </a:lstStyle>
          <a:p>
            <a:pPr lvl="0"/>
            <a:r>
              <a:rPr lang="fi-FI"/>
              <a:t>Kuva: Kuvaajan nimi </a:t>
            </a:r>
          </a:p>
        </p:txBody>
      </p:sp>
      <p:sp>
        <p:nvSpPr>
          <p:cNvPr id="12" name="Kuvan paikkamerkki 2">
            <a:extLst>
              <a:ext uri="{FF2B5EF4-FFF2-40B4-BE49-F238E27FC236}">
                <a16:creationId xmlns:a16="http://schemas.microsoft.com/office/drawing/2014/main" id="{1747F73E-808D-4F4D-B519-9D3F19B14171}"/>
              </a:ext>
            </a:extLst>
          </p:cNvPr>
          <p:cNvSpPr>
            <a:spLocks noGrp="1"/>
          </p:cNvSpPr>
          <p:nvPr>
            <p:ph type="pic" sz="quarter" idx="17" hasCustomPrompt="1"/>
          </p:nvPr>
        </p:nvSpPr>
        <p:spPr>
          <a:xfrm>
            <a:off x="6858656" y="3614597"/>
            <a:ext cx="5040000" cy="2784000"/>
          </a:xfrm>
        </p:spPr>
        <p:txBody>
          <a:bodyPr lIns="144000" tIns="0" rIns="144000" anchor="ctr" anchorCtr="0">
            <a:normAutofit/>
          </a:bodyPr>
          <a:lstStyle>
            <a:lvl1pPr marL="0" marR="0" indent="0" algn="l" defTabSz="609585" rtl="0" eaLnBrk="1" fontAlgn="auto" latinLnBrk="0" hangingPunct="1">
              <a:lnSpc>
                <a:spcPct val="100000"/>
              </a:lnSpc>
              <a:spcBef>
                <a:spcPts val="0"/>
              </a:spcBef>
              <a:spcAft>
                <a:spcPts val="0"/>
              </a:spcAft>
              <a:buClrTx/>
              <a:buSzTx/>
              <a:buFont typeface="Arial"/>
              <a:buNone/>
              <a:tabLst/>
              <a:defRPr sz="1133"/>
            </a:lvl1pPr>
          </a:lstStyle>
          <a:p>
            <a:pPr marL="0" marR="0" lvl="0" indent="0" algn="l" defTabSz="609585" rtl="0" eaLnBrk="1" fontAlgn="auto" latinLnBrk="0" hangingPunct="1">
              <a:lnSpc>
                <a:spcPct val="100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C3FFB981-5C4F-420D-A592-673A569A8858}"/>
              </a:ext>
            </a:extLst>
          </p:cNvPr>
          <p:cNvSpPr>
            <a:spLocks noGrp="1"/>
          </p:cNvSpPr>
          <p:nvPr>
            <p:ph type="body" sz="quarter" idx="18" hasCustomPrompt="1"/>
          </p:nvPr>
        </p:nvSpPr>
        <p:spPr>
          <a:xfrm>
            <a:off x="9163664" y="6437862"/>
            <a:ext cx="2734992" cy="205965"/>
          </a:xfrm>
        </p:spPr>
        <p:txBody>
          <a:bodyPr lIns="0" tIns="0" rIns="0" bIns="0" anchor="b" anchorCtr="0">
            <a:noAutofit/>
          </a:bodyPr>
          <a:lstStyle>
            <a:lvl1pPr marL="0" indent="0" algn="r">
              <a:lnSpc>
                <a:spcPct val="90000"/>
              </a:lnSpc>
              <a:spcAft>
                <a:spcPts val="0"/>
              </a:spcAft>
              <a:buNone/>
              <a:defRPr sz="1067"/>
            </a:lvl1pPr>
          </a:lstStyle>
          <a:p>
            <a:pPr lvl="0"/>
            <a:r>
              <a:rPr lang="fi-FI"/>
              <a:t>Kuva: Kuvaajan nimi </a:t>
            </a:r>
          </a:p>
        </p:txBody>
      </p:sp>
    </p:spTree>
    <p:extLst>
      <p:ext uri="{BB962C8B-B14F-4D97-AF65-F5344CB8AC3E}">
        <p14:creationId xmlns:p14="http://schemas.microsoft.com/office/powerpoint/2010/main" val="4104263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Kuvakollaasi (3 kuvaa)">
    <p:bg>
      <p:bgPr>
        <a:solidFill>
          <a:schemeClr val="bg1"/>
        </a:solidFill>
        <a:effectLst/>
      </p:bgPr>
    </p:bg>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5EEDD00B-46CD-4983-8E22-87F37B6FDDDB}"/>
              </a:ext>
            </a:extLst>
          </p:cNvPr>
          <p:cNvSpPr>
            <a:spLocks noGrp="1"/>
          </p:cNvSpPr>
          <p:nvPr>
            <p:ph type="pic" sz="quarter" idx="11" hasCustomPrompt="1"/>
          </p:nvPr>
        </p:nvSpPr>
        <p:spPr>
          <a:xfrm>
            <a:off x="140262" y="151051"/>
            <a:ext cx="5813037" cy="6543165"/>
          </a:xfrm>
        </p:spPr>
        <p:txBody>
          <a:bodyPr lIns="144000" tIns="144000" rIns="144000" anchor="t" anchorCtr="1">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FFA53543-86C7-4C7E-A6AB-7B6F2098B992}"/>
              </a:ext>
            </a:extLst>
          </p:cNvPr>
          <p:cNvSpPr>
            <a:spLocks noGrp="1"/>
          </p:cNvSpPr>
          <p:nvPr>
            <p:ph type="body" sz="quarter" idx="21" hasCustomPrompt="1"/>
          </p:nvPr>
        </p:nvSpPr>
        <p:spPr>
          <a:xfrm>
            <a:off x="266849" y="6322016"/>
            <a:ext cx="1378431" cy="256852"/>
          </a:xfrm>
          <a:solidFill>
            <a:schemeClr val="tx1"/>
          </a:solidFill>
        </p:spPr>
        <p:txBody>
          <a:bodyPr wrap="none" lIns="72000" tIns="54000" rIns="61200" bIns="54000" anchor="ctr" anchorCtr="0">
            <a:spAutoFit/>
          </a:bodyPr>
          <a:lstStyle>
            <a:lvl1pPr marL="0" indent="0" algn="l">
              <a:lnSpc>
                <a:spcPct val="90000"/>
              </a:lnSpc>
              <a:spcAft>
                <a:spcPts val="0"/>
              </a:spcAft>
              <a:buNone/>
              <a:defRPr sz="1067">
                <a:solidFill>
                  <a:schemeClr val="bg1"/>
                </a:solidFill>
              </a:defRPr>
            </a:lvl1pPr>
          </a:lstStyle>
          <a:p>
            <a:pPr lvl="0"/>
            <a:r>
              <a:rPr lang="fi-FI"/>
              <a:t>Kuva: Kuvaajan nimi</a:t>
            </a:r>
          </a:p>
        </p:txBody>
      </p:sp>
      <p:sp>
        <p:nvSpPr>
          <p:cNvPr id="6" name="Kuvan paikkamerkki 8">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6109261" y="151051"/>
            <a:ext cx="5918400" cy="3196800"/>
          </a:xfrm>
        </p:spPr>
        <p:txBody>
          <a:bodyPr lIns="144000" tIns="126000" rIns="108000">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3" name="Tekstin paikkamerkki 2">
            <a:extLst>
              <a:ext uri="{FF2B5EF4-FFF2-40B4-BE49-F238E27FC236}">
                <a16:creationId xmlns:a16="http://schemas.microsoft.com/office/drawing/2014/main" id="{D3404D98-E1C1-42E5-BFB0-40ED50A240DE}"/>
              </a:ext>
            </a:extLst>
          </p:cNvPr>
          <p:cNvSpPr>
            <a:spLocks noGrp="1"/>
          </p:cNvSpPr>
          <p:nvPr>
            <p:ph type="body" sz="quarter" idx="20" hasCustomPrompt="1"/>
          </p:nvPr>
        </p:nvSpPr>
        <p:spPr>
          <a:xfrm>
            <a:off x="10536886" y="2969724"/>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
        <p:nvSpPr>
          <p:cNvPr id="8" name="Kuvan paikkamerkki 8">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6109263" y="3497416"/>
            <a:ext cx="5918400" cy="3196800"/>
          </a:xfrm>
        </p:spPr>
        <p:txBody>
          <a:bodyPr lIns="144000" tIns="126000" rIns="108000">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E85BA919-9FE2-4B09-8654-3A39277A4559}"/>
              </a:ext>
            </a:extLst>
          </p:cNvPr>
          <p:cNvSpPr>
            <a:spLocks noGrp="1"/>
          </p:cNvSpPr>
          <p:nvPr>
            <p:ph type="body" sz="quarter" idx="19" hasCustomPrompt="1"/>
          </p:nvPr>
        </p:nvSpPr>
        <p:spPr>
          <a:xfrm>
            <a:off x="10546720" y="6322016"/>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849002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Iso kuva + kuvateksti väritaustalla">
    <p:spTree>
      <p:nvGrpSpPr>
        <p:cNvPr id="1" name=""/>
        <p:cNvGrpSpPr/>
        <p:nvPr/>
      </p:nvGrpSpPr>
      <p:grpSpPr>
        <a:xfrm>
          <a:off x="0" y="0"/>
          <a:ext cx="0" cy="0"/>
          <a:chOff x="0" y="0"/>
          <a:chExt cx="0" cy="0"/>
        </a:xfrm>
      </p:grpSpPr>
      <p:sp>
        <p:nvSpPr>
          <p:cNvPr id="7" name="Tekstin paikkamerkki 2">
            <a:extLst>
              <a:ext uri="{FF2B5EF4-FFF2-40B4-BE49-F238E27FC236}">
                <a16:creationId xmlns:a16="http://schemas.microsoft.com/office/drawing/2014/main" id="{5310E2D3-C2DC-45C6-BB68-45C753318F56}"/>
              </a:ext>
            </a:extLst>
          </p:cNvPr>
          <p:cNvSpPr>
            <a:spLocks noGrp="1"/>
          </p:cNvSpPr>
          <p:nvPr>
            <p:ph type="body" sz="quarter" idx="12" hasCustomPrompt="1"/>
          </p:nvPr>
        </p:nvSpPr>
        <p:spPr>
          <a:xfrm>
            <a:off x="1528549" y="5388677"/>
            <a:ext cx="10193552" cy="1469323"/>
          </a:xfrm>
          <a:noFill/>
        </p:spPr>
        <p:txBody>
          <a:bodyPr wrap="square" lIns="0" tIns="144000" rIns="0" bIns="144000" anchor="ctr" anchorCtr="0">
            <a:noAutofit/>
          </a:bodyPr>
          <a:lstStyle>
            <a:lvl1pPr marL="0" indent="0" algn="r">
              <a:lnSpc>
                <a:spcPct val="100000"/>
              </a:lnSpc>
              <a:spcAft>
                <a:spcPts val="0"/>
              </a:spcAft>
              <a:buFont typeface="Arial" panose="020B0604020202020204" pitchFamily="34" charset="0"/>
              <a:buNone/>
              <a:defRPr sz="1467" b="1">
                <a:solidFill>
                  <a:schemeClr val="bg1"/>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Kuvateksti väritaustalla. </a:t>
            </a:r>
            <a:br>
              <a:rPr lang="fi-FI"/>
            </a:br>
            <a:r>
              <a:rPr lang="fi-FI"/>
              <a:t>Voit rajata kuvan korkeutta jos kuvateksti on pitkä. (Kuvan muotoilu &gt; Rajaa) </a:t>
            </a:r>
            <a:br>
              <a:rPr lang="fi-FI"/>
            </a:br>
            <a:r>
              <a:rPr lang="fi-FI"/>
              <a:t>Kuvatekstin oletuskorkeuteen mahtuu korkeintaan kolme riviä tekstiä.</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1" y="0"/>
            <a:ext cx="12192001" cy="5388677"/>
          </a:xfrm>
        </p:spPr>
        <p:txBody>
          <a:bodyPr lIns="252000" tIns="216000" rIns="252000" bIns="252000" anchor="t">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467">
                <a:solidFill>
                  <a:schemeClr val="bg1"/>
                </a:solidFill>
              </a:defRPr>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9" name="Tekstin paikkamerkki 2">
            <a:extLst>
              <a:ext uri="{FF2B5EF4-FFF2-40B4-BE49-F238E27FC236}">
                <a16:creationId xmlns:a16="http://schemas.microsoft.com/office/drawing/2014/main" id="{73E1C6AB-D5BB-4613-9A4D-55DA83F18F93}"/>
              </a:ext>
            </a:extLst>
          </p:cNvPr>
          <p:cNvSpPr>
            <a:spLocks noGrp="1"/>
          </p:cNvSpPr>
          <p:nvPr>
            <p:ph type="body" sz="quarter" idx="17" hasCustomPrompt="1"/>
          </p:nvPr>
        </p:nvSpPr>
        <p:spPr>
          <a:xfrm>
            <a:off x="134823" y="4981479"/>
            <a:ext cx="1378431" cy="256852"/>
          </a:xfrm>
          <a:solidFill>
            <a:schemeClr val="tx1"/>
          </a:solidFill>
        </p:spPr>
        <p:txBody>
          <a:bodyPr wrap="none" lIns="72000" tIns="54000" rIns="61200" bIns="54000" anchor="ctr" anchorCtr="0">
            <a:spAutoFit/>
          </a:bodyPr>
          <a:lstStyle>
            <a:lvl1pPr marL="0" indent="0" algn="l">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34826569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ysymykse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703231" y="4105699"/>
            <a:ext cx="10788284" cy="2269508"/>
          </a:xfrm>
        </p:spPr>
        <p:txBody>
          <a:bodyPr anchor="t">
            <a:noAutofit/>
          </a:bodyPr>
          <a:lstStyle>
            <a:lvl1pPr algn="ctr">
              <a:lnSpc>
                <a:spcPct val="90000"/>
              </a:lnSpc>
              <a:defRPr sz="7466">
                <a:solidFill>
                  <a:schemeClr val="bg1"/>
                </a:solidFill>
              </a:defRPr>
            </a:lvl1pPr>
          </a:lstStyle>
          <a:p>
            <a:r>
              <a:rPr lang="fi-FI" noProof="0"/>
              <a:t>Muokkaa otsikkoa napsauttamalla</a:t>
            </a:r>
          </a:p>
        </p:txBody>
      </p:sp>
    </p:spTree>
    <p:extLst>
      <p:ext uri="{BB962C8B-B14F-4D97-AF65-F5344CB8AC3E}">
        <p14:creationId xmlns:p14="http://schemas.microsoft.com/office/powerpoint/2010/main" val="2459634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Lopetusdia kuva">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BE391C1B-AD5B-4C2F-9881-EE44FA79B2F8}"/>
              </a:ext>
            </a:extLst>
          </p:cNvPr>
          <p:cNvSpPr>
            <a:spLocks noGrp="1"/>
          </p:cNvSpPr>
          <p:nvPr>
            <p:ph type="pic" sz="quarter" idx="13" hasCustomPrompt="1"/>
          </p:nvPr>
        </p:nvSpPr>
        <p:spPr>
          <a:xfrm>
            <a:off x="1" y="0"/>
            <a:ext cx="12192001" cy="6858000"/>
          </a:xfrm>
        </p:spPr>
        <p:txBody>
          <a:bodyPr lIns="252000" tIns="216000" rIns="252000" bIns="252000" anchor="t">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467"/>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AD0C20ED-879F-4492-91EA-2218BB4422C0}"/>
              </a:ext>
            </a:extLst>
          </p:cNvPr>
          <p:cNvSpPr>
            <a:spLocks noGrp="1"/>
          </p:cNvSpPr>
          <p:nvPr>
            <p:ph type="body" sz="quarter" idx="19" hasCustomPrompt="1"/>
          </p:nvPr>
        </p:nvSpPr>
        <p:spPr>
          <a:xfrm>
            <a:off x="10596722" y="6381986"/>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18771132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logan">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879501" y="1200006"/>
            <a:ext cx="10433001" cy="4457989"/>
          </a:xfrm>
        </p:spPr>
        <p:txBody>
          <a:bodyPr anchor="ctr" anchorCtr="0">
            <a:noAutofit/>
          </a:bodyPr>
          <a:lstStyle>
            <a:lvl1pPr algn="ctr">
              <a:lnSpc>
                <a:spcPct val="90000"/>
              </a:lnSpc>
              <a:defRPr sz="8000">
                <a:solidFill>
                  <a:schemeClr val="bg1"/>
                </a:solidFill>
              </a:defRPr>
            </a:lvl1pPr>
          </a:lstStyle>
          <a:p>
            <a:r>
              <a:rPr lang="fi-FI"/>
              <a:t>Muokkaa slogania napsauttamalla</a:t>
            </a:r>
            <a:endParaRPr lang="en-US"/>
          </a:p>
        </p:txBody>
      </p:sp>
    </p:spTree>
    <p:extLst>
      <p:ext uri="{BB962C8B-B14F-4D97-AF65-F5344CB8AC3E}">
        <p14:creationId xmlns:p14="http://schemas.microsoft.com/office/powerpoint/2010/main" val="31328899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Kiitos">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FC3A0389-86EC-4472-829C-009BEE20910D}"/>
              </a:ext>
            </a:extLst>
          </p:cNvPr>
          <p:cNvSpPr>
            <a:spLocks noGrp="1"/>
          </p:cNvSpPr>
          <p:nvPr>
            <p:ph type="title" hasCustomPrompt="1"/>
          </p:nvPr>
        </p:nvSpPr>
        <p:spPr>
          <a:xfrm>
            <a:off x="1154562" y="3503826"/>
            <a:ext cx="9882879" cy="1296087"/>
          </a:xfrm>
        </p:spPr>
        <p:txBody>
          <a:bodyPr anchor="t" anchorCtr="0"/>
          <a:lstStyle>
            <a:lvl1pPr algn="ctr">
              <a:lnSpc>
                <a:spcPct val="90000"/>
              </a:lnSpc>
              <a:defRPr sz="8800">
                <a:solidFill>
                  <a:schemeClr val="bg1"/>
                </a:solidFill>
              </a:defRPr>
            </a:lvl1pPr>
          </a:lstStyle>
          <a:p>
            <a:r>
              <a:rPr lang="fi-FI"/>
              <a:t>Kiitos!</a:t>
            </a:r>
          </a:p>
        </p:txBody>
      </p:sp>
    </p:spTree>
    <p:extLst>
      <p:ext uri="{BB962C8B-B14F-4D97-AF65-F5344CB8AC3E}">
        <p14:creationId xmlns:p14="http://schemas.microsoft.com/office/powerpoint/2010/main" val="10358979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_Aloitusdi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B5157AC6-5DAA-D449-B9CE-7E25A021AA0B}"/>
              </a:ext>
            </a:extLst>
          </p:cNvPr>
          <p:cNvPicPr>
            <a:picLocks noChangeAspect="1"/>
          </p:cNvPicPr>
          <p:nvPr userDrawn="1"/>
        </p:nvPicPr>
        <p:blipFill>
          <a:blip r:embed="rId2"/>
          <a:srcRect/>
          <a:stretch/>
        </p:blipFill>
        <p:spPr>
          <a:xfrm>
            <a:off x="978449" y="1061075"/>
            <a:ext cx="2216713" cy="957077"/>
          </a:xfrm>
          <a:prstGeom prst="rect">
            <a:avLst/>
          </a:prstGeom>
        </p:spPr>
      </p:pic>
      <p:sp>
        <p:nvSpPr>
          <p:cNvPr id="9" name="Title 1"/>
          <p:cNvSpPr>
            <a:spLocks noGrp="1"/>
          </p:cNvSpPr>
          <p:nvPr>
            <p:ph type="ctrTitle" hasCustomPrompt="1"/>
          </p:nvPr>
        </p:nvSpPr>
        <p:spPr>
          <a:xfrm>
            <a:off x="978449" y="2947809"/>
            <a:ext cx="10311633" cy="1838535"/>
          </a:xfrm>
        </p:spPr>
        <p:txBody>
          <a:bodyPr anchor="t" anchorCtr="0">
            <a:noAutofit/>
          </a:bodyPr>
          <a:lstStyle>
            <a:lvl1pPr>
              <a:lnSpc>
                <a:spcPct val="85000"/>
              </a:lnSpc>
              <a:defRPr sz="7466">
                <a:solidFill>
                  <a:schemeClr val="bg1"/>
                </a:solidFill>
              </a:defRPr>
            </a:lvl1pPr>
          </a:lstStyle>
          <a:p>
            <a:r>
              <a:rPr lang="fi-FI"/>
              <a:t>Muokkaa pääotsikkoa napsauttamalla</a:t>
            </a:r>
            <a:endParaRPr lang="en-US"/>
          </a:p>
        </p:txBody>
      </p:sp>
      <p:sp>
        <p:nvSpPr>
          <p:cNvPr id="8" name="Subtitle 2"/>
          <p:cNvSpPr>
            <a:spLocks noGrp="1"/>
          </p:cNvSpPr>
          <p:nvPr>
            <p:ph type="subTitle" idx="1" hasCustomPrompt="1"/>
          </p:nvPr>
        </p:nvSpPr>
        <p:spPr>
          <a:xfrm>
            <a:off x="979347" y="4873524"/>
            <a:ext cx="10310736" cy="585081"/>
          </a:xfrm>
          <a:prstGeom prst="rect">
            <a:avLst/>
          </a:prstGeom>
        </p:spPr>
        <p:txBody>
          <a:bodyPr lIns="0" rIns="0" anchor="t" anchorCtr="0">
            <a:noAutofit/>
          </a:bodyPr>
          <a:lstStyle>
            <a:lvl1pPr marL="0" indent="0" algn="l">
              <a:lnSpc>
                <a:spcPct val="100000"/>
              </a:lnSpc>
              <a:spcAft>
                <a:spcPts val="0"/>
              </a:spcAft>
              <a:buNone/>
              <a:defRPr sz="3200" b="1">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Alaotsikko</a:t>
            </a:r>
            <a:endParaRPr lang="en-US"/>
          </a:p>
        </p:txBody>
      </p:sp>
      <p:sp>
        <p:nvSpPr>
          <p:cNvPr id="3" name="Tekstin paikkamerkki 2">
            <a:extLst>
              <a:ext uri="{FF2B5EF4-FFF2-40B4-BE49-F238E27FC236}">
                <a16:creationId xmlns:a16="http://schemas.microsoft.com/office/drawing/2014/main" id="{CA645D20-53F6-47A9-A67B-C5C4E0AD1E40}"/>
              </a:ext>
            </a:extLst>
          </p:cNvPr>
          <p:cNvSpPr>
            <a:spLocks noGrp="1"/>
          </p:cNvSpPr>
          <p:nvPr>
            <p:ph type="body" sz="quarter" idx="10" hasCustomPrompt="1"/>
          </p:nvPr>
        </p:nvSpPr>
        <p:spPr>
          <a:xfrm>
            <a:off x="978449" y="5883965"/>
            <a:ext cx="7548033" cy="342187"/>
          </a:xfrm>
        </p:spPr>
        <p:txBody>
          <a:bodyPr lIns="0" tIns="0" rIns="0" bIns="0">
            <a:noAutofit/>
          </a:bodyPr>
          <a:lstStyle>
            <a:lvl1pPr marL="0" indent="0">
              <a:lnSpc>
                <a:spcPct val="100000"/>
              </a:lnSpc>
              <a:spcAft>
                <a:spcPts val="0"/>
              </a:spcAft>
              <a:buNone/>
              <a:defRPr sz="2133" b="1">
                <a:solidFill>
                  <a:schemeClr val="bg1"/>
                </a:solidFill>
              </a:defRPr>
            </a:lvl1pPr>
          </a:lstStyle>
          <a:p>
            <a:pPr lvl="0"/>
            <a:r>
              <a:rPr lang="fi-FI"/>
              <a:t>Nimi / pvm</a:t>
            </a:r>
          </a:p>
        </p:txBody>
      </p:sp>
      <p:pic>
        <p:nvPicPr>
          <p:cNvPr id="7" name="Kuva 6">
            <a:extLst>
              <a:ext uri="{FF2B5EF4-FFF2-40B4-BE49-F238E27FC236}">
                <a16:creationId xmlns:a16="http://schemas.microsoft.com/office/drawing/2014/main" id="{DABCF491-1243-4A20-87F9-BF8FD624BA90}"/>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3506257" y="1191607"/>
            <a:ext cx="2260603" cy="648792"/>
          </a:xfrm>
          <a:prstGeom prst="rect">
            <a:avLst/>
          </a:prstGeom>
        </p:spPr>
      </p:pic>
    </p:spTree>
    <p:extLst>
      <p:ext uri="{BB962C8B-B14F-4D97-AF65-F5344CB8AC3E}">
        <p14:creationId xmlns:p14="http://schemas.microsoft.com/office/powerpoint/2010/main" val="17694908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Aloitusdia + kuva">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647139" y="2633662"/>
            <a:ext cx="6159076" cy="2349157"/>
          </a:xfrm>
        </p:spPr>
        <p:txBody>
          <a:bodyPr anchor="b" anchorCtr="0">
            <a:noAutofit/>
          </a:bodyPr>
          <a:lstStyle>
            <a:lvl1pPr>
              <a:lnSpc>
                <a:spcPct val="85000"/>
              </a:lnSpc>
              <a:defRPr sz="6400">
                <a:solidFill>
                  <a:schemeClr val="bg1"/>
                </a:solidFill>
              </a:defRPr>
            </a:lvl1pPr>
          </a:lstStyle>
          <a:p>
            <a:r>
              <a:rPr lang="fi-FI"/>
              <a:t>Muokkaa pääotsikkoa napsauttamalla</a:t>
            </a:r>
            <a:endParaRPr lang="en-US"/>
          </a:p>
        </p:txBody>
      </p:sp>
      <p:sp>
        <p:nvSpPr>
          <p:cNvPr id="8" name="Subtitle 2"/>
          <p:cNvSpPr>
            <a:spLocks noGrp="1"/>
          </p:cNvSpPr>
          <p:nvPr>
            <p:ph type="subTitle" idx="1" hasCustomPrompt="1"/>
          </p:nvPr>
        </p:nvSpPr>
        <p:spPr>
          <a:xfrm>
            <a:off x="647141" y="5077812"/>
            <a:ext cx="6159076" cy="453657"/>
          </a:xfrm>
          <a:prstGeom prst="rect">
            <a:avLst/>
          </a:prstGeom>
        </p:spPr>
        <p:txBody>
          <a:bodyPr lIns="0" tIns="0" rIns="0" bIns="0" anchor="t" anchorCtr="0">
            <a:noAutofit/>
          </a:bodyPr>
          <a:lstStyle>
            <a:lvl1pPr marL="0" indent="0" algn="l">
              <a:lnSpc>
                <a:spcPct val="100000"/>
              </a:lnSpc>
              <a:spcAft>
                <a:spcPts val="0"/>
              </a:spcAft>
              <a:buNone/>
              <a:defRPr sz="2933" b="1">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Alaotsikko</a:t>
            </a:r>
            <a:endParaRPr lang="en-US"/>
          </a:p>
        </p:txBody>
      </p:sp>
      <p:sp>
        <p:nvSpPr>
          <p:cNvPr id="11" name="Tekstin paikkamerkki 2">
            <a:extLst>
              <a:ext uri="{FF2B5EF4-FFF2-40B4-BE49-F238E27FC236}">
                <a16:creationId xmlns:a16="http://schemas.microsoft.com/office/drawing/2014/main" id="{7A0D5E0D-E612-44B1-8381-4EC8265D2D4A}"/>
              </a:ext>
            </a:extLst>
          </p:cNvPr>
          <p:cNvSpPr>
            <a:spLocks noGrp="1"/>
          </p:cNvSpPr>
          <p:nvPr>
            <p:ph type="body" sz="quarter" idx="10" hasCustomPrompt="1"/>
          </p:nvPr>
        </p:nvSpPr>
        <p:spPr>
          <a:xfrm>
            <a:off x="647141" y="5934744"/>
            <a:ext cx="6159076" cy="315840"/>
          </a:xfrm>
        </p:spPr>
        <p:txBody>
          <a:bodyPr lIns="0" tIns="0" rIns="0" bIns="0">
            <a:noAutofit/>
          </a:bodyPr>
          <a:lstStyle>
            <a:lvl1pPr marL="0" indent="0">
              <a:lnSpc>
                <a:spcPct val="100000"/>
              </a:lnSpc>
              <a:spcAft>
                <a:spcPts val="0"/>
              </a:spcAft>
              <a:buNone/>
              <a:defRPr sz="2133" b="1">
                <a:solidFill>
                  <a:schemeClr val="bg1"/>
                </a:solidFill>
              </a:defRPr>
            </a:lvl1pPr>
          </a:lstStyle>
          <a:p>
            <a:pPr lvl="0"/>
            <a:r>
              <a:rPr lang="fi-FI"/>
              <a:t>Nimi / pvm</a:t>
            </a:r>
          </a:p>
        </p:txBody>
      </p:sp>
      <p:sp>
        <p:nvSpPr>
          <p:cNvPr id="10" name="Kuvan paikkamerkki 2">
            <a:extLst>
              <a:ext uri="{FF2B5EF4-FFF2-40B4-BE49-F238E27FC236}">
                <a16:creationId xmlns:a16="http://schemas.microsoft.com/office/drawing/2014/main" id="{32ED3686-A12F-4190-89FF-0112BD6168F8}"/>
              </a:ext>
            </a:extLst>
          </p:cNvPr>
          <p:cNvSpPr>
            <a:spLocks noGrp="1"/>
          </p:cNvSpPr>
          <p:nvPr>
            <p:ph type="pic" sz="quarter" idx="15" hasCustomPrompt="1"/>
          </p:nvPr>
        </p:nvSpPr>
        <p:spPr>
          <a:xfrm>
            <a:off x="7285567" y="0"/>
            <a:ext cx="4906435" cy="6858000"/>
          </a:xfrm>
        </p:spPr>
        <p:txBody>
          <a:bodyPr lIns="180000" tIns="180000" rIns="180000">
            <a:no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lang="fi-FI" sz="1333" b="0" i="0" smtClean="0">
                <a:solidFill>
                  <a:schemeClr val="bg1"/>
                </a:solidFill>
                <a:effectLst/>
              </a:defRPr>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7B75B78D-FF90-4001-8307-6C1B603FD8B2}"/>
              </a:ext>
            </a:extLst>
          </p:cNvPr>
          <p:cNvSpPr>
            <a:spLocks noGrp="1"/>
          </p:cNvSpPr>
          <p:nvPr>
            <p:ph type="body" sz="quarter" idx="17" hasCustomPrompt="1"/>
          </p:nvPr>
        </p:nvSpPr>
        <p:spPr>
          <a:xfrm>
            <a:off x="10596638"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pic>
        <p:nvPicPr>
          <p:cNvPr id="4" name="Kuva 3">
            <a:extLst>
              <a:ext uri="{FF2B5EF4-FFF2-40B4-BE49-F238E27FC236}">
                <a16:creationId xmlns:a16="http://schemas.microsoft.com/office/drawing/2014/main" id="{C4E851A5-B39E-4331-AD8D-B903481C7F9B}"/>
              </a:ext>
            </a:extLst>
          </p:cNvPr>
          <p:cNvPicPr>
            <a:picLocks noChangeAspect="1"/>
          </p:cNvPicPr>
          <p:nvPr userDrawn="1"/>
        </p:nvPicPr>
        <p:blipFill>
          <a:blip r:embed="rId2"/>
          <a:stretch>
            <a:fillRect/>
          </a:stretch>
        </p:blipFill>
        <p:spPr>
          <a:xfrm>
            <a:off x="647141" y="811595"/>
            <a:ext cx="2411148" cy="1135951"/>
          </a:xfrm>
          <a:prstGeom prst="rect">
            <a:avLst/>
          </a:prstGeom>
        </p:spPr>
      </p:pic>
      <p:pic>
        <p:nvPicPr>
          <p:cNvPr id="14" name="Kuva 13">
            <a:extLst>
              <a:ext uri="{FF2B5EF4-FFF2-40B4-BE49-F238E27FC236}">
                <a16:creationId xmlns:a16="http://schemas.microsoft.com/office/drawing/2014/main" id="{E8AA55D8-7A57-46CB-B544-975BC476738D}"/>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3379258" y="1002136"/>
            <a:ext cx="2614861" cy="750464"/>
          </a:xfrm>
          <a:prstGeom prst="rect">
            <a:avLst/>
          </a:prstGeom>
        </p:spPr>
      </p:pic>
    </p:spTree>
    <p:extLst>
      <p:ext uri="{BB962C8B-B14F-4D97-AF65-F5344CB8AC3E}">
        <p14:creationId xmlns:p14="http://schemas.microsoft.com/office/powerpoint/2010/main" val="23811030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Iso väliotsikko väritaustalla">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879501" y="1200006"/>
            <a:ext cx="10433001" cy="4457989"/>
          </a:xfrm>
        </p:spPr>
        <p:txBody>
          <a:bodyPr anchor="ctr" anchorCtr="0">
            <a:noAutofit/>
          </a:bodyPr>
          <a:lstStyle>
            <a:lvl1pPr algn="ctr">
              <a:lnSpc>
                <a:spcPct val="90000"/>
              </a:lnSpc>
              <a:defRPr sz="7466">
                <a:solidFill>
                  <a:schemeClr val="bg1"/>
                </a:solidFill>
              </a:defRPr>
            </a:lvl1pPr>
          </a:lstStyle>
          <a:p>
            <a:r>
              <a:rPr lang="fi-FI"/>
              <a:t>Muokkaa väliotsikkoa napsauttamalla</a:t>
            </a:r>
            <a:endParaRPr lang="en-US"/>
          </a:p>
        </p:txBody>
      </p:sp>
      <p:pic>
        <p:nvPicPr>
          <p:cNvPr id="4" name="Kuva 3">
            <a:extLst>
              <a:ext uri="{FF2B5EF4-FFF2-40B4-BE49-F238E27FC236}">
                <a16:creationId xmlns:a16="http://schemas.microsoft.com/office/drawing/2014/main" id="{D2D612DB-B708-4664-A705-2CFB08F8C25D}"/>
              </a:ext>
            </a:extLst>
          </p:cNvPr>
          <p:cNvPicPr>
            <a:picLocks noChangeAspect="1"/>
          </p:cNvPicPr>
          <p:nvPr userDrawn="1"/>
        </p:nvPicPr>
        <p:blipFill>
          <a:blip r:embed="rId2"/>
          <a:stretch>
            <a:fillRect/>
          </a:stretch>
        </p:blipFill>
        <p:spPr>
          <a:xfrm>
            <a:off x="396875" y="5944622"/>
            <a:ext cx="1574800" cy="741927"/>
          </a:xfrm>
          <a:prstGeom prst="rect">
            <a:avLst/>
          </a:prstGeom>
        </p:spPr>
      </p:pic>
      <p:pic>
        <p:nvPicPr>
          <p:cNvPr id="5" name="Kuva 4">
            <a:extLst>
              <a:ext uri="{FF2B5EF4-FFF2-40B4-BE49-F238E27FC236}">
                <a16:creationId xmlns:a16="http://schemas.microsoft.com/office/drawing/2014/main" id="{E6219CB5-B30C-4ED9-9C6C-7A0340CDC2EA}"/>
              </a:ext>
            </a:extLst>
          </p:cNvPr>
          <p:cNvPicPr>
            <a:picLocks noChangeAspect="1"/>
          </p:cNvPicPr>
          <p:nvPr userDrawn="1"/>
        </p:nvPicPr>
        <p:blipFill>
          <a:blip r:embed="rId3"/>
          <a:stretch>
            <a:fillRect/>
          </a:stretch>
        </p:blipFill>
        <p:spPr>
          <a:xfrm>
            <a:off x="2368549" y="5944623"/>
            <a:ext cx="2260603" cy="648792"/>
          </a:xfrm>
          <a:prstGeom prst="rect">
            <a:avLst/>
          </a:prstGeom>
        </p:spPr>
      </p:pic>
    </p:spTree>
    <p:extLst>
      <p:ext uri="{BB962C8B-B14F-4D97-AF65-F5344CB8AC3E}">
        <p14:creationId xmlns:p14="http://schemas.microsoft.com/office/powerpoint/2010/main" val="58862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26.11.2024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 Iso väliotsikko kuvan päällä">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6BB53CD9-1364-4369-A795-7748F443FEEB}"/>
              </a:ext>
            </a:extLst>
          </p:cNvPr>
          <p:cNvSpPr>
            <a:spLocks noGrp="1"/>
          </p:cNvSpPr>
          <p:nvPr>
            <p:ph type="pic" sz="quarter" idx="13" hasCustomPrompt="1"/>
          </p:nvPr>
        </p:nvSpPr>
        <p:spPr>
          <a:xfrm>
            <a:off x="1" y="0"/>
            <a:ext cx="12192001" cy="6858000"/>
          </a:xfrm>
        </p:spPr>
        <p:txBody>
          <a:bodyPr lIns="252000" tIns="252000" rIns="252000" bIns="252000" anchor="b" anchorCtr="0">
            <a:normAutofit/>
          </a:bodyPr>
          <a:lstStyle>
            <a:lvl1pPr marL="0" indent="0" algn="l">
              <a:lnSpc>
                <a:spcPct val="114000"/>
              </a:lnSpc>
              <a:spcAft>
                <a:spcPts val="0"/>
              </a:spcAft>
              <a:buNone/>
              <a:defRPr sz="1467"/>
            </a:lvl1pPr>
          </a:lstStyle>
          <a:p>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410E57AC-F052-4EB4-91E4-68D1C8D2F347}"/>
              </a:ext>
            </a:extLst>
          </p:cNvPr>
          <p:cNvSpPr>
            <a:spLocks noGrp="1"/>
          </p:cNvSpPr>
          <p:nvPr>
            <p:ph type="body" sz="quarter" idx="16" hasCustomPrompt="1"/>
          </p:nvPr>
        </p:nvSpPr>
        <p:spPr>
          <a:xfrm>
            <a:off x="10596638"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
        <p:nvSpPr>
          <p:cNvPr id="2" name="Otsikko 1">
            <a:extLst>
              <a:ext uri="{FF2B5EF4-FFF2-40B4-BE49-F238E27FC236}">
                <a16:creationId xmlns:a16="http://schemas.microsoft.com/office/drawing/2014/main" id="{9C77320A-281E-4200-BCF9-5CC0B2AF28D7}"/>
              </a:ext>
            </a:extLst>
          </p:cNvPr>
          <p:cNvSpPr>
            <a:spLocks noGrp="1"/>
          </p:cNvSpPr>
          <p:nvPr>
            <p:ph type="title" hasCustomPrompt="1"/>
          </p:nvPr>
        </p:nvSpPr>
        <p:spPr>
          <a:xfrm>
            <a:off x="556590" y="614305"/>
            <a:ext cx="6116436" cy="1971126"/>
          </a:xfrm>
          <a:solidFill>
            <a:schemeClr val="tx2"/>
          </a:solidFill>
        </p:spPr>
        <p:txBody>
          <a:bodyPr wrap="square" lIns="252000" tIns="252000" rIns="72000" bIns="180000" anchor="ctr" anchorCtr="0">
            <a:spAutoFit/>
          </a:bodyPr>
          <a:lstStyle>
            <a:lvl1pPr>
              <a:lnSpc>
                <a:spcPct val="85000"/>
              </a:lnSpc>
              <a:defRPr sz="5867">
                <a:solidFill>
                  <a:schemeClr val="bg1"/>
                </a:solidFill>
              </a:defRPr>
            </a:lvl1pPr>
          </a:lstStyle>
          <a:p>
            <a:r>
              <a:rPr lang="fi-FI"/>
              <a:t>Väliotsikko kuvan päällä</a:t>
            </a:r>
          </a:p>
        </p:txBody>
      </p:sp>
    </p:spTree>
    <p:extLst>
      <p:ext uri="{BB962C8B-B14F-4D97-AF65-F5344CB8AC3E}">
        <p14:creationId xmlns:p14="http://schemas.microsoft.com/office/powerpoint/2010/main" val="11849499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Otsikko + teksti">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904424" y="746064"/>
            <a:ext cx="10435091" cy="715331"/>
          </a:xfrm>
          <a:prstGeom prst="rect">
            <a:avLst/>
          </a:prstGeom>
        </p:spPr>
        <p:txBody>
          <a:bodyPr vert="horz" lIns="0" tIns="0" rIns="0" bIns="0" rtlCol="0" anchor="ctr" anchorCtr="0">
            <a:noAutofit/>
          </a:bodyPr>
          <a:lstStyle>
            <a:lvl1pPr>
              <a:lnSpc>
                <a:spcPct val="85000"/>
              </a:lnSpc>
              <a:defRPr sz="4800">
                <a:solidFill>
                  <a:schemeClr val="tx2"/>
                </a:solidFill>
              </a:defRPr>
            </a:lvl1pPr>
          </a:lstStyle>
          <a:p>
            <a:r>
              <a:rPr lang="fi-FI"/>
              <a:t>Muokkaa otsikkoa napsauttamalla</a:t>
            </a:r>
            <a:endParaRPr lang="en-US"/>
          </a:p>
        </p:txBody>
      </p:sp>
      <p:sp>
        <p:nvSpPr>
          <p:cNvPr id="4" name="Text Placeholder 2"/>
          <p:cNvSpPr>
            <a:spLocks noGrp="1"/>
          </p:cNvSpPr>
          <p:nvPr>
            <p:ph type="body" idx="1" hasCustomPrompt="1"/>
          </p:nvPr>
        </p:nvSpPr>
        <p:spPr>
          <a:xfrm>
            <a:off x="904423" y="1677090"/>
            <a:ext cx="10435092" cy="4217885"/>
          </a:xfrm>
          <a:prstGeom prst="rect">
            <a:avLst/>
          </a:prstGeom>
        </p:spPr>
        <p:txBody>
          <a:bodyPr vert="horz" lIns="0" tIns="45720" rIns="0" bIns="45720" rtlCol="0">
            <a:noAutofit/>
          </a:bodyPr>
          <a:lstStyle>
            <a:lvl1pPr marL="239178" indent="-239178">
              <a:lnSpc>
                <a:spcPct val="107000"/>
              </a:lnSpc>
              <a:spcAft>
                <a:spcPts val="1067"/>
              </a:spcAft>
              <a:buFont typeface="Arial"/>
              <a:buChar char="•"/>
              <a:defRPr sz="2400"/>
            </a:lvl1pPr>
            <a:lvl2pPr marL="719982" indent="-239994">
              <a:lnSpc>
                <a:spcPct val="107000"/>
              </a:lnSpc>
              <a:spcAft>
                <a:spcPts val="1067"/>
              </a:spcAft>
              <a:buFont typeface="Lucida Grande"/>
              <a:buChar char="–"/>
              <a:defRPr sz="2000"/>
            </a:lvl2pPr>
            <a:lvl3pPr marL="1199970" indent="-239994">
              <a:lnSpc>
                <a:spcPct val="107000"/>
              </a:lnSpc>
              <a:spcAft>
                <a:spcPts val="1067"/>
              </a:spcAft>
              <a:buSzPct val="60000"/>
              <a:buFont typeface="Courier New"/>
              <a:buChar char="o"/>
              <a:defRPr sz="1600"/>
            </a:lvl3pPr>
            <a:lvl4pPr marL="1679958" indent="-239994">
              <a:lnSpc>
                <a:spcPct val="107000"/>
              </a:lnSpc>
              <a:spcAft>
                <a:spcPts val="1067"/>
              </a:spcAft>
              <a:buSzPct val="100000"/>
              <a:buFont typeface="Lucida Grande"/>
              <a:buChar char="–"/>
              <a:defRPr sz="1600"/>
            </a:lvl4pPr>
            <a:lvl5pPr marL="2159946">
              <a:lnSpc>
                <a:spcPct val="107000"/>
              </a:lnSpc>
              <a:spcAft>
                <a:spcPts val="1067"/>
              </a:spcAft>
              <a:defRPr sz="1333"/>
            </a:lvl5pPr>
          </a:lstStyle>
          <a:p>
            <a:pPr lvl="0"/>
            <a:r>
              <a:rPr lang="fi-FI"/>
              <a:t>Muokkaa tekstiä napsauttamalla. Voit siirtää tekstilaatikoita ylemmäs tai alemmas otsikon pituuden ja sisältötekstin määrän mukaan. </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19353063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Otsikko + teksti + kuv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872755" y="714560"/>
            <a:ext cx="5714699" cy="1443296"/>
          </a:xfrm>
          <a:prstGeom prst="rect">
            <a:avLst/>
          </a:prstGeom>
        </p:spPr>
        <p:txBody>
          <a:bodyPr vert="horz" lIns="0" tIns="0" rIns="0" bIns="0" rtlCol="0" anchor="b" anchorCtr="0">
            <a:noAutofit/>
          </a:bodyPr>
          <a:lstStyle>
            <a:lvl1pPr>
              <a:lnSpc>
                <a:spcPct val="85000"/>
              </a:lnSpc>
              <a:defRPr sz="4800">
                <a:solidFill>
                  <a:schemeClr val="tx2"/>
                </a:solidFill>
              </a:defRPr>
            </a:lvl1pPr>
          </a:lstStyle>
          <a:p>
            <a:r>
              <a:rPr lang="fi-FI"/>
              <a:t>Muokkaa otsikkoa napsauttamalla</a:t>
            </a:r>
            <a:endParaRPr lang="en-US"/>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872754" y="2331307"/>
            <a:ext cx="5714700" cy="3479115"/>
          </a:xfrm>
          <a:noFill/>
        </p:spPr>
        <p:txBody>
          <a:bodyPr lIns="0" tIns="0" rIns="0" bIns="0">
            <a:noAutofit/>
          </a:bodyPr>
          <a:lstStyle>
            <a:lvl1pPr marL="239994" indent="-239994">
              <a:lnSpc>
                <a:spcPct val="107000"/>
              </a:lnSpc>
              <a:spcAft>
                <a:spcPts val="800"/>
              </a:spcAft>
              <a:buFont typeface="Arial" panose="020B0604020202020204" pitchFamily="34" charset="0"/>
              <a:buChar char="•"/>
              <a:defRPr sz="2133" baseline="0">
                <a:solidFill>
                  <a:schemeClr val="tx1"/>
                </a:solidFill>
              </a:defRPr>
            </a:lvl1pPr>
            <a:lvl2pPr marL="719982" indent="-239994">
              <a:lnSpc>
                <a:spcPct val="107000"/>
              </a:lnSpc>
              <a:spcAft>
                <a:spcPts val="800"/>
              </a:spcAft>
              <a:buFont typeface="Arial" panose="020B0604020202020204" pitchFamily="34" charset="0"/>
              <a:buChar char="–"/>
              <a:defRPr sz="1867" baseline="0">
                <a:solidFill>
                  <a:schemeClr val="tx1"/>
                </a:solidFill>
              </a:defRPr>
            </a:lvl2pPr>
            <a:lvl3pPr marL="479988" indent="-239994">
              <a:lnSpc>
                <a:spcPts val="2933"/>
              </a:lnSpc>
              <a:buSzPct val="90000"/>
              <a:buFont typeface="Lucida Grande"/>
              <a:buChar char="-"/>
              <a:defRPr sz="2400" baseline="0"/>
            </a:lvl3pPr>
            <a:lvl4pPr>
              <a:lnSpc>
                <a:spcPts val="2533"/>
              </a:lnSpc>
              <a:defRPr sz="2133"/>
            </a:lvl4pPr>
            <a:lvl5pPr>
              <a:lnSpc>
                <a:spcPts val="2533"/>
              </a:lnSpc>
              <a:defRPr sz="2133"/>
            </a:lvl5pPr>
          </a:lstStyle>
          <a:p>
            <a:pPr lvl="0"/>
            <a:r>
              <a:rPr lang="fi-FI"/>
              <a:t>Muokkaa tekstiä napsauttamalla. Voit siirtää tekstilaatikoita ylemmäs tai alemmas otsikon pituuden ja sisältötekstin määrän mukaan.</a:t>
            </a:r>
          </a:p>
          <a:p>
            <a:pPr lvl="1"/>
            <a:r>
              <a:rPr lang="fi-FI"/>
              <a:t>Toinen taso</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6952232" y="0"/>
            <a:ext cx="5239769" cy="6858000"/>
          </a:xfrm>
        </p:spPr>
        <p:txBody>
          <a:bodyPr lIns="216000" tIns="216000" rIns="180000">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333"/>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a:t>
            </a:r>
            <a:br>
              <a:rPr lang="fi-FI"/>
            </a:br>
            <a:r>
              <a:rPr lang="fi-FI"/>
              <a:t>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a:t>
            </a:r>
          </a:p>
        </p:txBody>
      </p:sp>
      <p:sp>
        <p:nvSpPr>
          <p:cNvPr id="8" name="Tekstin paikkamerkki 2">
            <a:extLst>
              <a:ext uri="{FF2B5EF4-FFF2-40B4-BE49-F238E27FC236}">
                <a16:creationId xmlns:a16="http://schemas.microsoft.com/office/drawing/2014/main" id="{5DBEC439-60DC-4E06-AF8F-66E0FE2BDB55}"/>
              </a:ext>
            </a:extLst>
          </p:cNvPr>
          <p:cNvSpPr>
            <a:spLocks noGrp="1"/>
          </p:cNvSpPr>
          <p:nvPr>
            <p:ph type="body" sz="quarter" idx="17" hasCustomPrompt="1"/>
          </p:nvPr>
        </p:nvSpPr>
        <p:spPr>
          <a:xfrm>
            <a:off x="10587540" y="6371282"/>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11892942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Otsikko + teksti + 2 kuva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872755" y="714560"/>
            <a:ext cx="5714699" cy="1443296"/>
          </a:xfrm>
          <a:prstGeom prst="rect">
            <a:avLst/>
          </a:prstGeom>
        </p:spPr>
        <p:txBody>
          <a:bodyPr vert="horz" lIns="0" tIns="0" rIns="0" bIns="0" rtlCol="0" anchor="b" anchorCtr="0">
            <a:noAutofit/>
          </a:bodyPr>
          <a:lstStyle>
            <a:lvl1pPr>
              <a:lnSpc>
                <a:spcPct val="85000"/>
              </a:lnSpc>
              <a:defRPr sz="4800">
                <a:solidFill>
                  <a:schemeClr val="tx2"/>
                </a:solidFill>
              </a:defRPr>
            </a:lvl1pPr>
          </a:lstStyle>
          <a:p>
            <a:r>
              <a:rPr lang="fi-FI"/>
              <a:t>Muokkaa otsikkoa napsauttamalla</a:t>
            </a:r>
            <a:endParaRPr lang="en-US"/>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872754" y="2331307"/>
            <a:ext cx="5714700" cy="3479115"/>
          </a:xfrm>
          <a:noFill/>
        </p:spPr>
        <p:txBody>
          <a:bodyPr lIns="0" tIns="0" rIns="0" bIns="0">
            <a:noAutofit/>
          </a:bodyPr>
          <a:lstStyle>
            <a:lvl1pPr marL="239994" indent="-239994">
              <a:lnSpc>
                <a:spcPct val="107000"/>
              </a:lnSpc>
              <a:spcAft>
                <a:spcPts val="800"/>
              </a:spcAft>
              <a:buFont typeface="Arial" panose="020B0604020202020204" pitchFamily="34" charset="0"/>
              <a:buChar char="•"/>
              <a:defRPr sz="2133" baseline="0">
                <a:solidFill>
                  <a:schemeClr val="tx1"/>
                </a:solidFill>
              </a:defRPr>
            </a:lvl1pPr>
            <a:lvl2pPr marL="719982" indent="-239994">
              <a:lnSpc>
                <a:spcPct val="107000"/>
              </a:lnSpc>
              <a:spcAft>
                <a:spcPts val="800"/>
              </a:spcAft>
              <a:buFont typeface="Arial" panose="020B0604020202020204" pitchFamily="34" charset="0"/>
              <a:buChar char="–"/>
              <a:defRPr sz="1867" baseline="0">
                <a:solidFill>
                  <a:schemeClr val="tx1"/>
                </a:solidFill>
              </a:defRPr>
            </a:lvl2pPr>
            <a:lvl3pPr marL="479988" indent="-239994">
              <a:lnSpc>
                <a:spcPts val="2933"/>
              </a:lnSpc>
              <a:buSzPct val="90000"/>
              <a:buFont typeface="Lucida Grande"/>
              <a:buChar char="-"/>
              <a:defRPr sz="2400" baseline="0"/>
            </a:lvl3pPr>
            <a:lvl4pPr>
              <a:lnSpc>
                <a:spcPts val="2533"/>
              </a:lnSpc>
              <a:defRPr sz="2133"/>
            </a:lvl4pPr>
            <a:lvl5pPr>
              <a:lnSpc>
                <a:spcPts val="2533"/>
              </a:lnSpc>
              <a:defRPr sz="2133"/>
            </a:lvl5pPr>
          </a:lstStyle>
          <a:p>
            <a:pPr lvl="0"/>
            <a:r>
              <a:rPr lang="fi-FI"/>
              <a:t>Muokkaa tekstiä napsauttamalla. Voit siirtää tekstilaatikoita ylemmäs tai alemmas otsikon pituuden ja sisältötekstin määrän mukaan.</a:t>
            </a:r>
          </a:p>
          <a:p>
            <a:pPr lvl="1"/>
            <a:r>
              <a:rPr lang="fi-FI"/>
              <a:t>Toinen taso</a:t>
            </a:r>
          </a:p>
        </p:txBody>
      </p:sp>
      <p:sp>
        <p:nvSpPr>
          <p:cNvPr id="9" name="Kuvan paikkamerkki 2">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6858656" y="446781"/>
            <a:ext cx="5040000" cy="2784000"/>
          </a:xfrm>
        </p:spPr>
        <p:txBody>
          <a:bodyPr lIns="144000" tIns="0" rIns="144000" anchor="ctr" anchorCtr="0">
            <a:noAutofit/>
          </a:bodyPr>
          <a:lstStyle>
            <a:lvl1pPr marL="0" marR="0" indent="0" algn="l" defTabSz="609585" rtl="0" eaLnBrk="1" fontAlgn="auto" latinLnBrk="0" hangingPunct="1">
              <a:lnSpc>
                <a:spcPct val="100000"/>
              </a:lnSpc>
              <a:spcBef>
                <a:spcPts val="0"/>
              </a:spcBef>
              <a:spcAft>
                <a:spcPts val="0"/>
              </a:spcAft>
              <a:buClrTx/>
              <a:buSzTx/>
              <a:buFont typeface="Arial"/>
              <a:buNone/>
              <a:tabLst/>
              <a:defRPr sz="1133"/>
            </a:lvl1pPr>
          </a:lstStyle>
          <a:p>
            <a:pPr marL="0" marR="0" lvl="0" indent="0" algn="l" defTabSz="609585" rtl="0" eaLnBrk="1" fontAlgn="auto" latinLnBrk="0" hangingPunct="1">
              <a:lnSpc>
                <a:spcPct val="100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1" name="Tekstin paikkamerkki 2">
            <a:extLst>
              <a:ext uri="{FF2B5EF4-FFF2-40B4-BE49-F238E27FC236}">
                <a16:creationId xmlns:a16="http://schemas.microsoft.com/office/drawing/2014/main" id="{9EDF4FB6-C203-4B5B-B8C6-D2C927FAEDE6}"/>
              </a:ext>
            </a:extLst>
          </p:cNvPr>
          <p:cNvSpPr>
            <a:spLocks noGrp="1"/>
          </p:cNvSpPr>
          <p:nvPr>
            <p:ph type="body" sz="quarter" idx="16" hasCustomPrompt="1"/>
          </p:nvPr>
        </p:nvSpPr>
        <p:spPr>
          <a:xfrm>
            <a:off x="9163664" y="3270046"/>
            <a:ext cx="2734992" cy="205965"/>
          </a:xfrm>
        </p:spPr>
        <p:txBody>
          <a:bodyPr lIns="0" tIns="0" rIns="0" bIns="0" anchor="b" anchorCtr="0">
            <a:noAutofit/>
          </a:bodyPr>
          <a:lstStyle>
            <a:lvl1pPr marL="0" indent="0" algn="r">
              <a:lnSpc>
                <a:spcPct val="90000"/>
              </a:lnSpc>
              <a:spcAft>
                <a:spcPts val="0"/>
              </a:spcAft>
              <a:buNone/>
              <a:defRPr sz="1067"/>
            </a:lvl1pPr>
          </a:lstStyle>
          <a:p>
            <a:pPr lvl="0"/>
            <a:r>
              <a:rPr lang="fi-FI"/>
              <a:t>Kuva: Kuvaajan nimi </a:t>
            </a:r>
          </a:p>
        </p:txBody>
      </p:sp>
      <p:sp>
        <p:nvSpPr>
          <p:cNvPr id="12" name="Kuvan paikkamerkki 2">
            <a:extLst>
              <a:ext uri="{FF2B5EF4-FFF2-40B4-BE49-F238E27FC236}">
                <a16:creationId xmlns:a16="http://schemas.microsoft.com/office/drawing/2014/main" id="{1747F73E-808D-4F4D-B519-9D3F19B14171}"/>
              </a:ext>
            </a:extLst>
          </p:cNvPr>
          <p:cNvSpPr>
            <a:spLocks noGrp="1"/>
          </p:cNvSpPr>
          <p:nvPr>
            <p:ph type="pic" sz="quarter" idx="17" hasCustomPrompt="1"/>
          </p:nvPr>
        </p:nvSpPr>
        <p:spPr>
          <a:xfrm>
            <a:off x="6858656" y="3614597"/>
            <a:ext cx="5040000" cy="2784000"/>
          </a:xfrm>
        </p:spPr>
        <p:txBody>
          <a:bodyPr lIns="144000" tIns="0" rIns="144000" anchor="ctr" anchorCtr="0">
            <a:normAutofit/>
          </a:bodyPr>
          <a:lstStyle>
            <a:lvl1pPr marL="0" marR="0" indent="0" algn="l" defTabSz="609585" rtl="0" eaLnBrk="1" fontAlgn="auto" latinLnBrk="0" hangingPunct="1">
              <a:lnSpc>
                <a:spcPct val="100000"/>
              </a:lnSpc>
              <a:spcBef>
                <a:spcPts val="0"/>
              </a:spcBef>
              <a:spcAft>
                <a:spcPts val="0"/>
              </a:spcAft>
              <a:buClrTx/>
              <a:buSzTx/>
              <a:buFont typeface="Arial"/>
              <a:buNone/>
              <a:tabLst/>
              <a:defRPr sz="1133"/>
            </a:lvl1pPr>
          </a:lstStyle>
          <a:p>
            <a:pPr marL="0" marR="0" lvl="0" indent="0" algn="l" defTabSz="609585" rtl="0" eaLnBrk="1" fontAlgn="auto" latinLnBrk="0" hangingPunct="1">
              <a:lnSpc>
                <a:spcPct val="100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C3FFB981-5C4F-420D-A592-673A569A8858}"/>
              </a:ext>
            </a:extLst>
          </p:cNvPr>
          <p:cNvSpPr>
            <a:spLocks noGrp="1"/>
          </p:cNvSpPr>
          <p:nvPr>
            <p:ph type="body" sz="quarter" idx="18" hasCustomPrompt="1"/>
          </p:nvPr>
        </p:nvSpPr>
        <p:spPr>
          <a:xfrm>
            <a:off x="9163664" y="6437862"/>
            <a:ext cx="2734992" cy="205965"/>
          </a:xfrm>
        </p:spPr>
        <p:txBody>
          <a:bodyPr lIns="0" tIns="0" rIns="0" bIns="0" anchor="b" anchorCtr="0">
            <a:noAutofit/>
          </a:bodyPr>
          <a:lstStyle>
            <a:lvl1pPr marL="0" indent="0" algn="r">
              <a:lnSpc>
                <a:spcPct val="90000"/>
              </a:lnSpc>
              <a:spcAft>
                <a:spcPts val="0"/>
              </a:spcAft>
              <a:buNone/>
              <a:defRPr sz="1067"/>
            </a:lvl1pPr>
          </a:lstStyle>
          <a:p>
            <a:pPr lvl="0"/>
            <a:r>
              <a:rPr lang="fi-FI"/>
              <a:t>Kuva: Kuvaajan nimi </a:t>
            </a:r>
          </a:p>
        </p:txBody>
      </p:sp>
    </p:spTree>
    <p:extLst>
      <p:ext uri="{BB962C8B-B14F-4D97-AF65-F5344CB8AC3E}">
        <p14:creationId xmlns:p14="http://schemas.microsoft.com/office/powerpoint/2010/main" val="785623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Kuvakollaasi (3 kuvaa)">
    <p:bg>
      <p:bgPr>
        <a:solidFill>
          <a:schemeClr val="bg1"/>
        </a:solidFill>
        <a:effectLst/>
      </p:bgPr>
    </p:bg>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5EEDD00B-46CD-4983-8E22-87F37B6FDDDB}"/>
              </a:ext>
            </a:extLst>
          </p:cNvPr>
          <p:cNvSpPr>
            <a:spLocks noGrp="1"/>
          </p:cNvSpPr>
          <p:nvPr>
            <p:ph type="pic" sz="quarter" idx="11" hasCustomPrompt="1"/>
          </p:nvPr>
        </p:nvSpPr>
        <p:spPr>
          <a:xfrm>
            <a:off x="140262" y="151051"/>
            <a:ext cx="5813037" cy="6543165"/>
          </a:xfrm>
        </p:spPr>
        <p:txBody>
          <a:bodyPr lIns="144000" tIns="144000" rIns="144000" anchor="t" anchorCtr="1">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FFA53543-86C7-4C7E-A6AB-7B6F2098B992}"/>
              </a:ext>
            </a:extLst>
          </p:cNvPr>
          <p:cNvSpPr>
            <a:spLocks noGrp="1"/>
          </p:cNvSpPr>
          <p:nvPr>
            <p:ph type="body" sz="quarter" idx="21" hasCustomPrompt="1"/>
          </p:nvPr>
        </p:nvSpPr>
        <p:spPr>
          <a:xfrm>
            <a:off x="266849" y="6322016"/>
            <a:ext cx="1378431" cy="256852"/>
          </a:xfrm>
          <a:solidFill>
            <a:schemeClr val="tx1"/>
          </a:solidFill>
        </p:spPr>
        <p:txBody>
          <a:bodyPr wrap="none" lIns="72000" tIns="54000" rIns="61200" bIns="54000" anchor="ctr" anchorCtr="0">
            <a:spAutoFit/>
          </a:bodyPr>
          <a:lstStyle>
            <a:lvl1pPr marL="0" indent="0" algn="l">
              <a:lnSpc>
                <a:spcPct val="90000"/>
              </a:lnSpc>
              <a:spcAft>
                <a:spcPts val="0"/>
              </a:spcAft>
              <a:buNone/>
              <a:defRPr sz="1067">
                <a:solidFill>
                  <a:schemeClr val="bg1"/>
                </a:solidFill>
              </a:defRPr>
            </a:lvl1pPr>
          </a:lstStyle>
          <a:p>
            <a:pPr lvl="0"/>
            <a:r>
              <a:rPr lang="fi-FI"/>
              <a:t>Kuva: Kuvaajan nimi</a:t>
            </a:r>
          </a:p>
        </p:txBody>
      </p:sp>
      <p:sp>
        <p:nvSpPr>
          <p:cNvPr id="6" name="Kuvan paikkamerkki 8">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6109261" y="151051"/>
            <a:ext cx="5918400" cy="3196800"/>
          </a:xfrm>
        </p:spPr>
        <p:txBody>
          <a:bodyPr lIns="144000" tIns="126000" rIns="108000">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3" name="Tekstin paikkamerkki 2">
            <a:extLst>
              <a:ext uri="{FF2B5EF4-FFF2-40B4-BE49-F238E27FC236}">
                <a16:creationId xmlns:a16="http://schemas.microsoft.com/office/drawing/2014/main" id="{D3404D98-E1C1-42E5-BFB0-40ED50A240DE}"/>
              </a:ext>
            </a:extLst>
          </p:cNvPr>
          <p:cNvSpPr>
            <a:spLocks noGrp="1"/>
          </p:cNvSpPr>
          <p:nvPr>
            <p:ph type="body" sz="quarter" idx="20" hasCustomPrompt="1"/>
          </p:nvPr>
        </p:nvSpPr>
        <p:spPr>
          <a:xfrm>
            <a:off x="10536886" y="2969724"/>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
        <p:nvSpPr>
          <p:cNvPr id="8" name="Kuvan paikkamerkki 8">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6109263" y="3497416"/>
            <a:ext cx="5918400" cy="3196800"/>
          </a:xfrm>
        </p:spPr>
        <p:txBody>
          <a:bodyPr lIns="144000" tIns="126000" rIns="108000">
            <a:normAutofit/>
          </a:bodyPr>
          <a:lstStyle>
            <a:lvl1pPr marL="0" marR="0" indent="0" algn="l" defTabSz="609585" rtl="0" eaLnBrk="1" fontAlgn="auto" latinLnBrk="0" hangingPunct="1">
              <a:lnSpc>
                <a:spcPct val="100000"/>
              </a:lnSpc>
              <a:spcBef>
                <a:spcPts val="0"/>
              </a:spcBef>
              <a:spcAft>
                <a:spcPts val="1600"/>
              </a:spcAft>
              <a:buClrTx/>
              <a:buSzTx/>
              <a:buFont typeface="Arial"/>
              <a:buNone/>
              <a:tabLst/>
              <a:defRPr sz="1200"/>
            </a:lvl1pPr>
          </a:lstStyle>
          <a:p>
            <a:pPr marL="0" marR="0" lvl="0" indent="0" algn="l" defTabSz="609585" rtl="0" eaLnBrk="1" fontAlgn="auto" latinLnBrk="0" hangingPunct="1">
              <a:lnSpc>
                <a:spcPct val="100000"/>
              </a:lnSpc>
              <a:spcBef>
                <a:spcPts val="0"/>
              </a:spcBef>
              <a:spcAft>
                <a:spcPts val="160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E85BA919-9FE2-4B09-8654-3A39277A4559}"/>
              </a:ext>
            </a:extLst>
          </p:cNvPr>
          <p:cNvSpPr>
            <a:spLocks noGrp="1"/>
          </p:cNvSpPr>
          <p:nvPr>
            <p:ph type="body" sz="quarter" idx="19" hasCustomPrompt="1"/>
          </p:nvPr>
        </p:nvSpPr>
        <p:spPr>
          <a:xfrm>
            <a:off x="10546720" y="6322016"/>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15698503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Iso kuva + kuvateksti väritaustalla">
    <p:spTree>
      <p:nvGrpSpPr>
        <p:cNvPr id="1" name=""/>
        <p:cNvGrpSpPr/>
        <p:nvPr/>
      </p:nvGrpSpPr>
      <p:grpSpPr>
        <a:xfrm>
          <a:off x="0" y="0"/>
          <a:ext cx="0" cy="0"/>
          <a:chOff x="0" y="0"/>
          <a:chExt cx="0" cy="0"/>
        </a:xfrm>
      </p:grpSpPr>
      <p:sp>
        <p:nvSpPr>
          <p:cNvPr id="7" name="Tekstin paikkamerkki 2">
            <a:extLst>
              <a:ext uri="{FF2B5EF4-FFF2-40B4-BE49-F238E27FC236}">
                <a16:creationId xmlns:a16="http://schemas.microsoft.com/office/drawing/2014/main" id="{5310E2D3-C2DC-45C6-BB68-45C753318F56}"/>
              </a:ext>
            </a:extLst>
          </p:cNvPr>
          <p:cNvSpPr>
            <a:spLocks noGrp="1"/>
          </p:cNvSpPr>
          <p:nvPr>
            <p:ph type="body" sz="quarter" idx="12" hasCustomPrompt="1"/>
          </p:nvPr>
        </p:nvSpPr>
        <p:spPr>
          <a:xfrm>
            <a:off x="1528549" y="5388677"/>
            <a:ext cx="10193552" cy="1469323"/>
          </a:xfrm>
          <a:noFill/>
        </p:spPr>
        <p:txBody>
          <a:bodyPr wrap="square" lIns="0" tIns="144000" rIns="0" bIns="144000" anchor="ctr" anchorCtr="0">
            <a:noAutofit/>
          </a:bodyPr>
          <a:lstStyle>
            <a:lvl1pPr marL="0" indent="0" algn="r">
              <a:lnSpc>
                <a:spcPct val="100000"/>
              </a:lnSpc>
              <a:spcAft>
                <a:spcPts val="0"/>
              </a:spcAft>
              <a:buFont typeface="Arial" panose="020B0604020202020204" pitchFamily="34" charset="0"/>
              <a:buNone/>
              <a:defRPr sz="1467" b="1">
                <a:solidFill>
                  <a:schemeClr val="bg1"/>
                </a:solidFill>
              </a:defRPr>
            </a:lvl1pPr>
            <a:lvl2pPr>
              <a:lnSpc>
                <a:spcPct val="90000"/>
              </a:lnSpc>
              <a:defRPr sz="1867">
                <a:solidFill>
                  <a:schemeClr val="bg1"/>
                </a:solidFill>
              </a:defRPr>
            </a:lvl2pPr>
            <a:lvl3pPr>
              <a:lnSpc>
                <a:spcPct val="90000"/>
              </a:lnSpc>
              <a:spcAft>
                <a:spcPts val="1067"/>
              </a:spcAft>
              <a:defRPr sz="1467">
                <a:solidFill>
                  <a:schemeClr val="bg1"/>
                </a:solidFill>
              </a:defRPr>
            </a:lvl3pPr>
            <a:lvl4pPr>
              <a:lnSpc>
                <a:spcPct val="90000"/>
              </a:lnSpc>
              <a:spcAft>
                <a:spcPts val="1067"/>
              </a:spcAft>
              <a:defRPr sz="1600">
                <a:solidFill>
                  <a:schemeClr val="bg1"/>
                </a:solidFill>
              </a:defRPr>
            </a:lvl4pPr>
            <a:lvl5pPr>
              <a:lnSpc>
                <a:spcPct val="90000"/>
              </a:lnSpc>
              <a:defRPr sz="1867">
                <a:solidFill>
                  <a:schemeClr val="bg1"/>
                </a:solidFill>
              </a:defRPr>
            </a:lvl5pPr>
          </a:lstStyle>
          <a:p>
            <a:pPr lvl="0"/>
            <a:r>
              <a:rPr lang="fi-FI"/>
              <a:t>Kuvateksti väritaustalla. </a:t>
            </a:r>
            <a:br>
              <a:rPr lang="fi-FI"/>
            </a:br>
            <a:r>
              <a:rPr lang="fi-FI"/>
              <a:t>Voit rajata kuvan korkeutta jos kuvateksti on pitkä. (Kuvan muotoilu &gt; Rajaa) </a:t>
            </a:r>
            <a:br>
              <a:rPr lang="fi-FI"/>
            </a:br>
            <a:r>
              <a:rPr lang="fi-FI"/>
              <a:t>Kuvatekstin oletuskorkeuteen mahtuu korkeintaan kolme riviä tekstiä.</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1" y="0"/>
            <a:ext cx="12192001" cy="5388677"/>
          </a:xfrm>
        </p:spPr>
        <p:txBody>
          <a:bodyPr lIns="252000" tIns="216000" rIns="252000" bIns="252000" anchor="t">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467">
                <a:solidFill>
                  <a:schemeClr val="bg1"/>
                </a:solidFill>
              </a:defRPr>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9" name="Tekstin paikkamerkki 2">
            <a:extLst>
              <a:ext uri="{FF2B5EF4-FFF2-40B4-BE49-F238E27FC236}">
                <a16:creationId xmlns:a16="http://schemas.microsoft.com/office/drawing/2014/main" id="{73E1C6AB-D5BB-4613-9A4D-55DA83F18F93}"/>
              </a:ext>
            </a:extLst>
          </p:cNvPr>
          <p:cNvSpPr>
            <a:spLocks noGrp="1"/>
          </p:cNvSpPr>
          <p:nvPr>
            <p:ph type="body" sz="quarter" idx="17" hasCustomPrompt="1"/>
          </p:nvPr>
        </p:nvSpPr>
        <p:spPr>
          <a:xfrm>
            <a:off x="134823" y="4981479"/>
            <a:ext cx="1378431" cy="256852"/>
          </a:xfrm>
          <a:solidFill>
            <a:schemeClr val="tx1"/>
          </a:solidFill>
        </p:spPr>
        <p:txBody>
          <a:bodyPr wrap="none" lIns="72000" tIns="54000" rIns="61200" bIns="54000" anchor="ctr" anchorCtr="0">
            <a:spAutoFit/>
          </a:bodyPr>
          <a:lstStyle>
            <a:lvl1pPr marL="0" indent="0" algn="l">
              <a:lnSpc>
                <a:spcPct val="90000"/>
              </a:lnSpc>
              <a:spcAft>
                <a:spcPts val="0"/>
              </a:spcAft>
              <a:buNone/>
              <a:defRPr sz="1067">
                <a:solidFill>
                  <a:schemeClr val="bg1"/>
                </a:solidFill>
              </a:defRPr>
            </a:lvl1pPr>
          </a:lstStyle>
          <a:p>
            <a:pPr lvl="0"/>
            <a:r>
              <a:rPr lang="fi-FI"/>
              <a:t>Kuva: Kuvaajan nimi</a:t>
            </a:r>
          </a:p>
        </p:txBody>
      </p:sp>
      <p:pic>
        <p:nvPicPr>
          <p:cNvPr id="8" name="Kuva 7">
            <a:extLst>
              <a:ext uri="{FF2B5EF4-FFF2-40B4-BE49-F238E27FC236}">
                <a16:creationId xmlns:a16="http://schemas.microsoft.com/office/drawing/2014/main" id="{CE1412CC-95C4-4CDD-A987-FFB39107A368}"/>
              </a:ext>
            </a:extLst>
          </p:cNvPr>
          <p:cNvPicPr>
            <a:picLocks noChangeAspect="1"/>
          </p:cNvPicPr>
          <p:nvPr userDrawn="1"/>
        </p:nvPicPr>
        <p:blipFill>
          <a:blip r:embed="rId2"/>
          <a:stretch>
            <a:fillRect/>
          </a:stretch>
        </p:blipFill>
        <p:spPr>
          <a:xfrm>
            <a:off x="396875" y="5944622"/>
            <a:ext cx="1574800" cy="741927"/>
          </a:xfrm>
          <a:prstGeom prst="rect">
            <a:avLst/>
          </a:prstGeom>
        </p:spPr>
      </p:pic>
      <p:pic>
        <p:nvPicPr>
          <p:cNvPr id="11" name="Kuva 10">
            <a:extLst>
              <a:ext uri="{FF2B5EF4-FFF2-40B4-BE49-F238E27FC236}">
                <a16:creationId xmlns:a16="http://schemas.microsoft.com/office/drawing/2014/main" id="{B728ED8E-53D7-4AC0-8A9B-9A9D7E9C3C13}"/>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2368549" y="5933601"/>
            <a:ext cx="2260603" cy="648792"/>
          </a:xfrm>
          <a:prstGeom prst="rect">
            <a:avLst/>
          </a:prstGeom>
        </p:spPr>
      </p:pic>
    </p:spTree>
    <p:extLst>
      <p:ext uri="{BB962C8B-B14F-4D97-AF65-F5344CB8AC3E}">
        <p14:creationId xmlns:p14="http://schemas.microsoft.com/office/powerpoint/2010/main" val="6736767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Kysymykse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703231" y="2294246"/>
            <a:ext cx="10788284" cy="2269508"/>
          </a:xfrm>
        </p:spPr>
        <p:txBody>
          <a:bodyPr anchor="t">
            <a:noAutofit/>
          </a:bodyPr>
          <a:lstStyle>
            <a:lvl1pPr algn="ctr">
              <a:lnSpc>
                <a:spcPct val="90000"/>
              </a:lnSpc>
              <a:defRPr sz="7466">
                <a:solidFill>
                  <a:schemeClr val="bg1"/>
                </a:solidFill>
              </a:defRPr>
            </a:lvl1pPr>
          </a:lstStyle>
          <a:p>
            <a:r>
              <a:rPr lang="fi-FI" noProof="0"/>
              <a:t>Muokkaa otsikkoa napsauttamalla</a:t>
            </a:r>
          </a:p>
        </p:txBody>
      </p:sp>
      <p:pic>
        <p:nvPicPr>
          <p:cNvPr id="4" name="Kuva 3">
            <a:extLst>
              <a:ext uri="{FF2B5EF4-FFF2-40B4-BE49-F238E27FC236}">
                <a16:creationId xmlns:a16="http://schemas.microsoft.com/office/drawing/2014/main" id="{54C59039-3504-4F59-9485-EFBDAB80BEB8}"/>
              </a:ext>
            </a:extLst>
          </p:cNvPr>
          <p:cNvPicPr>
            <a:picLocks noChangeAspect="1"/>
          </p:cNvPicPr>
          <p:nvPr userDrawn="1"/>
        </p:nvPicPr>
        <p:blipFill>
          <a:blip r:embed="rId2"/>
          <a:stretch>
            <a:fillRect/>
          </a:stretch>
        </p:blipFill>
        <p:spPr>
          <a:xfrm>
            <a:off x="396875" y="5944622"/>
            <a:ext cx="1574800" cy="741927"/>
          </a:xfrm>
          <a:prstGeom prst="rect">
            <a:avLst/>
          </a:prstGeom>
        </p:spPr>
      </p:pic>
      <p:pic>
        <p:nvPicPr>
          <p:cNvPr id="5" name="Kuva 4">
            <a:extLst>
              <a:ext uri="{FF2B5EF4-FFF2-40B4-BE49-F238E27FC236}">
                <a16:creationId xmlns:a16="http://schemas.microsoft.com/office/drawing/2014/main" id="{8EFA2698-6457-4161-B49D-136F2C31F509}"/>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trans="0" detail="0"/>
                    </a14:imgEffect>
                  </a14:imgLayer>
                </a14:imgProps>
              </a:ext>
            </a:extLst>
          </a:blip>
          <a:stretch>
            <a:fillRect/>
          </a:stretch>
        </p:blipFill>
        <p:spPr>
          <a:xfrm>
            <a:off x="2368549" y="5933601"/>
            <a:ext cx="2260603" cy="648792"/>
          </a:xfrm>
          <a:prstGeom prst="rect">
            <a:avLst/>
          </a:prstGeom>
        </p:spPr>
      </p:pic>
    </p:spTree>
    <p:extLst>
      <p:ext uri="{BB962C8B-B14F-4D97-AF65-F5344CB8AC3E}">
        <p14:creationId xmlns:p14="http://schemas.microsoft.com/office/powerpoint/2010/main" val="38069513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Lopetusdia kuva">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BE391C1B-AD5B-4C2F-9881-EE44FA79B2F8}"/>
              </a:ext>
            </a:extLst>
          </p:cNvPr>
          <p:cNvSpPr>
            <a:spLocks noGrp="1"/>
          </p:cNvSpPr>
          <p:nvPr>
            <p:ph type="pic" sz="quarter" idx="13" hasCustomPrompt="1"/>
          </p:nvPr>
        </p:nvSpPr>
        <p:spPr>
          <a:xfrm>
            <a:off x="1" y="0"/>
            <a:ext cx="12192001" cy="6858000"/>
          </a:xfrm>
        </p:spPr>
        <p:txBody>
          <a:bodyPr lIns="252000" tIns="216000" rIns="252000" bIns="252000" anchor="t">
            <a:normAutofit/>
          </a:bodyPr>
          <a:lstStyle>
            <a:lvl1pPr marL="0" marR="0" indent="0" algn="l" defTabSz="609585" rtl="0" eaLnBrk="1" fontAlgn="auto" latinLnBrk="0" hangingPunct="1">
              <a:lnSpc>
                <a:spcPct val="114000"/>
              </a:lnSpc>
              <a:spcBef>
                <a:spcPts val="0"/>
              </a:spcBef>
              <a:spcAft>
                <a:spcPts val="0"/>
              </a:spcAft>
              <a:buClrTx/>
              <a:buSzTx/>
              <a:buFont typeface="Arial"/>
              <a:buNone/>
              <a:tabLst/>
              <a:defRPr sz="1467"/>
            </a:lvl1pPr>
          </a:lstStyle>
          <a:p>
            <a:pPr marL="0" marR="0" lvl="0" indent="0" algn="l" defTabSz="609585" rtl="0" eaLnBrk="1" fontAlgn="auto" latinLnBrk="0" hangingPunct="1">
              <a:lnSpc>
                <a:spcPct val="114000"/>
              </a:lnSpc>
              <a:spcBef>
                <a:spcPts val="0"/>
              </a:spcBef>
              <a:spcAft>
                <a:spcPts val="0"/>
              </a:spcAft>
              <a:buClrTx/>
              <a:buSzTx/>
              <a:buFont typeface="Arial"/>
              <a:buNone/>
              <a:tabLst/>
              <a:defRPr/>
            </a:pPr>
            <a:r>
              <a:rPr lang="fi-FI"/>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a:br>
            <a:br>
              <a:rPr lang="fi-FI"/>
            </a:br>
            <a:r>
              <a:rPr lang="fi-FI"/>
              <a:t>HUOM. Jos kokeilet useampaa kuin yhtä kuvavaihtoehtoa, diapohjaan määritetty lukujärjestys muuttuu. Tämä vaikuttaa </a:t>
            </a:r>
            <a:r>
              <a:rPr lang="fi-FI" b="0" i="0">
                <a:effectLst/>
                <a:latin typeface="Arial" panose="020B0604020202020204" pitchFamily="34" charset="0"/>
              </a:rPr>
              <a:t>ruudunlukijan käyttäjien mahdollisuuteen ymmärtää dian sisältöjä</a:t>
            </a:r>
            <a:r>
              <a:rPr lang="fi-FI"/>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AD0C20ED-879F-4492-91EA-2218BB4422C0}"/>
              </a:ext>
            </a:extLst>
          </p:cNvPr>
          <p:cNvSpPr>
            <a:spLocks noGrp="1"/>
          </p:cNvSpPr>
          <p:nvPr>
            <p:ph type="body" sz="quarter" idx="19" hasCustomPrompt="1"/>
          </p:nvPr>
        </p:nvSpPr>
        <p:spPr>
          <a:xfrm>
            <a:off x="10596722" y="6381986"/>
            <a:ext cx="1378431" cy="256852"/>
          </a:xfrm>
          <a:solidFill>
            <a:schemeClr val="tx1"/>
          </a:solidFill>
        </p:spPr>
        <p:txBody>
          <a:bodyPr wrap="none" lIns="61200" tIns="54000" rIns="72000" bIns="54000" anchor="ctr" anchorCtr="0">
            <a:spAutoFit/>
          </a:bodyPr>
          <a:lstStyle>
            <a:lvl1pPr marL="0" indent="0" algn="r">
              <a:lnSpc>
                <a:spcPct val="90000"/>
              </a:lnSpc>
              <a:spcAft>
                <a:spcPts val="0"/>
              </a:spcAft>
              <a:buNone/>
              <a:defRPr sz="1067">
                <a:solidFill>
                  <a:schemeClr val="bg1"/>
                </a:solidFill>
              </a:defRPr>
            </a:lvl1pPr>
          </a:lstStyle>
          <a:p>
            <a:pPr lvl="0"/>
            <a:r>
              <a:rPr lang="fi-FI"/>
              <a:t>Kuva: Kuvaajan nimi</a:t>
            </a:r>
          </a:p>
        </p:txBody>
      </p:sp>
    </p:spTree>
    <p:extLst>
      <p:ext uri="{BB962C8B-B14F-4D97-AF65-F5344CB8AC3E}">
        <p14:creationId xmlns:p14="http://schemas.microsoft.com/office/powerpoint/2010/main" val="13780000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logan">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34072EE1-1323-6C7C-2D7B-0B5FA101E14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321" r="2321" b="64264"/>
          <a:stretch/>
        </p:blipFill>
        <p:spPr>
          <a:xfrm>
            <a:off x="0" y="3934935"/>
            <a:ext cx="12192000" cy="2923067"/>
          </a:xfrm>
          <a:prstGeom prst="rect">
            <a:avLst/>
          </a:prstGeom>
        </p:spPr>
      </p:pic>
      <p:sp>
        <p:nvSpPr>
          <p:cNvPr id="8" name="Title 1"/>
          <p:cNvSpPr>
            <a:spLocks noGrp="1"/>
          </p:cNvSpPr>
          <p:nvPr>
            <p:ph type="ctrTitle" hasCustomPrompt="1"/>
          </p:nvPr>
        </p:nvSpPr>
        <p:spPr>
          <a:xfrm>
            <a:off x="879501" y="1200006"/>
            <a:ext cx="10433001" cy="4457989"/>
          </a:xfrm>
        </p:spPr>
        <p:txBody>
          <a:bodyPr anchor="t" anchorCtr="0">
            <a:noAutofit/>
          </a:bodyPr>
          <a:lstStyle>
            <a:lvl1pPr algn="ctr">
              <a:lnSpc>
                <a:spcPct val="90000"/>
              </a:lnSpc>
              <a:defRPr sz="8000">
                <a:solidFill>
                  <a:schemeClr val="bg1"/>
                </a:solidFill>
              </a:defRPr>
            </a:lvl1pPr>
          </a:lstStyle>
          <a:p>
            <a:r>
              <a:rPr lang="fi-FI"/>
              <a:t>Muokkaa slogania napsauttamalla</a:t>
            </a:r>
            <a:endParaRPr lang="en-US"/>
          </a:p>
        </p:txBody>
      </p:sp>
      <p:pic>
        <p:nvPicPr>
          <p:cNvPr id="5" name="Kuva 4">
            <a:extLst>
              <a:ext uri="{FF2B5EF4-FFF2-40B4-BE49-F238E27FC236}">
                <a16:creationId xmlns:a16="http://schemas.microsoft.com/office/drawing/2014/main" id="{A065C9F8-7E6F-4133-9E49-131C54FFA7C8}"/>
              </a:ext>
            </a:extLst>
          </p:cNvPr>
          <p:cNvPicPr>
            <a:picLocks noChangeAspect="1"/>
          </p:cNvPicPr>
          <p:nvPr userDrawn="1"/>
        </p:nvPicPr>
        <p:blipFill>
          <a:blip r:embed="rId4"/>
          <a:stretch>
            <a:fillRect/>
          </a:stretch>
        </p:blipFill>
        <p:spPr>
          <a:xfrm>
            <a:off x="396875" y="5944622"/>
            <a:ext cx="1574800" cy="741927"/>
          </a:xfrm>
          <a:prstGeom prst="rect">
            <a:avLst/>
          </a:prstGeom>
        </p:spPr>
      </p:pic>
      <p:pic>
        <p:nvPicPr>
          <p:cNvPr id="6" name="Kuva 5">
            <a:extLst>
              <a:ext uri="{FF2B5EF4-FFF2-40B4-BE49-F238E27FC236}">
                <a16:creationId xmlns:a16="http://schemas.microsoft.com/office/drawing/2014/main" id="{D9B159DF-A9AC-4A92-9004-B027E8D05A9B}"/>
              </a:ext>
            </a:extLst>
          </p:cNvPr>
          <p:cNvPicPr>
            <a:picLocks noChangeAspect="1"/>
          </p:cNvPicPr>
          <p:nvPr userDrawn="1"/>
        </p:nvPicPr>
        <p:blipFill>
          <a:blip r:embed="rId5">
            <a:extLst>
              <a:ext uri="{BEBA8EAE-BF5A-486C-A8C5-ECC9F3942E4B}">
                <a14:imgProps xmlns:a14="http://schemas.microsoft.com/office/drawing/2010/main">
                  <a14:imgLayer r:embed="rId6">
                    <a14:imgEffect>
                      <a14:artisticPhotocopy trans="0" detail="0"/>
                    </a14:imgEffect>
                  </a14:imgLayer>
                </a14:imgProps>
              </a:ext>
            </a:extLst>
          </a:blip>
          <a:stretch>
            <a:fillRect/>
          </a:stretch>
        </p:blipFill>
        <p:spPr>
          <a:xfrm>
            <a:off x="2368549" y="5933601"/>
            <a:ext cx="2260603" cy="648792"/>
          </a:xfrm>
          <a:prstGeom prst="rect">
            <a:avLst/>
          </a:prstGeom>
        </p:spPr>
      </p:pic>
    </p:spTree>
    <p:extLst>
      <p:ext uri="{BB962C8B-B14F-4D97-AF65-F5344CB8AC3E}">
        <p14:creationId xmlns:p14="http://schemas.microsoft.com/office/powerpoint/2010/main" val="269206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36182F-D53E-4C25-BA68-8CEE381A24E0}"/>
              </a:ext>
            </a:extLst>
          </p:cNvPr>
          <p:cNvSpPr>
            <a:spLocks noGrp="1"/>
          </p:cNvSpPr>
          <p:nvPr>
            <p:ph type="title"/>
          </p:nvPr>
        </p:nvSpPr>
        <p:spPr/>
        <p:txBody>
          <a:bodyPr/>
          <a:lstStyle>
            <a:lvl1pPr>
              <a:defRPr>
                <a:solidFill>
                  <a:srgbClr val="FFFFFF"/>
                </a:solidFill>
              </a:defRPr>
            </a:lvl1pPr>
          </a:lstStyle>
          <a:p>
            <a:r>
              <a:rPr lang="fi-FI"/>
              <a:t>Muokkaa</a:t>
            </a:r>
          </a:p>
        </p:txBody>
      </p:sp>
      <p:pic>
        <p:nvPicPr>
          <p:cNvPr id="3" name="Kuva 2">
            <a:extLst>
              <a:ext uri="{FF2B5EF4-FFF2-40B4-BE49-F238E27FC236}">
                <a16:creationId xmlns:a16="http://schemas.microsoft.com/office/drawing/2014/main" id="{38920B33-413B-43D5-8ABE-09B09883053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321" r="2321" b="64264"/>
          <a:stretch/>
        </p:blipFill>
        <p:spPr>
          <a:xfrm>
            <a:off x="0" y="3934935"/>
            <a:ext cx="12192000" cy="2923067"/>
          </a:xfrm>
          <a:prstGeom prst="rect">
            <a:avLst/>
          </a:prstGeom>
        </p:spPr>
      </p:pic>
    </p:spTree>
    <p:extLst>
      <p:ext uri="{BB962C8B-B14F-4D97-AF65-F5344CB8AC3E}">
        <p14:creationId xmlns:p14="http://schemas.microsoft.com/office/powerpoint/2010/main" val="175641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26.11.2024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Kiitos">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FC3A0389-86EC-4472-829C-009BEE20910D}"/>
              </a:ext>
            </a:extLst>
          </p:cNvPr>
          <p:cNvSpPr>
            <a:spLocks noGrp="1"/>
          </p:cNvSpPr>
          <p:nvPr>
            <p:ph type="title" hasCustomPrompt="1"/>
          </p:nvPr>
        </p:nvSpPr>
        <p:spPr>
          <a:xfrm>
            <a:off x="1154562" y="2033341"/>
            <a:ext cx="9882879" cy="1296087"/>
          </a:xfrm>
        </p:spPr>
        <p:txBody>
          <a:bodyPr anchor="t" anchorCtr="0"/>
          <a:lstStyle>
            <a:lvl1pPr algn="ctr">
              <a:lnSpc>
                <a:spcPct val="90000"/>
              </a:lnSpc>
              <a:defRPr sz="8800">
                <a:solidFill>
                  <a:schemeClr val="bg1"/>
                </a:solidFill>
              </a:defRPr>
            </a:lvl1pPr>
          </a:lstStyle>
          <a:p>
            <a:r>
              <a:rPr lang="fi-FI"/>
              <a:t>Kiitos!</a:t>
            </a:r>
          </a:p>
        </p:txBody>
      </p:sp>
      <p:pic>
        <p:nvPicPr>
          <p:cNvPr id="7" name="Kuva 6">
            <a:extLst>
              <a:ext uri="{FF2B5EF4-FFF2-40B4-BE49-F238E27FC236}">
                <a16:creationId xmlns:a16="http://schemas.microsoft.com/office/drawing/2014/main" id="{4A2B3459-0EFB-2E59-B0A6-683122FC9B4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321" r="2321" b="64264"/>
          <a:stretch/>
        </p:blipFill>
        <p:spPr>
          <a:xfrm>
            <a:off x="0" y="3934935"/>
            <a:ext cx="12192000" cy="2923067"/>
          </a:xfrm>
          <a:prstGeom prst="rect">
            <a:avLst/>
          </a:prstGeom>
        </p:spPr>
      </p:pic>
      <p:pic>
        <p:nvPicPr>
          <p:cNvPr id="9" name="Kuva 8">
            <a:extLst>
              <a:ext uri="{FF2B5EF4-FFF2-40B4-BE49-F238E27FC236}">
                <a16:creationId xmlns:a16="http://schemas.microsoft.com/office/drawing/2014/main" id="{9168D8F7-C2DC-45FB-8B92-8235360D1E5F}"/>
              </a:ext>
            </a:extLst>
          </p:cNvPr>
          <p:cNvPicPr>
            <a:picLocks noChangeAspect="1"/>
          </p:cNvPicPr>
          <p:nvPr userDrawn="1"/>
        </p:nvPicPr>
        <p:blipFill>
          <a:blip r:embed="rId4"/>
          <a:stretch>
            <a:fillRect/>
          </a:stretch>
        </p:blipFill>
        <p:spPr>
          <a:xfrm>
            <a:off x="396875" y="5944622"/>
            <a:ext cx="1574800" cy="741927"/>
          </a:xfrm>
          <a:prstGeom prst="rect">
            <a:avLst/>
          </a:prstGeom>
        </p:spPr>
      </p:pic>
      <p:pic>
        <p:nvPicPr>
          <p:cNvPr id="8" name="Kuva 7">
            <a:extLst>
              <a:ext uri="{FF2B5EF4-FFF2-40B4-BE49-F238E27FC236}">
                <a16:creationId xmlns:a16="http://schemas.microsoft.com/office/drawing/2014/main" id="{30462C56-4475-49E4-8ADE-E269717942C3}"/>
              </a:ext>
            </a:extLst>
          </p:cNvPr>
          <p:cNvPicPr>
            <a:picLocks noChangeAspect="1"/>
          </p:cNvPicPr>
          <p:nvPr userDrawn="1"/>
        </p:nvPicPr>
        <p:blipFill>
          <a:blip r:embed="rId5">
            <a:extLst>
              <a:ext uri="{BEBA8EAE-BF5A-486C-A8C5-ECC9F3942E4B}">
                <a14:imgProps xmlns:a14="http://schemas.microsoft.com/office/drawing/2010/main">
                  <a14:imgLayer r:embed="rId6">
                    <a14:imgEffect>
                      <a14:artisticPhotocopy trans="0" detail="0"/>
                    </a14:imgEffect>
                  </a14:imgLayer>
                </a14:imgProps>
              </a:ext>
            </a:extLst>
          </a:blip>
          <a:stretch>
            <a:fillRect/>
          </a:stretch>
        </p:blipFill>
        <p:spPr>
          <a:xfrm>
            <a:off x="2368549" y="5933601"/>
            <a:ext cx="2260603" cy="648792"/>
          </a:xfrm>
          <a:prstGeom prst="rect">
            <a:avLst/>
          </a:prstGeom>
        </p:spPr>
      </p:pic>
    </p:spTree>
    <p:extLst>
      <p:ext uri="{BB962C8B-B14F-4D97-AF65-F5344CB8AC3E}">
        <p14:creationId xmlns:p14="http://schemas.microsoft.com/office/powerpoint/2010/main" val="3177563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Otsikko + teksti">
  <p:cSld name="Otsikko + teksti">
    <p:bg>
      <p:bgPr>
        <a:solidFill>
          <a:schemeClr val="lt1"/>
        </a:solidFill>
        <a:effectLst/>
      </p:bgPr>
    </p:bg>
    <p:spTree>
      <p:nvGrpSpPr>
        <p:cNvPr id="1" name="Shape 18"/>
        <p:cNvGrpSpPr/>
        <p:nvPr/>
      </p:nvGrpSpPr>
      <p:grpSpPr>
        <a:xfrm>
          <a:off x="0" y="0"/>
          <a:ext cx="0" cy="0"/>
          <a:chOff x="0" y="0"/>
          <a:chExt cx="0" cy="0"/>
        </a:xfrm>
      </p:grpSpPr>
      <p:sp>
        <p:nvSpPr>
          <p:cNvPr id="19" name="Google Shape;19;p28"/>
          <p:cNvSpPr txBox="1">
            <a:spLocks noGrp="1"/>
          </p:cNvSpPr>
          <p:nvPr>
            <p:ph type="title"/>
          </p:nvPr>
        </p:nvSpPr>
        <p:spPr>
          <a:xfrm>
            <a:off x="904424" y="746064"/>
            <a:ext cx="10435091" cy="715331"/>
          </a:xfrm>
          <a:prstGeom prst="rect">
            <a:avLst/>
          </a:prstGeom>
          <a:noFill/>
          <a:ln>
            <a:noFill/>
          </a:ln>
        </p:spPr>
        <p:txBody>
          <a:bodyPr spcFirstLastPara="1" wrap="square" lIns="0" tIns="0" rIns="0" bIns="0" anchor="ctr" anchorCtr="0">
            <a:noAutofit/>
          </a:bodyPr>
          <a:lstStyle>
            <a:lvl1pPr lvl="0" algn="l">
              <a:lnSpc>
                <a:spcPct val="85000"/>
              </a:lnSpc>
              <a:spcBef>
                <a:spcPts val="0"/>
              </a:spcBef>
              <a:spcAft>
                <a:spcPts val="0"/>
              </a:spcAft>
              <a:buClr>
                <a:schemeClr val="dk2"/>
              </a:buClr>
              <a:buSzPts val="3600"/>
              <a:buFont typeface="Arial"/>
              <a:buNone/>
              <a:defRPr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8"/>
          <p:cNvSpPr txBox="1">
            <a:spLocks noGrp="1"/>
          </p:cNvSpPr>
          <p:nvPr>
            <p:ph type="body" idx="1"/>
          </p:nvPr>
        </p:nvSpPr>
        <p:spPr>
          <a:xfrm>
            <a:off x="904423" y="1677090"/>
            <a:ext cx="10435092" cy="4217885"/>
          </a:xfrm>
          <a:prstGeom prst="rect">
            <a:avLst/>
          </a:prstGeom>
          <a:noFill/>
          <a:ln>
            <a:noFill/>
          </a:ln>
        </p:spPr>
        <p:txBody>
          <a:bodyPr spcFirstLastPara="1" wrap="square" lIns="0" tIns="45700" rIns="0" bIns="45700" anchor="t" anchorCtr="0">
            <a:noAutofit/>
          </a:bodyPr>
          <a:lstStyle>
            <a:lvl1pPr marL="609585" lvl="0" indent="-457189" algn="l">
              <a:lnSpc>
                <a:spcPct val="107000"/>
              </a:lnSpc>
              <a:spcBef>
                <a:spcPts val="0"/>
              </a:spcBef>
              <a:spcAft>
                <a:spcPts val="0"/>
              </a:spcAft>
              <a:buClr>
                <a:schemeClr val="dk1"/>
              </a:buClr>
              <a:buSzPts val="1800"/>
              <a:buFont typeface="Arial"/>
              <a:buChar char="•"/>
              <a:defRPr sz="2400"/>
            </a:lvl1pPr>
            <a:lvl2pPr marL="1219170" lvl="1" indent="-431789" algn="l">
              <a:lnSpc>
                <a:spcPct val="107000"/>
              </a:lnSpc>
              <a:spcBef>
                <a:spcPts val="1067"/>
              </a:spcBef>
              <a:spcAft>
                <a:spcPts val="0"/>
              </a:spcAft>
              <a:buClr>
                <a:schemeClr val="dk1"/>
              </a:buClr>
              <a:buSzPts val="1500"/>
              <a:buFont typeface="Merriweather Sans"/>
              <a:buChar char="–"/>
              <a:defRPr sz="2000"/>
            </a:lvl2pPr>
            <a:lvl3pPr marL="1828754" lvl="2" indent="-365750" algn="l">
              <a:lnSpc>
                <a:spcPct val="107000"/>
              </a:lnSpc>
              <a:spcBef>
                <a:spcPts val="1067"/>
              </a:spcBef>
              <a:spcAft>
                <a:spcPts val="0"/>
              </a:spcAft>
              <a:buClr>
                <a:schemeClr val="dk1"/>
              </a:buClr>
              <a:buSzPts val="720"/>
              <a:buFont typeface="Courier New"/>
              <a:buChar char="o"/>
              <a:defRPr sz="1600"/>
            </a:lvl3pPr>
            <a:lvl4pPr marL="2438339" lvl="3" indent="-406390" algn="l">
              <a:lnSpc>
                <a:spcPct val="107000"/>
              </a:lnSpc>
              <a:spcBef>
                <a:spcPts val="1067"/>
              </a:spcBef>
              <a:spcAft>
                <a:spcPts val="0"/>
              </a:spcAft>
              <a:buClr>
                <a:schemeClr val="dk1"/>
              </a:buClr>
              <a:buSzPts val="1200"/>
              <a:buFont typeface="Merriweather Sans"/>
              <a:buChar char="–"/>
              <a:defRPr sz="1600"/>
            </a:lvl4pPr>
            <a:lvl5pPr marL="3047924" lvl="4" indent="-389457" algn="l">
              <a:lnSpc>
                <a:spcPct val="107000"/>
              </a:lnSpc>
              <a:spcBef>
                <a:spcPts val="1067"/>
              </a:spcBef>
              <a:spcAft>
                <a:spcPts val="0"/>
              </a:spcAft>
              <a:buClr>
                <a:schemeClr val="dk1"/>
              </a:buClr>
              <a:buSzPts val="1000"/>
              <a:buChar char="–"/>
              <a:defRPr sz="1333"/>
            </a:lvl5pPr>
            <a:lvl6pPr marL="3657509" lvl="5" indent="-457189" algn="l">
              <a:spcBef>
                <a:spcPts val="1067"/>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8245106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matchingName="Aloitusdia">
  <p:cSld name="Aloitusdia">
    <p:spTree>
      <p:nvGrpSpPr>
        <p:cNvPr id="1" name="Shape 12"/>
        <p:cNvGrpSpPr/>
        <p:nvPr/>
      </p:nvGrpSpPr>
      <p:grpSpPr>
        <a:xfrm>
          <a:off x="0" y="0"/>
          <a:ext cx="0" cy="0"/>
          <a:chOff x="0" y="0"/>
          <a:chExt cx="0" cy="0"/>
        </a:xfrm>
      </p:grpSpPr>
      <p:pic>
        <p:nvPicPr>
          <p:cNvPr id="13" name="Google Shape;13;p27"/>
          <p:cNvPicPr preferRelativeResize="0"/>
          <p:nvPr/>
        </p:nvPicPr>
        <p:blipFill rotWithShape="1">
          <a:blip r:embed="rId2">
            <a:alphaModFix/>
          </a:blip>
          <a:srcRect/>
          <a:stretch/>
        </p:blipFill>
        <p:spPr>
          <a:xfrm>
            <a:off x="978449" y="1061075"/>
            <a:ext cx="2031473" cy="957077"/>
          </a:xfrm>
          <a:prstGeom prst="rect">
            <a:avLst/>
          </a:prstGeom>
          <a:noFill/>
          <a:ln>
            <a:noFill/>
          </a:ln>
        </p:spPr>
      </p:pic>
      <p:sp>
        <p:nvSpPr>
          <p:cNvPr id="14" name="Google Shape;14;p27"/>
          <p:cNvSpPr txBox="1">
            <a:spLocks noGrp="1"/>
          </p:cNvSpPr>
          <p:nvPr>
            <p:ph type="ctrTitle"/>
          </p:nvPr>
        </p:nvSpPr>
        <p:spPr>
          <a:xfrm>
            <a:off x="978449" y="2947809"/>
            <a:ext cx="10311633" cy="1838535"/>
          </a:xfrm>
          <a:prstGeom prst="rect">
            <a:avLst/>
          </a:prstGeom>
          <a:noFill/>
          <a:ln>
            <a:noFill/>
          </a:ln>
        </p:spPr>
        <p:txBody>
          <a:bodyPr spcFirstLastPara="1" wrap="square" lIns="0" tIns="0" rIns="0" bIns="0" anchor="t" anchorCtr="0">
            <a:noAutofit/>
          </a:bodyPr>
          <a:lstStyle>
            <a:lvl1pPr lvl="0" algn="l">
              <a:lnSpc>
                <a:spcPct val="85000"/>
              </a:lnSpc>
              <a:spcBef>
                <a:spcPts val="0"/>
              </a:spcBef>
              <a:spcAft>
                <a:spcPts val="0"/>
              </a:spcAft>
              <a:buClr>
                <a:schemeClr val="lt1"/>
              </a:buClr>
              <a:buSzPts val="5600"/>
              <a:buFont typeface="Arial"/>
              <a:buNone/>
              <a:defRPr sz="7466">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27"/>
          <p:cNvSpPr txBox="1">
            <a:spLocks noGrp="1"/>
          </p:cNvSpPr>
          <p:nvPr>
            <p:ph type="subTitle" idx="1"/>
          </p:nvPr>
        </p:nvSpPr>
        <p:spPr>
          <a:xfrm>
            <a:off x="979347" y="4873524"/>
            <a:ext cx="10310736" cy="585081"/>
          </a:xfrm>
          <a:prstGeom prst="rect">
            <a:avLst/>
          </a:prstGeom>
          <a:noFill/>
          <a:ln>
            <a:noFill/>
          </a:ln>
        </p:spPr>
        <p:txBody>
          <a:bodyPr spcFirstLastPara="1" wrap="square" lIns="0" tIns="45700" rIns="0" bIns="45700" anchor="t" anchorCtr="0">
            <a:noAutofit/>
          </a:bodyPr>
          <a:lstStyle>
            <a:lvl1pPr lvl="0" algn="l">
              <a:lnSpc>
                <a:spcPct val="100000"/>
              </a:lnSpc>
              <a:spcBef>
                <a:spcPts val="0"/>
              </a:spcBef>
              <a:spcAft>
                <a:spcPts val="0"/>
              </a:spcAft>
              <a:buClr>
                <a:schemeClr val="lt1"/>
              </a:buClr>
              <a:buSzPts val="2400"/>
              <a:buNone/>
              <a:defRPr sz="3200" b="1">
                <a:solidFill>
                  <a:schemeClr val="lt1"/>
                </a:solidFill>
              </a:defRPr>
            </a:lvl1pPr>
            <a:lvl2pPr lvl="1" algn="ctr">
              <a:lnSpc>
                <a:spcPct val="123529"/>
              </a:lnSpc>
              <a:spcBef>
                <a:spcPts val="0"/>
              </a:spcBef>
              <a:spcAft>
                <a:spcPts val="0"/>
              </a:spcAft>
              <a:buClr>
                <a:srgbClr val="8B8B8B"/>
              </a:buClr>
              <a:buSzPts val="1700"/>
              <a:buNone/>
              <a:defRPr>
                <a:solidFill>
                  <a:srgbClr val="8B8B8B"/>
                </a:solidFill>
              </a:defRPr>
            </a:lvl2pPr>
            <a:lvl3pPr lvl="2" algn="ctr">
              <a:lnSpc>
                <a:spcPct val="123529"/>
              </a:lnSpc>
              <a:spcBef>
                <a:spcPts val="1600"/>
              </a:spcBef>
              <a:spcAft>
                <a:spcPts val="0"/>
              </a:spcAft>
              <a:buClr>
                <a:srgbClr val="8B8B8B"/>
              </a:buClr>
              <a:buSzPts val="1020"/>
              <a:buNone/>
              <a:defRPr>
                <a:solidFill>
                  <a:srgbClr val="8B8B8B"/>
                </a:solidFill>
              </a:defRPr>
            </a:lvl3pPr>
            <a:lvl4pPr lvl="3" algn="ctr">
              <a:lnSpc>
                <a:spcPct val="123529"/>
              </a:lnSpc>
              <a:spcBef>
                <a:spcPts val="1600"/>
              </a:spcBef>
              <a:spcAft>
                <a:spcPts val="0"/>
              </a:spcAft>
              <a:buClr>
                <a:srgbClr val="8B8B8B"/>
              </a:buClr>
              <a:buSzPts val="1700"/>
              <a:buNone/>
              <a:defRPr>
                <a:solidFill>
                  <a:srgbClr val="8B8B8B"/>
                </a:solidFill>
              </a:defRPr>
            </a:lvl4pPr>
            <a:lvl5pPr lvl="4" algn="ctr">
              <a:lnSpc>
                <a:spcPct val="123529"/>
              </a:lnSpc>
              <a:spcBef>
                <a:spcPts val="1600"/>
              </a:spcBef>
              <a:spcAft>
                <a:spcPts val="0"/>
              </a:spcAft>
              <a:buClr>
                <a:srgbClr val="8B8B8B"/>
              </a:buClr>
              <a:buSzPts val="1700"/>
              <a:buNone/>
              <a:defRPr>
                <a:solidFill>
                  <a:srgbClr val="8B8B8B"/>
                </a:solidFill>
              </a:defRPr>
            </a:lvl5pPr>
            <a:lvl6pPr lvl="5" algn="ctr">
              <a:spcBef>
                <a:spcPts val="1600"/>
              </a:spcBef>
              <a:spcAft>
                <a:spcPts val="0"/>
              </a:spcAft>
              <a:buClr>
                <a:srgbClr val="8B8B8B"/>
              </a:buClr>
              <a:buSzPts val="2000"/>
              <a:buNone/>
              <a:defRPr>
                <a:solidFill>
                  <a:srgbClr val="8B8B8B"/>
                </a:solidFill>
              </a:defRPr>
            </a:lvl6pPr>
            <a:lvl7pPr lvl="6" algn="ctr">
              <a:spcBef>
                <a:spcPts val="533"/>
              </a:spcBef>
              <a:spcAft>
                <a:spcPts val="0"/>
              </a:spcAft>
              <a:buClr>
                <a:srgbClr val="8B8B8B"/>
              </a:buClr>
              <a:buSzPts val="2000"/>
              <a:buNone/>
              <a:defRPr>
                <a:solidFill>
                  <a:srgbClr val="8B8B8B"/>
                </a:solidFill>
              </a:defRPr>
            </a:lvl7pPr>
            <a:lvl8pPr lvl="7" algn="ctr">
              <a:spcBef>
                <a:spcPts val="533"/>
              </a:spcBef>
              <a:spcAft>
                <a:spcPts val="0"/>
              </a:spcAft>
              <a:buClr>
                <a:srgbClr val="8B8B8B"/>
              </a:buClr>
              <a:buSzPts val="2000"/>
              <a:buNone/>
              <a:defRPr>
                <a:solidFill>
                  <a:srgbClr val="8B8B8B"/>
                </a:solidFill>
              </a:defRPr>
            </a:lvl8pPr>
            <a:lvl9pPr lvl="8" algn="ctr">
              <a:spcBef>
                <a:spcPts val="533"/>
              </a:spcBef>
              <a:spcAft>
                <a:spcPts val="0"/>
              </a:spcAft>
              <a:buClr>
                <a:srgbClr val="8B8B8B"/>
              </a:buClr>
              <a:buSzPts val="2000"/>
              <a:buNone/>
              <a:defRPr>
                <a:solidFill>
                  <a:srgbClr val="8B8B8B"/>
                </a:solidFill>
              </a:defRPr>
            </a:lvl9pPr>
          </a:lstStyle>
          <a:p>
            <a:endParaRPr/>
          </a:p>
        </p:txBody>
      </p:sp>
      <p:sp>
        <p:nvSpPr>
          <p:cNvPr id="16" name="Google Shape;16;p27"/>
          <p:cNvSpPr txBox="1">
            <a:spLocks noGrp="1"/>
          </p:cNvSpPr>
          <p:nvPr>
            <p:ph type="body" idx="2"/>
          </p:nvPr>
        </p:nvSpPr>
        <p:spPr>
          <a:xfrm>
            <a:off x="978449" y="5883965"/>
            <a:ext cx="7548033" cy="342187"/>
          </a:xfrm>
          <a:prstGeom prst="rect">
            <a:avLst/>
          </a:prstGeom>
          <a:noFill/>
          <a:ln>
            <a:noFill/>
          </a:ln>
        </p:spPr>
        <p:txBody>
          <a:bodyPr spcFirstLastPara="1" wrap="square" lIns="0" tIns="0" rIns="0" bIns="0" anchor="t" anchorCtr="0">
            <a:noAutofit/>
          </a:bodyPr>
          <a:lstStyle>
            <a:lvl1pPr marL="609585" lvl="0" indent="-304792" algn="l">
              <a:lnSpc>
                <a:spcPct val="100000"/>
              </a:lnSpc>
              <a:spcBef>
                <a:spcPts val="0"/>
              </a:spcBef>
              <a:spcAft>
                <a:spcPts val="0"/>
              </a:spcAft>
              <a:buClr>
                <a:schemeClr val="lt1"/>
              </a:buClr>
              <a:buSzPts val="1600"/>
              <a:buNone/>
              <a:defRPr sz="2133" b="1">
                <a:solidFill>
                  <a:schemeClr val="lt1"/>
                </a:solidFill>
              </a:defRPr>
            </a:lvl1pPr>
            <a:lvl2pPr marL="1219170" lvl="1" indent="-457189" algn="l">
              <a:lnSpc>
                <a:spcPct val="116666"/>
              </a:lnSpc>
              <a:spcBef>
                <a:spcPts val="0"/>
              </a:spcBef>
              <a:spcAft>
                <a:spcPts val="0"/>
              </a:spcAft>
              <a:buClr>
                <a:schemeClr val="dk1"/>
              </a:buClr>
              <a:buSzPts val="1800"/>
              <a:buChar char="–"/>
              <a:defRPr/>
            </a:lvl2pPr>
            <a:lvl3pPr marL="1828754" lvl="2" indent="-396230" algn="l">
              <a:lnSpc>
                <a:spcPct val="116666"/>
              </a:lnSpc>
              <a:spcBef>
                <a:spcPts val="1600"/>
              </a:spcBef>
              <a:spcAft>
                <a:spcPts val="0"/>
              </a:spcAft>
              <a:buClr>
                <a:schemeClr val="dk1"/>
              </a:buClr>
              <a:buSzPts val="1080"/>
              <a:buChar char="o"/>
              <a:defRPr/>
            </a:lvl3pPr>
            <a:lvl4pPr marL="2438339" lvl="3" indent="-457189" algn="l">
              <a:lnSpc>
                <a:spcPct val="116666"/>
              </a:lnSpc>
              <a:spcBef>
                <a:spcPts val="1600"/>
              </a:spcBef>
              <a:spcAft>
                <a:spcPts val="0"/>
              </a:spcAft>
              <a:buClr>
                <a:schemeClr val="dk1"/>
              </a:buClr>
              <a:buSzPts val="1800"/>
              <a:buChar char="–"/>
              <a:defRPr/>
            </a:lvl4pPr>
            <a:lvl5pPr marL="3047924" lvl="4" indent="-457189" algn="l">
              <a:lnSpc>
                <a:spcPct val="116666"/>
              </a:lnSpc>
              <a:spcBef>
                <a:spcPts val="1600"/>
              </a:spcBef>
              <a:spcAft>
                <a:spcPts val="0"/>
              </a:spcAft>
              <a:buClr>
                <a:schemeClr val="dk1"/>
              </a:buClr>
              <a:buSzPts val="1800"/>
              <a:buChar char="–"/>
              <a:defRPr/>
            </a:lvl5pPr>
            <a:lvl6pPr marL="3657509" lvl="5" indent="-457189" algn="l">
              <a:spcBef>
                <a:spcPts val="160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pic>
        <p:nvPicPr>
          <p:cNvPr id="17" name="Google Shape;17;p27"/>
          <p:cNvPicPr preferRelativeResize="0"/>
          <p:nvPr/>
        </p:nvPicPr>
        <p:blipFill rotWithShape="1">
          <a:blip r:embed="rId3">
            <a:alphaModFix/>
          </a:blip>
          <a:srcRect/>
          <a:stretch/>
        </p:blipFill>
        <p:spPr>
          <a:xfrm>
            <a:off x="3235324" y="1201393"/>
            <a:ext cx="2260603" cy="648792"/>
          </a:xfrm>
          <a:prstGeom prst="rect">
            <a:avLst/>
          </a:prstGeom>
          <a:noFill/>
          <a:ln>
            <a:noFill/>
          </a:ln>
        </p:spPr>
      </p:pic>
    </p:spTree>
    <p:extLst>
      <p:ext uri="{BB962C8B-B14F-4D97-AF65-F5344CB8AC3E}">
        <p14:creationId xmlns:p14="http://schemas.microsoft.com/office/powerpoint/2010/main" val="159872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26.11.2024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26.11.2024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26.11.2024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26.11.2024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26.11.2024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26" Type="http://schemas.openxmlformats.org/officeDocument/2006/relationships/slideLayout" Target="../slideLayouts/slideLayout39.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slideLayout" Target="../slideLayouts/slideLayout38.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29" Type="http://schemas.openxmlformats.org/officeDocument/2006/relationships/slideLayout" Target="../slideLayouts/slideLayout4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slideLayout" Target="../slideLayouts/slideLayout37.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28" Type="http://schemas.openxmlformats.org/officeDocument/2006/relationships/slideLayout" Target="../slideLayouts/slideLayout41.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 Id="rId27" Type="http://schemas.openxmlformats.org/officeDocument/2006/relationships/slideLayout" Target="../slideLayouts/slideLayout40.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2ABAE3-D89C-4001-9AEC-5083F82B749C}" type="datetimeFigureOut">
              <a:rPr lang="fi-FI" smtClean="0"/>
              <a:t>26.11.2024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8" r:id="rId12"/>
    <p:sldLayoutId id="214748369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84917" y="1839185"/>
            <a:ext cx="8977843" cy="405579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2" name="Title Placeholder 1"/>
          <p:cNvSpPr>
            <a:spLocks noGrp="1"/>
          </p:cNvSpPr>
          <p:nvPr>
            <p:ph type="title"/>
          </p:nvPr>
        </p:nvSpPr>
        <p:spPr>
          <a:xfrm>
            <a:off x="1179880" y="515211"/>
            <a:ext cx="9882879" cy="988756"/>
          </a:xfrm>
          <a:prstGeom prst="rect">
            <a:avLst/>
          </a:prstGeom>
        </p:spPr>
        <p:txBody>
          <a:bodyPr vert="horz" wrap="square" lIns="0" tIns="0" rIns="0" bIns="0" rtlCol="0" anchor="b">
            <a:noAutofit/>
          </a:bodyPr>
          <a:lstStyle/>
          <a:p>
            <a:r>
              <a:rPr lang="fi-FI"/>
              <a:t>Muokkaa </a:t>
            </a:r>
            <a:r>
              <a:rPr lang="fi-FI" err="1"/>
              <a:t>ots</a:t>
            </a:r>
            <a:r>
              <a:rPr lang="fi-FI"/>
              <a:t>. </a:t>
            </a:r>
            <a:r>
              <a:rPr lang="fi-FI" err="1"/>
              <a:t>perustyyl</a:t>
            </a:r>
            <a:r>
              <a:rPr lang="fi-FI"/>
              <a:t>. </a:t>
            </a:r>
            <a:r>
              <a:rPr lang="fi-FI" err="1"/>
              <a:t>napsautt</a:t>
            </a:r>
            <a:r>
              <a:rPr lang="fi-FI"/>
              <a:t>.</a:t>
            </a:r>
            <a:endParaRPr lang="en-US"/>
          </a:p>
        </p:txBody>
      </p:sp>
    </p:spTree>
    <p:extLst>
      <p:ext uri="{BB962C8B-B14F-4D97-AF65-F5344CB8AC3E}">
        <p14:creationId xmlns:p14="http://schemas.microsoft.com/office/powerpoint/2010/main" val="360702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9" r:id="rId28"/>
    <p:sldLayoutId id="2147483691" r:id="rId29"/>
  </p:sldLayoutIdLst>
  <p:txStyles>
    <p:titleStyle>
      <a:lvl1pPr algn="l" defTabSz="609585" rtl="0" eaLnBrk="1" latinLnBrk="0" hangingPunct="1">
        <a:lnSpc>
          <a:spcPts val="4400"/>
        </a:lnSpc>
        <a:spcBef>
          <a:spcPct val="0"/>
        </a:spcBef>
        <a:buNone/>
        <a:defRPr sz="4267" b="1" kern="1200">
          <a:solidFill>
            <a:schemeClr val="tx1"/>
          </a:solidFill>
          <a:latin typeface="Arial"/>
          <a:ea typeface="+mj-ea"/>
          <a:cs typeface="Arial"/>
        </a:defRPr>
      </a:lvl1pPr>
    </p:titleStyle>
    <p:bodyStyle>
      <a:lvl1pPr marL="237061" indent="-237061" algn="l" defTabSz="609585" rtl="0" eaLnBrk="1" latinLnBrk="0" hangingPunct="1">
        <a:lnSpc>
          <a:spcPts val="2800"/>
        </a:lnSpc>
        <a:spcBef>
          <a:spcPts val="0"/>
        </a:spcBef>
        <a:spcAft>
          <a:spcPts val="1600"/>
        </a:spcAft>
        <a:buFont typeface="Arial"/>
        <a:buChar char="•"/>
        <a:defRPr sz="2267" kern="1200">
          <a:solidFill>
            <a:schemeClr val="tx1"/>
          </a:solidFill>
          <a:latin typeface="Arial"/>
          <a:ea typeface="+mn-ea"/>
          <a:cs typeface="Arial"/>
        </a:defRPr>
      </a:lvl1pPr>
      <a:lvl2pPr marL="767981" indent="-239994" algn="l" defTabSz="609585" rtl="0" eaLnBrk="1" latinLnBrk="0" hangingPunct="1">
        <a:lnSpc>
          <a:spcPts val="2800"/>
        </a:lnSpc>
        <a:spcBef>
          <a:spcPts val="0"/>
        </a:spcBef>
        <a:spcAft>
          <a:spcPts val="1600"/>
        </a:spcAft>
        <a:buFont typeface="Lucida Grande"/>
        <a:buChar char="–"/>
        <a:defRPr sz="2267" kern="1200">
          <a:solidFill>
            <a:schemeClr val="tx1"/>
          </a:solidFill>
          <a:latin typeface="Arial"/>
          <a:ea typeface="+mn-ea"/>
          <a:cs typeface="Arial"/>
        </a:defRPr>
      </a:lvl2pPr>
      <a:lvl3pPr marL="1247969" indent="-239994" algn="l" defTabSz="609585" rtl="0" eaLnBrk="1" latinLnBrk="0" hangingPunct="1">
        <a:lnSpc>
          <a:spcPts val="2800"/>
        </a:lnSpc>
        <a:spcBef>
          <a:spcPts val="0"/>
        </a:spcBef>
        <a:spcAft>
          <a:spcPts val="1600"/>
        </a:spcAft>
        <a:buSzPct val="60000"/>
        <a:buFont typeface="Courier New"/>
        <a:buChar char="o"/>
        <a:defRPr sz="2267" kern="1200">
          <a:solidFill>
            <a:schemeClr val="tx1"/>
          </a:solidFill>
          <a:latin typeface="Arial"/>
          <a:ea typeface="+mn-ea"/>
          <a:cs typeface="Arial"/>
        </a:defRPr>
      </a:lvl3pPr>
      <a:lvl4pPr marL="1727957" indent="-239994" algn="l" defTabSz="609585" rtl="0" eaLnBrk="1" latinLnBrk="0" hangingPunct="1">
        <a:lnSpc>
          <a:spcPts val="2800"/>
        </a:lnSpc>
        <a:spcBef>
          <a:spcPts val="0"/>
        </a:spcBef>
        <a:spcAft>
          <a:spcPts val="1600"/>
        </a:spcAft>
        <a:buSzPct val="100000"/>
        <a:buFont typeface="Lucida Grande"/>
        <a:buChar char="–"/>
        <a:defRPr sz="2267" kern="1200">
          <a:solidFill>
            <a:schemeClr val="tx1"/>
          </a:solidFill>
          <a:latin typeface="Arial"/>
          <a:ea typeface="+mn-ea"/>
          <a:cs typeface="Arial"/>
        </a:defRPr>
      </a:lvl4pPr>
      <a:lvl5pPr marL="2207945" indent="-239994" algn="l" defTabSz="609585" rtl="0" eaLnBrk="1" latinLnBrk="0" hangingPunct="1">
        <a:lnSpc>
          <a:spcPts val="2800"/>
        </a:lnSpc>
        <a:spcBef>
          <a:spcPts val="0"/>
        </a:spcBef>
        <a:spcAft>
          <a:spcPts val="1600"/>
        </a:spcAft>
        <a:buFont typeface="Arial"/>
        <a:buChar char="–"/>
        <a:defRPr sz="2267" kern="1200">
          <a:solidFill>
            <a:schemeClr val="tx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s-kirjastot.fi/wp-content/uploads/2024/08/Kestavan-kehityksen-tiekartta.pdf" TargetMode="External"/><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2.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2.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
          <p:cNvSpPr txBox="1">
            <a:spLocks noGrp="1"/>
          </p:cNvSpPr>
          <p:nvPr>
            <p:ph type="ctrTitle"/>
          </p:nvPr>
        </p:nvSpPr>
        <p:spPr>
          <a:xfrm>
            <a:off x="901021" y="2608631"/>
            <a:ext cx="10311633" cy="183853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chemeClr val="lt1"/>
              </a:buClr>
              <a:buSzPts val="4800"/>
              <a:buFont typeface="Arial"/>
              <a:buNone/>
            </a:pPr>
            <a:r>
              <a:rPr lang="fi-FI" sz="6400" b="1">
                <a:solidFill>
                  <a:schemeClr val="bg1"/>
                </a:solidFill>
              </a:rPr>
              <a:t>Lounais-Suomen kirjastojen kestävän kehityksen tiekartta</a:t>
            </a:r>
            <a:endParaRPr lang="fi-FI" sz="1850" b="1">
              <a:solidFill>
                <a:schemeClr val="bg1"/>
              </a:solidFill>
            </a:endParaRPr>
          </a:p>
          <a:p>
            <a:pPr marL="0" lvl="0" indent="0" algn="l" rtl="0">
              <a:lnSpc>
                <a:spcPct val="85000"/>
              </a:lnSpc>
              <a:spcBef>
                <a:spcPts val="0"/>
              </a:spcBef>
              <a:spcAft>
                <a:spcPts val="0"/>
              </a:spcAft>
              <a:buClr>
                <a:schemeClr val="lt1"/>
              </a:buClr>
              <a:buSzPts val="4800"/>
              <a:buFont typeface="Arial"/>
              <a:buNone/>
            </a:pPr>
            <a:endParaRPr sz="6400" b="1">
              <a:solidFill>
                <a:schemeClr val="bg1"/>
              </a:solidFill>
            </a:endParaRPr>
          </a:p>
        </p:txBody>
      </p:sp>
      <p:sp>
        <p:nvSpPr>
          <p:cNvPr id="230" name="Google Shape;230;p1"/>
          <p:cNvSpPr txBox="1">
            <a:spLocks noGrp="1"/>
          </p:cNvSpPr>
          <p:nvPr>
            <p:ph type="subTitle" idx="1"/>
          </p:nvPr>
        </p:nvSpPr>
        <p:spPr>
          <a:xfrm>
            <a:off x="897704" y="5454096"/>
            <a:ext cx="10310736" cy="585081"/>
          </a:xfrm>
          <a:prstGeom prst="rect">
            <a:avLst/>
          </a:prstGeom>
          <a:noFill/>
          <a:ln>
            <a:noFill/>
          </a:ln>
        </p:spPr>
        <p:txBody>
          <a:bodyPr spcFirstLastPara="1" wrap="square" lIns="0" tIns="60933" rIns="0" bIns="60933"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indent="0">
              <a:buClr>
                <a:schemeClr val="lt1"/>
              </a:buClr>
            </a:pPr>
            <a:r>
              <a:rPr lang="fi-FI" sz="3200" b="1" dirty="0">
                <a:solidFill>
                  <a:schemeClr val="bg1"/>
                </a:solidFill>
              </a:rPr>
              <a:t>Turun kaupunginkirjaston toimenpidesuunnitelma</a:t>
            </a:r>
          </a:p>
        </p:txBody>
      </p:sp>
      <p:sp>
        <p:nvSpPr>
          <p:cNvPr id="2" name="Tekstiruutu 4">
            <a:extLst>
              <a:ext uri="{FF2B5EF4-FFF2-40B4-BE49-F238E27FC236}">
                <a16:creationId xmlns:a16="http://schemas.microsoft.com/office/drawing/2014/main" id="{6E48D1D1-E2F3-BABF-1DDA-3DAE59ACF89B}"/>
              </a:ext>
            </a:extLst>
          </p:cNvPr>
          <p:cNvSpPr txBox="1"/>
          <p:nvPr/>
        </p:nvSpPr>
        <p:spPr>
          <a:xfrm>
            <a:off x="8652329" y="186417"/>
            <a:ext cx="4135664"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b="1" i="1" err="1">
                <a:solidFill>
                  <a:schemeClr val="bg1"/>
                </a:solidFill>
              </a:rPr>
              <a:t>Tutustu</a:t>
            </a:r>
            <a:r>
              <a:rPr lang="en-US" b="1" i="1" dirty="0">
                <a:solidFill>
                  <a:schemeClr val="bg1"/>
                </a:solidFill>
              </a:rPr>
              <a:t> </a:t>
            </a:r>
            <a:r>
              <a:rPr lang="en-US" b="1" i="1" err="1">
                <a:solidFill>
                  <a:schemeClr val="bg1"/>
                </a:solidFill>
              </a:rPr>
              <a:t>koko</a:t>
            </a:r>
            <a:r>
              <a:rPr lang="en-US" b="1" i="1" dirty="0">
                <a:solidFill>
                  <a:schemeClr val="bg1"/>
                </a:solidFill>
              </a:rPr>
              <a:t> </a:t>
            </a:r>
            <a:r>
              <a:rPr lang="en-US" b="1" i="1" err="1">
                <a:solidFill>
                  <a:schemeClr val="bg1"/>
                </a:solidFill>
              </a:rPr>
              <a:t>tiekarttaan</a:t>
            </a:r>
            <a:r>
              <a:rPr lang="en-US" b="1" i="1" dirty="0">
                <a:solidFill>
                  <a:schemeClr val="bg1"/>
                </a:solidFill>
              </a:rPr>
              <a:t> </a:t>
            </a:r>
            <a:r>
              <a:rPr lang="en-US" b="1" i="1" dirty="0">
                <a:solidFill>
                  <a:srgbClr val="4ACFFF"/>
                </a:solidFill>
                <a:hlinkClick r:id="rId3">
                  <a:extLst>
                    <a:ext uri="{A12FA001-AC4F-418D-AE19-62706E023703}">
                      <ahyp:hlinkClr xmlns:ahyp="http://schemas.microsoft.com/office/drawing/2018/hyperlinkcolor" val="tx"/>
                    </a:ext>
                  </a:extLst>
                </a:hlinkClick>
              </a:rPr>
              <a:t>tästä linkistä.</a:t>
            </a:r>
            <a:r>
              <a:rPr lang="en-US" i="1" dirty="0">
                <a:solidFill>
                  <a:srgbClr val="4ACFFF"/>
                </a:solidFill>
              </a:rPr>
              <a:t> </a:t>
            </a:r>
            <a:endParaRPr lang="fi-FI" i="1">
              <a:solidFill>
                <a:srgbClr val="4AC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14"/>
          <p:cNvSpPr txBox="1">
            <a:spLocks noGrp="1"/>
          </p:cNvSpPr>
          <p:nvPr>
            <p:ph type="title"/>
          </p:nvPr>
        </p:nvSpPr>
        <p:spPr>
          <a:xfrm>
            <a:off x="644951" y="399687"/>
            <a:ext cx="11011095" cy="1721107"/>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chemeClr val="dk2"/>
              </a:buClr>
              <a:buSzPts val="2800"/>
              <a:buFont typeface="Arial"/>
              <a:buNone/>
            </a:pPr>
            <a:r>
              <a:rPr lang="fi-FI" sz="3700" b="1">
                <a:solidFill>
                  <a:schemeClr val="tx2"/>
                </a:solidFill>
              </a:rPr>
              <a:t>Kestävyystyömme pohjautuu Lounais-Suomen kirjastojen kestävän kehityksen tiekartan painopisteisiin</a:t>
            </a:r>
          </a:p>
        </p:txBody>
      </p:sp>
      <p:sp>
        <p:nvSpPr>
          <p:cNvPr id="260" name="Google Shape;260;p14"/>
          <p:cNvSpPr txBox="1"/>
          <p:nvPr/>
        </p:nvSpPr>
        <p:spPr>
          <a:xfrm>
            <a:off x="1714082" y="2186361"/>
            <a:ext cx="8317324" cy="4570020"/>
          </a:xfrm>
          <a:prstGeom prst="rect">
            <a:avLst/>
          </a:prstGeom>
          <a:noFill/>
          <a:ln>
            <a:noFill/>
          </a:ln>
        </p:spPr>
        <p:txBody>
          <a:bodyPr spcFirstLastPara="1" wrap="square" lIns="0" tIns="60933" rIns="0" bIns="60933"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04792" marR="0" lvl="0" indent="-304792" algn="l" rtl="0">
              <a:lnSpc>
                <a:spcPct val="107000"/>
              </a:lnSpc>
              <a:spcBef>
                <a:spcPts val="0"/>
              </a:spcBef>
              <a:spcAft>
                <a:spcPts val="0"/>
              </a:spcAft>
              <a:buClr>
                <a:schemeClr val="dk2"/>
              </a:buClr>
              <a:buSzPts val="1200"/>
              <a:buFont typeface="Arial"/>
              <a:buAutoNum type="arabicPeriod"/>
            </a:pPr>
            <a:r>
              <a:rPr lang="fi-FI" sz="1600" b="1">
                <a:solidFill>
                  <a:schemeClr val="dk2"/>
                </a:solidFill>
                <a:latin typeface="Arial"/>
                <a:ea typeface="Arial"/>
                <a:cs typeface="Arial"/>
                <a:sym typeface="Arial"/>
              </a:rPr>
              <a:t>Kirjasto tukee monilukutaitoa ja ohjaa oikean tiedon äärelle. </a:t>
            </a:r>
            <a:br>
              <a:rPr lang="fi-FI" sz="1600" b="1">
                <a:solidFill>
                  <a:schemeClr val="dk2"/>
                </a:solidFill>
                <a:latin typeface="Arial"/>
                <a:ea typeface="Arial"/>
                <a:cs typeface="Arial"/>
                <a:sym typeface="Arial"/>
              </a:rPr>
            </a:br>
            <a:r>
              <a:rPr lang="fi-FI" sz="1600">
                <a:solidFill>
                  <a:schemeClr val="dk1"/>
                </a:solidFill>
                <a:latin typeface="Arial"/>
                <a:ea typeface="Arial"/>
                <a:cs typeface="Arial"/>
                <a:sym typeface="Arial"/>
              </a:rPr>
              <a:t>Kirjastot tunnistetaan helposti lähestyttävänä tahona, joka opastaa oikean tiedon äärelle sekä neuvoo ja tukee lähdekriittisyydessä ja media- ja monilukutaidossa.</a:t>
            </a:r>
            <a:endParaRPr sz="2489"/>
          </a:p>
          <a:p>
            <a:pPr marL="304792" marR="0" lvl="0" indent="-304792" algn="l" rtl="0">
              <a:lnSpc>
                <a:spcPct val="107000"/>
              </a:lnSpc>
              <a:spcBef>
                <a:spcPts val="1067"/>
              </a:spcBef>
              <a:spcAft>
                <a:spcPts val="0"/>
              </a:spcAft>
              <a:buClr>
                <a:schemeClr val="dk2"/>
              </a:buClr>
              <a:buSzPts val="1200"/>
              <a:buFont typeface="Arial"/>
              <a:buAutoNum type="arabicPeriod"/>
            </a:pPr>
            <a:r>
              <a:rPr lang="fi-FI" sz="1600" b="1">
                <a:solidFill>
                  <a:schemeClr val="dk2"/>
                </a:solidFill>
                <a:latin typeface="Arial"/>
                <a:ea typeface="Arial"/>
                <a:cs typeface="Arial"/>
                <a:sym typeface="Arial"/>
              </a:rPr>
              <a:t>Kirjasto toimii kestävyyden ja kiertotalouden esimerkkinä.</a:t>
            </a:r>
            <a:br>
              <a:rPr lang="fi-FI" sz="1600" b="1">
                <a:solidFill>
                  <a:schemeClr val="dk2"/>
                </a:solidFill>
                <a:latin typeface="Arial"/>
                <a:ea typeface="Arial"/>
                <a:cs typeface="Arial"/>
                <a:sym typeface="Arial"/>
              </a:rPr>
            </a:br>
            <a:r>
              <a:rPr lang="fi-FI" sz="1600">
                <a:solidFill>
                  <a:schemeClr val="dk1"/>
                </a:solidFill>
                <a:latin typeface="Arial"/>
                <a:ea typeface="Arial"/>
                <a:cs typeface="Arial"/>
                <a:sym typeface="Arial"/>
              </a:rPr>
              <a:t>Kirjastotoiminta tuottaa monenlaista positiivista kädenjälkeä ja toimii kiertotalouden esimerkkinä. Kiertotalouden merkitys tulee tulevaisuudessa vahvistumaan.</a:t>
            </a:r>
            <a:endParaRPr sz="1600" b="1">
              <a:solidFill>
                <a:schemeClr val="dk2"/>
              </a:solidFill>
              <a:latin typeface="Arial"/>
              <a:ea typeface="Arial"/>
              <a:cs typeface="Arial"/>
              <a:sym typeface="Arial"/>
            </a:endParaRPr>
          </a:p>
          <a:p>
            <a:pPr marL="304792" marR="0" lvl="0" indent="-304792" algn="l" rtl="0">
              <a:lnSpc>
                <a:spcPct val="107000"/>
              </a:lnSpc>
              <a:spcBef>
                <a:spcPts val="1067"/>
              </a:spcBef>
              <a:spcAft>
                <a:spcPts val="0"/>
              </a:spcAft>
              <a:buClr>
                <a:schemeClr val="dk2"/>
              </a:buClr>
              <a:buSzPts val="1200"/>
              <a:buFont typeface="Arial"/>
              <a:buAutoNum type="arabicPeriod"/>
            </a:pPr>
            <a:r>
              <a:rPr lang="fi-FI" sz="1600" b="1">
                <a:solidFill>
                  <a:schemeClr val="dk2"/>
                </a:solidFill>
                <a:latin typeface="Arial"/>
                <a:ea typeface="Arial"/>
                <a:cs typeface="Arial"/>
                <a:sym typeface="Arial"/>
              </a:rPr>
              <a:t>Kirjasto on merkittävä kulttuurisen kestävyyden tekijä.</a:t>
            </a:r>
            <a:br>
              <a:rPr lang="fi-FI" sz="1600" b="1">
                <a:solidFill>
                  <a:schemeClr val="dk2"/>
                </a:solidFill>
                <a:latin typeface="Arial"/>
                <a:ea typeface="Arial"/>
                <a:cs typeface="Arial"/>
                <a:sym typeface="Arial"/>
              </a:rPr>
            </a:br>
            <a:r>
              <a:rPr lang="fi-FI" sz="1600">
                <a:solidFill>
                  <a:schemeClr val="dk1"/>
                </a:solidFill>
                <a:latin typeface="Arial"/>
                <a:ea typeface="Arial"/>
                <a:cs typeface="Arial"/>
                <a:sym typeface="Arial"/>
              </a:rPr>
              <a:t>Kirjaston keskeinen tehtävä on kulttuurin, sivistyksen, kirjallisuuden ja lukutaidon vaaliminen.</a:t>
            </a:r>
            <a:endParaRPr sz="2489"/>
          </a:p>
          <a:p>
            <a:pPr marL="304792" marR="0" lvl="0" indent="-304792" algn="l" rtl="0">
              <a:lnSpc>
                <a:spcPct val="107000"/>
              </a:lnSpc>
              <a:spcBef>
                <a:spcPts val="1067"/>
              </a:spcBef>
              <a:spcAft>
                <a:spcPts val="0"/>
              </a:spcAft>
              <a:buClr>
                <a:schemeClr val="dk2"/>
              </a:buClr>
              <a:buSzPts val="1200"/>
              <a:buFont typeface="Arial"/>
              <a:buAutoNum type="arabicPeriod"/>
            </a:pPr>
            <a:r>
              <a:rPr lang="fi-FI" sz="1600" b="1">
                <a:solidFill>
                  <a:schemeClr val="dk2"/>
                </a:solidFill>
                <a:latin typeface="Arial"/>
                <a:ea typeface="Arial"/>
                <a:cs typeface="Arial"/>
                <a:sym typeface="Arial"/>
              </a:rPr>
              <a:t>Kirjastossa on tilaa rauhoittua. </a:t>
            </a:r>
            <a:br>
              <a:rPr lang="fi-FI" sz="1600" b="1">
                <a:solidFill>
                  <a:schemeClr val="dk1"/>
                </a:solidFill>
                <a:latin typeface="Arial"/>
                <a:ea typeface="Arial"/>
                <a:cs typeface="Arial"/>
                <a:sym typeface="Arial"/>
              </a:rPr>
            </a:br>
            <a:r>
              <a:rPr lang="fi-FI" sz="1600">
                <a:solidFill>
                  <a:schemeClr val="dk1"/>
                </a:solidFill>
                <a:latin typeface="Arial"/>
                <a:ea typeface="Arial"/>
                <a:cs typeface="Arial"/>
                <a:sym typeface="Arial"/>
              </a:rPr>
              <a:t>Kirjasto toimii rauhoittumisen ja keskittymisen paikkana. Kirjastosta saa tukea näiden taitojen opetteluun ja aivohyvinvoinnin edistämiseen.</a:t>
            </a:r>
            <a:endParaRPr sz="1600" b="1">
              <a:solidFill>
                <a:schemeClr val="dk1"/>
              </a:solidFill>
              <a:latin typeface="Arial"/>
              <a:ea typeface="Arial"/>
              <a:cs typeface="Arial"/>
              <a:sym typeface="Arial"/>
            </a:endParaRPr>
          </a:p>
          <a:p>
            <a:pPr marL="304792" marR="0" lvl="0" indent="-304792" algn="l" rtl="0">
              <a:lnSpc>
                <a:spcPct val="107000"/>
              </a:lnSpc>
              <a:spcBef>
                <a:spcPts val="1067"/>
              </a:spcBef>
              <a:spcAft>
                <a:spcPts val="0"/>
              </a:spcAft>
              <a:buClr>
                <a:schemeClr val="dk2"/>
              </a:buClr>
              <a:buSzPts val="1200"/>
              <a:buFont typeface="Arial"/>
              <a:buAutoNum type="arabicPeriod"/>
            </a:pPr>
            <a:r>
              <a:rPr lang="fi-FI" sz="1600" b="1">
                <a:solidFill>
                  <a:schemeClr val="dk2"/>
                </a:solidFill>
                <a:latin typeface="Arial"/>
                <a:ea typeface="Arial"/>
                <a:cs typeface="Arial"/>
                <a:sym typeface="Arial"/>
              </a:rPr>
              <a:t>Kirjasto on yhdenvertaisuuden turvasatama - nyt ja tulevaisuudessa. </a:t>
            </a:r>
            <a:br>
              <a:rPr lang="fi-FI" sz="1600" b="1">
                <a:solidFill>
                  <a:schemeClr val="dk1"/>
                </a:solidFill>
                <a:latin typeface="Arial"/>
                <a:ea typeface="Arial"/>
                <a:cs typeface="Arial"/>
                <a:sym typeface="Arial"/>
              </a:rPr>
            </a:br>
            <a:r>
              <a:rPr lang="fi-FI" sz="1600">
                <a:solidFill>
                  <a:schemeClr val="dk1"/>
                </a:solidFill>
                <a:latin typeface="Arial"/>
                <a:ea typeface="Arial"/>
                <a:cs typeface="Arial"/>
                <a:sym typeface="Arial"/>
              </a:rPr>
              <a:t>Kuka vain voi tulla kirjastoon milloin vain ja löytää kirjastosta itselleen sopivaa sisältöä.</a:t>
            </a:r>
            <a:endParaRPr sz="1600">
              <a:solidFill>
                <a:schemeClr val="dk1"/>
              </a:solidFill>
              <a:latin typeface="Arial"/>
              <a:ea typeface="Arial"/>
              <a:cs typeface="Arial"/>
              <a:sym typeface="Arial"/>
            </a:endParaRPr>
          </a:p>
        </p:txBody>
      </p:sp>
      <p:pic>
        <p:nvPicPr>
          <p:cNvPr id="261" name="Google Shape;261;p14" descr="Kuva, joka sisältää kohteen piirros, luonnos, clipart, Piirrokset&#10;&#10;Kuvaus luotu automaattisesti"/>
          <p:cNvPicPr preferRelativeResize="0"/>
          <p:nvPr/>
        </p:nvPicPr>
        <p:blipFill rotWithShape="1">
          <a:blip r:embed="rId3">
            <a:alphaModFix/>
          </a:blip>
          <a:srcRect l="4658" t="5347" r="41925" b="4964"/>
          <a:stretch/>
        </p:blipFill>
        <p:spPr>
          <a:xfrm>
            <a:off x="546199" y="2139583"/>
            <a:ext cx="1002607" cy="470579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EDF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458D1D-0212-462D-805D-C5B5233C1EF7}"/>
              </a:ext>
            </a:extLst>
          </p:cNvPr>
          <p:cNvSpPr>
            <a:spLocks noGrp="1"/>
          </p:cNvSpPr>
          <p:nvPr>
            <p:ph type="title"/>
          </p:nvPr>
        </p:nvSpPr>
        <p:spPr>
          <a:xfrm>
            <a:off x="535953" y="637207"/>
            <a:ext cx="10334755" cy="1338451"/>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fi-FI" sz="4800" b="1" i="0">
                <a:solidFill>
                  <a:srgbClr val="00855F"/>
                </a:solidFill>
                <a:effectLst/>
              </a:rPr>
              <a:t>Kestävän kehityksen lupauksemme</a:t>
            </a:r>
            <a:endParaRPr lang="fi-FI" sz="4800">
              <a:solidFill>
                <a:srgbClr val="00855F"/>
              </a:solidFill>
            </a:endParaRPr>
          </a:p>
        </p:txBody>
      </p:sp>
      <p:sp>
        <p:nvSpPr>
          <p:cNvPr id="5" name="Tekstiruutu 4">
            <a:extLst>
              <a:ext uri="{FF2B5EF4-FFF2-40B4-BE49-F238E27FC236}">
                <a16:creationId xmlns:a16="http://schemas.microsoft.com/office/drawing/2014/main" id="{A26EDDD3-3ABB-4CB0-9DC4-89CEB82574D2}"/>
              </a:ext>
            </a:extLst>
          </p:cNvPr>
          <p:cNvSpPr txBox="1"/>
          <p:nvPr/>
        </p:nvSpPr>
        <p:spPr>
          <a:xfrm>
            <a:off x="1961993" y="2429723"/>
            <a:ext cx="9789457" cy="131574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fi-FI" sz="2650" i="0">
                <a:solidFill>
                  <a:srgbClr val="00855F"/>
                </a:solidFill>
                <a:effectLst/>
                <a:ea typeface="Verdana"/>
              </a:rPr>
              <a:t>Kirjasto tukee </a:t>
            </a:r>
            <a:r>
              <a:rPr lang="fi-FI" sz="2650">
                <a:solidFill>
                  <a:srgbClr val="00855F"/>
                </a:solidFill>
                <a:ea typeface="Verdana"/>
              </a:rPr>
              <a:t>lukutaitoa </a:t>
            </a:r>
            <a:r>
              <a:rPr lang="fi-FI" sz="2650" i="0">
                <a:solidFill>
                  <a:srgbClr val="00855F"/>
                </a:solidFill>
                <a:effectLst/>
                <a:ea typeface="Verdana"/>
              </a:rPr>
              <a:t>ja </a:t>
            </a:r>
            <a:r>
              <a:rPr lang="fi-FI" sz="2650">
                <a:solidFill>
                  <a:srgbClr val="00855F"/>
                </a:solidFill>
                <a:ea typeface="Verdana"/>
              </a:rPr>
              <a:t>lukemisen kulttuuria</a:t>
            </a:r>
            <a:r>
              <a:rPr lang="fi-FI" sz="2650" i="0">
                <a:solidFill>
                  <a:srgbClr val="00855F"/>
                </a:solidFill>
                <a:effectLst/>
                <a:ea typeface="Verdana"/>
              </a:rPr>
              <a:t>.</a:t>
            </a:r>
            <a:endParaRPr lang="fi-FI" sz="2650">
              <a:solidFill>
                <a:srgbClr val="00855F"/>
              </a:solidFill>
              <a:ea typeface="Verdana"/>
            </a:endParaRPr>
          </a:p>
          <a:p>
            <a:endParaRPr lang="fi-FI" sz="2650">
              <a:solidFill>
                <a:srgbClr val="00855F"/>
              </a:solidFill>
              <a:ea typeface="Verdana"/>
            </a:endParaRPr>
          </a:p>
          <a:p>
            <a:endParaRPr lang="fi-FI" sz="2650">
              <a:solidFill>
                <a:srgbClr val="00855F"/>
              </a:solidFill>
            </a:endParaRPr>
          </a:p>
        </p:txBody>
      </p:sp>
      <p:sp>
        <p:nvSpPr>
          <p:cNvPr id="10" name="Tekstiruutu 9">
            <a:extLst>
              <a:ext uri="{FF2B5EF4-FFF2-40B4-BE49-F238E27FC236}">
                <a16:creationId xmlns:a16="http://schemas.microsoft.com/office/drawing/2014/main" id="{E758F37F-45FD-4EB5-86BB-F49C57407DF3}"/>
              </a:ext>
            </a:extLst>
          </p:cNvPr>
          <p:cNvSpPr txBox="1"/>
          <p:nvPr/>
        </p:nvSpPr>
        <p:spPr>
          <a:xfrm>
            <a:off x="1961992" y="3836004"/>
            <a:ext cx="9625531" cy="907941"/>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fi-FI" sz="2650" b="0" i="0">
                <a:solidFill>
                  <a:srgbClr val="00855F"/>
                </a:solidFill>
                <a:effectLst/>
              </a:rPr>
              <a:t>Kirjasto </a:t>
            </a:r>
            <a:r>
              <a:rPr lang="fi-FI" sz="2650">
                <a:solidFill>
                  <a:srgbClr val="00855F"/>
                </a:solidFill>
              </a:rPr>
              <a:t>toimii esimerkkinä kestävyydessä </a:t>
            </a:r>
            <a:r>
              <a:rPr lang="fi-FI" sz="2650" b="0" i="0">
                <a:solidFill>
                  <a:srgbClr val="00855F"/>
                </a:solidFill>
                <a:effectLst/>
              </a:rPr>
              <a:t>ja </a:t>
            </a:r>
            <a:r>
              <a:rPr lang="fi-FI" sz="2650">
                <a:solidFill>
                  <a:srgbClr val="00855F"/>
                </a:solidFill>
              </a:rPr>
              <a:t>kiertotaloudessa</a:t>
            </a:r>
            <a:r>
              <a:rPr lang="fi-FI" sz="2650" b="0" i="0">
                <a:solidFill>
                  <a:srgbClr val="00855F"/>
                </a:solidFill>
                <a:effectLst/>
              </a:rPr>
              <a:t>.</a:t>
            </a:r>
            <a:endParaRPr lang="fi-FI" sz="2650">
              <a:solidFill>
                <a:srgbClr val="00855F"/>
              </a:solidFill>
            </a:endParaRPr>
          </a:p>
          <a:p>
            <a:endParaRPr lang="fi-FI" sz="2650" b="0" i="0">
              <a:solidFill>
                <a:srgbClr val="00855F"/>
              </a:solidFill>
              <a:effectLst/>
            </a:endParaRPr>
          </a:p>
        </p:txBody>
      </p:sp>
      <p:sp>
        <p:nvSpPr>
          <p:cNvPr id="12" name="Tekstiruutu 11">
            <a:extLst>
              <a:ext uri="{FF2B5EF4-FFF2-40B4-BE49-F238E27FC236}">
                <a16:creationId xmlns:a16="http://schemas.microsoft.com/office/drawing/2014/main" id="{B4EFBD85-83EF-49A0-81E0-0C51D6CFE2AB}"/>
              </a:ext>
            </a:extLst>
          </p:cNvPr>
          <p:cNvSpPr txBox="1"/>
          <p:nvPr/>
        </p:nvSpPr>
        <p:spPr>
          <a:xfrm>
            <a:off x="1961992" y="5212917"/>
            <a:ext cx="9482096" cy="907941"/>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fi-FI" sz="2650" i="0" u="none" strike="noStrike" cap="none">
                <a:solidFill>
                  <a:srgbClr val="00855F"/>
                </a:solidFill>
              </a:rPr>
              <a:t>Kirjasto </a:t>
            </a:r>
            <a:r>
              <a:rPr lang="fi-FI" sz="2650">
                <a:solidFill>
                  <a:srgbClr val="00855F"/>
                </a:solidFill>
              </a:rPr>
              <a:t>on yhdenvertaisuuden tyyssija</a:t>
            </a:r>
            <a:r>
              <a:rPr lang="fi-FI" sz="2650" i="0" u="none" strike="noStrike" cap="none">
                <a:solidFill>
                  <a:srgbClr val="00855F"/>
                </a:solidFill>
              </a:rPr>
              <a:t>.</a:t>
            </a:r>
            <a:endParaRPr lang="fi-FI" sz="2650">
              <a:solidFill>
                <a:srgbClr val="00855F"/>
              </a:solidFill>
            </a:endParaRPr>
          </a:p>
          <a:p>
            <a:pPr marL="0" marR="0" lvl="0" indent="0" algn="l">
              <a:lnSpc>
                <a:spcPct val="100000"/>
              </a:lnSpc>
              <a:spcBef>
                <a:spcPts val="0"/>
              </a:spcBef>
              <a:spcAft>
                <a:spcPts val="0"/>
              </a:spcAft>
              <a:buSzPts val="1050"/>
              <a:buFont typeface="Calibri"/>
              <a:buNone/>
            </a:pPr>
            <a:endParaRPr lang="fi-FI" sz="2650" i="0" u="none" strike="noStrike" cap="none">
              <a:solidFill>
                <a:srgbClr val="00855F"/>
              </a:solidFill>
            </a:endParaRPr>
          </a:p>
        </p:txBody>
      </p:sp>
      <p:pic>
        <p:nvPicPr>
          <p:cNvPr id="16" name="Kuva 15">
            <a:extLst>
              <a:ext uri="{FF2B5EF4-FFF2-40B4-BE49-F238E27FC236}">
                <a16:creationId xmlns:a16="http://schemas.microsoft.com/office/drawing/2014/main" id="{348437F1-2BF0-4B21-91F8-98FC72FD187C}"/>
              </a:ext>
            </a:extLst>
          </p:cNvPr>
          <p:cNvPicPr>
            <a:picLocks noChangeAspect="1"/>
          </p:cNvPicPr>
          <p:nvPr/>
        </p:nvPicPr>
        <p:blipFill>
          <a:blip r:embed="rId2"/>
          <a:stretch>
            <a:fillRect/>
          </a:stretch>
        </p:blipFill>
        <p:spPr>
          <a:xfrm>
            <a:off x="613194" y="2005221"/>
            <a:ext cx="851540" cy="851540"/>
          </a:xfrm>
          <a:prstGeom prst="rect">
            <a:avLst/>
          </a:prstGeom>
        </p:spPr>
      </p:pic>
      <p:pic>
        <p:nvPicPr>
          <p:cNvPr id="18" name="Kuva 17">
            <a:extLst>
              <a:ext uri="{FF2B5EF4-FFF2-40B4-BE49-F238E27FC236}">
                <a16:creationId xmlns:a16="http://schemas.microsoft.com/office/drawing/2014/main" id="{1C572529-42BC-4031-AD71-3909102547E3}"/>
              </a:ext>
            </a:extLst>
          </p:cNvPr>
          <p:cNvPicPr>
            <a:picLocks noChangeAspect="1"/>
          </p:cNvPicPr>
          <p:nvPr/>
        </p:nvPicPr>
        <p:blipFill>
          <a:blip r:embed="rId3"/>
          <a:stretch>
            <a:fillRect/>
          </a:stretch>
        </p:blipFill>
        <p:spPr>
          <a:xfrm>
            <a:off x="611856" y="2928675"/>
            <a:ext cx="889792" cy="889792"/>
          </a:xfrm>
          <a:prstGeom prst="rect">
            <a:avLst/>
          </a:prstGeom>
        </p:spPr>
      </p:pic>
      <p:pic>
        <p:nvPicPr>
          <p:cNvPr id="19" name="Kuva 18">
            <a:extLst>
              <a:ext uri="{FF2B5EF4-FFF2-40B4-BE49-F238E27FC236}">
                <a16:creationId xmlns:a16="http://schemas.microsoft.com/office/drawing/2014/main" id="{063F7D6B-0A89-4A14-A8AD-597658E953EE}"/>
              </a:ext>
            </a:extLst>
          </p:cNvPr>
          <p:cNvPicPr>
            <a:picLocks noChangeAspect="1"/>
          </p:cNvPicPr>
          <p:nvPr/>
        </p:nvPicPr>
        <p:blipFill>
          <a:blip r:embed="rId4"/>
          <a:stretch>
            <a:fillRect/>
          </a:stretch>
        </p:blipFill>
        <p:spPr>
          <a:xfrm>
            <a:off x="630982" y="3862482"/>
            <a:ext cx="851540" cy="851540"/>
          </a:xfrm>
          <a:prstGeom prst="rect">
            <a:avLst/>
          </a:prstGeom>
        </p:spPr>
      </p:pic>
      <p:pic>
        <p:nvPicPr>
          <p:cNvPr id="20" name="Kuva 19">
            <a:extLst>
              <a:ext uri="{FF2B5EF4-FFF2-40B4-BE49-F238E27FC236}">
                <a16:creationId xmlns:a16="http://schemas.microsoft.com/office/drawing/2014/main" id="{8463439A-D250-4337-8A62-08C4F7F9338A}"/>
              </a:ext>
            </a:extLst>
          </p:cNvPr>
          <p:cNvPicPr>
            <a:picLocks noChangeAspect="1"/>
          </p:cNvPicPr>
          <p:nvPr/>
        </p:nvPicPr>
        <p:blipFill>
          <a:blip r:embed="rId5"/>
          <a:stretch>
            <a:fillRect/>
          </a:stretch>
        </p:blipFill>
        <p:spPr>
          <a:xfrm>
            <a:off x="630982" y="4771485"/>
            <a:ext cx="851540" cy="851540"/>
          </a:xfrm>
          <a:prstGeom prst="rect">
            <a:avLst/>
          </a:prstGeom>
        </p:spPr>
      </p:pic>
      <p:pic>
        <p:nvPicPr>
          <p:cNvPr id="21" name="Kuva 20">
            <a:extLst>
              <a:ext uri="{FF2B5EF4-FFF2-40B4-BE49-F238E27FC236}">
                <a16:creationId xmlns:a16="http://schemas.microsoft.com/office/drawing/2014/main" id="{F82056E2-7520-41FB-A03A-FC15EDD13A99}"/>
              </a:ext>
            </a:extLst>
          </p:cNvPr>
          <p:cNvPicPr>
            <a:picLocks noChangeAspect="1"/>
          </p:cNvPicPr>
          <p:nvPr/>
        </p:nvPicPr>
        <p:blipFill>
          <a:blip r:embed="rId6"/>
          <a:stretch>
            <a:fillRect/>
          </a:stretch>
        </p:blipFill>
        <p:spPr>
          <a:xfrm>
            <a:off x="630981" y="5680487"/>
            <a:ext cx="851540" cy="851540"/>
          </a:xfrm>
          <a:prstGeom prst="rect">
            <a:avLst/>
          </a:prstGeom>
        </p:spPr>
      </p:pic>
    </p:spTree>
    <p:extLst>
      <p:ext uri="{BB962C8B-B14F-4D97-AF65-F5344CB8AC3E}">
        <p14:creationId xmlns:p14="http://schemas.microsoft.com/office/powerpoint/2010/main" val="2060516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432DC-705E-B465-E92A-D60BE184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CEE33-4731-9846-FBB6-F6CE5F2D6F3A}"/>
              </a:ext>
            </a:extLst>
          </p:cNvPr>
          <p:cNvSpPr>
            <a:spLocks noGrp="1"/>
          </p:cNvSpPr>
          <p:nvPr>
            <p:ph type="title"/>
          </p:nvPr>
        </p:nvSpPr>
        <p:spPr>
          <a:xfrm>
            <a:off x="178771" y="6319830"/>
            <a:ext cx="10800000" cy="462898"/>
          </a:xfrm>
        </p:spPr>
        <p:txBody>
          <a:bodyPr/>
          <a:lstStyle/>
          <a:p>
            <a:r>
              <a:rPr lang="fi-FI" sz="2000" b="0">
                <a:solidFill>
                  <a:schemeClr val="accent6"/>
                </a:solidFill>
              </a:rPr>
              <a:t>KIRJASTON KESTÄVYYSLUPAUS JA TOIMENPITEET</a:t>
            </a:r>
          </a:p>
        </p:txBody>
      </p:sp>
      <p:cxnSp>
        <p:nvCxnSpPr>
          <p:cNvPr id="4" name="Straight Connector 3">
            <a:extLst>
              <a:ext uri="{FF2B5EF4-FFF2-40B4-BE49-F238E27FC236}">
                <a16:creationId xmlns:a16="http://schemas.microsoft.com/office/drawing/2014/main" id="{7FD6FC66-96B5-14D7-3AE5-F527E38318E2}"/>
              </a:ext>
            </a:extLst>
          </p:cNvPr>
          <p:cNvCxnSpPr>
            <a:cxnSpLocks/>
          </p:cNvCxnSpPr>
          <p:nvPr/>
        </p:nvCxnSpPr>
        <p:spPr>
          <a:xfrm>
            <a:off x="92431" y="2146699"/>
            <a:ext cx="1171247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802656B-D4F7-A7FF-F5AB-14895D914C34}"/>
              </a:ext>
            </a:extLst>
          </p:cNvPr>
          <p:cNvCxnSpPr>
            <a:cxnSpLocks/>
          </p:cNvCxnSpPr>
          <p:nvPr/>
        </p:nvCxnSpPr>
        <p:spPr>
          <a:xfrm flipH="1" flipV="1">
            <a:off x="6066641" y="1768950"/>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C0DFFC-6572-BC7B-BEEC-779D4917FB72}"/>
              </a:ext>
            </a:extLst>
          </p:cNvPr>
          <p:cNvCxnSpPr>
            <a:cxnSpLocks/>
          </p:cNvCxnSpPr>
          <p:nvPr/>
        </p:nvCxnSpPr>
        <p:spPr>
          <a:xfrm flipH="1" flipV="1">
            <a:off x="8062832" y="1771852"/>
            <a:ext cx="123" cy="420381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7BF8698-1ED1-9EE3-9B25-B726EF098B51}"/>
              </a:ext>
            </a:extLst>
          </p:cNvPr>
          <p:cNvSpPr txBox="1"/>
          <p:nvPr/>
        </p:nvSpPr>
        <p:spPr>
          <a:xfrm>
            <a:off x="44940" y="127652"/>
            <a:ext cx="2233304" cy="307777"/>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srgbClr val="7FC200"/>
                </a:solidFill>
                <a:effectLst/>
                <a:uLnTx/>
                <a:uFillTx/>
                <a:latin typeface="Verdana"/>
                <a:ea typeface="+mn-ea"/>
                <a:cs typeface="+mn-cs"/>
              </a:rPr>
              <a:t>KESTÄVYYSLUPAUS </a:t>
            </a:r>
          </a:p>
        </p:txBody>
      </p:sp>
      <p:sp>
        <p:nvSpPr>
          <p:cNvPr id="30" name="Rectangle 29">
            <a:extLst>
              <a:ext uri="{FF2B5EF4-FFF2-40B4-BE49-F238E27FC236}">
                <a16:creationId xmlns:a16="http://schemas.microsoft.com/office/drawing/2014/main" id="{F2D854E2-EF8B-0366-45FC-9FC0E5580F77}"/>
              </a:ext>
            </a:extLst>
          </p:cNvPr>
          <p:cNvSpPr/>
          <p:nvPr/>
        </p:nvSpPr>
        <p:spPr>
          <a:xfrm>
            <a:off x="92431" y="402375"/>
            <a:ext cx="6276979" cy="1137684"/>
          </a:xfrm>
          <a:prstGeom prst="rect">
            <a:avLst/>
          </a:prstGeom>
          <a:no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lang="fi-FI" b="1">
                <a:solidFill>
                  <a:schemeClr val="tx1"/>
                </a:solidFill>
                <a:latin typeface="Verdana"/>
                <a:ea typeface="Verdana"/>
              </a:rPr>
              <a:t>Kirjasto tukee lukutaitoa ja lukemisen kulttuuria.</a:t>
            </a:r>
            <a:endParaRPr lang="fi-FI">
              <a:solidFill>
                <a:schemeClr val="tx1"/>
              </a:solidFill>
              <a:latin typeface="Verdana" panose="020B0604030504040204" pitchFamily="34" charset="0"/>
              <a:ea typeface="Verdana" panose="020B060403050404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endParaRPr>
          </a:p>
        </p:txBody>
      </p:sp>
      <p:sp>
        <p:nvSpPr>
          <p:cNvPr id="28" name="Rectangle 27">
            <a:extLst>
              <a:ext uri="{FF2B5EF4-FFF2-40B4-BE49-F238E27FC236}">
                <a16:creationId xmlns:a16="http://schemas.microsoft.com/office/drawing/2014/main" id="{92D306D7-2011-64DC-1EAF-09A1AFB8FC2E}"/>
              </a:ext>
            </a:extLst>
          </p:cNvPr>
          <p:cNvSpPr/>
          <p:nvPr/>
        </p:nvSpPr>
        <p:spPr>
          <a:xfrm>
            <a:off x="9607662" y="200432"/>
            <a:ext cx="2536467" cy="11376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1" u="none" strike="noStrike" kern="1200" cap="none" spc="0" normalizeH="0" baseline="0" noProof="0">
                <a:ln>
                  <a:noFill/>
                </a:ln>
                <a:solidFill>
                  <a:schemeClr val="accent6"/>
                </a:solidFill>
                <a:effectLst/>
                <a:uLnTx/>
                <a:uFillTx/>
                <a:latin typeface="Verdana"/>
                <a:ea typeface="+mn-ea"/>
                <a:cs typeface="+mn-cs"/>
              </a:rPr>
              <a:t>KIRJASTO JA VASTUUHENKILÖT</a:t>
            </a:r>
          </a:p>
        </p:txBody>
      </p:sp>
      <p:sp>
        <p:nvSpPr>
          <p:cNvPr id="38" name="Text Placeholder 7">
            <a:extLst>
              <a:ext uri="{FF2B5EF4-FFF2-40B4-BE49-F238E27FC236}">
                <a16:creationId xmlns:a16="http://schemas.microsoft.com/office/drawing/2014/main" id="{9327D383-FF0A-4927-2DDD-BF48FBA424BA}"/>
              </a:ext>
            </a:extLst>
          </p:cNvPr>
          <p:cNvSpPr txBox="1">
            <a:spLocks/>
          </p:cNvSpPr>
          <p:nvPr/>
        </p:nvSpPr>
        <p:spPr>
          <a:xfrm>
            <a:off x="6527285" y="402981"/>
            <a:ext cx="3003774" cy="1143101"/>
          </a:xfrm>
          <a:prstGeom prst="rect">
            <a:avLst/>
          </a:prstGeom>
          <a:ln w="38100">
            <a:solidFill>
              <a:schemeClr val="accent4"/>
            </a:solidFill>
          </a:ln>
        </p:spPr>
        <p:txBody>
          <a:bodyPr vert="horz" lIns="0" tIns="0" rIns="0" bIns="0" rtlCol="0" anchor="t">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fi-FI" sz="1400" b="1" i="0" u="none" strike="noStrike" kern="1200" cap="none" spc="0" normalizeH="0" baseline="0" noProof="0">
              <a:ln>
                <a:noFill/>
              </a:ln>
              <a:solidFill>
                <a:srgbClr val="34B98B"/>
              </a:solidFill>
              <a:effectLst/>
              <a:uLnTx/>
              <a:uFillTx/>
              <a:latin typeface="Verdana"/>
              <a:ea typeface="Verdana"/>
            </a:endParaRPr>
          </a:p>
        </p:txBody>
      </p:sp>
      <p:sp>
        <p:nvSpPr>
          <p:cNvPr id="39" name="TextBox 38">
            <a:extLst>
              <a:ext uri="{FF2B5EF4-FFF2-40B4-BE49-F238E27FC236}">
                <a16:creationId xmlns:a16="http://schemas.microsoft.com/office/drawing/2014/main" id="{D75E1F96-191C-B313-0E01-61C325D665F6}"/>
              </a:ext>
            </a:extLst>
          </p:cNvPr>
          <p:cNvSpPr txBox="1"/>
          <p:nvPr/>
        </p:nvSpPr>
        <p:spPr>
          <a:xfrm>
            <a:off x="9822616" y="2455742"/>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0" name="TextBox 39">
            <a:extLst>
              <a:ext uri="{FF2B5EF4-FFF2-40B4-BE49-F238E27FC236}">
                <a16:creationId xmlns:a16="http://schemas.microsoft.com/office/drawing/2014/main" id="{A9F6514E-D680-507B-4925-1E71BD3F99C1}"/>
              </a:ext>
            </a:extLst>
          </p:cNvPr>
          <p:cNvSpPr txBox="1"/>
          <p:nvPr/>
        </p:nvSpPr>
        <p:spPr>
          <a:xfrm>
            <a:off x="9822616" y="2982425"/>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1" name="TextBox 40">
            <a:extLst>
              <a:ext uri="{FF2B5EF4-FFF2-40B4-BE49-F238E27FC236}">
                <a16:creationId xmlns:a16="http://schemas.microsoft.com/office/drawing/2014/main" id="{D5365F63-4FB2-E786-63EC-F9C57BBACEFE}"/>
              </a:ext>
            </a:extLst>
          </p:cNvPr>
          <p:cNvSpPr txBox="1"/>
          <p:nvPr/>
        </p:nvSpPr>
        <p:spPr>
          <a:xfrm>
            <a:off x="9822616" y="2726201"/>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7FE77C2E-3F5D-8AD7-8DFF-76CBCD817339}"/>
              </a:ext>
            </a:extLst>
          </p:cNvPr>
          <p:cNvSpPr txBox="1"/>
          <p:nvPr/>
        </p:nvSpPr>
        <p:spPr>
          <a:xfrm>
            <a:off x="145899" y="1759511"/>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TOIMENPIDE</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cxnSp>
        <p:nvCxnSpPr>
          <p:cNvPr id="44" name="Straight Connector 43">
            <a:extLst>
              <a:ext uri="{FF2B5EF4-FFF2-40B4-BE49-F238E27FC236}">
                <a16:creationId xmlns:a16="http://schemas.microsoft.com/office/drawing/2014/main" id="{C36E3FBF-A3AB-F269-974F-69C76CC1F22B}"/>
              </a:ext>
            </a:extLst>
          </p:cNvPr>
          <p:cNvCxnSpPr>
            <a:cxnSpLocks/>
          </p:cNvCxnSpPr>
          <p:nvPr/>
        </p:nvCxnSpPr>
        <p:spPr>
          <a:xfrm>
            <a:off x="92431" y="3289977"/>
            <a:ext cx="1165760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1A38335-EA11-D1D5-52BB-09A8D7D1ADDC}"/>
              </a:ext>
            </a:extLst>
          </p:cNvPr>
          <p:cNvCxnSpPr>
            <a:cxnSpLocks/>
          </p:cNvCxnSpPr>
          <p:nvPr/>
        </p:nvCxnSpPr>
        <p:spPr>
          <a:xfrm>
            <a:off x="145899" y="4419675"/>
            <a:ext cx="11604141"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7" name="Picture 46">
            <a:extLst>
              <a:ext uri="{FF2B5EF4-FFF2-40B4-BE49-F238E27FC236}">
                <a16:creationId xmlns:a16="http://schemas.microsoft.com/office/drawing/2014/main" id="{92A1D212-C4AE-69D7-32C6-E8F152185811}"/>
              </a:ext>
            </a:extLst>
          </p:cNvPr>
          <p:cNvPicPr>
            <a:picLocks noChangeAspect="1"/>
          </p:cNvPicPr>
          <p:nvPr/>
        </p:nvPicPr>
        <p:blipFill>
          <a:blip r:embed="rId2"/>
          <a:stretch>
            <a:fillRect/>
          </a:stretch>
        </p:blipFill>
        <p:spPr>
          <a:xfrm>
            <a:off x="9081665" y="2264010"/>
            <a:ext cx="198661" cy="340562"/>
          </a:xfrm>
          <a:prstGeom prst="rect">
            <a:avLst/>
          </a:prstGeom>
        </p:spPr>
      </p:pic>
      <p:pic>
        <p:nvPicPr>
          <p:cNvPr id="48" name="Picture 47">
            <a:extLst>
              <a:ext uri="{FF2B5EF4-FFF2-40B4-BE49-F238E27FC236}">
                <a16:creationId xmlns:a16="http://schemas.microsoft.com/office/drawing/2014/main" id="{BC7452FB-32A8-C73C-743B-F8D8ADE0E008}"/>
              </a:ext>
            </a:extLst>
          </p:cNvPr>
          <p:cNvPicPr>
            <a:picLocks noChangeAspect="1"/>
          </p:cNvPicPr>
          <p:nvPr/>
        </p:nvPicPr>
        <p:blipFill>
          <a:blip r:embed="rId3"/>
          <a:stretch>
            <a:fillRect/>
          </a:stretch>
        </p:blipFill>
        <p:spPr>
          <a:xfrm>
            <a:off x="9000695" y="2690239"/>
            <a:ext cx="407734" cy="407734"/>
          </a:xfrm>
          <a:prstGeom prst="rect">
            <a:avLst/>
          </a:prstGeom>
        </p:spPr>
      </p:pic>
      <p:pic>
        <p:nvPicPr>
          <p:cNvPr id="50" name="Picture 49">
            <a:extLst>
              <a:ext uri="{FF2B5EF4-FFF2-40B4-BE49-F238E27FC236}">
                <a16:creationId xmlns:a16="http://schemas.microsoft.com/office/drawing/2014/main" id="{243F5C2B-41E0-5ADE-1803-5F888CEF1249}"/>
              </a:ext>
            </a:extLst>
          </p:cNvPr>
          <p:cNvPicPr>
            <a:picLocks noChangeAspect="1"/>
          </p:cNvPicPr>
          <p:nvPr/>
        </p:nvPicPr>
        <p:blipFill>
          <a:blip r:embed="rId4"/>
          <a:stretch>
            <a:fillRect/>
          </a:stretch>
        </p:blipFill>
        <p:spPr>
          <a:xfrm>
            <a:off x="8448317" y="2415400"/>
            <a:ext cx="164606" cy="170703"/>
          </a:xfrm>
          <a:prstGeom prst="rect">
            <a:avLst/>
          </a:prstGeom>
        </p:spPr>
      </p:pic>
      <p:pic>
        <p:nvPicPr>
          <p:cNvPr id="51" name="Picture 50">
            <a:extLst>
              <a:ext uri="{FF2B5EF4-FFF2-40B4-BE49-F238E27FC236}">
                <a16:creationId xmlns:a16="http://schemas.microsoft.com/office/drawing/2014/main" id="{70A163DC-9E52-7B7F-1D7F-A08A4BD224ED}"/>
              </a:ext>
            </a:extLst>
          </p:cNvPr>
          <p:cNvPicPr>
            <a:picLocks noChangeAspect="1"/>
          </p:cNvPicPr>
          <p:nvPr/>
        </p:nvPicPr>
        <p:blipFill>
          <a:blip r:embed="rId4"/>
          <a:stretch>
            <a:fillRect/>
          </a:stretch>
        </p:blipFill>
        <p:spPr>
          <a:xfrm>
            <a:off x="8448317" y="2845337"/>
            <a:ext cx="164606" cy="170703"/>
          </a:xfrm>
          <a:prstGeom prst="rect">
            <a:avLst/>
          </a:prstGeom>
        </p:spPr>
      </p:pic>
      <p:pic>
        <p:nvPicPr>
          <p:cNvPr id="52" name="Picture 51">
            <a:extLst>
              <a:ext uri="{FF2B5EF4-FFF2-40B4-BE49-F238E27FC236}">
                <a16:creationId xmlns:a16="http://schemas.microsoft.com/office/drawing/2014/main" id="{850E9F95-2291-64A3-05E9-4D26DB39691F}"/>
              </a:ext>
            </a:extLst>
          </p:cNvPr>
          <p:cNvPicPr>
            <a:picLocks noChangeAspect="1"/>
          </p:cNvPicPr>
          <p:nvPr/>
        </p:nvPicPr>
        <p:blipFill>
          <a:blip r:embed="rId4"/>
          <a:stretch>
            <a:fillRect/>
          </a:stretch>
        </p:blipFill>
        <p:spPr>
          <a:xfrm>
            <a:off x="9657689" y="2537453"/>
            <a:ext cx="164606" cy="170703"/>
          </a:xfrm>
          <a:prstGeom prst="rect">
            <a:avLst/>
          </a:prstGeom>
        </p:spPr>
      </p:pic>
      <p:pic>
        <p:nvPicPr>
          <p:cNvPr id="53" name="Picture 52">
            <a:extLst>
              <a:ext uri="{FF2B5EF4-FFF2-40B4-BE49-F238E27FC236}">
                <a16:creationId xmlns:a16="http://schemas.microsoft.com/office/drawing/2014/main" id="{00F70EB5-303E-269F-254A-7D6C1A9A75C2}"/>
              </a:ext>
            </a:extLst>
          </p:cNvPr>
          <p:cNvPicPr>
            <a:picLocks noChangeAspect="1"/>
          </p:cNvPicPr>
          <p:nvPr/>
        </p:nvPicPr>
        <p:blipFill>
          <a:blip r:embed="rId4"/>
          <a:stretch>
            <a:fillRect/>
          </a:stretch>
        </p:blipFill>
        <p:spPr>
          <a:xfrm>
            <a:off x="9661745" y="2787252"/>
            <a:ext cx="164606" cy="170703"/>
          </a:xfrm>
          <a:prstGeom prst="rect">
            <a:avLst/>
          </a:prstGeom>
        </p:spPr>
      </p:pic>
      <p:pic>
        <p:nvPicPr>
          <p:cNvPr id="54" name="Picture 53">
            <a:extLst>
              <a:ext uri="{FF2B5EF4-FFF2-40B4-BE49-F238E27FC236}">
                <a16:creationId xmlns:a16="http://schemas.microsoft.com/office/drawing/2014/main" id="{460C851F-E134-72EF-23DC-0B9A81F4EF93}"/>
              </a:ext>
            </a:extLst>
          </p:cNvPr>
          <p:cNvPicPr>
            <a:picLocks noChangeAspect="1"/>
          </p:cNvPicPr>
          <p:nvPr/>
        </p:nvPicPr>
        <p:blipFill>
          <a:blip r:embed="rId4"/>
          <a:stretch>
            <a:fillRect/>
          </a:stretch>
        </p:blipFill>
        <p:spPr>
          <a:xfrm>
            <a:off x="9661745" y="3068609"/>
            <a:ext cx="164606" cy="170703"/>
          </a:xfrm>
          <a:prstGeom prst="rect">
            <a:avLst/>
          </a:prstGeom>
        </p:spPr>
      </p:pic>
      <p:sp>
        <p:nvSpPr>
          <p:cNvPr id="55" name="TextBox 54">
            <a:extLst>
              <a:ext uri="{FF2B5EF4-FFF2-40B4-BE49-F238E27FC236}">
                <a16:creationId xmlns:a16="http://schemas.microsoft.com/office/drawing/2014/main" id="{C736030A-434C-6BA8-9454-BFD7369B4AC6}"/>
              </a:ext>
            </a:extLst>
          </p:cNvPr>
          <p:cNvSpPr txBox="1"/>
          <p:nvPr/>
        </p:nvSpPr>
        <p:spPr>
          <a:xfrm>
            <a:off x="8238947" y="1809469"/>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VAIKUTUS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56" name="TextBox 55">
            <a:extLst>
              <a:ext uri="{FF2B5EF4-FFF2-40B4-BE49-F238E27FC236}">
                <a16:creationId xmlns:a16="http://schemas.microsoft.com/office/drawing/2014/main" id="{B11F1F18-3541-C58D-9451-F72ADDECB3C3}"/>
              </a:ext>
            </a:extLst>
          </p:cNvPr>
          <p:cNvSpPr txBox="1"/>
          <p:nvPr/>
        </p:nvSpPr>
        <p:spPr>
          <a:xfrm>
            <a:off x="9531059" y="179976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AJOITUS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58" name="Picture 57">
            <a:extLst>
              <a:ext uri="{FF2B5EF4-FFF2-40B4-BE49-F238E27FC236}">
                <a16:creationId xmlns:a16="http://schemas.microsoft.com/office/drawing/2014/main" id="{DC13EBD8-EC45-3171-A7A9-93B0041CDFAE}"/>
              </a:ext>
            </a:extLst>
          </p:cNvPr>
          <p:cNvPicPr>
            <a:picLocks noChangeAspect="1"/>
          </p:cNvPicPr>
          <p:nvPr/>
        </p:nvPicPr>
        <p:blipFill>
          <a:blip r:embed="rId3"/>
          <a:stretch>
            <a:fillRect/>
          </a:stretch>
        </p:blipFill>
        <p:spPr>
          <a:xfrm>
            <a:off x="8990245" y="3807683"/>
            <a:ext cx="407734" cy="407734"/>
          </a:xfrm>
          <a:prstGeom prst="rect">
            <a:avLst/>
          </a:prstGeom>
        </p:spPr>
      </p:pic>
      <p:pic>
        <p:nvPicPr>
          <p:cNvPr id="59" name="Picture 58">
            <a:extLst>
              <a:ext uri="{FF2B5EF4-FFF2-40B4-BE49-F238E27FC236}">
                <a16:creationId xmlns:a16="http://schemas.microsoft.com/office/drawing/2014/main" id="{4A8B409D-DD3A-3021-D59E-F0C6FC68B4F5}"/>
              </a:ext>
            </a:extLst>
          </p:cNvPr>
          <p:cNvPicPr>
            <a:picLocks noChangeAspect="1"/>
          </p:cNvPicPr>
          <p:nvPr/>
        </p:nvPicPr>
        <p:blipFill>
          <a:blip r:embed="rId4"/>
          <a:stretch>
            <a:fillRect/>
          </a:stretch>
        </p:blipFill>
        <p:spPr>
          <a:xfrm>
            <a:off x="8437867" y="3532844"/>
            <a:ext cx="164606" cy="170703"/>
          </a:xfrm>
          <a:prstGeom prst="rect">
            <a:avLst/>
          </a:prstGeom>
        </p:spPr>
      </p:pic>
      <p:pic>
        <p:nvPicPr>
          <p:cNvPr id="60" name="Picture 59">
            <a:extLst>
              <a:ext uri="{FF2B5EF4-FFF2-40B4-BE49-F238E27FC236}">
                <a16:creationId xmlns:a16="http://schemas.microsoft.com/office/drawing/2014/main" id="{5DD7A6F8-622B-2370-D061-686D6E95CD00}"/>
              </a:ext>
            </a:extLst>
          </p:cNvPr>
          <p:cNvPicPr>
            <a:picLocks noChangeAspect="1"/>
          </p:cNvPicPr>
          <p:nvPr/>
        </p:nvPicPr>
        <p:blipFill>
          <a:blip r:embed="rId4"/>
          <a:stretch>
            <a:fillRect/>
          </a:stretch>
        </p:blipFill>
        <p:spPr>
          <a:xfrm>
            <a:off x="8437867" y="3962781"/>
            <a:ext cx="164606" cy="170703"/>
          </a:xfrm>
          <a:prstGeom prst="rect">
            <a:avLst/>
          </a:prstGeom>
        </p:spPr>
      </p:pic>
      <p:pic>
        <p:nvPicPr>
          <p:cNvPr id="61" name="Picture 60">
            <a:extLst>
              <a:ext uri="{FF2B5EF4-FFF2-40B4-BE49-F238E27FC236}">
                <a16:creationId xmlns:a16="http://schemas.microsoft.com/office/drawing/2014/main" id="{BEC02AA5-8D4B-6EA1-57D2-84AD7FD42B47}"/>
              </a:ext>
            </a:extLst>
          </p:cNvPr>
          <p:cNvPicPr>
            <a:picLocks noChangeAspect="1"/>
          </p:cNvPicPr>
          <p:nvPr/>
        </p:nvPicPr>
        <p:blipFill>
          <a:blip r:embed="rId3"/>
          <a:stretch>
            <a:fillRect/>
          </a:stretch>
        </p:blipFill>
        <p:spPr>
          <a:xfrm>
            <a:off x="8986699" y="4950370"/>
            <a:ext cx="407734" cy="407734"/>
          </a:xfrm>
          <a:prstGeom prst="rect">
            <a:avLst/>
          </a:prstGeom>
        </p:spPr>
      </p:pic>
      <p:pic>
        <p:nvPicPr>
          <p:cNvPr id="62" name="Picture 61">
            <a:extLst>
              <a:ext uri="{FF2B5EF4-FFF2-40B4-BE49-F238E27FC236}">
                <a16:creationId xmlns:a16="http://schemas.microsoft.com/office/drawing/2014/main" id="{97467EF5-CFFC-49FD-AA25-25C82C87BFC2}"/>
              </a:ext>
            </a:extLst>
          </p:cNvPr>
          <p:cNvPicPr>
            <a:picLocks noChangeAspect="1"/>
          </p:cNvPicPr>
          <p:nvPr/>
        </p:nvPicPr>
        <p:blipFill>
          <a:blip r:embed="rId4"/>
          <a:stretch>
            <a:fillRect/>
          </a:stretch>
        </p:blipFill>
        <p:spPr>
          <a:xfrm>
            <a:off x="8434321" y="4675531"/>
            <a:ext cx="164606" cy="170703"/>
          </a:xfrm>
          <a:prstGeom prst="rect">
            <a:avLst/>
          </a:prstGeom>
        </p:spPr>
      </p:pic>
      <p:pic>
        <p:nvPicPr>
          <p:cNvPr id="63" name="Picture 62">
            <a:extLst>
              <a:ext uri="{FF2B5EF4-FFF2-40B4-BE49-F238E27FC236}">
                <a16:creationId xmlns:a16="http://schemas.microsoft.com/office/drawing/2014/main" id="{E60927DB-871D-BF1E-C251-AB60C9FFB331}"/>
              </a:ext>
            </a:extLst>
          </p:cNvPr>
          <p:cNvPicPr>
            <a:picLocks noChangeAspect="1"/>
          </p:cNvPicPr>
          <p:nvPr/>
        </p:nvPicPr>
        <p:blipFill>
          <a:blip r:embed="rId4"/>
          <a:stretch>
            <a:fillRect/>
          </a:stretch>
        </p:blipFill>
        <p:spPr>
          <a:xfrm>
            <a:off x="8434321" y="5105468"/>
            <a:ext cx="164606" cy="170703"/>
          </a:xfrm>
          <a:prstGeom prst="rect">
            <a:avLst/>
          </a:prstGeom>
        </p:spPr>
      </p:pic>
      <p:pic>
        <p:nvPicPr>
          <p:cNvPr id="64" name="Picture 63">
            <a:extLst>
              <a:ext uri="{FF2B5EF4-FFF2-40B4-BE49-F238E27FC236}">
                <a16:creationId xmlns:a16="http://schemas.microsoft.com/office/drawing/2014/main" id="{AFA64798-1753-F15E-D5C9-7F702A00BC7F}"/>
              </a:ext>
            </a:extLst>
          </p:cNvPr>
          <p:cNvPicPr>
            <a:picLocks noChangeAspect="1"/>
          </p:cNvPicPr>
          <p:nvPr/>
        </p:nvPicPr>
        <p:blipFill>
          <a:blip r:embed="rId2"/>
          <a:stretch>
            <a:fillRect/>
          </a:stretch>
        </p:blipFill>
        <p:spPr>
          <a:xfrm>
            <a:off x="9071214" y="3514251"/>
            <a:ext cx="198661" cy="340562"/>
          </a:xfrm>
          <a:prstGeom prst="rect">
            <a:avLst/>
          </a:prstGeom>
        </p:spPr>
      </p:pic>
      <p:pic>
        <p:nvPicPr>
          <p:cNvPr id="65" name="Picture 64">
            <a:extLst>
              <a:ext uri="{FF2B5EF4-FFF2-40B4-BE49-F238E27FC236}">
                <a16:creationId xmlns:a16="http://schemas.microsoft.com/office/drawing/2014/main" id="{E15BEBC9-305F-2359-D731-067E9572150C}"/>
              </a:ext>
            </a:extLst>
          </p:cNvPr>
          <p:cNvPicPr>
            <a:picLocks noChangeAspect="1"/>
          </p:cNvPicPr>
          <p:nvPr/>
        </p:nvPicPr>
        <p:blipFill>
          <a:blip r:embed="rId2"/>
          <a:stretch>
            <a:fillRect/>
          </a:stretch>
        </p:blipFill>
        <p:spPr>
          <a:xfrm>
            <a:off x="9056847" y="4590601"/>
            <a:ext cx="198661" cy="340562"/>
          </a:xfrm>
          <a:prstGeom prst="rect">
            <a:avLst/>
          </a:prstGeom>
        </p:spPr>
      </p:pic>
      <p:cxnSp>
        <p:nvCxnSpPr>
          <p:cNvPr id="3" name="Straight Connector 2">
            <a:extLst>
              <a:ext uri="{FF2B5EF4-FFF2-40B4-BE49-F238E27FC236}">
                <a16:creationId xmlns:a16="http://schemas.microsoft.com/office/drawing/2014/main" id="{D9498161-9C4E-F7F9-FAF2-29CB3C5ADDC6}"/>
              </a:ext>
            </a:extLst>
          </p:cNvPr>
          <p:cNvCxnSpPr>
            <a:cxnSpLocks/>
          </p:cNvCxnSpPr>
          <p:nvPr/>
        </p:nvCxnSpPr>
        <p:spPr>
          <a:xfrm flipH="1" flipV="1">
            <a:off x="9544876" y="1766013"/>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AF9A9F3-D3E0-B9ED-CC9B-D3E4513C4AD9}"/>
              </a:ext>
            </a:extLst>
          </p:cNvPr>
          <p:cNvSpPr txBox="1"/>
          <p:nvPr/>
        </p:nvSpPr>
        <p:spPr>
          <a:xfrm>
            <a:off x="6104890" y="1622106"/>
            <a:ext cx="2615935" cy="523220"/>
          </a:xfrm>
          <a:prstGeom prst="rect">
            <a:avLst/>
          </a:prstGeom>
          <a:noFill/>
        </p:spPr>
        <p:txBody>
          <a:bodyPr wrap="square" lIns="91440" tIns="45720" rIns="91440" bIns="45720" rtlCol="0" anchor="t">
            <a:spAutoFit/>
          </a:bodyPr>
          <a:lstStyle/>
          <a:p>
            <a:pPr>
              <a:defRPr/>
            </a:pPr>
            <a:r>
              <a:rPr kumimoji="0" lang="fi-FI" sz="1400" b="0" i="0" u="none" strike="noStrike" kern="1200" cap="none" spc="0" normalizeH="0" baseline="0" noProof="0">
                <a:ln>
                  <a:noFill/>
                </a:ln>
                <a:solidFill>
                  <a:srgbClr val="83C9F0"/>
                </a:solidFill>
                <a:effectLst/>
                <a:uLnTx/>
                <a:uFillTx/>
                <a:latin typeface="Verdana"/>
                <a:ea typeface="+mn-ea"/>
                <a:cs typeface="+mn-cs"/>
              </a:rPr>
              <a:t>MITTARI</a:t>
            </a:r>
            <a:r>
              <a:rPr lang="fi-FI" sz="1400">
                <a:solidFill>
                  <a:srgbClr val="83C9F0"/>
                </a:solidFill>
                <a:latin typeface="Verdana"/>
              </a:rPr>
              <a:t> JA </a:t>
            </a:r>
            <a:endParaRPr lang="fi-FI" sz="800">
              <a:solidFill>
                <a:srgbClr val="83C9F0"/>
              </a:solidFill>
              <a:latin typeface="Verdana"/>
            </a:endParaRPr>
          </a:p>
          <a:p>
            <a:pPr>
              <a:defRPr/>
            </a:pPr>
            <a:r>
              <a:rPr lang="fi-FI" sz="1400">
                <a:solidFill>
                  <a:srgbClr val="83C9F0"/>
                </a:solidFill>
                <a:latin typeface="Verdana"/>
              </a:rPr>
              <a:t>VASTUUTAHO</a:t>
            </a:r>
            <a:endParaRPr lang="fi-FI" sz="800" b="0" i="0" u="none" strike="noStrike" kern="1200" cap="none" spc="0" normalizeH="0" baseline="0" noProof="0">
              <a:ln>
                <a:noFill/>
              </a:ln>
              <a:solidFill>
                <a:srgbClr val="83C9F0"/>
              </a:solidFill>
              <a:effectLst/>
              <a:uLnTx/>
              <a:uFillTx/>
              <a:latin typeface="Verdana"/>
              <a:ea typeface="Verdana"/>
            </a:endParaRPr>
          </a:p>
        </p:txBody>
      </p:sp>
      <p:sp>
        <p:nvSpPr>
          <p:cNvPr id="26" name="Text Placeholder 7">
            <a:extLst>
              <a:ext uri="{FF2B5EF4-FFF2-40B4-BE49-F238E27FC236}">
                <a16:creationId xmlns:a16="http://schemas.microsoft.com/office/drawing/2014/main" id="{80F50303-0BE6-DC28-CF5A-86ED443F09A0}"/>
              </a:ext>
            </a:extLst>
          </p:cNvPr>
          <p:cNvSpPr txBox="1">
            <a:spLocks/>
          </p:cNvSpPr>
          <p:nvPr/>
        </p:nvSpPr>
        <p:spPr>
          <a:xfrm>
            <a:off x="9688934" y="401988"/>
            <a:ext cx="2342009" cy="1108754"/>
          </a:xfrm>
          <a:prstGeom prst="rect">
            <a:avLst/>
          </a:prstGeom>
          <a:ln w="3175">
            <a:solidFill>
              <a:schemeClr val="accent4"/>
            </a:solidFill>
          </a:ln>
        </p:spPr>
        <p:txBody>
          <a:bodyPr vert="horz" lIns="0" tIns="0" rIns="0" bIns="0" rtlCol="0">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kumimoji="0" lang="fi-FI" sz="1400" b="0" i="0" u="none" strike="noStrike" kern="1200" cap="none" spc="0" normalizeH="0" baseline="0" noProof="0">
              <a:ln>
                <a:noFill/>
              </a:ln>
              <a:solidFill>
                <a:srgbClr val="34B98B"/>
              </a:solidFill>
              <a:effectLst/>
              <a:uLnTx/>
              <a:uFillTx/>
              <a:latin typeface="Verdana"/>
              <a:ea typeface="+mn-ea"/>
              <a:cs typeface="+mn-cs"/>
            </a:endParaRPr>
          </a:p>
        </p:txBody>
      </p:sp>
      <p:sp>
        <p:nvSpPr>
          <p:cNvPr id="11" name="TextBox 10">
            <a:extLst>
              <a:ext uri="{FF2B5EF4-FFF2-40B4-BE49-F238E27FC236}">
                <a16:creationId xmlns:a16="http://schemas.microsoft.com/office/drawing/2014/main" id="{0D3AF1CF-CF5A-4005-2639-E627CA6FBFAC}"/>
              </a:ext>
            </a:extLst>
          </p:cNvPr>
          <p:cNvSpPr txBox="1"/>
          <p:nvPr/>
        </p:nvSpPr>
        <p:spPr>
          <a:xfrm>
            <a:off x="6620329" y="542488"/>
            <a:ext cx="2773177" cy="461665"/>
          </a:xfrm>
          <a:prstGeom prst="rect">
            <a:avLst/>
          </a:prstGeom>
          <a:noFill/>
        </p:spPr>
        <p:txBody>
          <a:bodyPr wrap="square" lIns="91440" tIns="45720" rIns="91440" bIns="45720" rtlCol="0" anchor="t">
            <a:spAutoFit/>
          </a:bodyPr>
          <a:lstStyle/>
          <a:p>
            <a:r>
              <a:rPr lang="fi-FI" sz="1200">
                <a:latin typeface="Verdana"/>
                <a:ea typeface="Verdana"/>
              </a:rPr>
              <a:t>Yhdenvertaisuus: Riippumatta </a:t>
            </a:r>
            <a:endParaRPr lang="fi-FI">
              <a:latin typeface="Verdana"/>
              <a:ea typeface="Verdana"/>
            </a:endParaRPr>
          </a:p>
          <a:p>
            <a:r>
              <a:rPr lang="fi-FI" sz="1200">
                <a:latin typeface="Verdana"/>
                <a:ea typeface="Verdana"/>
              </a:rPr>
              <a:t>siitä, kuka olet</a:t>
            </a:r>
            <a:endParaRPr lang="fi-FI">
              <a:latin typeface="Verdana"/>
              <a:ea typeface="Verdana"/>
            </a:endParaRPr>
          </a:p>
        </p:txBody>
      </p:sp>
      <p:sp>
        <p:nvSpPr>
          <p:cNvPr id="12" name="TextBox 11">
            <a:extLst>
              <a:ext uri="{FF2B5EF4-FFF2-40B4-BE49-F238E27FC236}">
                <a16:creationId xmlns:a16="http://schemas.microsoft.com/office/drawing/2014/main" id="{D09A51C9-1E26-9427-9514-7787B90C5B16}"/>
              </a:ext>
            </a:extLst>
          </p:cNvPr>
          <p:cNvSpPr txBox="1"/>
          <p:nvPr/>
        </p:nvSpPr>
        <p:spPr>
          <a:xfrm>
            <a:off x="9688355" y="436337"/>
            <a:ext cx="1830861" cy="938719"/>
          </a:xfrm>
          <a:prstGeom prst="rect">
            <a:avLst/>
          </a:prstGeom>
          <a:noFill/>
        </p:spPr>
        <p:txBody>
          <a:bodyPr wrap="square" lIns="91440" tIns="45720" rIns="91440" bIns="45720" rtlCol="0" anchor="t">
            <a:spAutoFit/>
          </a:bodyPr>
          <a:lstStyle/>
          <a:p>
            <a:r>
              <a:rPr lang="fi-FI" sz="1100" b="1">
                <a:latin typeface="Verdana"/>
                <a:ea typeface="Verdana"/>
              </a:rPr>
              <a:t>Turun kirjasto</a:t>
            </a:r>
          </a:p>
          <a:p>
            <a:endParaRPr lang="fi-FI" sz="1100" b="1">
              <a:latin typeface="Verdana"/>
              <a:ea typeface="Verdana"/>
            </a:endParaRPr>
          </a:p>
          <a:p>
            <a:r>
              <a:rPr lang="fi-FI" sz="1100">
                <a:latin typeface="Verdana"/>
                <a:ea typeface="Verdana"/>
              </a:rPr>
              <a:t>Vastuuhenkilöt Kaisa </a:t>
            </a:r>
            <a:r>
              <a:rPr lang="fi-FI" sz="1100" err="1">
                <a:latin typeface="Verdana"/>
                <a:ea typeface="Verdana"/>
              </a:rPr>
              <a:t>Hypén</a:t>
            </a:r>
            <a:r>
              <a:rPr lang="fi-FI" sz="1100">
                <a:latin typeface="Verdana"/>
                <a:ea typeface="Verdana"/>
              </a:rPr>
              <a:t> ja Rebekka </a:t>
            </a:r>
            <a:r>
              <a:rPr lang="fi-FI" sz="1100" err="1">
                <a:latin typeface="Verdana"/>
                <a:ea typeface="Verdana"/>
              </a:rPr>
              <a:t>Pilppula</a:t>
            </a:r>
            <a:endParaRPr lang="fi-FI" sz="1100">
              <a:latin typeface="Verdana"/>
              <a:ea typeface="Verdana"/>
            </a:endParaRPr>
          </a:p>
        </p:txBody>
      </p:sp>
      <p:sp>
        <p:nvSpPr>
          <p:cNvPr id="13" name="TextBox 12">
            <a:extLst>
              <a:ext uri="{FF2B5EF4-FFF2-40B4-BE49-F238E27FC236}">
                <a16:creationId xmlns:a16="http://schemas.microsoft.com/office/drawing/2014/main" id="{D212F96F-0341-EFE1-4051-C98D02CFD37C}"/>
              </a:ext>
            </a:extLst>
          </p:cNvPr>
          <p:cNvSpPr txBox="1"/>
          <p:nvPr/>
        </p:nvSpPr>
        <p:spPr>
          <a:xfrm>
            <a:off x="145899" y="2265108"/>
            <a:ext cx="5837199" cy="830997"/>
          </a:xfrm>
          <a:prstGeom prst="rect">
            <a:avLst/>
          </a:prstGeom>
          <a:noFill/>
        </p:spPr>
        <p:txBody>
          <a:bodyPr wrap="square" lIns="91440" tIns="45720" rIns="91440" bIns="45720" rtlCol="0" anchor="t">
            <a:spAutoFit/>
          </a:bodyPr>
          <a:lstStyle/>
          <a:p>
            <a:r>
              <a:rPr lang="fi-FI" sz="1200" b="1">
                <a:latin typeface="Verdana"/>
                <a:ea typeface="Verdana"/>
              </a:rPr>
              <a:t>Hankinta</a:t>
            </a:r>
          </a:p>
          <a:p>
            <a:endParaRPr lang="fi-FI" sz="1200">
              <a:latin typeface="Verdana"/>
              <a:ea typeface="Verdana"/>
            </a:endParaRPr>
          </a:p>
          <a:p>
            <a:r>
              <a:rPr lang="fi-FI" sz="1200">
                <a:latin typeface="Verdana"/>
                <a:ea typeface="Verdana"/>
              </a:rPr>
              <a:t>Kirjastoon hankitaan suunnitelmallisesti aineistoa eri kielillä ja hankintojen toteutumista seurataan.</a:t>
            </a:r>
            <a:endParaRPr lang="fi-FI">
              <a:latin typeface="Verdana"/>
              <a:ea typeface="Verdana"/>
            </a:endParaRPr>
          </a:p>
        </p:txBody>
      </p:sp>
      <p:sp>
        <p:nvSpPr>
          <p:cNvPr id="14" name="TextBox 13">
            <a:extLst>
              <a:ext uri="{FF2B5EF4-FFF2-40B4-BE49-F238E27FC236}">
                <a16:creationId xmlns:a16="http://schemas.microsoft.com/office/drawing/2014/main" id="{514DD889-E066-F67A-08BA-AD7C206D0A96}"/>
              </a:ext>
            </a:extLst>
          </p:cNvPr>
          <p:cNvSpPr txBox="1"/>
          <p:nvPr/>
        </p:nvSpPr>
        <p:spPr>
          <a:xfrm>
            <a:off x="6077531" y="2169731"/>
            <a:ext cx="1878698" cy="1015663"/>
          </a:xfrm>
          <a:prstGeom prst="rect">
            <a:avLst/>
          </a:prstGeom>
          <a:noFill/>
        </p:spPr>
        <p:txBody>
          <a:bodyPr wrap="square" lIns="91440" tIns="45720" rIns="91440" bIns="45720" rtlCol="0" anchor="t">
            <a:spAutoFit/>
          </a:bodyPr>
          <a:lstStyle/>
          <a:p>
            <a:pPr marL="171450" indent="-171450">
              <a:buFont typeface="Arial"/>
              <a:buChar char="•"/>
            </a:pPr>
            <a:r>
              <a:rPr lang="fi-FI" sz="1200">
                <a:latin typeface="Verdana"/>
                <a:ea typeface="Verdana"/>
              </a:rPr>
              <a:t>Vastuuvalitsijoiden tekemä laadullinen seuranta/ Kaisa </a:t>
            </a:r>
            <a:r>
              <a:rPr lang="fi-FI" sz="1200" err="1">
                <a:latin typeface="Verdana"/>
                <a:ea typeface="Verdana"/>
              </a:rPr>
              <a:t>Hypén</a:t>
            </a:r>
            <a:endParaRPr lang="fi-FI" sz="1200">
              <a:latin typeface="Verdana" panose="020B0604030504040204" pitchFamily="34" charset="0"/>
              <a:ea typeface="Verdana" panose="020B0604030504040204" pitchFamily="34" charset="0"/>
            </a:endParaRPr>
          </a:p>
          <a:p>
            <a:r>
              <a:rPr lang="fi-FI" sz="1200">
                <a:latin typeface="Verdana" panose="020B0604030504040204" pitchFamily="34" charset="0"/>
                <a:ea typeface="Verdana" panose="020B0604030504040204" pitchFamily="34" charset="0"/>
              </a:rPr>
              <a:t> </a:t>
            </a:r>
          </a:p>
        </p:txBody>
      </p:sp>
      <p:sp>
        <p:nvSpPr>
          <p:cNvPr id="15" name="TextBox 14">
            <a:extLst>
              <a:ext uri="{FF2B5EF4-FFF2-40B4-BE49-F238E27FC236}">
                <a16:creationId xmlns:a16="http://schemas.microsoft.com/office/drawing/2014/main" id="{AD171C6E-51AE-8778-9084-9DB50C9F63D1}"/>
              </a:ext>
            </a:extLst>
          </p:cNvPr>
          <p:cNvSpPr txBox="1"/>
          <p:nvPr/>
        </p:nvSpPr>
        <p:spPr>
          <a:xfrm>
            <a:off x="134580" y="3403343"/>
            <a:ext cx="5837199" cy="830997"/>
          </a:xfrm>
          <a:prstGeom prst="rect">
            <a:avLst/>
          </a:prstGeom>
          <a:noFill/>
        </p:spPr>
        <p:txBody>
          <a:bodyPr wrap="square" lIns="91440" tIns="45720" rIns="91440" bIns="45720" rtlCol="0" anchor="t">
            <a:spAutoFit/>
          </a:bodyPr>
          <a:lstStyle/>
          <a:p>
            <a:r>
              <a:rPr lang="fi-FI" sz="1200" b="1">
                <a:latin typeface="Verdana"/>
                <a:ea typeface="Verdana"/>
              </a:rPr>
              <a:t>Monilukutaitoon liittyvät tapahtumat</a:t>
            </a:r>
          </a:p>
          <a:p>
            <a:endParaRPr lang="fi-FI" sz="1200">
              <a:latin typeface="Verdana"/>
              <a:ea typeface="Verdana"/>
            </a:endParaRPr>
          </a:p>
          <a:p>
            <a:r>
              <a:rPr lang="fi-FI" sz="1200">
                <a:latin typeface="Verdana"/>
                <a:ea typeface="Verdana"/>
              </a:rPr>
              <a:t>Kirjasto järjestää monilukutaitoon liittyviä opastuksia ja tapahtumia kaikenikäisille.</a:t>
            </a:r>
            <a:endParaRPr lang="fi-FI">
              <a:latin typeface="Verdana"/>
              <a:ea typeface="Verdana"/>
            </a:endParaRPr>
          </a:p>
        </p:txBody>
      </p:sp>
      <p:sp>
        <p:nvSpPr>
          <p:cNvPr id="16" name="TextBox 15">
            <a:extLst>
              <a:ext uri="{FF2B5EF4-FFF2-40B4-BE49-F238E27FC236}">
                <a16:creationId xmlns:a16="http://schemas.microsoft.com/office/drawing/2014/main" id="{5C1B0F44-9B4D-7EDA-920D-5954ABB1FC6A}"/>
              </a:ext>
            </a:extLst>
          </p:cNvPr>
          <p:cNvSpPr txBox="1"/>
          <p:nvPr/>
        </p:nvSpPr>
        <p:spPr>
          <a:xfrm>
            <a:off x="6075502" y="3319046"/>
            <a:ext cx="1897058" cy="120032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200">
                <a:latin typeface="Verdana"/>
                <a:ea typeface="Verdana"/>
              </a:rPr>
              <a:t>Tapahtumien määrä /Rebekka </a:t>
            </a:r>
            <a:r>
              <a:rPr lang="fi-FI" sz="1200" err="1">
                <a:latin typeface="Verdana"/>
                <a:ea typeface="Verdana"/>
              </a:rPr>
              <a:t>Pilppula</a:t>
            </a:r>
            <a:endParaRPr lang="fi-FI" sz="1200">
              <a:latin typeface="Verdana"/>
              <a:ea typeface="Verdana"/>
            </a:endParaRPr>
          </a:p>
          <a:p>
            <a:pPr marL="171450" indent="-171450">
              <a:buFont typeface="Arial" panose="020B0604020202020204" pitchFamily="34" charset="0"/>
              <a:buChar char="•"/>
            </a:pPr>
            <a:r>
              <a:rPr lang="fi-FI" sz="1200">
                <a:latin typeface="Verdana"/>
                <a:ea typeface="Verdana"/>
              </a:rPr>
              <a:t>Käyttäjäkoulutusten määrä /Rebekka </a:t>
            </a:r>
            <a:r>
              <a:rPr lang="fi-FI" sz="1200" err="1">
                <a:latin typeface="Verdana"/>
                <a:ea typeface="Verdana"/>
              </a:rPr>
              <a:t>Pilppula</a:t>
            </a:r>
            <a:endParaRPr lang="fi-FI" sz="1200">
              <a:latin typeface="Verdana"/>
              <a:ea typeface="Verdana"/>
            </a:endParaRPr>
          </a:p>
          <a:p>
            <a:pPr marL="285750" indent="-285750">
              <a:buFont typeface="Arial" panose="020B0604020202020204" pitchFamily="34" charset="0"/>
              <a:buChar char="•"/>
            </a:pPr>
            <a:endParaRPr lang="fi-FI" sz="1200">
              <a:latin typeface="Verdana" panose="020B0604030504040204" pitchFamily="34" charset="0"/>
              <a:ea typeface="Verdana" panose="020B0604030504040204" pitchFamily="34" charset="0"/>
            </a:endParaRPr>
          </a:p>
        </p:txBody>
      </p:sp>
      <p:sp>
        <p:nvSpPr>
          <p:cNvPr id="17" name="TextBox 16">
            <a:extLst>
              <a:ext uri="{FF2B5EF4-FFF2-40B4-BE49-F238E27FC236}">
                <a16:creationId xmlns:a16="http://schemas.microsoft.com/office/drawing/2014/main" id="{3219DAD5-0A2B-F16C-B35E-9F1D6ED333E6}"/>
              </a:ext>
            </a:extLst>
          </p:cNvPr>
          <p:cNvSpPr txBox="1"/>
          <p:nvPr/>
        </p:nvSpPr>
        <p:spPr>
          <a:xfrm>
            <a:off x="152178" y="4541418"/>
            <a:ext cx="5837199" cy="1015663"/>
          </a:xfrm>
          <a:prstGeom prst="rect">
            <a:avLst/>
          </a:prstGeom>
          <a:noFill/>
        </p:spPr>
        <p:txBody>
          <a:bodyPr wrap="square" lIns="91440" tIns="45720" rIns="91440" bIns="45720" rtlCol="0" anchor="t">
            <a:spAutoFit/>
          </a:bodyPr>
          <a:lstStyle/>
          <a:p>
            <a:r>
              <a:rPr lang="fi-FI" sz="1200" b="1">
                <a:latin typeface="Verdana"/>
                <a:ea typeface="Verdana"/>
              </a:rPr>
              <a:t>Kirjallisuuden esitteleminen monipuolisesti</a:t>
            </a:r>
          </a:p>
          <a:p>
            <a:endParaRPr lang="fi-FI" sz="1200">
              <a:latin typeface="Verdana"/>
              <a:ea typeface="Verdana"/>
            </a:endParaRPr>
          </a:p>
          <a:p>
            <a:r>
              <a:rPr lang="fi-FI" sz="1200">
                <a:latin typeface="Verdana"/>
                <a:ea typeface="Verdana"/>
              </a:rPr>
              <a:t>Tuodaan esille monipuolisesti erilaista kirjallisuutta esimerkiksi aineistonostojen, viestinnän ja tapahtumien keinoin.</a:t>
            </a:r>
            <a:endParaRPr lang="fi-FI">
              <a:latin typeface="Verdana"/>
              <a:ea typeface="Verdana"/>
            </a:endParaRPr>
          </a:p>
          <a:p>
            <a:endParaRPr lang="fi-FI" sz="1200">
              <a:latin typeface="Verdana" panose="020B0604030504040204" pitchFamily="34" charset="0"/>
              <a:ea typeface="Verdana" panose="020B0604030504040204" pitchFamily="34" charset="0"/>
            </a:endParaRPr>
          </a:p>
        </p:txBody>
      </p:sp>
      <p:sp>
        <p:nvSpPr>
          <p:cNvPr id="18" name="TextBox 17">
            <a:extLst>
              <a:ext uri="{FF2B5EF4-FFF2-40B4-BE49-F238E27FC236}">
                <a16:creationId xmlns:a16="http://schemas.microsoft.com/office/drawing/2014/main" id="{500802AA-7412-06D3-7184-A5619C570E45}"/>
              </a:ext>
            </a:extLst>
          </p:cNvPr>
          <p:cNvSpPr txBox="1"/>
          <p:nvPr/>
        </p:nvSpPr>
        <p:spPr>
          <a:xfrm>
            <a:off x="6102280" y="4441328"/>
            <a:ext cx="1878698" cy="1384995"/>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200">
                <a:latin typeface="Verdana"/>
                <a:ea typeface="Verdana"/>
              </a:rPr>
              <a:t>Kirjallisuuden lainauksen suhde hankintaan, tavoite, että pysyy vähintään ennallaan /Rebekka </a:t>
            </a:r>
            <a:r>
              <a:rPr lang="fi-FI" sz="1200" err="1">
                <a:latin typeface="Verdana"/>
                <a:ea typeface="Verdana"/>
              </a:rPr>
              <a:t>Pilppula</a:t>
            </a:r>
            <a:endParaRPr lang="fi-FI" sz="1200"/>
          </a:p>
        </p:txBody>
      </p:sp>
      <p:sp>
        <p:nvSpPr>
          <p:cNvPr id="6" name="TextBox 5">
            <a:extLst>
              <a:ext uri="{FF2B5EF4-FFF2-40B4-BE49-F238E27FC236}">
                <a16:creationId xmlns:a16="http://schemas.microsoft.com/office/drawing/2014/main" id="{D95AC5A9-45BB-C62A-5C0F-7E4D411ED3FF}"/>
              </a:ext>
            </a:extLst>
          </p:cNvPr>
          <p:cNvSpPr txBox="1"/>
          <p:nvPr/>
        </p:nvSpPr>
        <p:spPr>
          <a:xfrm>
            <a:off x="9798602" y="2180445"/>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8" name="Picture 7">
            <a:extLst>
              <a:ext uri="{FF2B5EF4-FFF2-40B4-BE49-F238E27FC236}">
                <a16:creationId xmlns:a16="http://schemas.microsoft.com/office/drawing/2014/main" id="{E7A1A1DE-9587-F1EA-6D25-770A69A0F2F9}"/>
              </a:ext>
            </a:extLst>
          </p:cNvPr>
          <p:cNvPicPr>
            <a:picLocks noChangeAspect="1"/>
          </p:cNvPicPr>
          <p:nvPr/>
        </p:nvPicPr>
        <p:blipFill>
          <a:blip r:embed="rId4"/>
          <a:stretch>
            <a:fillRect/>
          </a:stretch>
        </p:blipFill>
        <p:spPr>
          <a:xfrm>
            <a:off x="9657689" y="2268862"/>
            <a:ext cx="164606" cy="170703"/>
          </a:xfrm>
          <a:prstGeom prst="rect">
            <a:avLst/>
          </a:prstGeom>
        </p:spPr>
      </p:pic>
      <p:sp>
        <p:nvSpPr>
          <p:cNvPr id="9" name="TextBox 8">
            <a:extLst>
              <a:ext uri="{FF2B5EF4-FFF2-40B4-BE49-F238E27FC236}">
                <a16:creationId xmlns:a16="http://schemas.microsoft.com/office/drawing/2014/main" id="{6FE49E6C-CCB6-9B14-62ED-9699E9D46D13}"/>
              </a:ext>
            </a:extLst>
          </p:cNvPr>
          <p:cNvSpPr txBox="1"/>
          <p:nvPr/>
        </p:nvSpPr>
        <p:spPr>
          <a:xfrm>
            <a:off x="9835163" y="3593217"/>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19" name="TextBox 18">
            <a:extLst>
              <a:ext uri="{FF2B5EF4-FFF2-40B4-BE49-F238E27FC236}">
                <a16:creationId xmlns:a16="http://schemas.microsoft.com/office/drawing/2014/main" id="{EE4F644C-899C-D336-8A01-46C95E37FB1A}"/>
              </a:ext>
            </a:extLst>
          </p:cNvPr>
          <p:cNvSpPr txBox="1"/>
          <p:nvPr/>
        </p:nvSpPr>
        <p:spPr>
          <a:xfrm>
            <a:off x="9835163" y="4119900"/>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20" name="TextBox 19">
            <a:extLst>
              <a:ext uri="{FF2B5EF4-FFF2-40B4-BE49-F238E27FC236}">
                <a16:creationId xmlns:a16="http://schemas.microsoft.com/office/drawing/2014/main" id="{0D0502EE-BD22-0CE1-BD66-38E8024E207E}"/>
              </a:ext>
            </a:extLst>
          </p:cNvPr>
          <p:cNvSpPr txBox="1"/>
          <p:nvPr/>
        </p:nvSpPr>
        <p:spPr>
          <a:xfrm>
            <a:off x="9835163" y="3863676"/>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1" name="Picture 20">
            <a:extLst>
              <a:ext uri="{FF2B5EF4-FFF2-40B4-BE49-F238E27FC236}">
                <a16:creationId xmlns:a16="http://schemas.microsoft.com/office/drawing/2014/main" id="{E7566139-B97B-5813-751D-A179032D2E47}"/>
              </a:ext>
            </a:extLst>
          </p:cNvPr>
          <p:cNvPicPr>
            <a:picLocks noChangeAspect="1"/>
          </p:cNvPicPr>
          <p:nvPr/>
        </p:nvPicPr>
        <p:blipFill>
          <a:blip r:embed="rId4"/>
          <a:stretch>
            <a:fillRect/>
          </a:stretch>
        </p:blipFill>
        <p:spPr>
          <a:xfrm>
            <a:off x="9670236" y="3674928"/>
            <a:ext cx="164606" cy="170703"/>
          </a:xfrm>
          <a:prstGeom prst="rect">
            <a:avLst/>
          </a:prstGeom>
        </p:spPr>
      </p:pic>
      <p:pic>
        <p:nvPicPr>
          <p:cNvPr id="22" name="Picture 21">
            <a:extLst>
              <a:ext uri="{FF2B5EF4-FFF2-40B4-BE49-F238E27FC236}">
                <a16:creationId xmlns:a16="http://schemas.microsoft.com/office/drawing/2014/main" id="{08C041BC-0105-0087-5BFD-74F37B7DE425}"/>
              </a:ext>
            </a:extLst>
          </p:cNvPr>
          <p:cNvPicPr>
            <a:picLocks noChangeAspect="1"/>
          </p:cNvPicPr>
          <p:nvPr/>
        </p:nvPicPr>
        <p:blipFill>
          <a:blip r:embed="rId4"/>
          <a:stretch>
            <a:fillRect/>
          </a:stretch>
        </p:blipFill>
        <p:spPr>
          <a:xfrm>
            <a:off x="9674292" y="3924727"/>
            <a:ext cx="164606" cy="170703"/>
          </a:xfrm>
          <a:prstGeom prst="rect">
            <a:avLst/>
          </a:prstGeom>
        </p:spPr>
      </p:pic>
      <p:pic>
        <p:nvPicPr>
          <p:cNvPr id="23" name="Picture 22">
            <a:extLst>
              <a:ext uri="{FF2B5EF4-FFF2-40B4-BE49-F238E27FC236}">
                <a16:creationId xmlns:a16="http://schemas.microsoft.com/office/drawing/2014/main" id="{D5F5DD6C-E7F1-B7C3-CD93-31263E3C422E}"/>
              </a:ext>
            </a:extLst>
          </p:cNvPr>
          <p:cNvPicPr>
            <a:picLocks noChangeAspect="1"/>
          </p:cNvPicPr>
          <p:nvPr/>
        </p:nvPicPr>
        <p:blipFill>
          <a:blip r:embed="rId4"/>
          <a:stretch>
            <a:fillRect/>
          </a:stretch>
        </p:blipFill>
        <p:spPr>
          <a:xfrm>
            <a:off x="9674292" y="4206084"/>
            <a:ext cx="164606" cy="170703"/>
          </a:xfrm>
          <a:prstGeom prst="rect">
            <a:avLst/>
          </a:prstGeom>
        </p:spPr>
      </p:pic>
      <p:sp>
        <p:nvSpPr>
          <p:cNvPr id="24" name="TextBox 23">
            <a:extLst>
              <a:ext uri="{FF2B5EF4-FFF2-40B4-BE49-F238E27FC236}">
                <a16:creationId xmlns:a16="http://schemas.microsoft.com/office/drawing/2014/main" id="{6932D8F2-DBC4-733A-7737-B74B46A0BB33}"/>
              </a:ext>
            </a:extLst>
          </p:cNvPr>
          <p:cNvSpPr txBox="1"/>
          <p:nvPr/>
        </p:nvSpPr>
        <p:spPr>
          <a:xfrm>
            <a:off x="9811149" y="3317920"/>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7" name="Picture 26">
            <a:extLst>
              <a:ext uri="{FF2B5EF4-FFF2-40B4-BE49-F238E27FC236}">
                <a16:creationId xmlns:a16="http://schemas.microsoft.com/office/drawing/2014/main" id="{38652928-E578-96A2-6996-3DDE46C9D3FE}"/>
              </a:ext>
            </a:extLst>
          </p:cNvPr>
          <p:cNvPicPr>
            <a:picLocks noChangeAspect="1"/>
          </p:cNvPicPr>
          <p:nvPr/>
        </p:nvPicPr>
        <p:blipFill>
          <a:blip r:embed="rId4"/>
          <a:stretch>
            <a:fillRect/>
          </a:stretch>
        </p:blipFill>
        <p:spPr>
          <a:xfrm>
            <a:off x="9670236" y="3406337"/>
            <a:ext cx="164606" cy="170703"/>
          </a:xfrm>
          <a:prstGeom prst="rect">
            <a:avLst/>
          </a:prstGeom>
        </p:spPr>
      </p:pic>
      <p:sp>
        <p:nvSpPr>
          <p:cNvPr id="32" name="TextBox 31">
            <a:extLst>
              <a:ext uri="{FF2B5EF4-FFF2-40B4-BE49-F238E27FC236}">
                <a16:creationId xmlns:a16="http://schemas.microsoft.com/office/drawing/2014/main" id="{C7D0ABA7-23DD-A30F-6373-546C0F6B8CA2}"/>
              </a:ext>
            </a:extLst>
          </p:cNvPr>
          <p:cNvSpPr txBox="1"/>
          <p:nvPr/>
        </p:nvSpPr>
        <p:spPr>
          <a:xfrm>
            <a:off x="9844363" y="4777023"/>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3" name="TextBox 32">
            <a:extLst>
              <a:ext uri="{FF2B5EF4-FFF2-40B4-BE49-F238E27FC236}">
                <a16:creationId xmlns:a16="http://schemas.microsoft.com/office/drawing/2014/main" id="{48EF9B44-5160-DDE2-1F03-27D7B0948658}"/>
              </a:ext>
            </a:extLst>
          </p:cNvPr>
          <p:cNvSpPr txBox="1"/>
          <p:nvPr/>
        </p:nvSpPr>
        <p:spPr>
          <a:xfrm>
            <a:off x="9844363" y="5303706"/>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4" name="TextBox 33">
            <a:extLst>
              <a:ext uri="{FF2B5EF4-FFF2-40B4-BE49-F238E27FC236}">
                <a16:creationId xmlns:a16="http://schemas.microsoft.com/office/drawing/2014/main" id="{2FF39672-D3AA-832C-8354-8EB7127BA6AC}"/>
              </a:ext>
            </a:extLst>
          </p:cNvPr>
          <p:cNvSpPr txBox="1"/>
          <p:nvPr/>
        </p:nvSpPr>
        <p:spPr>
          <a:xfrm>
            <a:off x="9844363" y="5047482"/>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35" name="Picture 34">
            <a:extLst>
              <a:ext uri="{FF2B5EF4-FFF2-40B4-BE49-F238E27FC236}">
                <a16:creationId xmlns:a16="http://schemas.microsoft.com/office/drawing/2014/main" id="{AE1EC90C-E9FE-1496-3EC4-8DFFB218B122}"/>
              </a:ext>
            </a:extLst>
          </p:cNvPr>
          <p:cNvPicPr>
            <a:picLocks noChangeAspect="1"/>
          </p:cNvPicPr>
          <p:nvPr/>
        </p:nvPicPr>
        <p:blipFill>
          <a:blip r:embed="rId4"/>
          <a:stretch>
            <a:fillRect/>
          </a:stretch>
        </p:blipFill>
        <p:spPr>
          <a:xfrm>
            <a:off x="9679436" y="4858734"/>
            <a:ext cx="164606" cy="170703"/>
          </a:xfrm>
          <a:prstGeom prst="rect">
            <a:avLst/>
          </a:prstGeom>
        </p:spPr>
      </p:pic>
      <p:pic>
        <p:nvPicPr>
          <p:cNvPr id="36" name="Picture 35">
            <a:extLst>
              <a:ext uri="{FF2B5EF4-FFF2-40B4-BE49-F238E27FC236}">
                <a16:creationId xmlns:a16="http://schemas.microsoft.com/office/drawing/2014/main" id="{2D0B382F-4E86-AE01-A0F0-69F2CCE45850}"/>
              </a:ext>
            </a:extLst>
          </p:cNvPr>
          <p:cNvPicPr>
            <a:picLocks noChangeAspect="1"/>
          </p:cNvPicPr>
          <p:nvPr/>
        </p:nvPicPr>
        <p:blipFill>
          <a:blip r:embed="rId4"/>
          <a:stretch>
            <a:fillRect/>
          </a:stretch>
        </p:blipFill>
        <p:spPr>
          <a:xfrm>
            <a:off x="9683492" y="5108533"/>
            <a:ext cx="164606" cy="170703"/>
          </a:xfrm>
          <a:prstGeom prst="rect">
            <a:avLst/>
          </a:prstGeom>
        </p:spPr>
      </p:pic>
      <p:pic>
        <p:nvPicPr>
          <p:cNvPr id="37" name="Picture 36">
            <a:extLst>
              <a:ext uri="{FF2B5EF4-FFF2-40B4-BE49-F238E27FC236}">
                <a16:creationId xmlns:a16="http://schemas.microsoft.com/office/drawing/2014/main" id="{1F2B6F7F-91ED-24AD-7B4B-DA1E84652DB4}"/>
              </a:ext>
            </a:extLst>
          </p:cNvPr>
          <p:cNvPicPr>
            <a:picLocks noChangeAspect="1"/>
          </p:cNvPicPr>
          <p:nvPr/>
        </p:nvPicPr>
        <p:blipFill>
          <a:blip r:embed="rId4"/>
          <a:stretch>
            <a:fillRect/>
          </a:stretch>
        </p:blipFill>
        <p:spPr>
          <a:xfrm>
            <a:off x="9683492" y="5389890"/>
            <a:ext cx="164606" cy="170703"/>
          </a:xfrm>
          <a:prstGeom prst="rect">
            <a:avLst/>
          </a:prstGeom>
        </p:spPr>
      </p:pic>
      <p:sp>
        <p:nvSpPr>
          <p:cNvPr id="43" name="TextBox 42">
            <a:extLst>
              <a:ext uri="{FF2B5EF4-FFF2-40B4-BE49-F238E27FC236}">
                <a16:creationId xmlns:a16="http://schemas.microsoft.com/office/drawing/2014/main" id="{1F4B0583-E81B-6D76-94EA-697D173A23F9}"/>
              </a:ext>
            </a:extLst>
          </p:cNvPr>
          <p:cNvSpPr txBox="1"/>
          <p:nvPr/>
        </p:nvSpPr>
        <p:spPr>
          <a:xfrm>
            <a:off x="9820349" y="450172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45" name="Picture 44">
            <a:extLst>
              <a:ext uri="{FF2B5EF4-FFF2-40B4-BE49-F238E27FC236}">
                <a16:creationId xmlns:a16="http://schemas.microsoft.com/office/drawing/2014/main" id="{46BAD969-D717-888D-A2A2-353CD9D72920}"/>
              </a:ext>
            </a:extLst>
          </p:cNvPr>
          <p:cNvPicPr>
            <a:picLocks noChangeAspect="1"/>
          </p:cNvPicPr>
          <p:nvPr/>
        </p:nvPicPr>
        <p:blipFill>
          <a:blip r:embed="rId4"/>
          <a:stretch>
            <a:fillRect/>
          </a:stretch>
        </p:blipFill>
        <p:spPr>
          <a:xfrm>
            <a:off x="9679436" y="4590143"/>
            <a:ext cx="164606" cy="170703"/>
          </a:xfrm>
          <a:prstGeom prst="rect">
            <a:avLst/>
          </a:prstGeom>
        </p:spPr>
      </p:pic>
      <p:pic>
        <p:nvPicPr>
          <p:cNvPr id="69" name="Graphic 68" descr="Checkmark with solid fill">
            <a:extLst>
              <a:ext uri="{FF2B5EF4-FFF2-40B4-BE49-F238E27FC236}">
                <a16:creationId xmlns:a16="http://schemas.microsoft.com/office/drawing/2014/main" id="{B977B37C-B0AA-917B-9F42-19BD30206D3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20093" y="2668118"/>
            <a:ext cx="341586" cy="341586"/>
          </a:xfrm>
          <a:prstGeom prst="rect">
            <a:avLst/>
          </a:prstGeom>
        </p:spPr>
      </p:pic>
      <p:pic>
        <p:nvPicPr>
          <p:cNvPr id="70" name="Graphic 69" descr="Checkmark with solid fill">
            <a:extLst>
              <a:ext uri="{FF2B5EF4-FFF2-40B4-BE49-F238E27FC236}">
                <a16:creationId xmlns:a16="http://schemas.microsoft.com/office/drawing/2014/main" id="{B8C66D79-7032-4B2C-3BDA-EB63FA7A76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89108" y="2218222"/>
            <a:ext cx="341586" cy="341586"/>
          </a:xfrm>
          <a:prstGeom prst="rect">
            <a:avLst/>
          </a:prstGeom>
        </p:spPr>
      </p:pic>
      <p:pic>
        <p:nvPicPr>
          <p:cNvPr id="71" name="Graphic 70" descr="Checkmark with solid fill">
            <a:extLst>
              <a:ext uri="{FF2B5EF4-FFF2-40B4-BE49-F238E27FC236}">
                <a16:creationId xmlns:a16="http://schemas.microsoft.com/office/drawing/2014/main" id="{DE304146-911F-82E7-04E2-C748D96C3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09915" y="2104422"/>
            <a:ext cx="341586" cy="341586"/>
          </a:xfrm>
          <a:prstGeom prst="rect">
            <a:avLst/>
          </a:prstGeom>
        </p:spPr>
      </p:pic>
      <p:pic>
        <p:nvPicPr>
          <p:cNvPr id="72" name="Graphic 71" descr="Checkmark with solid fill">
            <a:extLst>
              <a:ext uri="{FF2B5EF4-FFF2-40B4-BE49-F238E27FC236}">
                <a16:creationId xmlns:a16="http://schemas.microsoft.com/office/drawing/2014/main" id="{D635FE67-F8C1-66BA-0471-8591787538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37814" y="4458072"/>
            <a:ext cx="341586" cy="341586"/>
          </a:xfrm>
          <a:prstGeom prst="rect">
            <a:avLst/>
          </a:prstGeom>
        </p:spPr>
      </p:pic>
      <p:pic>
        <p:nvPicPr>
          <p:cNvPr id="31" name="Graphic 71" descr="Checkmark with solid fill">
            <a:extLst>
              <a:ext uri="{FF2B5EF4-FFF2-40B4-BE49-F238E27FC236}">
                <a16:creationId xmlns:a16="http://schemas.microsoft.com/office/drawing/2014/main" id="{124E3FE5-0ABF-65C0-0B4E-CFD2D5D0582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84307" y="3845338"/>
            <a:ext cx="341586" cy="341586"/>
          </a:xfrm>
          <a:prstGeom prst="rect">
            <a:avLst/>
          </a:prstGeom>
        </p:spPr>
      </p:pic>
      <p:pic>
        <p:nvPicPr>
          <p:cNvPr id="49" name="Graphic 71" descr="Checkmark with solid fill">
            <a:extLst>
              <a:ext uri="{FF2B5EF4-FFF2-40B4-BE49-F238E27FC236}">
                <a16:creationId xmlns:a16="http://schemas.microsoft.com/office/drawing/2014/main" id="{D9C5D8FB-9952-6CF6-FB9F-9B341FC1BF7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90905" y="4982566"/>
            <a:ext cx="341586" cy="341586"/>
          </a:xfrm>
          <a:prstGeom prst="rect">
            <a:avLst/>
          </a:prstGeom>
        </p:spPr>
      </p:pic>
      <p:pic>
        <p:nvPicPr>
          <p:cNvPr id="57" name="Graphic 71" descr="Checkmark with solid fill">
            <a:extLst>
              <a:ext uri="{FF2B5EF4-FFF2-40B4-BE49-F238E27FC236}">
                <a16:creationId xmlns:a16="http://schemas.microsoft.com/office/drawing/2014/main" id="{89CA4CED-291C-A939-AE00-86A1451295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08125" y="3270540"/>
            <a:ext cx="341586" cy="341586"/>
          </a:xfrm>
          <a:prstGeom prst="rect">
            <a:avLst/>
          </a:prstGeom>
        </p:spPr>
      </p:pic>
      <p:pic>
        <p:nvPicPr>
          <p:cNvPr id="73" name="Picture 2">
            <a:extLst>
              <a:ext uri="{FF2B5EF4-FFF2-40B4-BE49-F238E27FC236}">
                <a16:creationId xmlns:a16="http://schemas.microsoft.com/office/drawing/2014/main" id="{AA24904E-4F40-28FF-5842-FA79DE3F997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1887" y="6320612"/>
            <a:ext cx="1036142" cy="488152"/>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4">
            <a:extLst>
              <a:ext uri="{FF2B5EF4-FFF2-40B4-BE49-F238E27FC236}">
                <a16:creationId xmlns:a16="http://schemas.microsoft.com/office/drawing/2014/main" id="{A3220478-B77F-FD2C-AAA9-D3872EE392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5682" y="6291562"/>
            <a:ext cx="1682909" cy="482960"/>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65" descr="Kuva, joka sisältää kohteen kuvakaappaus, Fontti, musta, Grafiikka&#10;&#10;Kuvaus luotu automaattisesti">
            <a:extLst>
              <a:ext uri="{FF2B5EF4-FFF2-40B4-BE49-F238E27FC236}">
                <a16:creationId xmlns:a16="http://schemas.microsoft.com/office/drawing/2014/main" id="{F21F3457-2F45-5ABD-D8F2-254EBF5C0CDF}"/>
              </a:ext>
            </a:extLst>
          </p:cNvPr>
          <p:cNvPicPr>
            <a:picLocks noChangeAspect="1"/>
          </p:cNvPicPr>
          <p:nvPr/>
        </p:nvPicPr>
        <p:blipFill>
          <a:blip r:embed="rId9"/>
          <a:stretch>
            <a:fillRect/>
          </a:stretch>
        </p:blipFill>
        <p:spPr>
          <a:xfrm>
            <a:off x="10359760" y="5858620"/>
            <a:ext cx="1667763" cy="862003"/>
          </a:xfrm>
          <a:prstGeom prst="rect">
            <a:avLst/>
          </a:prstGeom>
        </p:spPr>
      </p:pic>
      <p:sp>
        <p:nvSpPr>
          <p:cNvPr id="25" name="Tekstiruutu 24">
            <a:extLst>
              <a:ext uri="{FF2B5EF4-FFF2-40B4-BE49-F238E27FC236}">
                <a16:creationId xmlns:a16="http://schemas.microsoft.com/office/drawing/2014/main" id="{C6D0D5EA-08EE-49CF-57D3-88A974EBDE8F}"/>
              </a:ext>
            </a:extLst>
          </p:cNvPr>
          <p:cNvSpPr txBox="1"/>
          <p:nvPr/>
        </p:nvSpPr>
        <p:spPr>
          <a:xfrm>
            <a:off x="6447971" y="12518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1400" b="1">
                <a:solidFill>
                  <a:srgbClr val="34B98B"/>
                </a:solidFill>
                <a:latin typeface="Verdana"/>
              </a:rPr>
              <a:t>HUOMIOITA</a:t>
            </a:r>
            <a:endParaRPr lang="fi-FI"/>
          </a:p>
        </p:txBody>
      </p:sp>
    </p:spTree>
    <p:extLst>
      <p:ext uri="{BB962C8B-B14F-4D97-AF65-F5344CB8AC3E}">
        <p14:creationId xmlns:p14="http://schemas.microsoft.com/office/powerpoint/2010/main" val="2172119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432DC-705E-B465-E92A-D60BE184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CEE33-4731-9846-FBB6-F6CE5F2D6F3A}"/>
              </a:ext>
            </a:extLst>
          </p:cNvPr>
          <p:cNvSpPr>
            <a:spLocks noGrp="1"/>
          </p:cNvSpPr>
          <p:nvPr>
            <p:ph type="title"/>
          </p:nvPr>
        </p:nvSpPr>
        <p:spPr>
          <a:xfrm>
            <a:off x="178771" y="6319830"/>
            <a:ext cx="10800000" cy="462898"/>
          </a:xfrm>
        </p:spPr>
        <p:txBody>
          <a:bodyPr/>
          <a:lstStyle/>
          <a:p>
            <a:r>
              <a:rPr lang="fi-FI" sz="2000" b="0">
                <a:solidFill>
                  <a:schemeClr val="accent6"/>
                </a:solidFill>
              </a:rPr>
              <a:t>KIRJASTON KESTÄVYYSLUPAUS JA TOIMENPITEET</a:t>
            </a:r>
          </a:p>
        </p:txBody>
      </p:sp>
      <p:cxnSp>
        <p:nvCxnSpPr>
          <p:cNvPr id="4" name="Straight Connector 3">
            <a:extLst>
              <a:ext uri="{FF2B5EF4-FFF2-40B4-BE49-F238E27FC236}">
                <a16:creationId xmlns:a16="http://schemas.microsoft.com/office/drawing/2014/main" id="{7FD6FC66-96B5-14D7-3AE5-F527E38318E2}"/>
              </a:ext>
            </a:extLst>
          </p:cNvPr>
          <p:cNvCxnSpPr>
            <a:cxnSpLocks/>
          </p:cNvCxnSpPr>
          <p:nvPr/>
        </p:nvCxnSpPr>
        <p:spPr>
          <a:xfrm>
            <a:off x="92431" y="2146699"/>
            <a:ext cx="1171247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802656B-D4F7-A7FF-F5AB-14895D914C34}"/>
              </a:ext>
            </a:extLst>
          </p:cNvPr>
          <p:cNvCxnSpPr>
            <a:cxnSpLocks/>
          </p:cNvCxnSpPr>
          <p:nvPr/>
        </p:nvCxnSpPr>
        <p:spPr>
          <a:xfrm flipH="1" flipV="1">
            <a:off x="6066641" y="1768950"/>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C0DFFC-6572-BC7B-BEEC-779D4917FB72}"/>
              </a:ext>
            </a:extLst>
          </p:cNvPr>
          <p:cNvCxnSpPr>
            <a:cxnSpLocks/>
          </p:cNvCxnSpPr>
          <p:nvPr/>
        </p:nvCxnSpPr>
        <p:spPr>
          <a:xfrm flipH="1" flipV="1">
            <a:off x="8062832" y="1771852"/>
            <a:ext cx="123" cy="420381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7BF8698-1ED1-9EE3-9B25-B726EF098B51}"/>
              </a:ext>
            </a:extLst>
          </p:cNvPr>
          <p:cNvSpPr txBox="1"/>
          <p:nvPr/>
        </p:nvSpPr>
        <p:spPr>
          <a:xfrm>
            <a:off x="44940" y="127652"/>
            <a:ext cx="2233304" cy="307777"/>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srgbClr val="7FC200"/>
                </a:solidFill>
                <a:effectLst/>
                <a:uLnTx/>
                <a:uFillTx/>
                <a:latin typeface="Verdana"/>
                <a:ea typeface="+mn-ea"/>
                <a:cs typeface="+mn-cs"/>
              </a:rPr>
              <a:t>KESTÄVYYSLUPAUS </a:t>
            </a:r>
          </a:p>
        </p:txBody>
      </p:sp>
      <p:sp>
        <p:nvSpPr>
          <p:cNvPr id="30" name="Rectangle 29">
            <a:extLst>
              <a:ext uri="{FF2B5EF4-FFF2-40B4-BE49-F238E27FC236}">
                <a16:creationId xmlns:a16="http://schemas.microsoft.com/office/drawing/2014/main" id="{F2D854E2-EF8B-0366-45FC-9FC0E5580F77}"/>
              </a:ext>
            </a:extLst>
          </p:cNvPr>
          <p:cNvSpPr/>
          <p:nvPr/>
        </p:nvSpPr>
        <p:spPr>
          <a:xfrm>
            <a:off x="92431" y="402375"/>
            <a:ext cx="6276979" cy="1137684"/>
          </a:xfrm>
          <a:prstGeom prst="rect">
            <a:avLst/>
          </a:prstGeom>
          <a:no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lang="fi-FI" b="1">
                <a:solidFill>
                  <a:schemeClr val="tx1"/>
                </a:solidFill>
                <a:latin typeface="Verdana"/>
                <a:ea typeface="Verdana"/>
              </a:rPr>
              <a:t>Kirjasto toimii esimerkkinä kestävyydessä ja kiertotaloudessa.</a:t>
            </a:r>
            <a:endParaRPr kumimoji="0" lang="fi-FI" b="1" i="0" u="none" strike="noStrike" kern="1200" cap="none" spc="0" normalizeH="0" baseline="0" noProof="0">
              <a:ln>
                <a:noFill/>
              </a:ln>
              <a:solidFill>
                <a:schemeClr val="tx1"/>
              </a:solidFill>
              <a:effectLst/>
              <a:uLnTx/>
              <a:uFillTx/>
              <a:latin typeface="Verdana"/>
              <a:ea typeface="Verdana"/>
            </a:endParaRPr>
          </a:p>
        </p:txBody>
      </p:sp>
      <p:sp>
        <p:nvSpPr>
          <p:cNvPr id="38" name="Text Placeholder 7">
            <a:extLst>
              <a:ext uri="{FF2B5EF4-FFF2-40B4-BE49-F238E27FC236}">
                <a16:creationId xmlns:a16="http://schemas.microsoft.com/office/drawing/2014/main" id="{9327D383-FF0A-4927-2DDD-BF48FBA424BA}"/>
              </a:ext>
            </a:extLst>
          </p:cNvPr>
          <p:cNvSpPr txBox="1">
            <a:spLocks/>
          </p:cNvSpPr>
          <p:nvPr/>
        </p:nvSpPr>
        <p:spPr>
          <a:xfrm>
            <a:off x="6527285" y="402981"/>
            <a:ext cx="3003774" cy="1153277"/>
          </a:xfrm>
          <a:prstGeom prst="rect">
            <a:avLst/>
          </a:prstGeom>
          <a:ln w="38100">
            <a:solidFill>
              <a:schemeClr val="accent4"/>
            </a:solidFill>
          </a:ln>
        </p:spPr>
        <p:txBody>
          <a:bodyPr vert="horz" lIns="0" tIns="0" rIns="0" bIns="0" rtlCol="0" anchor="t">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lang="fi-FI" sz="1400" b="0" i="0" u="none" strike="noStrike" kern="1200" cap="none" spc="0" normalizeH="0" baseline="0" noProof="0">
              <a:ln>
                <a:noFill/>
              </a:ln>
              <a:solidFill>
                <a:srgbClr val="34B98B"/>
              </a:solidFill>
              <a:effectLst/>
              <a:uLnTx/>
              <a:uFillTx/>
              <a:latin typeface="Verdana"/>
              <a:ea typeface="Verdana"/>
            </a:endParaRPr>
          </a:p>
        </p:txBody>
      </p:sp>
      <p:sp>
        <p:nvSpPr>
          <p:cNvPr id="39" name="TextBox 38">
            <a:extLst>
              <a:ext uri="{FF2B5EF4-FFF2-40B4-BE49-F238E27FC236}">
                <a16:creationId xmlns:a16="http://schemas.microsoft.com/office/drawing/2014/main" id="{D75E1F96-191C-B313-0E01-61C325D665F6}"/>
              </a:ext>
            </a:extLst>
          </p:cNvPr>
          <p:cNvSpPr txBox="1"/>
          <p:nvPr/>
        </p:nvSpPr>
        <p:spPr>
          <a:xfrm>
            <a:off x="9822616" y="2455742"/>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0" name="TextBox 39">
            <a:extLst>
              <a:ext uri="{FF2B5EF4-FFF2-40B4-BE49-F238E27FC236}">
                <a16:creationId xmlns:a16="http://schemas.microsoft.com/office/drawing/2014/main" id="{A9F6514E-D680-507B-4925-1E71BD3F99C1}"/>
              </a:ext>
            </a:extLst>
          </p:cNvPr>
          <p:cNvSpPr txBox="1"/>
          <p:nvPr/>
        </p:nvSpPr>
        <p:spPr>
          <a:xfrm>
            <a:off x="9822616" y="2982425"/>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1" name="TextBox 40">
            <a:extLst>
              <a:ext uri="{FF2B5EF4-FFF2-40B4-BE49-F238E27FC236}">
                <a16:creationId xmlns:a16="http://schemas.microsoft.com/office/drawing/2014/main" id="{D5365F63-4FB2-E786-63EC-F9C57BBACEFE}"/>
              </a:ext>
            </a:extLst>
          </p:cNvPr>
          <p:cNvSpPr txBox="1"/>
          <p:nvPr/>
        </p:nvSpPr>
        <p:spPr>
          <a:xfrm>
            <a:off x="9822616" y="2726201"/>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7FE77C2E-3F5D-8AD7-8DFF-76CBCD817339}"/>
              </a:ext>
            </a:extLst>
          </p:cNvPr>
          <p:cNvSpPr txBox="1"/>
          <p:nvPr/>
        </p:nvSpPr>
        <p:spPr>
          <a:xfrm>
            <a:off x="145899" y="1759511"/>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TOIMENPIDE</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cxnSp>
        <p:nvCxnSpPr>
          <p:cNvPr id="44" name="Straight Connector 43">
            <a:extLst>
              <a:ext uri="{FF2B5EF4-FFF2-40B4-BE49-F238E27FC236}">
                <a16:creationId xmlns:a16="http://schemas.microsoft.com/office/drawing/2014/main" id="{C36E3FBF-A3AB-F269-974F-69C76CC1F22B}"/>
              </a:ext>
            </a:extLst>
          </p:cNvPr>
          <p:cNvCxnSpPr>
            <a:cxnSpLocks/>
          </p:cNvCxnSpPr>
          <p:nvPr/>
        </p:nvCxnSpPr>
        <p:spPr>
          <a:xfrm>
            <a:off x="92431" y="3289977"/>
            <a:ext cx="1165760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1A38335-EA11-D1D5-52BB-09A8D7D1ADDC}"/>
              </a:ext>
            </a:extLst>
          </p:cNvPr>
          <p:cNvCxnSpPr>
            <a:cxnSpLocks/>
          </p:cNvCxnSpPr>
          <p:nvPr/>
        </p:nvCxnSpPr>
        <p:spPr>
          <a:xfrm>
            <a:off x="145899" y="4555747"/>
            <a:ext cx="11604141"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7" name="Picture 46">
            <a:extLst>
              <a:ext uri="{FF2B5EF4-FFF2-40B4-BE49-F238E27FC236}">
                <a16:creationId xmlns:a16="http://schemas.microsoft.com/office/drawing/2014/main" id="{92A1D212-C4AE-69D7-32C6-E8F152185811}"/>
              </a:ext>
            </a:extLst>
          </p:cNvPr>
          <p:cNvPicPr>
            <a:picLocks noChangeAspect="1"/>
          </p:cNvPicPr>
          <p:nvPr/>
        </p:nvPicPr>
        <p:blipFill>
          <a:blip r:embed="rId2"/>
          <a:stretch>
            <a:fillRect/>
          </a:stretch>
        </p:blipFill>
        <p:spPr>
          <a:xfrm>
            <a:off x="9081665" y="2264010"/>
            <a:ext cx="198661" cy="340562"/>
          </a:xfrm>
          <a:prstGeom prst="rect">
            <a:avLst/>
          </a:prstGeom>
        </p:spPr>
      </p:pic>
      <p:pic>
        <p:nvPicPr>
          <p:cNvPr id="48" name="Picture 47">
            <a:extLst>
              <a:ext uri="{FF2B5EF4-FFF2-40B4-BE49-F238E27FC236}">
                <a16:creationId xmlns:a16="http://schemas.microsoft.com/office/drawing/2014/main" id="{BC7452FB-32A8-C73C-743B-F8D8ADE0E008}"/>
              </a:ext>
            </a:extLst>
          </p:cNvPr>
          <p:cNvPicPr>
            <a:picLocks noChangeAspect="1"/>
          </p:cNvPicPr>
          <p:nvPr/>
        </p:nvPicPr>
        <p:blipFill>
          <a:blip r:embed="rId3"/>
          <a:stretch>
            <a:fillRect/>
          </a:stretch>
        </p:blipFill>
        <p:spPr>
          <a:xfrm>
            <a:off x="9000695" y="2690239"/>
            <a:ext cx="407734" cy="407734"/>
          </a:xfrm>
          <a:prstGeom prst="rect">
            <a:avLst/>
          </a:prstGeom>
        </p:spPr>
      </p:pic>
      <p:pic>
        <p:nvPicPr>
          <p:cNvPr id="50" name="Picture 49">
            <a:extLst>
              <a:ext uri="{FF2B5EF4-FFF2-40B4-BE49-F238E27FC236}">
                <a16:creationId xmlns:a16="http://schemas.microsoft.com/office/drawing/2014/main" id="{243F5C2B-41E0-5ADE-1803-5F888CEF1249}"/>
              </a:ext>
            </a:extLst>
          </p:cNvPr>
          <p:cNvPicPr>
            <a:picLocks noChangeAspect="1"/>
          </p:cNvPicPr>
          <p:nvPr/>
        </p:nvPicPr>
        <p:blipFill>
          <a:blip r:embed="rId4"/>
          <a:stretch>
            <a:fillRect/>
          </a:stretch>
        </p:blipFill>
        <p:spPr>
          <a:xfrm>
            <a:off x="8448317" y="2415400"/>
            <a:ext cx="164606" cy="170703"/>
          </a:xfrm>
          <a:prstGeom prst="rect">
            <a:avLst/>
          </a:prstGeom>
        </p:spPr>
      </p:pic>
      <p:pic>
        <p:nvPicPr>
          <p:cNvPr id="51" name="Picture 50">
            <a:extLst>
              <a:ext uri="{FF2B5EF4-FFF2-40B4-BE49-F238E27FC236}">
                <a16:creationId xmlns:a16="http://schemas.microsoft.com/office/drawing/2014/main" id="{70A163DC-9E52-7B7F-1D7F-A08A4BD224ED}"/>
              </a:ext>
            </a:extLst>
          </p:cNvPr>
          <p:cNvPicPr>
            <a:picLocks noChangeAspect="1"/>
          </p:cNvPicPr>
          <p:nvPr/>
        </p:nvPicPr>
        <p:blipFill>
          <a:blip r:embed="rId4"/>
          <a:stretch>
            <a:fillRect/>
          </a:stretch>
        </p:blipFill>
        <p:spPr>
          <a:xfrm>
            <a:off x="8448317" y="2845337"/>
            <a:ext cx="164606" cy="170703"/>
          </a:xfrm>
          <a:prstGeom prst="rect">
            <a:avLst/>
          </a:prstGeom>
        </p:spPr>
      </p:pic>
      <p:pic>
        <p:nvPicPr>
          <p:cNvPr id="52" name="Picture 51">
            <a:extLst>
              <a:ext uri="{FF2B5EF4-FFF2-40B4-BE49-F238E27FC236}">
                <a16:creationId xmlns:a16="http://schemas.microsoft.com/office/drawing/2014/main" id="{850E9F95-2291-64A3-05E9-4D26DB39691F}"/>
              </a:ext>
            </a:extLst>
          </p:cNvPr>
          <p:cNvPicPr>
            <a:picLocks noChangeAspect="1"/>
          </p:cNvPicPr>
          <p:nvPr/>
        </p:nvPicPr>
        <p:blipFill>
          <a:blip r:embed="rId4"/>
          <a:stretch>
            <a:fillRect/>
          </a:stretch>
        </p:blipFill>
        <p:spPr>
          <a:xfrm>
            <a:off x="9657689" y="2537453"/>
            <a:ext cx="164606" cy="170703"/>
          </a:xfrm>
          <a:prstGeom prst="rect">
            <a:avLst/>
          </a:prstGeom>
        </p:spPr>
      </p:pic>
      <p:pic>
        <p:nvPicPr>
          <p:cNvPr id="53" name="Picture 52">
            <a:extLst>
              <a:ext uri="{FF2B5EF4-FFF2-40B4-BE49-F238E27FC236}">
                <a16:creationId xmlns:a16="http://schemas.microsoft.com/office/drawing/2014/main" id="{00F70EB5-303E-269F-254A-7D6C1A9A75C2}"/>
              </a:ext>
            </a:extLst>
          </p:cNvPr>
          <p:cNvPicPr>
            <a:picLocks noChangeAspect="1"/>
          </p:cNvPicPr>
          <p:nvPr/>
        </p:nvPicPr>
        <p:blipFill>
          <a:blip r:embed="rId4"/>
          <a:stretch>
            <a:fillRect/>
          </a:stretch>
        </p:blipFill>
        <p:spPr>
          <a:xfrm>
            <a:off x="9661745" y="2787252"/>
            <a:ext cx="164606" cy="170703"/>
          </a:xfrm>
          <a:prstGeom prst="rect">
            <a:avLst/>
          </a:prstGeom>
        </p:spPr>
      </p:pic>
      <p:pic>
        <p:nvPicPr>
          <p:cNvPr id="54" name="Picture 53">
            <a:extLst>
              <a:ext uri="{FF2B5EF4-FFF2-40B4-BE49-F238E27FC236}">
                <a16:creationId xmlns:a16="http://schemas.microsoft.com/office/drawing/2014/main" id="{460C851F-E134-72EF-23DC-0B9A81F4EF93}"/>
              </a:ext>
            </a:extLst>
          </p:cNvPr>
          <p:cNvPicPr>
            <a:picLocks noChangeAspect="1"/>
          </p:cNvPicPr>
          <p:nvPr/>
        </p:nvPicPr>
        <p:blipFill>
          <a:blip r:embed="rId4"/>
          <a:stretch>
            <a:fillRect/>
          </a:stretch>
        </p:blipFill>
        <p:spPr>
          <a:xfrm>
            <a:off x="9661745" y="3068609"/>
            <a:ext cx="164606" cy="170703"/>
          </a:xfrm>
          <a:prstGeom prst="rect">
            <a:avLst/>
          </a:prstGeom>
        </p:spPr>
      </p:pic>
      <p:sp>
        <p:nvSpPr>
          <p:cNvPr id="55" name="TextBox 54">
            <a:extLst>
              <a:ext uri="{FF2B5EF4-FFF2-40B4-BE49-F238E27FC236}">
                <a16:creationId xmlns:a16="http://schemas.microsoft.com/office/drawing/2014/main" id="{C736030A-434C-6BA8-9454-BFD7369B4AC6}"/>
              </a:ext>
            </a:extLst>
          </p:cNvPr>
          <p:cNvSpPr txBox="1"/>
          <p:nvPr/>
        </p:nvSpPr>
        <p:spPr>
          <a:xfrm>
            <a:off x="8238947" y="1809469"/>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VAIKUTUS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56" name="TextBox 55">
            <a:extLst>
              <a:ext uri="{FF2B5EF4-FFF2-40B4-BE49-F238E27FC236}">
                <a16:creationId xmlns:a16="http://schemas.microsoft.com/office/drawing/2014/main" id="{B11F1F18-3541-C58D-9451-F72ADDECB3C3}"/>
              </a:ext>
            </a:extLst>
          </p:cNvPr>
          <p:cNvSpPr txBox="1"/>
          <p:nvPr/>
        </p:nvSpPr>
        <p:spPr>
          <a:xfrm>
            <a:off x="9531059" y="179976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AJOITUS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58" name="Picture 57">
            <a:extLst>
              <a:ext uri="{FF2B5EF4-FFF2-40B4-BE49-F238E27FC236}">
                <a16:creationId xmlns:a16="http://schemas.microsoft.com/office/drawing/2014/main" id="{DC13EBD8-EC45-3171-A7A9-93B0041CDFAE}"/>
              </a:ext>
            </a:extLst>
          </p:cNvPr>
          <p:cNvPicPr>
            <a:picLocks noChangeAspect="1"/>
          </p:cNvPicPr>
          <p:nvPr/>
        </p:nvPicPr>
        <p:blipFill>
          <a:blip r:embed="rId3"/>
          <a:stretch>
            <a:fillRect/>
          </a:stretch>
        </p:blipFill>
        <p:spPr>
          <a:xfrm>
            <a:off x="8990245" y="3807683"/>
            <a:ext cx="407734" cy="407734"/>
          </a:xfrm>
          <a:prstGeom prst="rect">
            <a:avLst/>
          </a:prstGeom>
        </p:spPr>
      </p:pic>
      <p:pic>
        <p:nvPicPr>
          <p:cNvPr id="59" name="Picture 58">
            <a:extLst>
              <a:ext uri="{FF2B5EF4-FFF2-40B4-BE49-F238E27FC236}">
                <a16:creationId xmlns:a16="http://schemas.microsoft.com/office/drawing/2014/main" id="{4A8B409D-DD3A-3021-D59E-F0C6FC68B4F5}"/>
              </a:ext>
            </a:extLst>
          </p:cNvPr>
          <p:cNvPicPr>
            <a:picLocks noChangeAspect="1"/>
          </p:cNvPicPr>
          <p:nvPr/>
        </p:nvPicPr>
        <p:blipFill>
          <a:blip r:embed="rId4"/>
          <a:stretch>
            <a:fillRect/>
          </a:stretch>
        </p:blipFill>
        <p:spPr>
          <a:xfrm>
            <a:off x="8437867" y="3532844"/>
            <a:ext cx="164606" cy="170703"/>
          </a:xfrm>
          <a:prstGeom prst="rect">
            <a:avLst/>
          </a:prstGeom>
        </p:spPr>
      </p:pic>
      <p:pic>
        <p:nvPicPr>
          <p:cNvPr id="60" name="Picture 59">
            <a:extLst>
              <a:ext uri="{FF2B5EF4-FFF2-40B4-BE49-F238E27FC236}">
                <a16:creationId xmlns:a16="http://schemas.microsoft.com/office/drawing/2014/main" id="{5DD7A6F8-622B-2370-D061-686D6E95CD00}"/>
              </a:ext>
            </a:extLst>
          </p:cNvPr>
          <p:cNvPicPr>
            <a:picLocks noChangeAspect="1"/>
          </p:cNvPicPr>
          <p:nvPr/>
        </p:nvPicPr>
        <p:blipFill>
          <a:blip r:embed="rId4"/>
          <a:stretch>
            <a:fillRect/>
          </a:stretch>
        </p:blipFill>
        <p:spPr>
          <a:xfrm>
            <a:off x="8437867" y="3962781"/>
            <a:ext cx="164606" cy="170703"/>
          </a:xfrm>
          <a:prstGeom prst="rect">
            <a:avLst/>
          </a:prstGeom>
        </p:spPr>
      </p:pic>
      <p:pic>
        <p:nvPicPr>
          <p:cNvPr id="61" name="Picture 60">
            <a:extLst>
              <a:ext uri="{FF2B5EF4-FFF2-40B4-BE49-F238E27FC236}">
                <a16:creationId xmlns:a16="http://schemas.microsoft.com/office/drawing/2014/main" id="{BEC02AA5-8D4B-6EA1-57D2-84AD7FD42B47}"/>
              </a:ext>
            </a:extLst>
          </p:cNvPr>
          <p:cNvPicPr>
            <a:picLocks noChangeAspect="1"/>
          </p:cNvPicPr>
          <p:nvPr/>
        </p:nvPicPr>
        <p:blipFill>
          <a:blip r:embed="rId3"/>
          <a:stretch>
            <a:fillRect/>
          </a:stretch>
        </p:blipFill>
        <p:spPr>
          <a:xfrm>
            <a:off x="8986699" y="5095513"/>
            <a:ext cx="407734" cy="407734"/>
          </a:xfrm>
          <a:prstGeom prst="rect">
            <a:avLst/>
          </a:prstGeom>
        </p:spPr>
      </p:pic>
      <p:pic>
        <p:nvPicPr>
          <p:cNvPr id="62" name="Picture 61">
            <a:extLst>
              <a:ext uri="{FF2B5EF4-FFF2-40B4-BE49-F238E27FC236}">
                <a16:creationId xmlns:a16="http://schemas.microsoft.com/office/drawing/2014/main" id="{97467EF5-CFFC-49FD-AA25-25C82C87BFC2}"/>
              </a:ext>
            </a:extLst>
          </p:cNvPr>
          <p:cNvPicPr>
            <a:picLocks noChangeAspect="1"/>
          </p:cNvPicPr>
          <p:nvPr/>
        </p:nvPicPr>
        <p:blipFill>
          <a:blip r:embed="rId4"/>
          <a:stretch>
            <a:fillRect/>
          </a:stretch>
        </p:blipFill>
        <p:spPr>
          <a:xfrm>
            <a:off x="8434321" y="4820674"/>
            <a:ext cx="164606" cy="170703"/>
          </a:xfrm>
          <a:prstGeom prst="rect">
            <a:avLst/>
          </a:prstGeom>
        </p:spPr>
      </p:pic>
      <p:pic>
        <p:nvPicPr>
          <p:cNvPr id="63" name="Picture 62">
            <a:extLst>
              <a:ext uri="{FF2B5EF4-FFF2-40B4-BE49-F238E27FC236}">
                <a16:creationId xmlns:a16="http://schemas.microsoft.com/office/drawing/2014/main" id="{E60927DB-871D-BF1E-C251-AB60C9FFB331}"/>
              </a:ext>
            </a:extLst>
          </p:cNvPr>
          <p:cNvPicPr>
            <a:picLocks noChangeAspect="1"/>
          </p:cNvPicPr>
          <p:nvPr/>
        </p:nvPicPr>
        <p:blipFill>
          <a:blip r:embed="rId4"/>
          <a:stretch>
            <a:fillRect/>
          </a:stretch>
        </p:blipFill>
        <p:spPr>
          <a:xfrm>
            <a:off x="8434321" y="5250611"/>
            <a:ext cx="164606" cy="170703"/>
          </a:xfrm>
          <a:prstGeom prst="rect">
            <a:avLst/>
          </a:prstGeom>
        </p:spPr>
      </p:pic>
      <p:pic>
        <p:nvPicPr>
          <p:cNvPr id="64" name="Picture 63">
            <a:extLst>
              <a:ext uri="{FF2B5EF4-FFF2-40B4-BE49-F238E27FC236}">
                <a16:creationId xmlns:a16="http://schemas.microsoft.com/office/drawing/2014/main" id="{AFA64798-1753-F15E-D5C9-7F702A00BC7F}"/>
              </a:ext>
            </a:extLst>
          </p:cNvPr>
          <p:cNvPicPr>
            <a:picLocks noChangeAspect="1"/>
          </p:cNvPicPr>
          <p:nvPr/>
        </p:nvPicPr>
        <p:blipFill>
          <a:blip r:embed="rId2"/>
          <a:stretch>
            <a:fillRect/>
          </a:stretch>
        </p:blipFill>
        <p:spPr>
          <a:xfrm>
            <a:off x="9071214" y="3514251"/>
            <a:ext cx="198661" cy="340562"/>
          </a:xfrm>
          <a:prstGeom prst="rect">
            <a:avLst/>
          </a:prstGeom>
        </p:spPr>
      </p:pic>
      <p:pic>
        <p:nvPicPr>
          <p:cNvPr id="65" name="Picture 64">
            <a:extLst>
              <a:ext uri="{FF2B5EF4-FFF2-40B4-BE49-F238E27FC236}">
                <a16:creationId xmlns:a16="http://schemas.microsoft.com/office/drawing/2014/main" id="{E15BEBC9-305F-2359-D731-067E9572150C}"/>
              </a:ext>
            </a:extLst>
          </p:cNvPr>
          <p:cNvPicPr>
            <a:picLocks noChangeAspect="1"/>
          </p:cNvPicPr>
          <p:nvPr/>
        </p:nvPicPr>
        <p:blipFill>
          <a:blip r:embed="rId2"/>
          <a:stretch>
            <a:fillRect/>
          </a:stretch>
        </p:blipFill>
        <p:spPr>
          <a:xfrm>
            <a:off x="9056847" y="4735744"/>
            <a:ext cx="198661" cy="340562"/>
          </a:xfrm>
          <a:prstGeom prst="rect">
            <a:avLst/>
          </a:prstGeom>
        </p:spPr>
      </p:pic>
      <p:cxnSp>
        <p:nvCxnSpPr>
          <p:cNvPr id="3" name="Straight Connector 2">
            <a:extLst>
              <a:ext uri="{FF2B5EF4-FFF2-40B4-BE49-F238E27FC236}">
                <a16:creationId xmlns:a16="http://schemas.microsoft.com/office/drawing/2014/main" id="{D9498161-9C4E-F7F9-FAF2-29CB3C5ADDC6}"/>
              </a:ext>
            </a:extLst>
          </p:cNvPr>
          <p:cNvCxnSpPr>
            <a:cxnSpLocks/>
          </p:cNvCxnSpPr>
          <p:nvPr/>
        </p:nvCxnSpPr>
        <p:spPr>
          <a:xfrm flipH="1" flipV="1">
            <a:off x="9544876" y="1766013"/>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Text Placeholder 7">
            <a:extLst>
              <a:ext uri="{FF2B5EF4-FFF2-40B4-BE49-F238E27FC236}">
                <a16:creationId xmlns:a16="http://schemas.microsoft.com/office/drawing/2014/main" id="{80F50303-0BE6-DC28-CF5A-86ED443F09A0}"/>
              </a:ext>
            </a:extLst>
          </p:cNvPr>
          <p:cNvSpPr txBox="1">
            <a:spLocks/>
          </p:cNvSpPr>
          <p:nvPr/>
        </p:nvSpPr>
        <p:spPr>
          <a:xfrm>
            <a:off x="9688934" y="401987"/>
            <a:ext cx="2342009" cy="1139787"/>
          </a:xfrm>
          <a:prstGeom prst="rect">
            <a:avLst/>
          </a:prstGeom>
          <a:ln w="3175">
            <a:solidFill>
              <a:schemeClr val="accent4"/>
            </a:solidFill>
          </a:ln>
        </p:spPr>
        <p:txBody>
          <a:bodyPr vert="horz" lIns="0" tIns="0" rIns="0" bIns="0" rtlCol="0">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kumimoji="0" lang="fi-FI" sz="1400" b="0" i="0" u="none" strike="noStrike" kern="1200" cap="none" spc="0" normalizeH="0" baseline="0" noProof="0">
              <a:ln>
                <a:noFill/>
              </a:ln>
              <a:solidFill>
                <a:srgbClr val="34B98B"/>
              </a:solidFill>
              <a:effectLst/>
              <a:uLnTx/>
              <a:uFillTx/>
              <a:latin typeface="Verdana"/>
              <a:ea typeface="+mn-ea"/>
              <a:cs typeface="+mn-cs"/>
            </a:endParaRPr>
          </a:p>
        </p:txBody>
      </p:sp>
      <p:sp>
        <p:nvSpPr>
          <p:cNvPr id="11" name="TextBox 10">
            <a:extLst>
              <a:ext uri="{FF2B5EF4-FFF2-40B4-BE49-F238E27FC236}">
                <a16:creationId xmlns:a16="http://schemas.microsoft.com/office/drawing/2014/main" id="{0D3AF1CF-CF5A-4005-2639-E627CA6FBFAC}"/>
              </a:ext>
            </a:extLst>
          </p:cNvPr>
          <p:cNvSpPr txBox="1"/>
          <p:nvPr/>
        </p:nvSpPr>
        <p:spPr>
          <a:xfrm>
            <a:off x="6565900" y="569703"/>
            <a:ext cx="3344677" cy="769441"/>
          </a:xfrm>
          <a:prstGeom prst="rect">
            <a:avLst/>
          </a:prstGeom>
          <a:noFill/>
        </p:spPr>
        <p:txBody>
          <a:bodyPr wrap="square" lIns="91440" tIns="45720" rIns="91440" bIns="45720" rtlCol="0" anchor="t">
            <a:spAutoFit/>
          </a:bodyPr>
          <a:lstStyle/>
          <a:p>
            <a:r>
              <a:rPr lang="fi-FI" sz="1100">
                <a:latin typeface="Verdana" panose="020B0604030504040204" pitchFamily="34" charset="0"/>
                <a:ea typeface="Verdana" panose="020B0604030504040204" pitchFamily="34" charset="0"/>
              </a:rPr>
              <a:t>Ollaan itse aktiivisia jalanjäljen pienentämisessä ja toimitaan siten esimerkkinä asukkaille ja yhteistyökumppaneille</a:t>
            </a:r>
          </a:p>
        </p:txBody>
      </p:sp>
      <p:sp>
        <p:nvSpPr>
          <p:cNvPr id="12" name="TextBox 11">
            <a:extLst>
              <a:ext uri="{FF2B5EF4-FFF2-40B4-BE49-F238E27FC236}">
                <a16:creationId xmlns:a16="http://schemas.microsoft.com/office/drawing/2014/main" id="{D09A51C9-1E26-9427-9514-7787B90C5B16}"/>
              </a:ext>
            </a:extLst>
          </p:cNvPr>
          <p:cNvSpPr txBox="1"/>
          <p:nvPr/>
        </p:nvSpPr>
        <p:spPr>
          <a:xfrm>
            <a:off x="9712467" y="436337"/>
            <a:ext cx="2255964" cy="1107996"/>
          </a:xfrm>
          <a:prstGeom prst="rect">
            <a:avLst/>
          </a:prstGeom>
          <a:noFill/>
        </p:spPr>
        <p:txBody>
          <a:bodyPr wrap="square" lIns="91440" tIns="45720" rIns="91440" bIns="45720" rtlCol="0" anchor="t">
            <a:spAutoFit/>
          </a:bodyPr>
          <a:lstStyle/>
          <a:p>
            <a:r>
              <a:rPr lang="fi-FI" sz="1100" b="1">
                <a:latin typeface="Verdana"/>
                <a:ea typeface="Verdana"/>
              </a:rPr>
              <a:t>Turun kirjasto</a:t>
            </a:r>
          </a:p>
          <a:p>
            <a:endParaRPr lang="fi-FI" sz="1100" b="1">
              <a:latin typeface="Verdana"/>
              <a:ea typeface="Verdana"/>
            </a:endParaRPr>
          </a:p>
          <a:p>
            <a:r>
              <a:rPr lang="fi-FI" sz="1100">
                <a:latin typeface="Verdana"/>
                <a:ea typeface="Verdana"/>
              </a:rPr>
              <a:t>Vastuuhenkilöt Rebekka </a:t>
            </a:r>
            <a:r>
              <a:rPr lang="fi-FI" sz="1100" err="1">
                <a:latin typeface="Verdana"/>
                <a:ea typeface="Verdana"/>
              </a:rPr>
              <a:t>Pilppula</a:t>
            </a:r>
            <a:r>
              <a:rPr lang="fi-FI" sz="1100">
                <a:latin typeface="Verdana"/>
                <a:ea typeface="Verdana"/>
              </a:rPr>
              <a:t>, tapahtumainformaatikko ja palveluvastaava</a:t>
            </a:r>
          </a:p>
        </p:txBody>
      </p:sp>
      <p:sp>
        <p:nvSpPr>
          <p:cNvPr id="15" name="TextBox 14">
            <a:extLst>
              <a:ext uri="{FF2B5EF4-FFF2-40B4-BE49-F238E27FC236}">
                <a16:creationId xmlns:a16="http://schemas.microsoft.com/office/drawing/2014/main" id="{AD171C6E-51AE-8778-9084-9DB50C9F63D1}"/>
              </a:ext>
            </a:extLst>
          </p:cNvPr>
          <p:cNvSpPr txBox="1"/>
          <p:nvPr/>
        </p:nvSpPr>
        <p:spPr>
          <a:xfrm>
            <a:off x="134580" y="2242439"/>
            <a:ext cx="5837199" cy="938719"/>
          </a:xfrm>
          <a:prstGeom prst="rect">
            <a:avLst/>
          </a:prstGeom>
          <a:noFill/>
        </p:spPr>
        <p:txBody>
          <a:bodyPr wrap="square" lIns="91440" tIns="45720" rIns="91440" bIns="45720" rtlCol="0" anchor="t">
            <a:spAutoFit/>
          </a:bodyPr>
          <a:lstStyle/>
          <a:p>
            <a:r>
              <a:rPr lang="fi-FI" sz="1100" b="1">
                <a:latin typeface="Verdana" panose="020B0604030504040204" pitchFamily="34" charset="0"/>
                <a:ea typeface="Verdana" panose="020B0604030504040204" pitchFamily="34" charset="0"/>
              </a:rPr>
              <a:t>Logistiikan parantaminen</a:t>
            </a:r>
            <a:endParaRPr lang="en-US" sz="1100">
              <a:latin typeface="Verdana" panose="020B0604030504040204" pitchFamily="34" charset="0"/>
              <a:ea typeface="Verdana" panose="020B0604030504040204" pitchFamily="34" charset="0"/>
            </a:endParaRPr>
          </a:p>
          <a:p>
            <a:endParaRPr lang="fi-FI" sz="1100">
              <a:latin typeface="Verdana" panose="020B0604030504040204" pitchFamily="34" charset="0"/>
              <a:ea typeface="Verdana" panose="020B0604030504040204" pitchFamily="34" charset="0"/>
            </a:endParaRPr>
          </a:p>
          <a:p>
            <a:r>
              <a:rPr lang="fi-FI" sz="1100">
                <a:latin typeface="Verdana" panose="020B0604030504040204" pitchFamily="34" charset="0"/>
                <a:ea typeface="Verdana" panose="020B0604030504040204" pitchFamily="34" charset="0"/>
              </a:rPr>
              <a:t>Yhteistyössä Vaski-kirjastojen kanssa pyritään tehostamaan logistiikkaa ja vähentämään turhia kuljetuksia.</a:t>
            </a:r>
          </a:p>
          <a:p>
            <a:endParaRPr lang="fi-FI" sz="1100" b="1">
              <a:latin typeface="Verdana" panose="020B0604030504040204" pitchFamily="34" charset="0"/>
              <a:ea typeface="Verdana" panose="020B0604030504040204" pitchFamily="34" charset="0"/>
            </a:endParaRPr>
          </a:p>
        </p:txBody>
      </p:sp>
      <p:sp>
        <p:nvSpPr>
          <p:cNvPr id="16" name="TextBox 15">
            <a:extLst>
              <a:ext uri="{FF2B5EF4-FFF2-40B4-BE49-F238E27FC236}">
                <a16:creationId xmlns:a16="http://schemas.microsoft.com/office/drawing/2014/main" id="{5C1B0F44-9B4D-7EDA-920D-5954ABB1FC6A}"/>
              </a:ext>
            </a:extLst>
          </p:cNvPr>
          <p:cNvSpPr txBox="1"/>
          <p:nvPr/>
        </p:nvSpPr>
        <p:spPr>
          <a:xfrm>
            <a:off x="6093753" y="2215398"/>
            <a:ext cx="1878698" cy="1107996"/>
          </a:xfrm>
          <a:prstGeom prst="rect">
            <a:avLst/>
          </a:prstGeom>
          <a:noFill/>
        </p:spPr>
        <p:txBody>
          <a:bodyPr wrap="square" lIns="91440" tIns="45720" rIns="91440" bIns="45720" rtlCol="0" anchor="t">
            <a:spAutoFit/>
          </a:bodyPr>
          <a:lstStyle/>
          <a:p>
            <a:pPr marL="171450" indent="-171450">
              <a:buFont typeface="Arial,Sans-Serif" panose="020B0604020202020204" pitchFamily="34" charset="0"/>
              <a:buChar char="•"/>
            </a:pPr>
            <a:r>
              <a:rPr lang="fi-FI" sz="1100">
                <a:latin typeface="Verdana" panose="020B0604030504040204" pitchFamily="34" charset="0"/>
                <a:ea typeface="Verdana" panose="020B0604030504040204" pitchFamily="34" charset="0"/>
              </a:rPr>
              <a:t>Toteutetut toimenpiteet / Rebekka </a:t>
            </a:r>
            <a:r>
              <a:rPr lang="fi-FI" sz="1100" err="1">
                <a:latin typeface="Verdana" panose="020B0604030504040204" pitchFamily="34" charset="0"/>
                <a:ea typeface="Verdana" panose="020B0604030504040204" pitchFamily="34" charset="0"/>
              </a:rPr>
              <a:t>Pilppula</a:t>
            </a:r>
            <a:endParaRPr lang="fi-FI" sz="1100">
              <a:latin typeface="Verdana" panose="020B0604030504040204" pitchFamily="34" charset="0"/>
              <a:ea typeface="Verdana" panose="020B0604030504040204" pitchFamily="34" charset="0"/>
            </a:endParaRPr>
          </a:p>
          <a:p>
            <a:pPr marL="285750" indent="-285750">
              <a:buFont typeface="Arial,Sans-Serif" panose="020B0604020202020204" pitchFamily="34" charset="0"/>
              <a:buChar char="•"/>
            </a:pPr>
            <a:endParaRPr lang="fi-FI" sz="110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fi-FI" sz="110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endParaRPr>
          </a:p>
        </p:txBody>
      </p:sp>
      <p:sp>
        <p:nvSpPr>
          <p:cNvPr id="17" name="TextBox 16">
            <a:extLst>
              <a:ext uri="{FF2B5EF4-FFF2-40B4-BE49-F238E27FC236}">
                <a16:creationId xmlns:a16="http://schemas.microsoft.com/office/drawing/2014/main" id="{3219DAD5-0A2B-F16C-B35E-9F1D6ED333E6}"/>
              </a:ext>
            </a:extLst>
          </p:cNvPr>
          <p:cNvSpPr txBox="1"/>
          <p:nvPr/>
        </p:nvSpPr>
        <p:spPr>
          <a:xfrm>
            <a:off x="102698" y="3405658"/>
            <a:ext cx="5837199" cy="1107996"/>
          </a:xfrm>
          <a:prstGeom prst="rect">
            <a:avLst/>
          </a:prstGeom>
          <a:noFill/>
        </p:spPr>
        <p:txBody>
          <a:bodyPr wrap="square" lIns="91440" tIns="45720" rIns="91440" bIns="45720" rtlCol="0" anchor="t">
            <a:spAutoFit/>
          </a:bodyPr>
          <a:lstStyle/>
          <a:p>
            <a:r>
              <a:rPr lang="fi-FI" sz="1100" b="1">
                <a:latin typeface="Verdana" panose="020B0604030504040204" pitchFamily="34" charset="0"/>
                <a:ea typeface="Verdana" panose="020B0604030504040204" pitchFamily="34" charset="0"/>
              </a:rPr>
              <a:t>Kiertotalouteen liittyvät tapahtumat ja viestintä</a:t>
            </a:r>
            <a:endParaRPr lang="en-US" sz="1100">
              <a:latin typeface="Verdana" panose="020B0604030504040204" pitchFamily="34" charset="0"/>
              <a:ea typeface="Verdana" panose="020B0604030504040204" pitchFamily="34" charset="0"/>
            </a:endParaRPr>
          </a:p>
          <a:p>
            <a:endParaRPr lang="fi-FI" sz="1100">
              <a:latin typeface="Verdana" panose="020B0604030504040204" pitchFamily="34" charset="0"/>
              <a:ea typeface="Verdana" panose="020B0604030504040204" pitchFamily="34" charset="0"/>
            </a:endParaRPr>
          </a:p>
          <a:p>
            <a:r>
              <a:rPr lang="fi-FI" sz="1100">
                <a:latin typeface="Verdana"/>
                <a:ea typeface="Verdana"/>
              </a:rPr>
              <a:t>Kirjaston kiertotalousvaikutukset tunnistetaan ja niistä kerrotaan kirjaston verkkosivuilla, sosiaalisessa mediassa ja kirjaston tiloissa. Yhteistyökumppanien kanssa järjestetään kiertotalousteemaisia infotilaisuuksia. </a:t>
            </a:r>
            <a:endParaRPr lang="en-US" sz="1100">
              <a:latin typeface="Verdana"/>
              <a:ea typeface="Verdana"/>
            </a:endParaRPr>
          </a:p>
        </p:txBody>
      </p:sp>
      <p:sp>
        <p:nvSpPr>
          <p:cNvPr id="18" name="TextBox 17">
            <a:extLst>
              <a:ext uri="{FF2B5EF4-FFF2-40B4-BE49-F238E27FC236}">
                <a16:creationId xmlns:a16="http://schemas.microsoft.com/office/drawing/2014/main" id="{500802AA-7412-06D3-7184-A5619C570E45}"/>
              </a:ext>
            </a:extLst>
          </p:cNvPr>
          <p:cNvSpPr txBox="1"/>
          <p:nvPr/>
        </p:nvSpPr>
        <p:spPr>
          <a:xfrm>
            <a:off x="6025585" y="3415540"/>
            <a:ext cx="1869518" cy="93871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Tapahtumien seurantaan laaditaan järjestelmä / Tapahtumainformaatikko</a:t>
            </a:r>
          </a:p>
        </p:txBody>
      </p:sp>
      <p:sp>
        <p:nvSpPr>
          <p:cNvPr id="6" name="TextBox 5">
            <a:extLst>
              <a:ext uri="{FF2B5EF4-FFF2-40B4-BE49-F238E27FC236}">
                <a16:creationId xmlns:a16="http://schemas.microsoft.com/office/drawing/2014/main" id="{D95AC5A9-45BB-C62A-5C0F-7E4D411ED3FF}"/>
              </a:ext>
            </a:extLst>
          </p:cNvPr>
          <p:cNvSpPr txBox="1"/>
          <p:nvPr/>
        </p:nvSpPr>
        <p:spPr>
          <a:xfrm>
            <a:off x="9798602" y="2180445"/>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8" name="Picture 7">
            <a:extLst>
              <a:ext uri="{FF2B5EF4-FFF2-40B4-BE49-F238E27FC236}">
                <a16:creationId xmlns:a16="http://schemas.microsoft.com/office/drawing/2014/main" id="{E7A1A1DE-9587-F1EA-6D25-770A69A0F2F9}"/>
              </a:ext>
            </a:extLst>
          </p:cNvPr>
          <p:cNvPicPr>
            <a:picLocks noChangeAspect="1"/>
          </p:cNvPicPr>
          <p:nvPr/>
        </p:nvPicPr>
        <p:blipFill>
          <a:blip r:embed="rId4"/>
          <a:stretch>
            <a:fillRect/>
          </a:stretch>
        </p:blipFill>
        <p:spPr>
          <a:xfrm>
            <a:off x="9657689" y="2268862"/>
            <a:ext cx="164606" cy="170703"/>
          </a:xfrm>
          <a:prstGeom prst="rect">
            <a:avLst/>
          </a:prstGeom>
        </p:spPr>
      </p:pic>
      <p:sp>
        <p:nvSpPr>
          <p:cNvPr id="9" name="TextBox 8">
            <a:extLst>
              <a:ext uri="{FF2B5EF4-FFF2-40B4-BE49-F238E27FC236}">
                <a16:creationId xmlns:a16="http://schemas.microsoft.com/office/drawing/2014/main" id="{6FE49E6C-CCB6-9B14-62ED-9699E9D46D13}"/>
              </a:ext>
            </a:extLst>
          </p:cNvPr>
          <p:cNvSpPr txBox="1"/>
          <p:nvPr/>
        </p:nvSpPr>
        <p:spPr>
          <a:xfrm>
            <a:off x="9835163" y="3629503"/>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19" name="TextBox 18">
            <a:extLst>
              <a:ext uri="{FF2B5EF4-FFF2-40B4-BE49-F238E27FC236}">
                <a16:creationId xmlns:a16="http://schemas.microsoft.com/office/drawing/2014/main" id="{EE4F644C-899C-D336-8A01-46C95E37FB1A}"/>
              </a:ext>
            </a:extLst>
          </p:cNvPr>
          <p:cNvSpPr txBox="1"/>
          <p:nvPr/>
        </p:nvSpPr>
        <p:spPr>
          <a:xfrm>
            <a:off x="9835163" y="4156186"/>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20" name="TextBox 19">
            <a:extLst>
              <a:ext uri="{FF2B5EF4-FFF2-40B4-BE49-F238E27FC236}">
                <a16:creationId xmlns:a16="http://schemas.microsoft.com/office/drawing/2014/main" id="{0D0502EE-BD22-0CE1-BD66-38E8024E207E}"/>
              </a:ext>
            </a:extLst>
          </p:cNvPr>
          <p:cNvSpPr txBox="1"/>
          <p:nvPr/>
        </p:nvSpPr>
        <p:spPr>
          <a:xfrm>
            <a:off x="9835163" y="3899962"/>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1" name="Picture 20">
            <a:extLst>
              <a:ext uri="{FF2B5EF4-FFF2-40B4-BE49-F238E27FC236}">
                <a16:creationId xmlns:a16="http://schemas.microsoft.com/office/drawing/2014/main" id="{E7566139-B97B-5813-751D-A179032D2E47}"/>
              </a:ext>
            </a:extLst>
          </p:cNvPr>
          <p:cNvPicPr>
            <a:picLocks noChangeAspect="1"/>
          </p:cNvPicPr>
          <p:nvPr/>
        </p:nvPicPr>
        <p:blipFill>
          <a:blip r:embed="rId4"/>
          <a:stretch>
            <a:fillRect/>
          </a:stretch>
        </p:blipFill>
        <p:spPr>
          <a:xfrm>
            <a:off x="9670236" y="3711214"/>
            <a:ext cx="164606" cy="170703"/>
          </a:xfrm>
          <a:prstGeom prst="rect">
            <a:avLst/>
          </a:prstGeom>
        </p:spPr>
      </p:pic>
      <p:pic>
        <p:nvPicPr>
          <p:cNvPr id="22" name="Picture 21">
            <a:extLst>
              <a:ext uri="{FF2B5EF4-FFF2-40B4-BE49-F238E27FC236}">
                <a16:creationId xmlns:a16="http://schemas.microsoft.com/office/drawing/2014/main" id="{08C041BC-0105-0087-5BFD-74F37B7DE425}"/>
              </a:ext>
            </a:extLst>
          </p:cNvPr>
          <p:cNvPicPr>
            <a:picLocks noChangeAspect="1"/>
          </p:cNvPicPr>
          <p:nvPr/>
        </p:nvPicPr>
        <p:blipFill>
          <a:blip r:embed="rId4"/>
          <a:stretch>
            <a:fillRect/>
          </a:stretch>
        </p:blipFill>
        <p:spPr>
          <a:xfrm>
            <a:off x="9674292" y="3961013"/>
            <a:ext cx="164606" cy="170703"/>
          </a:xfrm>
          <a:prstGeom prst="rect">
            <a:avLst/>
          </a:prstGeom>
        </p:spPr>
      </p:pic>
      <p:pic>
        <p:nvPicPr>
          <p:cNvPr id="23" name="Picture 22">
            <a:extLst>
              <a:ext uri="{FF2B5EF4-FFF2-40B4-BE49-F238E27FC236}">
                <a16:creationId xmlns:a16="http://schemas.microsoft.com/office/drawing/2014/main" id="{D5F5DD6C-E7F1-B7C3-CD93-31263E3C422E}"/>
              </a:ext>
            </a:extLst>
          </p:cNvPr>
          <p:cNvPicPr>
            <a:picLocks noChangeAspect="1"/>
          </p:cNvPicPr>
          <p:nvPr/>
        </p:nvPicPr>
        <p:blipFill>
          <a:blip r:embed="rId4"/>
          <a:stretch>
            <a:fillRect/>
          </a:stretch>
        </p:blipFill>
        <p:spPr>
          <a:xfrm>
            <a:off x="9674292" y="4242370"/>
            <a:ext cx="164606" cy="170703"/>
          </a:xfrm>
          <a:prstGeom prst="rect">
            <a:avLst/>
          </a:prstGeom>
        </p:spPr>
      </p:pic>
      <p:sp>
        <p:nvSpPr>
          <p:cNvPr id="24" name="TextBox 23">
            <a:extLst>
              <a:ext uri="{FF2B5EF4-FFF2-40B4-BE49-F238E27FC236}">
                <a16:creationId xmlns:a16="http://schemas.microsoft.com/office/drawing/2014/main" id="{6932D8F2-DBC4-733A-7737-B74B46A0BB33}"/>
              </a:ext>
            </a:extLst>
          </p:cNvPr>
          <p:cNvSpPr txBox="1"/>
          <p:nvPr/>
        </p:nvSpPr>
        <p:spPr>
          <a:xfrm>
            <a:off x="9811149" y="335420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7" name="Picture 26">
            <a:extLst>
              <a:ext uri="{FF2B5EF4-FFF2-40B4-BE49-F238E27FC236}">
                <a16:creationId xmlns:a16="http://schemas.microsoft.com/office/drawing/2014/main" id="{38652928-E578-96A2-6996-3DDE46C9D3FE}"/>
              </a:ext>
            </a:extLst>
          </p:cNvPr>
          <p:cNvPicPr>
            <a:picLocks noChangeAspect="1"/>
          </p:cNvPicPr>
          <p:nvPr/>
        </p:nvPicPr>
        <p:blipFill>
          <a:blip r:embed="rId4"/>
          <a:stretch>
            <a:fillRect/>
          </a:stretch>
        </p:blipFill>
        <p:spPr>
          <a:xfrm>
            <a:off x="9670236" y="3442623"/>
            <a:ext cx="164606" cy="170703"/>
          </a:xfrm>
          <a:prstGeom prst="rect">
            <a:avLst/>
          </a:prstGeom>
        </p:spPr>
      </p:pic>
      <p:sp>
        <p:nvSpPr>
          <p:cNvPr id="32" name="TextBox 31">
            <a:extLst>
              <a:ext uri="{FF2B5EF4-FFF2-40B4-BE49-F238E27FC236}">
                <a16:creationId xmlns:a16="http://schemas.microsoft.com/office/drawing/2014/main" id="{C7D0ABA7-23DD-A30F-6373-546C0F6B8CA2}"/>
              </a:ext>
            </a:extLst>
          </p:cNvPr>
          <p:cNvSpPr txBox="1"/>
          <p:nvPr/>
        </p:nvSpPr>
        <p:spPr>
          <a:xfrm>
            <a:off x="9844363" y="4913094"/>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3" name="TextBox 32">
            <a:extLst>
              <a:ext uri="{FF2B5EF4-FFF2-40B4-BE49-F238E27FC236}">
                <a16:creationId xmlns:a16="http://schemas.microsoft.com/office/drawing/2014/main" id="{48EF9B44-5160-DDE2-1F03-27D7B0948658}"/>
              </a:ext>
            </a:extLst>
          </p:cNvPr>
          <p:cNvSpPr txBox="1"/>
          <p:nvPr/>
        </p:nvSpPr>
        <p:spPr>
          <a:xfrm>
            <a:off x="9844363" y="5439777"/>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4" name="TextBox 33">
            <a:extLst>
              <a:ext uri="{FF2B5EF4-FFF2-40B4-BE49-F238E27FC236}">
                <a16:creationId xmlns:a16="http://schemas.microsoft.com/office/drawing/2014/main" id="{2FF39672-D3AA-832C-8354-8EB7127BA6AC}"/>
              </a:ext>
            </a:extLst>
          </p:cNvPr>
          <p:cNvSpPr txBox="1"/>
          <p:nvPr/>
        </p:nvSpPr>
        <p:spPr>
          <a:xfrm>
            <a:off x="9844363" y="5183553"/>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35" name="Picture 34">
            <a:extLst>
              <a:ext uri="{FF2B5EF4-FFF2-40B4-BE49-F238E27FC236}">
                <a16:creationId xmlns:a16="http://schemas.microsoft.com/office/drawing/2014/main" id="{AE1EC90C-E9FE-1496-3EC4-8DFFB218B122}"/>
              </a:ext>
            </a:extLst>
          </p:cNvPr>
          <p:cNvPicPr>
            <a:picLocks noChangeAspect="1"/>
          </p:cNvPicPr>
          <p:nvPr/>
        </p:nvPicPr>
        <p:blipFill>
          <a:blip r:embed="rId4"/>
          <a:stretch>
            <a:fillRect/>
          </a:stretch>
        </p:blipFill>
        <p:spPr>
          <a:xfrm>
            <a:off x="9679436" y="4994805"/>
            <a:ext cx="164606" cy="170703"/>
          </a:xfrm>
          <a:prstGeom prst="rect">
            <a:avLst/>
          </a:prstGeom>
        </p:spPr>
      </p:pic>
      <p:pic>
        <p:nvPicPr>
          <p:cNvPr id="36" name="Picture 35">
            <a:extLst>
              <a:ext uri="{FF2B5EF4-FFF2-40B4-BE49-F238E27FC236}">
                <a16:creationId xmlns:a16="http://schemas.microsoft.com/office/drawing/2014/main" id="{2D0B382F-4E86-AE01-A0F0-69F2CCE45850}"/>
              </a:ext>
            </a:extLst>
          </p:cNvPr>
          <p:cNvPicPr>
            <a:picLocks noChangeAspect="1"/>
          </p:cNvPicPr>
          <p:nvPr/>
        </p:nvPicPr>
        <p:blipFill>
          <a:blip r:embed="rId4"/>
          <a:stretch>
            <a:fillRect/>
          </a:stretch>
        </p:blipFill>
        <p:spPr>
          <a:xfrm>
            <a:off x="9683492" y="5244604"/>
            <a:ext cx="164606" cy="170703"/>
          </a:xfrm>
          <a:prstGeom prst="rect">
            <a:avLst/>
          </a:prstGeom>
        </p:spPr>
      </p:pic>
      <p:pic>
        <p:nvPicPr>
          <p:cNvPr id="37" name="Picture 36">
            <a:extLst>
              <a:ext uri="{FF2B5EF4-FFF2-40B4-BE49-F238E27FC236}">
                <a16:creationId xmlns:a16="http://schemas.microsoft.com/office/drawing/2014/main" id="{1F2B6F7F-91ED-24AD-7B4B-DA1E84652DB4}"/>
              </a:ext>
            </a:extLst>
          </p:cNvPr>
          <p:cNvPicPr>
            <a:picLocks noChangeAspect="1"/>
          </p:cNvPicPr>
          <p:nvPr/>
        </p:nvPicPr>
        <p:blipFill>
          <a:blip r:embed="rId4"/>
          <a:stretch>
            <a:fillRect/>
          </a:stretch>
        </p:blipFill>
        <p:spPr>
          <a:xfrm>
            <a:off x="9683492" y="5525961"/>
            <a:ext cx="164606" cy="170703"/>
          </a:xfrm>
          <a:prstGeom prst="rect">
            <a:avLst/>
          </a:prstGeom>
        </p:spPr>
      </p:pic>
      <p:sp>
        <p:nvSpPr>
          <p:cNvPr id="43" name="TextBox 42">
            <a:extLst>
              <a:ext uri="{FF2B5EF4-FFF2-40B4-BE49-F238E27FC236}">
                <a16:creationId xmlns:a16="http://schemas.microsoft.com/office/drawing/2014/main" id="{1F4B0583-E81B-6D76-94EA-697D173A23F9}"/>
              </a:ext>
            </a:extLst>
          </p:cNvPr>
          <p:cNvSpPr txBox="1"/>
          <p:nvPr/>
        </p:nvSpPr>
        <p:spPr>
          <a:xfrm>
            <a:off x="9820349" y="4637797"/>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45" name="Picture 44">
            <a:extLst>
              <a:ext uri="{FF2B5EF4-FFF2-40B4-BE49-F238E27FC236}">
                <a16:creationId xmlns:a16="http://schemas.microsoft.com/office/drawing/2014/main" id="{46BAD969-D717-888D-A2A2-353CD9D72920}"/>
              </a:ext>
            </a:extLst>
          </p:cNvPr>
          <p:cNvPicPr>
            <a:picLocks noChangeAspect="1"/>
          </p:cNvPicPr>
          <p:nvPr/>
        </p:nvPicPr>
        <p:blipFill>
          <a:blip r:embed="rId4"/>
          <a:stretch>
            <a:fillRect/>
          </a:stretch>
        </p:blipFill>
        <p:spPr>
          <a:xfrm>
            <a:off x="9679436" y="4726214"/>
            <a:ext cx="164606" cy="170703"/>
          </a:xfrm>
          <a:prstGeom prst="rect">
            <a:avLst/>
          </a:prstGeom>
        </p:spPr>
      </p:pic>
      <p:pic>
        <p:nvPicPr>
          <p:cNvPr id="57" name="Graphic 56" descr="Checkmark with solid fill">
            <a:extLst>
              <a:ext uri="{FF2B5EF4-FFF2-40B4-BE49-F238E27FC236}">
                <a16:creationId xmlns:a16="http://schemas.microsoft.com/office/drawing/2014/main" id="{57BE6491-B584-BF45-973E-DDA93D0E5F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39603" y="2895504"/>
            <a:ext cx="341586" cy="341586"/>
          </a:xfrm>
          <a:prstGeom prst="rect">
            <a:avLst/>
          </a:prstGeom>
        </p:spPr>
      </p:pic>
      <p:pic>
        <p:nvPicPr>
          <p:cNvPr id="67" name="Graphic 66" descr="Checkmark with solid fill">
            <a:extLst>
              <a:ext uri="{FF2B5EF4-FFF2-40B4-BE49-F238E27FC236}">
                <a16:creationId xmlns:a16="http://schemas.microsoft.com/office/drawing/2014/main" id="{C96CBBDA-1069-F397-392C-8CDCD0320CC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30528" y="3325814"/>
            <a:ext cx="341586" cy="341586"/>
          </a:xfrm>
          <a:prstGeom prst="rect">
            <a:avLst/>
          </a:prstGeom>
        </p:spPr>
      </p:pic>
      <p:pic>
        <p:nvPicPr>
          <p:cNvPr id="69" name="Graphic 71" descr="Checkmark with solid fill">
            <a:extLst>
              <a:ext uri="{FF2B5EF4-FFF2-40B4-BE49-F238E27FC236}">
                <a16:creationId xmlns:a16="http://schemas.microsoft.com/office/drawing/2014/main" id="{E015A9D6-253C-F8A0-D749-55DB3953B90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30489" y="2280929"/>
            <a:ext cx="341586" cy="341586"/>
          </a:xfrm>
          <a:prstGeom prst="rect">
            <a:avLst/>
          </a:prstGeom>
        </p:spPr>
      </p:pic>
      <p:pic>
        <p:nvPicPr>
          <p:cNvPr id="70" name="Graphic 71" descr="Checkmark with solid fill">
            <a:extLst>
              <a:ext uri="{FF2B5EF4-FFF2-40B4-BE49-F238E27FC236}">
                <a16:creationId xmlns:a16="http://schemas.microsoft.com/office/drawing/2014/main" id="{1B783F5B-0898-5153-AAF6-6C237DE864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81008" y="3765344"/>
            <a:ext cx="341586" cy="341586"/>
          </a:xfrm>
          <a:prstGeom prst="rect">
            <a:avLst/>
          </a:prstGeom>
        </p:spPr>
      </p:pic>
      <p:sp>
        <p:nvSpPr>
          <p:cNvPr id="49" name="TextBox 6">
            <a:extLst>
              <a:ext uri="{FF2B5EF4-FFF2-40B4-BE49-F238E27FC236}">
                <a16:creationId xmlns:a16="http://schemas.microsoft.com/office/drawing/2014/main" id="{2B9336A9-BC26-B28C-EB37-A3386FF147A9}"/>
              </a:ext>
            </a:extLst>
          </p:cNvPr>
          <p:cNvSpPr txBox="1"/>
          <p:nvPr/>
        </p:nvSpPr>
        <p:spPr>
          <a:xfrm>
            <a:off x="6104890" y="1622106"/>
            <a:ext cx="2615935" cy="523220"/>
          </a:xfrm>
          <a:prstGeom prst="rect">
            <a:avLst/>
          </a:prstGeom>
          <a:noFill/>
        </p:spPr>
        <p:txBody>
          <a:bodyPr wrap="square" lIns="91440" tIns="45720" rIns="91440" bIns="45720" rtlCol="0" anchor="t">
            <a:spAutoFit/>
          </a:bodyPr>
          <a:lstStyle/>
          <a:p>
            <a:pPr>
              <a:defRPr/>
            </a:pPr>
            <a:r>
              <a:rPr kumimoji="0" lang="fi-FI" sz="1400" b="0" i="0" u="none" strike="noStrike" kern="1200" cap="none" spc="0" normalizeH="0" baseline="0" noProof="0">
                <a:ln>
                  <a:noFill/>
                </a:ln>
                <a:solidFill>
                  <a:srgbClr val="83C9F0"/>
                </a:solidFill>
                <a:effectLst/>
                <a:uLnTx/>
                <a:uFillTx/>
                <a:latin typeface="Verdana"/>
                <a:ea typeface="+mn-ea"/>
                <a:cs typeface="+mn-cs"/>
              </a:rPr>
              <a:t>MITTARI</a:t>
            </a:r>
            <a:r>
              <a:rPr lang="fi-FI" sz="1400">
                <a:solidFill>
                  <a:srgbClr val="83C9F0"/>
                </a:solidFill>
                <a:latin typeface="Verdana"/>
              </a:rPr>
              <a:t> JA </a:t>
            </a:r>
            <a:endParaRPr lang="fi-FI" sz="800">
              <a:solidFill>
                <a:srgbClr val="83C9F0"/>
              </a:solidFill>
              <a:latin typeface="Verdana"/>
            </a:endParaRPr>
          </a:p>
          <a:p>
            <a:pPr>
              <a:defRPr/>
            </a:pPr>
            <a:r>
              <a:rPr lang="fi-FI" sz="1400">
                <a:solidFill>
                  <a:srgbClr val="83C9F0"/>
                </a:solidFill>
                <a:latin typeface="Verdana"/>
              </a:rPr>
              <a:t>VASTUUTAHO</a:t>
            </a:r>
            <a:endParaRPr lang="fi-FI" sz="800" b="0" i="0" u="none" strike="noStrike" kern="1200" cap="none" spc="0" normalizeH="0" baseline="0" noProof="0">
              <a:ln>
                <a:noFill/>
              </a:ln>
              <a:solidFill>
                <a:srgbClr val="83C9F0"/>
              </a:solidFill>
              <a:effectLst/>
              <a:uLnTx/>
              <a:uFillTx/>
              <a:latin typeface="Verdana"/>
              <a:ea typeface="Verdana"/>
            </a:endParaRPr>
          </a:p>
        </p:txBody>
      </p:sp>
      <p:sp>
        <p:nvSpPr>
          <p:cNvPr id="80" name="TextBox 12">
            <a:extLst>
              <a:ext uri="{FF2B5EF4-FFF2-40B4-BE49-F238E27FC236}">
                <a16:creationId xmlns:a16="http://schemas.microsoft.com/office/drawing/2014/main" id="{77F13728-C01A-B6F8-E2B6-1E1D0BF5F8DC}"/>
              </a:ext>
            </a:extLst>
          </p:cNvPr>
          <p:cNvSpPr txBox="1"/>
          <p:nvPr/>
        </p:nvSpPr>
        <p:spPr>
          <a:xfrm>
            <a:off x="148185" y="4655252"/>
            <a:ext cx="5837199" cy="1323439"/>
          </a:xfrm>
          <a:prstGeom prst="rect">
            <a:avLst/>
          </a:prstGeom>
          <a:noFill/>
        </p:spPr>
        <p:txBody>
          <a:bodyPr wrap="square" lIns="91440" tIns="45720" rIns="91440" bIns="45720" rtlCol="0" anchor="t">
            <a:spAutoFit/>
          </a:bodyPr>
          <a:lstStyle/>
          <a:p>
            <a:r>
              <a:rPr lang="fi-FI" sz="1100" b="1">
                <a:latin typeface="Verdana" panose="020B0604030504040204" pitchFamily="34" charset="0"/>
                <a:ea typeface="Verdana" panose="020B0604030504040204" pitchFamily="34" charset="0"/>
                <a:cs typeface="Calibri"/>
              </a:rPr>
              <a:t>Turvallinen säilytystila henkilökunnan pyörille</a:t>
            </a:r>
          </a:p>
          <a:p>
            <a:endParaRPr lang="fi-FI" sz="1100">
              <a:latin typeface="Verdana" panose="020B0604030504040204" pitchFamily="34" charset="0"/>
              <a:ea typeface="Verdana" panose="020B0604030504040204" pitchFamily="34" charset="0"/>
              <a:cs typeface="Calibri"/>
            </a:endParaRPr>
          </a:p>
          <a:p>
            <a:r>
              <a:rPr lang="fi-FI" sz="1100">
                <a:latin typeface="Verdana"/>
                <a:ea typeface="Verdana"/>
                <a:cs typeface="Calibri"/>
              </a:rPr>
              <a:t>Kirjasto aloittaa selvitystyön henkilökunnan pyörätallin toteuttamisesta. </a:t>
            </a:r>
          </a:p>
          <a:p>
            <a:r>
              <a:rPr lang="fi-FI" sz="1100">
                <a:latin typeface="Verdana"/>
                <a:ea typeface="Verdana"/>
                <a:cs typeface="Calibri"/>
              </a:rPr>
              <a:t>Säilytystila mahdollistaa työmatkapyörän säilyttämisen turvallisesti työpäivän </a:t>
            </a:r>
            <a:endParaRPr lang="fi-FI">
              <a:latin typeface="Verdana"/>
              <a:ea typeface="Verdana"/>
              <a:cs typeface="Calibri"/>
            </a:endParaRPr>
          </a:p>
          <a:p>
            <a:r>
              <a:rPr lang="fi-FI" sz="1100">
                <a:latin typeface="Verdana"/>
                <a:ea typeface="Verdana"/>
                <a:cs typeface="Calibri"/>
              </a:rPr>
              <a:t>ajan ja kannustaa siten henkilökuntaa liikkumaan työmatkat </a:t>
            </a:r>
            <a:endParaRPr lang="fi-FI">
              <a:latin typeface="Verdana"/>
              <a:ea typeface="Verdana"/>
              <a:cs typeface="Calibri"/>
            </a:endParaRPr>
          </a:p>
          <a:p>
            <a:r>
              <a:rPr lang="fi-FI" sz="1100">
                <a:latin typeface="Verdana"/>
                <a:ea typeface="Verdana"/>
                <a:cs typeface="Calibri"/>
              </a:rPr>
              <a:t>ilmastoystävällisesti pyörällä.</a:t>
            </a:r>
            <a:endParaRPr lang="fi-FI">
              <a:latin typeface="Verdana"/>
              <a:ea typeface="Verdana"/>
            </a:endParaRPr>
          </a:p>
          <a:p>
            <a:endParaRPr lang="en-GB" sz="1100" b="1">
              <a:latin typeface="Verdana" panose="020B0604030504040204" pitchFamily="34" charset="0"/>
              <a:ea typeface="Verdana" panose="020B0604030504040204" pitchFamily="34" charset="0"/>
              <a:cs typeface="Calibri"/>
            </a:endParaRPr>
          </a:p>
        </p:txBody>
      </p:sp>
      <p:sp>
        <p:nvSpPr>
          <p:cNvPr id="82" name="TextBox 15">
            <a:extLst>
              <a:ext uri="{FF2B5EF4-FFF2-40B4-BE49-F238E27FC236}">
                <a16:creationId xmlns:a16="http://schemas.microsoft.com/office/drawing/2014/main" id="{69ADE868-749F-5C22-EF9A-73D220F4C4B3}"/>
              </a:ext>
            </a:extLst>
          </p:cNvPr>
          <p:cNvSpPr txBox="1"/>
          <p:nvPr/>
        </p:nvSpPr>
        <p:spPr>
          <a:xfrm>
            <a:off x="6092633" y="4677600"/>
            <a:ext cx="1878698" cy="769441"/>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Selvityksen toteuttaminen /palveluvastaava</a:t>
            </a: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endParaRPr>
          </a:p>
        </p:txBody>
      </p:sp>
      <p:pic>
        <p:nvPicPr>
          <p:cNvPr id="84" name="Graphic 71" descr="Checkmark with solid fill">
            <a:extLst>
              <a:ext uri="{FF2B5EF4-FFF2-40B4-BE49-F238E27FC236}">
                <a16:creationId xmlns:a16="http://schemas.microsoft.com/office/drawing/2014/main" id="{C895F5AD-EBC1-C577-3830-9E6B9969D9A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81008" y="4652696"/>
            <a:ext cx="341586" cy="341586"/>
          </a:xfrm>
          <a:prstGeom prst="rect">
            <a:avLst/>
          </a:prstGeom>
        </p:spPr>
      </p:pic>
      <p:pic>
        <p:nvPicPr>
          <p:cNvPr id="86" name="Graphic 71" descr="Checkmark with solid fill">
            <a:extLst>
              <a:ext uri="{FF2B5EF4-FFF2-40B4-BE49-F238E27FC236}">
                <a16:creationId xmlns:a16="http://schemas.microsoft.com/office/drawing/2014/main" id="{FBFAFE29-EAA7-2E51-809F-BA6ABC108B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37813" y="5118637"/>
            <a:ext cx="341586" cy="341586"/>
          </a:xfrm>
          <a:prstGeom prst="rect">
            <a:avLst/>
          </a:prstGeom>
        </p:spPr>
      </p:pic>
      <p:pic>
        <p:nvPicPr>
          <p:cNvPr id="7" name="Picture 2">
            <a:extLst>
              <a:ext uri="{FF2B5EF4-FFF2-40B4-BE49-F238E27FC236}">
                <a16:creationId xmlns:a16="http://schemas.microsoft.com/office/drawing/2014/main" id="{739A5444-F04D-C237-DCE9-7FA0D37CEA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1887" y="6320612"/>
            <a:ext cx="1036142" cy="4881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B21363E3-2677-279F-8652-7D51D0472B0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5682" y="6291562"/>
            <a:ext cx="1682909" cy="482960"/>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65" descr="Kuva, joka sisältää kohteen kuvakaappaus, Fontti, musta, Grafiikka&#10;&#10;Kuvaus luotu automaattisesti">
            <a:extLst>
              <a:ext uri="{FF2B5EF4-FFF2-40B4-BE49-F238E27FC236}">
                <a16:creationId xmlns:a16="http://schemas.microsoft.com/office/drawing/2014/main" id="{5F378A78-AED5-0114-C7B3-B3803A6D77A3}"/>
              </a:ext>
            </a:extLst>
          </p:cNvPr>
          <p:cNvPicPr>
            <a:picLocks noChangeAspect="1"/>
          </p:cNvPicPr>
          <p:nvPr/>
        </p:nvPicPr>
        <p:blipFill>
          <a:blip r:embed="rId9"/>
          <a:stretch>
            <a:fillRect/>
          </a:stretch>
        </p:blipFill>
        <p:spPr>
          <a:xfrm>
            <a:off x="10359760" y="5858620"/>
            <a:ext cx="1667763" cy="862003"/>
          </a:xfrm>
          <a:prstGeom prst="rect">
            <a:avLst/>
          </a:prstGeom>
        </p:spPr>
      </p:pic>
      <p:sp>
        <p:nvSpPr>
          <p:cNvPr id="25" name="Tekstiruutu 24">
            <a:extLst>
              <a:ext uri="{FF2B5EF4-FFF2-40B4-BE49-F238E27FC236}">
                <a16:creationId xmlns:a16="http://schemas.microsoft.com/office/drawing/2014/main" id="{F5BCCD76-C2D8-E0A1-B10E-0D49AF5122ED}"/>
              </a:ext>
            </a:extLst>
          </p:cNvPr>
          <p:cNvSpPr txBox="1"/>
          <p:nvPr/>
        </p:nvSpPr>
        <p:spPr>
          <a:xfrm>
            <a:off x="6447971" y="12518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1400" b="1">
                <a:solidFill>
                  <a:srgbClr val="34B98B"/>
                </a:solidFill>
                <a:latin typeface="Verdana"/>
              </a:rPr>
              <a:t>HUOMIOITA</a:t>
            </a:r>
            <a:endParaRPr lang="fi-FI"/>
          </a:p>
        </p:txBody>
      </p:sp>
      <p:sp>
        <p:nvSpPr>
          <p:cNvPr id="66" name="Rectangle 27">
            <a:extLst>
              <a:ext uri="{FF2B5EF4-FFF2-40B4-BE49-F238E27FC236}">
                <a16:creationId xmlns:a16="http://schemas.microsoft.com/office/drawing/2014/main" id="{A4C9CDC7-DB31-8FCA-7061-6427397CFA89}"/>
              </a:ext>
            </a:extLst>
          </p:cNvPr>
          <p:cNvSpPr/>
          <p:nvPr/>
        </p:nvSpPr>
        <p:spPr>
          <a:xfrm>
            <a:off x="9607662" y="200432"/>
            <a:ext cx="2536467" cy="11376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1" u="none" strike="noStrike" kern="1200" cap="none" spc="0" normalizeH="0" baseline="0" noProof="0">
                <a:ln>
                  <a:noFill/>
                </a:ln>
                <a:solidFill>
                  <a:schemeClr val="accent6"/>
                </a:solidFill>
                <a:effectLst/>
                <a:uLnTx/>
                <a:uFillTx/>
                <a:latin typeface="Verdana"/>
                <a:ea typeface="+mn-ea"/>
                <a:cs typeface="+mn-cs"/>
              </a:rPr>
              <a:t>KIRJASTO JA VASTUUHENKILÖT</a:t>
            </a:r>
          </a:p>
        </p:txBody>
      </p:sp>
    </p:spTree>
    <p:extLst>
      <p:ext uri="{BB962C8B-B14F-4D97-AF65-F5344CB8AC3E}">
        <p14:creationId xmlns:p14="http://schemas.microsoft.com/office/powerpoint/2010/main" val="412414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432DC-705E-B465-E92A-D60BE184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CEE33-4731-9846-FBB6-F6CE5F2D6F3A}"/>
              </a:ext>
            </a:extLst>
          </p:cNvPr>
          <p:cNvSpPr>
            <a:spLocks noGrp="1"/>
          </p:cNvSpPr>
          <p:nvPr>
            <p:ph type="title"/>
          </p:nvPr>
        </p:nvSpPr>
        <p:spPr>
          <a:xfrm>
            <a:off x="178771" y="6319830"/>
            <a:ext cx="10800000" cy="462898"/>
          </a:xfrm>
        </p:spPr>
        <p:txBody>
          <a:bodyPr/>
          <a:lstStyle/>
          <a:p>
            <a:r>
              <a:rPr lang="fi-FI" sz="2000" b="0">
                <a:solidFill>
                  <a:schemeClr val="accent6"/>
                </a:solidFill>
              </a:rPr>
              <a:t>KIRJASTON KESTÄVYYSLUPAUS JA TOIMENPITEET</a:t>
            </a:r>
          </a:p>
        </p:txBody>
      </p:sp>
      <p:cxnSp>
        <p:nvCxnSpPr>
          <p:cNvPr id="4" name="Straight Connector 3">
            <a:extLst>
              <a:ext uri="{FF2B5EF4-FFF2-40B4-BE49-F238E27FC236}">
                <a16:creationId xmlns:a16="http://schemas.microsoft.com/office/drawing/2014/main" id="{7FD6FC66-96B5-14D7-3AE5-F527E38318E2}"/>
              </a:ext>
            </a:extLst>
          </p:cNvPr>
          <p:cNvCxnSpPr>
            <a:cxnSpLocks/>
          </p:cNvCxnSpPr>
          <p:nvPr/>
        </p:nvCxnSpPr>
        <p:spPr>
          <a:xfrm>
            <a:off x="92431" y="2146699"/>
            <a:ext cx="1171247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802656B-D4F7-A7FF-F5AB-14895D914C34}"/>
              </a:ext>
            </a:extLst>
          </p:cNvPr>
          <p:cNvCxnSpPr>
            <a:cxnSpLocks/>
          </p:cNvCxnSpPr>
          <p:nvPr/>
        </p:nvCxnSpPr>
        <p:spPr>
          <a:xfrm flipH="1" flipV="1">
            <a:off x="6066641" y="1768950"/>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C0DFFC-6572-BC7B-BEEC-779D4917FB72}"/>
              </a:ext>
            </a:extLst>
          </p:cNvPr>
          <p:cNvCxnSpPr>
            <a:cxnSpLocks/>
          </p:cNvCxnSpPr>
          <p:nvPr/>
        </p:nvCxnSpPr>
        <p:spPr>
          <a:xfrm flipH="1" flipV="1">
            <a:off x="8062832" y="1771852"/>
            <a:ext cx="123" cy="420381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7BF8698-1ED1-9EE3-9B25-B726EF098B51}"/>
              </a:ext>
            </a:extLst>
          </p:cNvPr>
          <p:cNvSpPr txBox="1"/>
          <p:nvPr/>
        </p:nvSpPr>
        <p:spPr>
          <a:xfrm>
            <a:off x="44940" y="127652"/>
            <a:ext cx="2233304" cy="307777"/>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srgbClr val="7FC200"/>
                </a:solidFill>
                <a:effectLst/>
                <a:uLnTx/>
                <a:uFillTx/>
                <a:latin typeface="Verdana"/>
                <a:ea typeface="+mn-ea"/>
                <a:cs typeface="+mn-cs"/>
              </a:rPr>
              <a:t>KESTÄVYYSLUPAUS </a:t>
            </a:r>
          </a:p>
        </p:txBody>
      </p:sp>
      <p:sp>
        <p:nvSpPr>
          <p:cNvPr id="30" name="Rectangle 29">
            <a:extLst>
              <a:ext uri="{FF2B5EF4-FFF2-40B4-BE49-F238E27FC236}">
                <a16:creationId xmlns:a16="http://schemas.microsoft.com/office/drawing/2014/main" id="{F2D854E2-EF8B-0366-45FC-9FC0E5580F77}"/>
              </a:ext>
            </a:extLst>
          </p:cNvPr>
          <p:cNvSpPr/>
          <p:nvPr/>
        </p:nvSpPr>
        <p:spPr>
          <a:xfrm>
            <a:off x="92431" y="394424"/>
            <a:ext cx="6276979" cy="1137684"/>
          </a:xfrm>
          <a:prstGeom prst="rect">
            <a:avLst/>
          </a:prstGeom>
          <a:no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lang="fi-FI" b="1">
                <a:solidFill>
                  <a:schemeClr val="tx1"/>
                </a:solidFill>
                <a:latin typeface="Verdana"/>
                <a:ea typeface="Verdana"/>
              </a:rPr>
              <a:t>Kirjasto toimii esimerkkinä kestävyydessä ja kiertotaloudessa.</a:t>
            </a:r>
            <a:endParaRPr kumimoji="0" lang="fi-FI"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endParaRPr>
          </a:p>
        </p:txBody>
      </p:sp>
      <p:sp>
        <p:nvSpPr>
          <p:cNvPr id="38" name="Text Placeholder 7">
            <a:extLst>
              <a:ext uri="{FF2B5EF4-FFF2-40B4-BE49-F238E27FC236}">
                <a16:creationId xmlns:a16="http://schemas.microsoft.com/office/drawing/2014/main" id="{9327D383-FF0A-4927-2DDD-BF48FBA424BA}"/>
              </a:ext>
            </a:extLst>
          </p:cNvPr>
          <p:cNvSpPr txBox="1">
            <a:spLocks/>
          </p:cNvSpPr>
          <p:nvPr/>
        </p:nvSpPr>
        <p:spPr>
          <a:xfrm>
            <a:off x="6527285" y="402982"/>
            <a:ext cx="3003774" cy="1132550"/>
          </a:xfrm>
          <a:prstGeom prst="rect">
            <a:avLst/>
          </a:prstGeom>
          <a:ln w="38100">
            <a:solidFill>
              <a:schemeClr val="accent4"/>
            </a:solidFill>
          </a:ln>
        </p:spPr>
        <p:txBody>
          <a:bodyPr vert="horz" lIns="0" tIns="0" rIns="0" bIns="0" rtlCol="0" anchor="t">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lang="fi-FI" sz="1400" b="0" i="0" u="none" strike="noStrike" kern="1200" cap="none" spc="0" normalizeH="0" baseline="0" noProof="0">
              <a:ln>
                <a:noFill/>
              </a:ln>
              <a:solidFill>
                <a:srgbClr val="34B98B"/>
              </a:solidFill>
              <a:effectLst/>
              <a:uLnTx/>
              <a:uFillTx/>
              <a:latin typeface="Verdana"/>
              <a:ea typeface="Verdana"/>
            </a:endParaRPr>
          </a:p>
        </p:txBody>
      </p:sp>
      <p:sp>
        <p:nvSpPr>
          <p:cNvPr id="39" name="TextBox 38">
            <a:extLst>
              <a:ext uri="{FF2B5EF4-FFF2-40B4-BE49-F238E27FC236}">
                <a16:creationId xmlns:a16="http://schemas.microsoft.com/office/drawing/2014/main" id="{D75E1F96-191C-B313-0E01-61C325D665F6}"/>
              </a:ext>
            </a:extLst>
          </p:cNvPr>
          <p:cNvSpPr txBox="1"/>
          <p:nvPr/>
        </p:nvSpPr>
        <p:spPr>
          <a:xfrm>
            <a:off x="9822616" y="2455742"/>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0" name="TextBox 39">
            <a:extLst>
              <a:ext uri="{FF2B5EF4-FFF2-40B4-BE49-F238E27FC236}">
                <a16:creationId xmlns:a16="http://schemas.microsoft.com/office/drawing/2014/main" id="{A9F6514E-D680-507B-4925-1E71BD3F99C1}"/>
              </a:ext>
            </a:extLst>
          </p:cNvPr>
          <p:cNvSpPr txBox="1"/>
          <p:nvPr/>
        </p:nvSpPr>
        <p:spPr>
          <a:xfrm>
            <a:off x="9822616" y="2982425"/>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1" name="TextBox 40">
            <a:extLst>
              <a:ext uri="{FF2B5EF4-FFF2-40B4-BE49-F238E27FC236}">
                <a16:creationId xmlns:a16="http://schemas.microsoft.com/office/drawing/2014/main" id="{D5365F63-4FB2-E786-63EC-F9C57BBACEFE}"/>
              </a:ext>
            </a:extLst>
          </p:cNvPr>
          <p:cNvSpPr txBox="1"/>
          <p:nvPr/>
        </p:nvSpPr>
        <p:spPr>
          <a:xfrm>
            <a:off x="9822616" y="2726201"/>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7FE77C2E-3F5D-8AD7-8DFF-76CBCD817339}"/>
              </a:ext>
            </a:extLst>
          </p:cNvPr>
          <p:cNvSpPr txBox="1"/>
          <p:nvPr/>
        </p:nvSpPr>
        <p:spPr>
          <a:xfrm>
            <a:off x="145899" y="1759511"/>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TOIMENPIDE</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cxnSp>
        <p:nvCxnSpPr>
          <p:cNvPr id="44" name="Straight Connector 43">
            <a:extLst>
              <a:ext uri="{FF2B5EF4-FFF2-40B4-BE49-F238E27FC236}">
                <a16:creationId xmlns:a16="http://schemas.microsoft.com/office/drawing/2014/main" id="{C36E3FBF-A3AB-F269-974F-69C76CC1F22B}"/>
              </a:ext>
            </a:extLst>
          </p:cNvPr>
          <p:cNvCxnSpPr>
            <a:cxnSpLocks/>
          </p:cNvCxnSpPr>
          <p:nvPr/>
        </p:nvCxnSpPr>
        <p:spPr>
          <a:xfrm>
            <a:off x="92431" y="3289977"/>
            <a:ext cx="1165760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1A38335-EA11-D1D5-52BB-09A8D7D1ADDC}"/>
              </a:ext>
            </a:extLst>
          </p:cNvPr>
          <p:cNvCxnSpPr>
            <a:cxnSpLocks/>
          </p:cNvCxnSpPr>
          <p:nvPr/>
        </p:nvCxnSpPr>
        <p:spPr>
          <a:xfrm>
            <a:off x="145899" y="4419675"/>
            <a:ext cx="11604141"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7" name="Picture 46">
            <a:extLst>
              <a:ext uri="{FF2B5EF4-FFF2-40B4-BE49-F238E27FC236}">
                <a16:creationId xmlns:a16="http://schemas.microsoft.com/office/drawing/2014/main" id="{92A1D212-C4AE-69D7-32C6-E8F152185811}"/>
              </a:ext>
            </a:extLst>
          </p:cNvPr>
          <p:cNvPicPr>
            <a:picLocks noChangeAspect="1"/>
          </p:cNvPicPr>
          <p:nvPr/>
        </p:nvPicPr>
        <p:blipFill>
          <a:blip r:embed="rId2"/>
          <a:stretch>
            <a:fillRect/>
          </a:stretch>
        </p:blipFill>
        <p:spPr>
          <a:xfrm>
            <a:off x="9081665" y="2264010"/>
            <a:ext cx="198661" cy="340562"/>
          </a:xfrm>
          <a:prstGeom prst="rect">
            <a:avLst/>
          </a:prstGeom>
        </p:spPr>
      </p:pic>
      <p:pic>
        <p:nvPicPr>
          <p:cNvPr id="48" name="Picture 47">
            <a:extLst>
              <a:ext uri="{FF2B5EF4-FFF2-40B4-BE49-F238E27FC236}">
                <a16:creationId xmlns:a16="http://schemas.microsoft.com/office/drawing/2014/main" id="{BC7452FB-32A8-C73C-743B-F8D8ADE0E008}"/>
              </a:ext>
            </a:extLst>
          </p:cNvPr>
          <p:cNvPicPr>
            <a:picLocks noChangeAspect="1"/>
          </p:cNvPicPr>
          <p:nvPr/>
        </p:nvPicPr>
        <p:blipFill>
          <a:blip r:embed="rId3"/>
          <a:stretch>
            <a:fillRect/>
          </a:stretch>
        </p:blipFill>
        <p:spPr>
          <a:xfrm>
            <a:off x="9000695" y="2690239"/>
            <a:ext cx="407734" cy="407734"/>
          </a:xfrm>
          <a:prstGeom prst="rect">
            <a:avLst/>
          </a:prstGeom>
        </p:spPr>
      </p:pic>
      <p:pic>
        <p:nvPicPr>
          <p:cNvPr id="50" name="Picture 49">
            <a:extLst>
              <a:ext uri="{FF2B5EF4-FFF2-40B4-BE49-F238E27FC236}">
                <a16:creationId xmlns:a16="http://schemas.microsoft.com/office/drawing/2014/main" id="{243F5C2B-41E0-5ADE-1803-5F888CEF1249}"/>
              </a:ext>
            </a:extLst>
          </p:cNvPr>
          <p:cNvPicPr>
            <a:picLocks noChangeAspect="1"/>
          </p:cNvPicPr>
          <p:nvPr/>
        </p:nvPicPr>
        <p:blipFill>
          <a:blip r:embed="rId4"/>
          <a:stretch>
            <a:fillRect/>
          </a:stretch>
        </p:blipFill>
        <p:spPr>
          <a:xfrm>
            <a:off x="8448317" y="2415400"/>
            <a:ext cx="164606" cy="170703"/>
          </a:xfrm>
          <a:prstGeom prst="rect">
            <a:avLst/>
          </a:prstGeom>
        </p:spPr>
      </p:pic>
      <p:pic>
        <p:nvPicPr>
          <p:cNvPr id="51" name="Picture 50">
            <a:extLst>
              <a:ext uri="{FF2B5EF4-FFF2-40B4-BE49-F238E27FC236}">
                <a16:creationId xmlns:a16="http://schemas.microsoft.com/office/drawing/2014/main" id="{70A163DC-9E52-7B7F-1D7F-A08A4BD224ED}"/>
              </a:ext>
            </a:extLst>
          </p:cNvPr>
          <p:cNvPicPr>
            <a:picLocks noChangeAspect="1"/>
          </p:cNvPicPr>
          <p:nvPr/>
        </p:nvPicPr>
        <p:blipFill>
          <a:blip r:embed="rId4"/>
          <a:stretch>
            <a:fillRect/>
          </a:stretch>
        </p:blipFill>
        <p:spPr>
          <a:xfrm>
            <a:off x="8448317" y="2845337"/>
            <a:ext cx="164606" cy="170703"/>
          </a:xfrm>
          <a:prstGeom prst="rect">
            <a:avLst/>
          </a:prstGeom>
        </p:spPr>
      </p:pic>
      <p:pic>
        <p:nvPicPr>
          <p:cNvPr id="52" name="Picture 51">
            <a:extLst>
              <a:ext uri="{FF2B5EF4-FFF2-40B4-BE49-F238E27FC236}">
                <a16:creationId xmlns:a16="http://schemas.microsoft.com/office/drawing/2014/main" id="{850E9F95-2291-64A3-05E9-4D26DB39691F}"/>
              </a:ext>
            </a:extLst>
          </p:cNvPr>
          <p:cNvPicPr>
            <a:picLocks noChangeAspect="1"/>
          </p:cNvPicPr>
          <p:nvPr/>
        </p:nvPicPr>
        <p:blipFill>
          <a:blip r:embed="rId4"/>
          <a:stretch>
            <a:fillRect/>
          </a:stretch>
        </p:blipFill>
        <p:spPr>
          <a:xfrm>
            <a:off x="9657689" y="2537453"/>
            <a:ext cx="164606" cy="170703"/>
          </a:xfrm>
          <a:prstGeom prst="rect">
            <a:avLst/>
          </a:prstGeom>
        </p:spPr>
      </p:pic>
      <p:pic>
        <p:nvPicPr>
          <p:cNvPr id="53" name="Picture 52">
            <a:extLst>
              <a:ext uri="{FF2B5EF4-FFF2-40B4-BE49-F238E27FC236}">
                <a16:creationId xmlns:a16="http://schemas.microsoft.com/office/drawing/2014/main" id="{00F70EB5-303E-269F-254A-7D6C1A9A75C2}"/>
              </a:ext>
            </a:extLst>
          </p:cNvPr>
          <p:cNvPicPr>
            <a:picLocks noChangeAspect="1"/>
          </p:cNvPicPr>
          <p:nvPr/>
        </p:nvPicPr>
        <p:blipFill>
          <a:blip r:embed="rId4"/>
          <a:stretch>
            <a:fillRect/>
          </a:stretch>
        </p:blipFill>
        <p:spPr>
          <a:xfrm>
            <a:off x="9661745" y="2787252"/>
            <a:ext cx="164606" cy="170703"/>
          </a:xfrm>
          <a:prstGeom prst="rect">
            <a:avLst/>
          </a:prstGeom>
        </p:spPr>
      </p:pic>
      <p:pic>
        <p:nvPicPr>
          <p:cNvPr id="54" name="Picture 53">
            <a:extLst>
              <a:ext uri="{FF2B5EF4-FFF2-40B4-BE49-F238E27FC236}">
                <a16:creationId xmlns:a16="http://schemas.microsoft.com/office/drawing/2014/main" id="{460C851F-E134-72EF-23DC-0B9A81F4EF93}"/>
              </a:ext>
            </a:extLst>
          </p:cNvPr>
          <p:cNvPicPr>
            <a:picLocks noChangeAspect="1"/>
          </p:cNvPicPr>
          <p:nvPr/>
        </p:nvPicPr>
        <p:blipFill>
          <a:blip r:embed="rId4"/>
          <a:stretch>
            <a:fillRect/>
          </a:stretch>
        </p:blipFill>
        <p:spPr>
          <a:xfrm>
            <a:off x="9661745" y="3068609"/>
            <a:ext cx="164606" cy="170703"/>
          </a:xfrm>
          <a:prstGeom prst="rect">
            <a:avLst/>
          </a:prstGeom>
        </p:spPr>
      </p:pic>
      <p:sp>
        <p:nvSpPr>
          <p:cNvPr id="55" name="TextBox 54">
            <a:extLst>
              <a:ext uri="{FF2B5EF4-FFF2-40B4-BE49-F238E27FC236}">
                <a16:creationId xmlns:a16="http://schemas.microsoft.com/office/drawing/2014/main" id="{C736030A-434C-6BA8-9454-BFD7369B4AC6}"/>
              </a:ext>
            </a:extLst>
          </p:cNvPr>
          <p:cNvSpPr txBox="1"/>
          <p:nvPr/>
        </p:nvSpPr>
        <p:spPr>
          <a:xfrm>
            <a:off x="8238947" y="1809469"/>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VAIKUTUS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56" name="TextBox 55">
            <a:extLst>
              <a:ext uri="{FF2B5EF4-FFF2-40B4-BE49-F238E27FC236}">
                <a16:creationId xmlns:a16="http://schemas.microsoft.com/office/drawing/2014/main" id="{B11F1F18-3541-C58D-9451-F72ADDECB3C3}"/>
              </a:ext>
            </a:extLst>
          </p:cNvPr>
          <p:cNvSpPr txBox="1"/>
          <p:nvPr/>
        </p:nvSpPr>
        <p:spPr>
          <a:xfrm>
            <a:off x="9531059" y="179976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AJOITUS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58" name="Picture 57">
            <a:extLst>
              <a:ext uri="{FF2B5EF4-FFF2-40B4-BE49-F238E27FC236}">
                <a16:creationId xmlns:a16="http://schemas.microsoft.com/office/drawing/2014/main" id="{DC13EBD8-EC45-3171-A7A9-93B0041CDFAE}"/>
              </a:ext>
            </a:extLst>
          </p:cNvPr>
          <p:cNvPicPr>
            <a:picLocks noChangeAspect="1"/>
          </p:cNvPicPr>
          <p:nvPr/>
        </p:nvPicPr>
        <p:blipFill>
          <a:blip r:embed="rId3"/>
          <a:stretch>
            <a:fillRect/>
          </a:stretch>
        </p:blipFill>
        <p:spPr>
          <a:xfrm>
            <a:off x="8990245" y="3807683"/>
            <a:ext cx="407734" cy="407734"/>
          </a:xfrm>
          <a:prstGeom prst="rect">
            <a:avLst/>
          </a:prstGeom>
        </p:spPr>
      </p:pic>
      <p:pic>
        <p:nvPicPr>
          <p:cNvPr id="59" name="Picture 58">
            <a:extLst>
              <a:ext uri="{FF2B5EF4-FFF2-40B4-BE49-F238E27FC236}">
                <a16:creationId xmlns:a16="http://schemas.microsoft.com/office/drawing/2014/main" id="{4A8B409D-DD3A-3021-D59E-F0C6FC68B4F5}"/>
              </a:ext>
            </a:extLst>
          </p:cNvPr>
          <p:cNvPicPr>
            <a:picLocks noChangeAspect="1"/>
          </p:cNvPicPr>
          <p:nvPr/>
        </p:nvPicPr>
        <p:blipFill>
          <a:blip r:embed="rId4"/>
          <a:stretch>
            <a:fillRect/>
          </a:stretch>
        </p:blipFill>
        <p:spPr>
          <a:xfrm>
            <a:off x="8437867" y="3532844"/>
            <a:ext cx="164606" cy="170703"/>
          </a:xfrm>
          <a:prstGeom prst="rect">
            <a:avLst/>
          </a:prstGeom>
        </p:spPr>
      </p:pic>
      <p:pic>
        <p:nvPicPr>
          <p:cNvPr id="60" name="Picture 59">
            <a:extLst>
              <a:ext uri="{FF2B5EF4-FFF2-40B4-BE49-F238E27FC236}">
                <a16:creationId xmlns:a16="http://schemas.microsoft.com/office/drawing/2014/main" id="{5DD7A6F8-622B-2370-D061-686D6E95CD00}"/>
              </a:ext>
            </a:extLst>
          </p:cNvPr>
          <p:cNvPicPr>
            <a:picLocks noChangeAspect="1"/>
          </p:cNvPicPr>
          <p:nvPr/>
        </p:nvPicPr>
        <p:blipFill>
          <a:blip r:embed="rId4"/>
          <a:stretch>
            <a:fillRect/>
          </a:stretch>
        </p:blipFill>
        <p:spPr>
          <a:xfrm>
            <a:off x="8437867" y="3962781"/>
            <a:ext cx="164606" cy="170703"/>
          </a:xfrm>
          <a:prstGeom prst="rect">
            <a:avLst/>
          </a:prstGeom>
        </p:spPr>
      </p:pic>
      <p:pic>
        <p:nvPicPr>
          <p:cNvPr id="61" name="Picture 60">
            <a:extLst>
              <a:ext uri="{FF2B5EF4-FFF2-40B4-BE49-F238E27FC236}">
                <a16:creationId xmlns:a16="http://schemas.microsoft.com/office/drawing/2014/main" id="{BEC02AA5-8D4B-6EA1-57D2-84AD7FD42B47}"/>
              </a:ext>
            </a:extLst>
          </p:cNvPr>
          <p:cNvPicPr>
            <a:picLocks noChangeAspect="1"/>
          </p:cNvPicPr>
          <p:nvPr/>
        </p:nvPicPr>
        <p:blipFill>
          <a:blip r:embed="rId3"/>
          <a:stretch>
            <a:fillRect/>
          </a:stretch>
        </p:blipFill>
        <p:spPr>
          <a:xfrm>
            <a:off x="8986699" y="4950370"/>
            <a:ext cx="407734" cy="407734"/>
          </a:xfrm>
          <a:prstGeom prst="rect">
            <a:avLst/>
          </a:prstGeom>
        </p:spPr>
      </p:pic>
      <p:pic>
        <p:nvPicPr>
          <p:cNvPr id="62" name="Picture 61">
            <a:extLst>
              <a:ext uri="{FF2B5EF4-FFF2-40B4-BE49-F238E27FC236}">
                <a16:creationId xmlns:a16="http://schemas.microsoft.com/office/drawing/2014/main" id="{97467EF5-CFFC-49FD-AA25-25C82C87BFC2}"/>
              </a:ext>
            </a:extLst>
          </p:cNvPr>
          <p:cNvPicPr>
            <a:picLocks noChangeAspect="1"/>
          </p:cNvPicPr>
          <p:nvPr/>
        </p:nvPicPr>
        <p:blipFill>
          <a:blip r:embed="rId4"/>
          <a:stretch>
            <a:fillRect/>
          </a:stretch>
        </p:blipFill>
        <p:spPr>
          <a:xfrm>
            <a:off x="8434321" y="4675531"/>
            <a:ext cx="164606" cy="170703"/>
          </a:xfrm>
          <a:prstGeom prst="rect">
            <a:avLst/>
          </a:prstGeom>
        </p:spPr>
      </p:pic>
      <p:pic>
        <p:nvPicPr>
          <p:cNvPr id="63" name="Picture 62">
            <a:extLst>
              <a:ext uri="{FF2B5EF4-FFF2-40B4-BE49-F238E27FC236}">
                <a16:creationId xmlns:a16="http://schemas.microsoft.com/office/drawing/2014/main" id="{E60927DB-871D-BF1E-C251-AB60C9FFB331}"/>
              </a:ext>
            </a:extLst>
          </p:cNvPr>
          <p:cNvPicPr>
            <a:picLocks noChangeAspect="1"/>
          </p:cNvPicPr>
          <p:nvPr/>
        </p:nvPicPr>
        <p:blipFill>
          <a:blip r:embed="rId4"/>
          <a:stretch>
            <a:fillRect/>
          </a:stretch>
        </p:blipFill>
        <p:spPr>
          <a:xfrm>
            <a:off x="8434321" y="5105468"/>
            <a:ext cx="164606" cy="170703"/>
          </a:xfrm>
          <a:prstGeom prst="rect">
            <a:avLst/>
          </a:prstGeom>
        </p:spPr>
      </p:pic>
      <p:pic>
        <p:nvPicPr>
          <p:cNvPr id="64" name="Picture 63">
            <a:extLst>
              <a:ext uri="{FF2B5EF4-FFF2-40B4-BE49-F238E27FC236}">
                <a16:creationId xmlns:a16="http://schemas.microsoft.com/office/drawing/2014/main" id="{AFA64798-1753-F15E-D5C9-7F702A00BC7F}"/>
              </a:ext>
            </a:extLst>
          </p:cNvPr>
          <p:cNvPicPr>
            <a:picLocks noChangeAspect="1"/>
          </p:cNvPicPr>
          <p:nvPr/>
        </p:nvPicPr>
        <p:blipFill>
          <a:blip r:embed="rId2"/>
          <a:stretch>
            <a:fillRect/>
          </a:stretch>
        </p:blipFill>
        <p:spPr>
          <a:xfrm>
            <a:off x="9071214" y="3514251"/>
            <a:ext cx="198661" cy="340562"/>
          </a:xfrm>
          <a:prstGeom prst="rect">
            <a:avLst/>
          </a:prstGeom>
        </p:spPr>
      </p:pic>
      <p:pic>
        <p:nvPicPr>
          <p:cNvPr id="65" name="Picture 64">
            <a:extLst>
              <a:ext uri="{FF2B5EF4-FFF2-40B4-BE49-F238E27FC236}">
                <a16:creationId xmlns:a16="http://schemas.microsoft.com/office/drawing/2014/main" id="{E15BEBC9-305F-2359-D731-067E9572150C}"/>
              </a:ext>
            </a:extLst>
          </p:cNvPr>
          <p:cNvPicPr>
            <a:picLocks noChangeAspect="1"/>
          </p:cNvPicPr>
          <p:nvPr/>
        </p:nvPicPr>
        <p:blipFill>
          <a:blip r:embed="rId2"/>
          <a:stretch>
            <a:fillRect/>
          </a:stretch>
        </p:blipFill>
        <p:spPr>
          <a:xfrm>
            <a:off x="9056847" y="4590601"/>
            <a:ext cx="198661" cy="340562"/>
          </a:xfrm>
          <a:prstGeom prst="rect">
            <a:avLst/>
          </a:prstGeom>
        </p:spPr>
      </p:pic>
      <p:cxnSp>
        <p:nvCxnSpPr>
          <p:cNvPr id="3" name="Straight Connector 2">
            <a:extLst>
              <a:ext uri="{FF2B5EF4-FFF2-40B4-BE49-F238E27FC236}">
                <a16:creationId xmlns:a16="http://schemas.microsoft.com/office/drawing/2014/main" id="{D9498161-9C4E-F7F9-FAF2-29CB3C5ADDC6}"/>
              </a:ext>
            </a:extLst>
          </p:cNvPr>
          <p:cNvCxnSpPr>
            <a:cxnSpLocks/>
          </p:cNvCxnSpPr>
          <p:nvPr/>
        </p:nvCxnSpPr>
        <p:spPr>
          <a:xfrm flipH="1" flipV="1">
            <a:off x="9544876" y="1766013"/>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Text Placeholder 7">
            <a:extLst>
              <a:ext uri="{FF2B5EF4-FFF2-40B4-BE49-F238E27FC236}">
                <a16:creationId xmlns:a16="http://schemas.microsoft.com/office/drawing/2014/main" id="{80F50303-0BE6-DC28-CF5A-86ED443F09A0}"/>
              </a:ext>
            </a:extLst>
          </p:cNvPr>
          <p:cNvSpPr txBox="1">
            <a:spLocks/>
          </p:cNvSpPr>
          <p:nvPr/>
        </p:nvSpPr>
        <p:spPr>
          <a:xfrm>
            <a:off x="9688934" y="401988"/>
            <a:ext cx="2342009" cy="1137486"/>
          </a:xfrm>
          <a:prstGeom prst="rect">
            <a:avLst/>
          </a:prstGeom>
          <a:ln w="3175">
            <a:solidFill>
              <a:schemeClr val="accent4"/>
            </a:solidFill>
          </a:ln>
        </p:spPr>
        <p:txBody>
          <a:bodyPr vert="horz" lIns="0" tIns="0" rIns="0" bIns="0" rtlCol="0">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kumimoji="0" lang="fi-FI" sz="1400" b="0" i="0" u="none" strike="noStrike" kern="1200" cap="none" spc="0" normalizeH="0" baseline="0" noProof="0">
              <a:ln>
                <a:noFill/>
              </a:ln>
              <a:solidFill>
                <a:srgbClr val="34B98B"/>
              </a:solidFill>
              <a:effectLst/>
              <a:uLnTx/>
              <a:uFillTx/>
              <a:latin typeface="Verdana"/>
              <a:ea typeface="+mn-ea"/>
              <a:cs typeface="+mn-cs"/>
            </a:endParaRPr>
          </a:p>
        </p:txBody>
      </p:sp>
      <p:sp>
        <p:nvSpPr>
          <p:cNvPr id="11" name="TextBox 10">
            <a:extLst>
              <a:ext uri="{FF2B5EF4-FFF2-40B4-BE49-F238E27FC236}">
                <a16:creationId xmlns:a16="http://schemas.microsoft.com/office/drawing/2014/main" id="{0D3AF1CF-CF5A-4005-2639-E627CA6FBFAC}"/>
              </a:ext>
            </a:extLst>
          </p:cNvPr>
          <p:cNvSpPr txBox="1"/>
          <p:nvPr/>
        </p:nvSpPr>
        <p:spPr>
          <a:xfrm>
            <a:off x="6529614" y="577546"/>
            <a:ext cx="3344677" cy="769441"/>
          </a:xfrm>
          <a:prstGeom prst="rect">
            <a:avLst/>
          </a:prstGeom>
          <a:noFill/>
        </p:spPr>
        <p:txBody>
          <a:bodyPr wrap="square" lIns="91440" tIns="45720" rIns="91440" bIns="45720" rtlCol="0" anchor="t">
            <a:spAutoFit/>
          </a:bodyPr>
          <a:lstStyle/>
          <a:p>
            <a:r>
              <a:rPr lang="fi-FI" sz="1100">
                <a:latin typeface="Verdana" panose="020B0604030504040204" pitchFamily="34" charset="0"/>
                <a:ea typeface="Verdana" panose="020B0604030504040204" pitchFamily="34" charset="0"/>
              </a:rPr>
              <a:t>Ollaan itse aktiivisia jalanjäljen pienentämisessä ja toimitaan siten esimerkkinä asukkaille ja yhteistyökumppaneille</a:t>
            </a:r>
          </a:p>
        </p:txBody>
      </p:sp>
      <p:sp>
        <p:nvSpPr>
          <p:cNvPr id="12" name="TextBox 11">
            <a:extLst>
              <a:ext uri="{FF2B5EF4-FFF2-40B4-BE49-F238E27FC236}">
                <a16:creationId xmlns:a16="http://schemas.microsoft.com/office/drawing/2014/main" id="{D09A51C9-1E26-9427-9514-7787B90C5B16}"/>
              </a:ext>
            </a:extLst>
          </p:cNvPr>
          <p:cNvSpPr txBox="1"/>
          <p:nvPr/>
        </p:nvSpPr>
        <p:spPr>
          <a:xfrm>
            <a:off x="9714447" y="430744"/>
            <a:ext cx="1830861" cy="769441"/>
          </a:xfrm>
          <a:prstGeom prst="rect">
            <a:avLst/>
          </a:prstGeom>
          <a:noFill/>
        </p:spPr>
        <p:txBody>
          <a:bodyPr wrap="square" lIns="91440" tIns="45720" rIns="91440" bIns="45720" rtlCol="0" anchor="t">
            <a:spAutoFit/>
          </a:bodyPr>
          <a:lstStyle/>
          <a:p>
            <a:r>
              <a:rPr lang="fi-FI" sz="1100" b="1">
                <a:latin typeface="Verdana"/>
                <a:ea typeface="Verdana"/>
              </a:rPr>
              <a:t>Turun kirjasto</a:t>
            </a:r>
          </a:p>
          <a:p>
            <a:endParaRPr lang="fi-FI" sz="1100" b="1">
              <a:latin typeface="Verdana"/>
              <a:ea typeface="Verdana"/>
            </a:endParaRPr>
          </a:p>
          <a:p>
            <a:r>
              <a:rPr lang="fi-FI" sz="1100">
                <a:latin typeface="Verdana"/>
                <a:ea typeface="Verdana"/>
              </a:rPr>
              <a:t>Vastuuhenkilö Rebekka </a:t>
            </a:r>
            <a:r>
              <a:rPr lang="fi-FI" sz="1100" err="1">
                <a:latin typeface="Verdana"/>
                <a:ea typeface="Verdana"/>
              </a:rPr>
              <a:t>Pilppula</a:t>
            </a:r>
            <a:endParaRPr lang="fi-FI" sz="1100">
              <a:latin typeface="Verdana"/>
              <a:ea typeface="Verdana"/>
            </a:endParaRPr>
          </a:p>
        </p:txBody>
      </p:sp>
      <p:sp>
        <p:nvSpPr>
          <p:cNvPr id="6" name="TextBox 5">
            <a:extLst>
              <a:ext uri="{FF2B5EF4-FFF2-40B4-BE49-F238E27FC236}">
                <a16:creationId xmlns:a16="http://schemas.microsoft.com/office/drawing/2014/main" id="{D95AC5A9-45BB-C62A-5C0F-7E4D411ED3FF}"/>
              </a:ext>
            </a:extLst>
          </p:cNvPr>
          <p:cNvSpPr txBox="1"/>
          <p:nvPr/>
        </p:nvSpPr>
        <p:spPr>
          <a:xfrm>
            <a:off x="9798602" y="2180445"/>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8" name="Picture 7">
            <a:extLst>
              <a:ext uri="{FF2B5EF4-FFF2-40B4-BE49-F238E27FC236}">
                <a16:creationId xmlns:a16="http://schemas.microsoft.com/office/drawing/2014/main" id="{E7A1A1DE-9587-F1EA-6D25-770A69A0F2F9}"/>
              </a:ext>
            </a:extLst>
          </p:cNvPr>
          <p:cNvPicPr>
            <a:picLocks noChangeAspect="1"/>
          </p:cNvPicPr>
          <p:nvPr/>
        </p:nvPicPr>
        <p:blipFill>
          <a:blip r:embed="rId4"/>
          <a:stretch>
            <a:fillRect/>
          </a:stretch>
        </p:blipFill>
        <p:spPr>
          <a:xfrm>
            <a:off x="9657689" y="2268862"/>
            <a:ext cx="164606" cy="170703"/>
          </a:xfrm>
          <a:prstGeom prst="rect">
            <a:avLst/>
          </a:prstGeom>
        </p:spPr>
      </p:pic>
      <p:sp>
        <p:nvSpPr>
          <p:cNvPr id="9" name="TextBox 8">
            <a:extLst>
              <a:ext uri="{FF2B5EF4-FFF2-40B4-BE49-F238E27FC236}">
                <a16:creationId xmlns:a16="http://schemas.microsoft.com/office/drawing/2014/main" id="{6FE49E6C-CCB6-9B14-62ED-9699E9D46D13}"/>
              </a:ext>
            </a:extLst>
          </p:cNvPr>
          <p:cNvSpPr txBox="1"/>
          <p:nvPr/>
        </p:nvSpPr>
        <p:spPr>
          <a:xfrm>
            <a:off x="9835163" y="3593217"/>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19" name="TextBox 18">
            <a:extLst>
              <a:ext uri="{FF2B5EF4-FFF2-40B4-BE49-F238E27FC236}">
                <a16:creationId xmlns:a16="http://schemas.microsoft.com/office/drawing/2014/main" id="{EE4F644C-899C-D336-8A01-46C95E37FB1A}"/>
              </a:ext>
            </a:extLst>
          </p:cNvPr>
          <p:cNvSpPr txBox="1"/>
          <p:nvPr/>
        </p:nvSpPr>
        <p:spPr>
          <a:xfrm>
            <a:off x="9835163" y="4119900"/>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20" name="TextBox 19">
            <a:extLst>
              <a:ext uri="{FF2B5EF4-FFF2-40B4-BE49-F238E27FC236}">
                <a16:creationId xmlns:a16="http://schemas.microsoft.com/office/drawing/2014/main" id="{0D0502EE-BD22-0CE1-BD66-38E8024E207E}"/>
              </a:ext>
            </a:extLst>
          </p:cNvPr>
          <p:cNvSpPr txBox="1"/>
          <p:nvPr/>
        </p:nvSpPr>
        <p:spPr>
          <a:xfrm>
            <a:off x="9835163" y="3863676"/>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1" name="Picture 20">
            <a:extLst>
              <a:ext uri="{FF2B5EF4-FFF2-40B4-BE49-F238E27FC236}">
                <a16:creationId xmlns:a16="http://schemas.microsoft.com/office/drawing/2014/main" id="{E7566139-B97B-5813-751D-A179032D2E47}"/>
              </a:ext>
            </a:extLst>
          </p:cNvPr>
          <p:cNvPicPr>
            <a:picLocks noChangeAspect="1"/>
          </p:cNvPicPr>
          <p:nvPr/>
        </p:nvPicPr>
        <p:blipFill>
          <a:blip r:embed="rId4"/>
          <a:stretch>
            <a:fillRect/>
          </a:stretch>
        </p:blipFill>
        <p:spPr>
          <a:xfrm>
            <a:off x="9670236" y="3674928"/>
            <a:ext cx="164606" cy="170703"/>
          </a:xfrm>
          <a:prstGeom prst="rect">
            <a:avLst/>
          </a:prstGeom>
        </p:spPr>
      </p:pic>
      <p:pic>
        <p:nvPicPr>
          <p:cNvPr id="22" name="Picture 21">
            <a:extLst>
              <a:ext uri="{FF2B5EF4-FFF2-40B4-BE49-F238E27FC236}">
                <a16:creationId xmlns:a16="http://schemas.microsoft.com/office/drawing/2014/main" id="{08C041BC-0105-0087-5BFD-74F37B7DE425}"/>
              </a:ext>
            </a:extLst>
          </p:cNvPr>
          <p:cNvPicPr>
            <a:picLocks noChangeAspect="1"/>
          </p:cNvPicPr>
          <p:nvPr/>
        </p:nvPicPr>
        <p:blipFill>
          <a:blip r:embed="rId4"/>
          <a:stretch>
            <a:fillRect/>
          </a:stretch>
        </p:blipFill>
        <p:spPr>
          <a:xfrm>
            <a:off x="9674292" y="3924727"/>
            <a:ext cx="164606" cy="170703"/>
          </a:xfrm>
          <a:prstGeom prst="rect">
            <a:avLst/>
          </a:prstGeom>
        </p:spPr>
      </p:pic>
      <p:pic>
        <p:nvPicPr>
          <p:cNvPr id="23" name="Picture 22">
            <a:extLst>
              <a:ext uri="{FF2B5EF4-FFF2-40B4-BE49-F238E27FC236}">
                <a16:creationId xmlns:a16="http://schemas.microsoft.com/office/drawing/2014/main" id="{D5F5DD6C-E7F1-B7C3-CD93-31263E3C422E}"/>
              </a:ext>
            </a:extLst>
          </p:cNvPr>
          <p:cNvPicPr>
            <a:picLocks noChangeAspect="1"/>
          </p:cNvPicPr>
          <p:nvPr/>
        </p:nvPicPr>
        <p:blipFill>
          <a:blip r:embed="rId4"/>
          <a:stretch>
            <a:fillRect/>
          </a:stretch>
        </p:blipFill>
        <p:spPr>
          <a:xfrm>
            <a:off x="9674292" y="4206084"/>
            <a:ext cx="164606" cy="170703"/>
          </a:xfrm>
          <a:prstGeom prst="rect">
            <a:avLst/>
          </a:prstGeom>
        </p:spPr>
      </p:pic>
      <p:sp>
        <p:nvSpPr>
          <p:cNvPr id="24" name="TextBox 23">
            <a:extLst>
              <a:ext uri="{FF2B5EF4-FFF2-40B4-BE49-F238E27FC236}">
                <a16:creationId xmlns:a16="http://schemas.microsoft.com/office/drawing/2014/main" id="{6932D8F2-DBC4-733A-7737-B74B46A0BB33}"/>
              </a:ext>
            </a:extLst>
          </p:cNvPr>
          <p:cNvSpPr txBox="1"/>
          <p:nvPr/>
        </p:nvSpPr>
        <p:spPr>
          <a:xfrm>
            <a:off x="9811149" y="3317920"/>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7" name="Picture 26">
            <a:extLst>
              <a:ext uri="{FF2B5EF4-FFF2-40B4-BE49-F238E27FC236}">
                <a16:creationId xmlns:a16="http://schemas.microsoft.com/office/drawing/2014/main" id="{38652928-E578-96A2-6996-3DDE46C9D3FE}"/>
              </a:ext>
            </a:extLst>
          </p:cNvPr>
          <p:cNvPicPr>
            <a:picLocks noChangeAspect="1"/>
          </p:cNvPicPr>
          <p:nvPr/>
        </p:nvPicPr>
        <p:blipFill>
          <a:blip r:embed="rId4"/>
          <a:stretch>
            <a:fillRect/>
          </a:stretch>
        </p:blipFill>
        <p:spPr>
          <a:xfrm>
            <a:off x="9670236" y="3406337"/>
            <a:ext cx="164606" cy="170703"/>
          </a:xfrm>
          <a:prstGeom prst="rect">
            <a:avLst/>
          </a:prstGeom>
        </p:spPr>
      </p:pic>
      <p:sp>
        <p:nvSpPr>
          <p:cNvPr id="32" name="TextBox 31">
            <a:extLst>
              <a:ext uri="{FF2B5EF4-FFF2-40B4-BE49-F238E27FC236}">
                <a16:creationId xmlns:a16="http://schemas.microsoft.com/office/drawing/2014/main" id="{C7D0ABA7-23DD-A30F-6373-546C0F6B8CA2}"/>
              </a:ext>
            </a:extLst>
          </p:cNvPr>
          <p:cNvSpPr txBox="1"/>
          <p:nvPr/>
        </p:nvSpPr>
        <p:spPr>
          <a:xfrm>
            <a:off x="9844363" y="4777023"/>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3" name="TextBox 32">
            <a:extLst>
              <a:ext uri="{FF2B5EF4-FFF2-40B4-BE49-F238E27FC236}">
                <a16:creationId xmlns:a16="http://schemas.microsoft.com/office/drawing/2014/main" id="{48EF9B44-5160-DDE2-1F03-27D7B0948658}"/>
              </a:ext>
            </a:extLst>
          </p:cNvPr>
          <p:cNvSpPr txBox="1"/>
          <p:nvPr/>
        </p:nvSpPr>
        <p:spPr>
          <a:xfrm>
            <a:off x="9844363" y="5303706"/>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4" name="TextBox 33">
            <a:extLst>
              <a:ext uri="{FF2B5EF4-FFF2-40B4-BE49-F238E27FC236}">
                <a16:creationId xmlns:a16="http://schemas.microsoft.com/office/drawing/2014/main" id="{2FF39672-D3AA-832C-8354-8EB7127BA6AC}"/>
              </a:ext>
            </a:extLst>
          </p:cNvPr>
          <p:cNvSpPr txBox="1"/>
          <p:nvPr/>
        </p:nvSpPr>
        <p:spPr>
          <a:xfrm>
            <a:off x="9844363" y="5047482"/>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35" name="Picture 34">
            <a:extLst>
              <a:ext uri="{FF2B5EF4-FFF2-40B4-BE49-F238E27FC236}">
                <a16:creationId xmlns:a16="http://schemas.microsoft.com/office/drawing/2014/main" id="{AE1EC90C-E9FE-1496-3EC4-8DFFB218B122}"/>
              </a:ext>
            </a:extLst>
          </p:cNvPr>
          <p:cNvPicPr>
            <a:picLocks noChangeAspect="1"/>
          </p:cNvPicPr>
          <p:nvPr/>
        </p:nvPicPr>
        <p:blipFill>
          <a:blip r:embed="rId4"/>
          <a:stretch>
            <a:fillRect/>
          </a:stretch>
        </p:blipFill>
        <p:spPr>
          <a:xfrm>
            <a:off x="9679436" y="4858734"/>
            <a:ext cx="164606" cy="170703"/>
          </a:xfrm>
          <a:prstGeom prst="rect">
            <a:avLst/>
          </a:prstGeom>
        </p:spPr>
      </p:pic>
      <p:pic>
        <p:nvPicPr>
          <p:cNvPr id="36" name="Picture 35">
            <a:extLst>
              <a:ext uri="{FF2B5EF4-FFF2-40B4-BE49-F238E27FC236}">
                <a16:creationId xmlns:a16="http://schemas.microsoft.com/office/drawing/2014/main" id="{2D0B382F-4E86-AE01-A0F0-69F2CCE45850}"/>
              </a:ext>
            </a:extLst>
          </p:cNvPr>
          <p:cNvPicPr>
            <a:picLocks noChangeAspect="1"/>
          </p:cNvPicPr>
          <p:nvPr/>
        </p:nvPicPr>
        <p:blipFill>
          <a:blip r:embed="rId4"/>
          <a:stretch>
            <a:fillRect/>
          </a:stretch>
        </p:blipFill>
        <p:spPr>
          <a:xfrm>
            <a:off x="9683492" y="5108533"/>
            <a:ext cx="164606" cy="170703"/>
          </a:xfrm>
          <a:prstGeom prst="rect">
            <a:avLst/>
          </a:prstGeom>
        </p:spPr>
      </p:pic>
      <p:pic>
        <p:nvPicPr>
          <p:cNvPr id="37" name="Picture 36">
            <a:extLst>
              <a:ext uri="{FF2B5EF4-FFF2-40B4-BE49-F238E27FC236}">
                <a16:creationId xmlns:a16="http://schemas.microsoft.com/office/drawing/2014/main" id="{1F2B6F7F-91ED-24AD-7B4B-DA1E84652DB4}"/>
              </a:ext>
            </a:extLst>
          </p:cNvPr>
          <p:cNvPicPr>
            <a:picLocks noChangeAspect="1"/>
          </p:cNvPicPr>
          <p:nvPr/>
        </p:nvPicPr>
        <p:blipFill>
          <a:blip r:embed="rId4"/>
          <a:stretch>
            <a:fillRect/>
          </a:stretch>
        </p:blipFill>
        <p:spPr>
          <a:xfrm>
            <a:off x="9683492" y="5389890"/>
            <a:ext cx="164606" cy="170703"/>
          </a:xfrm>
          <a:prstGeom prst="rect">
            <a:avLst/>
          </a:prstGeom>
        </p:spPr>
      </p:pic>
      <p:sp>
        <p:nvSpPr>
          <p:cNvPr id="43" name="TextBox 42">
            <a:extLst>
              <a:ext uri="{FF2B5EF4-FFF2-40B4-BE49-F238E27FC236}">
                <a16:creationId xmlns:a16="http://schemas.microsoft.com/office/drawing/2014/main" id="{1F4B0583-E81B-6D76-94EA-697D173A23F9}"/>
              </a:ext>
            </a:extLst>
          </p:cNvPr>
          <p:cNvSpPr txBox="1"/>
          <p:nvPr/>
        </p:nvSpPr>
        <p:spPr>
          <a:xfrm>
            <a:off x="9820349" y="450172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45" name="Picture 44">
            <a:extLst>
              <a:ext uri="{FF2B5EF4-FFF2-40B4-BE49-F238E27FC236}">
                <a16:creationId xmlns:a16="http://schemas.microsoft.com/office/drawing/2014/main" id="{46BAD969-D717-888D-A2A2-353CD9D72920}"/>
              </a:ext>
            </a:extLst>
          </p:cNvPr>
          <p:cNvPicPr>
            <a:picLocks noChangeAspect="1"/>
          </p:cNvPicPr>
          <p:nvPr/>
        </p:nvPicPr>
        <p:blipFill>
          <a:blip r:embed="rId4"/>
          <a:stretch>
            <a:fillRect/>
          </a:stretch>
        </p:blipFill>
        <p:spPr>
          <a:xfrm>
            <a:off x="9679436" y="4590143"/>
            <a:ext cx="164606" cy="170703"/>
          </a:xfrm>
          <a:prstGeom prst="rect">
            <a:avLst/>
          </a:prstGeom>
        </p:spPr>
      </p:pic>
      <p:pic>
        <p:nvPicPr>
          <p:cNvPr id="71" name="Graphic 70" descr="Checkmark with solid fill">
            <a:extLst>
              <a:ext uri="{FF2B5EF4-FFF2-40B4-BE49-F238E27FC236}">
                <a16:creationId xmlns:a16="http://schemas.microsoft.com/office/drawing/2014/main" id="{DE304146-911F-82E7-04E2-C748D96C3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29707" y="2678396"/>
            <a:ext cx="341586" cy="341586"/>
          </a:xfrm>
          <a:prstGeom prst="rect">
            <a:avLst/>
          </a:prstGeom>
        </p:spPr>
      </p:pic>
      <p:pic>
        <p:nvPicPr>
          <p:cNvPr id="72" name="Graphic 71" descr="Checkmark with solid fill">
            <a:extLst>
              <a:ext uri="{FF2B5EF4-FFF2-40B4-BE49-F238E27FC236}">
                <a16:creationId xmlns:a16="http://schemas.microsoft.com/office/drawing/2014/main" id="{D635FE67-F8C1-66BA-0471-8591787538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61216" y="2310618"/>
            <a:ext cx="341586" cy="341586"/>
          </a:xfrm>
          <a:prstGeom prst="rect">
            <a:avLst/>
          </a:prstGeom>
        </p:spPr>
      </p:pic>
      <p:sp>
        <p:nvSpPr>
          <p:cNvPr id="15" name="TextBox 6">
            <a:extLst>
              <a:ext uri="{FF2B5EF4-FFF2-40B4-BE49-F238E27FC236}">
                <a16:creationId xmlns:a16="http://schemas.microsoft.com/office/drawing/2014/main" id="{868061CF-1731-0AE3-0EEC-3F9BC872F2B1}"/>
              </a:ext>
            </a:extLst>
          </p:cNvPr>
          <p:cNvSpPr txBox="1"/>
          <p:nvPr/>
        </p:nvSpPr>
        <p:spPr>
          <a:xfrm>
            <a:off x="6104890" y="1622106"/>
            <a:ext cx="2615935" cy="523220"/>
          </a:xfrm>
          <a:prstGeom prst="rect">
            <a:avLst/>
          </a:prstGeom>
          <a:noFill/>
        </p:spPr>
        <p:txBody>
          <a:bodyPr wrap="square" lIns="91440" tIns="45720" rIns="91440" bIns="45720" rtlCol="0" anchor="t">
            <a:spAutoFit/>
          </a:bodyPr>
          <a:lstStyle/>
          <a:p>
            <a:pPr>
              <a:defRPr/>
            </a:pPr>
            <a:r>
              <a:rPr kumimoji="0" lang="fi-FI" sz="1400" b="0" i="0" u="none" strike="noStrike" kern="1200" cap="none" spc="0" normalizeH="0" baseline="0" noProof="0">
                <a:ln>
                  <a:noFill/>
                </a:ln>
                <a:solidFill>
                  <a:srgbClr val="83C9F0"/>
                </a:solidFill>
                <a:effectLst/>
                <a:uLnTx/>
                <a:uFillTx/>
                <a:latin typeface="Verdana"/>
                <a:ea typeface="+mn-ea"/>
                <a:cs typeface="+mn-cs"/>
              </a:rPr>
              <a:t>MITTARI</a:t>
            </a:r>
            <a:r>
              <a:rPr lang="fi-FI" sz="1400">
                <a:solidFill>
                  <a:srgbClr val="83C9F0"/>
                </a:solidFill>
                <a:latin typeface="Verdana"/>
              </a:rPr>
              <a:t> JA </a:t>
            </a:r>
            <a:endParaRPr lang="fi-FI" sz="800">
              <a:solidFill>
                <a:srgbClr val="83C9F0"/>
              </a:solidFill>
              <a:latin typeface="Verdana"/>
            </a:endParaRPr>
          </a:p>
          <a:p>
            <a:pPr>
              <a:defRPr/>
            </a:pPr>
            <a:r>
              <a:rPr lang="fi-FI" sz="1400">
                <a:solidFill>
                  <a:srgbClr val="83C9F0"/>
                </a:solidFill>
                <a:latin typeface="Verdana"/>
              </a:rPr>
              <a:t>VASTUUTAHO</a:t>
            </a:r>
            <a:endParaRPr lang="fi-FI" sz="800" b="0" i="0" u="none" strike="noStrike" kern="1200" cap="none" spc="0" normalizeH="0" baseline="0" noProof="0">
              <a:ln>
                <a:noFill/>
              </a:ln>
              <a:solidFill>
                <a:srgbClr val="83C9F0"/>
              </a:solidFill>
              <a:effectLst/>
              <a:uLnTx/>
              <a:uFillTx/>
              <a:latin typeface="Verdana"/>
              <a:ea typeface="Verdana"/>
            </a:endParaRPr>
          </a:p>
        </p:txBody>
      </p:sp>
      <p:sp>
        <p:nvSpPr>
          <p:cNvPr id="7" name="TextBox 12">
            <a:extLst>
              <a:ext uri="{FF2B5EF4-FFF2-40B4-BE49-F238E27FC236}">
                <a16:creationId xmlns:a16="http://schemas.microsoft.com/office/drawing/2014/main" id="{B67E60EE-6BC3-B310-4708-3DDB0C7634D6}"/>
              </a:ext>
            </a:extLst>
          </p:cNvPr>
          <p:cNvSpPr txBox="1"/>
          <p:nvPr/>
        </p:nvSpPr>
        <p:spPr>
          <a:xfrm>
            <a:off x="115385" y="2241643"/>
            <a:ext cx="5837199" cy="938719"/>
          </a:xfrm>
          <a:prstGeom prst="rect">
            <a:avLst/>
          </a:prstGeom>
          <a:noFill/>
        </p:spPr>
        <p:txBody>
          <a:bodyPr wrap="square" lIns="91440" tIns="45720" rIns="91440" bIns="45720" rtlCol="0" anchor="t">
            <a:spAutoFit/>
          </a:bodyPr>
          <a:lstStyle/>
          <a:p>
            <a:r>
              <a:rPr lang="en-GB" sz="1100" b="1" err="1">
                <a:latin typeface="Verdana"/>
                <a:ea typeface="Verdana"/>
                <a:cs typeface="Calibri"/>
              </a:rPr>
              <a:t>Selvitetään</a:t>
            </a:r>
            <a:r>
              <a:rPr lang="en-GB" sz="1100" b="1">
                <a:latin typeface="Verdana"/>
                <a:ea typeface="Verdana"/>
                <a:cs typeface="Calibri"/>
              </a:rPr>
              <a:t> </a:t>
            </a:r>
            <a:r>
              <a:rPr lang="en-GB" sz="1100" b="1" err="1">
                <a:latin typeface="Verdana"/>
                <a:ea typeface="Verdana"/>
                <a:cs typeface="Calibri"/>
              </a:rPr>
              <a:t>uusia</a:t>
            </a:r>
            <a:r>
              <a:rPr lang="en-GB" sz="1100" b="1">
                <a:latin typeface="Verdana"/>
                <a:ea typeface="Verdana"/>
                <a:cs typeface="Calibri"/>
              </a:rPr>
              <a:t> </a:t>
            </a:r>
            <a:r>
              <a:rPr lang="en-GB" sz="1100" b="1" err="1">
                <a:latin typeface="Verdana"/>
                <a:ea typeface="Verdana"/>
                <a:cs typeface="Calibri"/>
              </a:rPr>
              <a:t>kanavia</a:t>
            </a:r>
            <a:r>
              <a:rPr lang="en-GB" sz="1100" b="1">
                <a:latin typeface="Verdana"/>
                <a:ea typeface="Verdana"/>
                <a:cs typeface="Calibri"/>
              </a:rPr>
              <a:t> </a:t>
            </a:r>
            <a:r>
              <a:rPr lang="en-GB" sz="1100" b="1" err="1">
                <a:latin typeface="Verdana"/>
                <a:ea typeface="Verdana"/>
                <a:cs typeface="Calibri"/>
              </a:rPr>
              <a:t>poistokirjojen</a:t>
            </a:r>
            <a:r>
              <a:rPr lang="en-GB" sz="1100" b="1">
                <a:latin typeface="Verdana"/>
                <a:ea typeface="Verdana"/>
                <a:cs typeface="Calibri"/>
              </a:rPr>
              <a:t> </a:t>
            </a:r>
            <a:r>
              <a:rPr lang="en-GB" sz="1100" b="1" err="1">
                <a:latin typeface="Verdana"/>
                <a:ea typeface="Verdana"/>
                <a:cs typeface="Calibri"/>
              </a:rPr>
              <a:t>hyötykäyttöön</a:t>
            </a:r>
            <a:endParaRPr lang="en-GB" sz="1100" b="1">
              <a:latin typeface="Verdana"/>
              <a:ea typeface="Verdana"/>
              <a:cs typeface="Calibri"/>
            </a:endParaRPr>
          </a:p>
          <a:p>
            <a:endParaRPr lang="en-GB" sz="1100">
              <a:latin typeface="Verdana" panose="020B0604030504040204" pitchFamily="34" charset="0"/>
              <a:ea typeface="Verdana" panose="020B0604030504040204" pitchFamily="34" charset="0"/>
              <a:cs typeface="Calibri"/>
            </a:endParaRPr>
          </a:p>
          <a:p>
            <a:r>
              <a:rPr lang="en-GB" sz="1100" err="1">
                <a:latin typeface="Verdana"/>
                <a:ea typeface="Verdana"/>
                <a:cs typeface="Calibri"/>
              </a:rPr>
              <a:t>Kirjasto</a:t>
            </a:r>
            <a:r>
              <a:rPr lang="en-GB" sz="1100">
                <a:latin typeface="Verdana"/>
                <a:ea typeface="Verdana"/>
                <a:cs typeface="Calibri"/>
              </a:rPr>
              <a:t> </a:t>
            </a:r>
            <a:r>
              <a:rPr lang="en-GB" sz="1100" err="1">
                <a:latin typeface="Verdana"/>
                <a:ea typeface="Verdana"/>
                <a:cs typeface="Calibri"/>
              </a:rPr>
              <a:t>pyrkii</a:t>
            </a:r>
            <a:r>
              <a:rPr lang="en-GB" sz="1100">
                <a:latin typeface="Verdana"/>
                <a:ea typeface="Verdana"/>
                <a:cs typeface="Calibri"/>
              </a:rPr>
              <a:t> </a:t>
            </a:r>
            <a:r>
              <a:rPr lang="en-GB" sz="1100" err="1">
                <a:latin typeface="Verdana"/>
                <a:ea typeface="Verdana"/>
                <a:cs typeface="Calibri"/>
              </a:rPr>
              <a:t>pidentämään</a:t>
            </a:r>
            <a:r>
              <a:rPr lang="en-GB" sz="1100">
                <a:latin typeface="Verdana"/>
                <a:ea typeface="Verdana"/>
                <a:cs typeface="Calibri"/>
              </a:rPr>
              <a:t> </a:t>
            </a:r>
            <a:r>
              <a:rPr lang="en-GB" sz="1100" err="1">
                <a:latin typeface="Verdana"/>
                <a:ea typeface="Verdana"/>
                <a:cs typeface="Calibri"/>
              </a:rPr>
              <a:t>kirjojen</a:t>
            </a:r>
            <a:r>
              <a:rPr lang="en-GB" sz="1100">
                <a:latin typeface="Verdana"/>
                <a:ea typeface="Verdana"/>
                <a:cs typeface="Calibri"/>
              </a:rPr>
              <a:t> </a:t>
            </a:r>
            <a:r>
              <a:rPr lang="en-GB" sz="1100" err="1">
                <a:latin typeface="Verdana"/>
                <a:ea typeface="Verdana"/>
                <a:cs typeface="Calibri"/>
              </a:rPr>
              <a:t>elinkaarta</a:t>
            </a:r>
            <a:r>
              <a:rPr lang="en-GB" sz="1100">
                <a:latin typeface="Verdana"/>
                <a:ea typeface="Verdana"/>
                <a:cs typeface="Calibri"/>
              </a:rPr>
              <a:t> </a:t>
            </a:r>
            <a:r>
              <a:rPr lang="en-GB" sz="1100" err="1">
                <a:latin typeface="Verdana"/>
                <a:ea typeface="Verdana"/>
                <a:cs typeface="Calibri"/>
              </a:rPr>
              <a:t>ja</a:t>
            </a:r>
            <a:r>
              <a:rPr lang="en-GB" sz="1100">
                <a:latin typeface="Verdana"/>
                <a:ea typeface="Verdana"/>
                <a:cs typeface="Calibri"/>
              </a:rPr>
              <a:t> </a:t>
            </a:r>
            <a:r>
              <a:rPr lang="en-GB" sz="1100" err="1">
                <a:latin typeface="Verdana"/>
                <a:ea typeface="Verdana"/>
                <a:cs typeface="Calibri"/>
              </a:rPr>
              <a:t>parantamaan</a:t>
            </a:r>
            <a:r>
              <a:rPr lang="en-GB" sz="1100">
                <a:latin typeface="Verdana"/>
                <a:ea typeface="Verdana"/>
                <a:cs typeface="Calibri"/>
              </a:rPr>
              <a:t> </a:t>
            </a:r>
            <a:r>
              <a:rPr lang="en-GB" sz="1100" err="1">
                <a:latin typeface="Verdana"/>
                <a:ea typeface="Verdana"/>
                <a:cs typeface="Calibri"/>
              </a:rPr>
              <a:t>niiden</a:t>
            </a:r>
            <a:r>
              <a:rPr lang="en-GB" sz="1100">
                <a:latin typeface="Verdana"/>
                <a:ea typeface="Verdana"/>
                <a:cs typeface="Calibri"/>
              </a:rPr>
              <a:t> </a:t>
            </a:r>
            <a:r>
              <a:rPr lang="en-GB" sz="1100" err="1">
                <a:latin typeface="Verdana"/>
                <a:ea typeface="Verdana"/>
                <a:cs typeface="Calibri"/>
              </a:rPr>
              <a:t>käyttöastetta</a:t>
            </a:r>
            <a:r>
              <a:rPr lang="en-GB" sz="1100">
                <a:latin typeface="Verdana"/>
                <a:ea typeface="Verdana"/>
                <a:cs typeface="Calibri"/>
              </a:rPr>
              <a:t> </a:t>
            </a:r>
            <a:r>
              <a:rPr lang="en-GB" sz="1100" err="1">
                <a:latin typeface="Verdana"/>
                <a:ea typeface="Verdana"/>
                <a:cs typeface="Calibri"/>
              </a:rPr>
              <a:t>selvittämällä</a:t>
            </a:r>
            <a:r>
              <a:rPr lang="en-GB" sz="1100">
                <a:latin typeface="Verdana"/>
                <a:ea typeface="Verdana"/>
                <a:cs typeface="Calibri"/>
              </a:rPr>
              <a:t> </a:t>
            </a:r>
            <a:r>
              <a:rPr lang="en-GB" sz="1100" err="1">
                <a:latin typeface="Verdana"/>
                <a:ea typeface="Verdana"/>
                <a:cs typeface="Calibri"/>
              </a:rPr>
              <a:t>uusia</a:t>
            </a:r>
            <a:r>
              <a:rPr lang="en-GB" sz="1100">
                <a:latin typeface="Verdana"/>
                <a:ea typeface="Verdana"/>
                <a:cs typeface="Calibri"/>
              </a:rPr>
              <a:t> </a:t>
            </a:r>
            <a:r>
              <a:rPr lang="en-GB" sz="1100" err="1">
                <a:latin typeface="Verdana"/>
                <a:ea typeface="Verdana"/>
                <a:cs typeface="Calibri"/>
              </a:rPr>
              <a:t>kanavia</a:t>
            </a:r>
            <a:r>
              <a:rPr lang="en-GB" sz="1100">
                <a:latin typeface="Verdana"/>
                <a:ea typeface="Verdana"/>
                <a:cs typeface="Calibri"/>
              </a:rPr>
              <a:t> </a:t>
            </a:r>
            <a:r>
              <a:rPr lang="en-GB" sz="1100" err="1">
                <a:latin typeface="Verdana"/>
                <a:ea typeface="Verdana"/>
                <a:cs typeface="Calibri"/>
              </a:rPr>
              <a:t>ja</a:t>
            </a:r>
            <a:r>
              <a:rPr lang="en-GB" sz="1100">
                <a:latin typeface="Verdana"/>
                <a:ea typeface="Verdana"/>
                <a:cs typeface="Calibri"/>
              </a:rPr>
              <a:t> </a:t>
            </a:r>
            <a:r>
              <a:rPr lang="en-GB" sz="1100" err="1">
                <a:latin typeface="Verdana"/>
                <a:ea typeface="Verdana"/>
                <a:cs typeface="Calibri"/>
              </a:rPr>
              <a:t>yhteistyömalleja</a:t>
            </a:r>
            <a:r>
              <a:rPr lang="en-GB" sz="1100">
                <a:latin typeface="Verdana"/>
                <a:ea typeface="Verdana"/>
                <a:cs typeface="Calibri"/>
              </a:rPr>
              <a:t> </a:t>
            </a:r>
            <a:r>
              <a:rPr lang="en-GB" sz="1100" err="1">
                <a:latin typeface="Verdana"/>
                <a:ea typeface="Verdana"/>
                <a:cs typeface="Calibri"/>
              </a:rPr>
              <a:t>kirjojen</a:t>
            </a:r>
            <a:r>
              <a:rPr lang="en-GB" sz="1100">
                <a:latin typeface="Verdana"/>
                <a:ea typeface="Verdana"/>
                <a:cs typeface="Calibri"/>
              </a:rPr>
              <a:t>  </a:t>
            </a:r>
            <a:r>
              <a:rPr lang="en-GB" sz="1100" err="1">
                <a:latin typeface="Verdana"/>
                <a:ea typeface="Verdana"/>
                <a:cs typeface="Calibri"/>
              </a:rPr>
              <a:t>hyötykäyttöön</a:t>
            </a:r>
            <a:r>
              <a:rPr lang="en-GB" sz="1100">
                <a:latin typeface="Verdana"/>
                <a:ea typeface="Verdana"/>
                <a:cs typeface="Calibri"/>
              </a:rPr>
              <a:t> </a:t>
            </a:r>
            <a:r>
              <a:rPr lang="en-GB" sz="1100" err="1">
                <a:latin typeface="Verdana"/>
                <a:ea typeface="Verdana"/>
                <a:cs typeface="Calibri"/>
              </a:rPr>
              <a:t>kokoelmasta</a:t>
            </a:r>
            <a:r>
              <a:rPr lang="en-GB" sz="1100">
                <a:latin typeface="Verdana"/>
                <a:ea typeface="Verdana"/>
                <a:cs typeface="Calibri"/>
              </a:rPr>
              <a:t> </a:t>
            </a:r>
            <a:r>
              <a:rPr lang="en-GB" sz="1100" err="1">
                <a:latin typeface="Verdana"/>
                <a:ea typeface="Verdana"/>
                <a:cs typeface="Calibri"/>
              </a:rPr>
              <a:t>poistamisen</a:t>
            </a:r>
            <a:r>
              <a:rPr lang="en-GB" sz="1100">
                <a:latin typeface="Verdana"/>
                <a:ea typeface="Verdana"/>
                <a:cs typeface="Calibri"/>
              </a:rPr>
              <a:t> </a:t>
            </a:r>
            <a:r>
              <a:rPr lang="en-GB" sz="1100" err="1">
                <a:latin typeface="Verdana"/>
                <a:ea typeface="Verdana"/>
                <a:cs typeface="Calibri"/>
              </a:rPr>
              <a:t>jälkeen</a:t>
            </a:r>
            <a:r>
              <a:rPr lang="en-GB" sz="1100">
                <a:latin typeface="Verdana"/>
                <a:ea typeface="Verdana"/>
                <a:cs typeface="Calibri"/>
              </a:rPr>
              <a:t>. </a:t>
            </a:r>
          </a:p>
        </p:txBody>
      </p:sp>
      <p:sp>
        <p:nvSpPr>
          <p:cNvPr id="14" name="TextBox 15">
            <a:extLst>
              <a:ext uri="{FF2B5EF4-FFF2-40B4-BE49-F238E27FC236}">
                <a16:creationId xmlns:a16="http://schemas.microsoft.com/office/drawing/2014/main" id="{A41266FF-3689-3B87-F9C9-70C2F107DA02}"/>
              </a:ext>
            </a:extLst>
          </p:cNvPr>
          <p:cNvSpPr txBox="1"/>
          <p:nvPr/>
        </p:nvSpPr>
        <p:spPr>
          <a:xfrm>
            <a:off x="6100584" y="2170041"/>
            <a:ext cx="1878698" cy="1107996"/>
          </a:xfrm>
          <a:prstGeom prst="rect">
            <a:avLst/>
          </a:prstGeom>
          <a:noFill/>
        </p:spPr>
        <p:txBody>
          <a:bodyPr wrap="square" lIns="91440" tIns="45720" rIns="91440" bIns="45720" rtlCol="0" anchor="t">
            <a:spAutoFit/>
          </a:bodyPr>
          <a:lstStyle/>
          <a:p>
            <a:pPr marL="171450" indent="-171450">
              <a:buFont typeface="Arial,Sans-Serif" panose="020B0604020202020204" pitchFamily="34" charset="0"/>
              <a:buChar char="•"/>
            </a:pPr>
            <a:r>
              <a:rPr lang="fi-FI" sz="1100">
                <a:latin typeface="Verdana" panose="020B0604030504040204" pitchFamily="34" charset="0"/>
                <a:ea typeface="Verdana" panose="020B0604030504040204" pitchFamily="34" charset="0"/>
              </a:rPr>
              <a:t>Toteutetut toimenpiteet / Rebekka </a:t>
            </a:r>
            <a:r>
              <a:rPr lang="fi-FI" sz="1100" err="1">
                <a:latin typeface="Verdana" panose="020B0604030504040204" pitchFamily="34" charset="0"/>
                <a:ea typeface="Verdana" panose="020B0604030504040204" pitchFamily="34" charset="0"/>
              </a:rPr>
              <a:t>Pilppula</a:t>
            </a:r>
          </a:p>
          <a:p>
            <a:pPr marL="285750" indent="-285750">
              <a:buFont typeface="Arial,Sans-Serif" panose="020B0604020202020204" pitchFamily="34" charset="0"/>
              <a:buChar char="•"/>
            </a:pPr>
            <a:endParaRPr lang="fi-FI" sz="110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fi-FI" sz="110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endParaRPr>
          </a:p>
        </p:txBody>
      </p:sp>
      <p:pic>
        <p:nvPicPr>
          <p:cNvPr id="13" name="Picture 2">
            <a:extLst>
              <a:ext uri="{FF2B5EF4-FFF2-40B4-BE49-F238E27FC236}">
                <a16:creationId xmlns:a16="http://schemas.microsoft.com/office/drawing/2014/main" id="{BB0F7532-F125-C810-D5D3-41DD2FAD76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1887" y="6320612"/>
            <a:ext cx="1036142" cy="48815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a:extLst>
              <a:ext uri="{FF2B5EF4-FFF2-40B4-BE49-F238E27FC236}">
                <a16:creationId xmlns:a16="http://schemas.microsoft.com/office/drawing/2014/main" id="{55B97802-1F36-9AE0-3CF4-517CE7B29E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5682" y="6291562"/>
            <a:ext cx="1682909" cy="48296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65" descr="Kuva, joka sisältää kohteen kuvakaappaus, Fontti, musta, Grafiikka&#10;&#10;Kuvaus luotu automaattisesti">
            <a:extLst>
              <a:ext uri="{FF2B5EF4-FFF2-40B4-BE49-F238E27FC236}">
                <a16:creationId xmlns:a16="http://schemas.microsoft.com/office/drawing/2014/main" id="{CB4F86B9-5C1E-AD5B-CF95-28473FDF082B}"/>
              </a:ext>
            </a:extLst>
          </p:cNvPr>
          <p:cNvPicPr>
            <a:picLocks noChangeAspect="1"/>
          </p:cNvPicPr>
          <p:nvPr/>
        </p:nvPicPr>
        <p:blipFill>
          <a:blip r:embed="rId9"/>
          <a:stretch>
            <a:fillRect/>
          </a:stretch>
        </p:blipFill>
        <p:spPr>
          <a:xfrm>
            <a:off x="10359760" y="5858620"/>
            <a:ext cx="1667763" cy="862003"/>
          </a:xfrm>
          <a:prstGeom prst="rect">
            <a:avLst/>
          </a:prstGeom>
        </p:spPr>
      </p:pic>
      <p:sp>
        <p:nvSpPr>
          <p:cNvPr id="18" name="Tekstiruutu 17">
            <a:extLst>
              <a:ext uri="{FF2B5EF4-FFF2-40B4-BE49-F238E27FC236}">
                <a16:creationId xmlns:a16="http://schemas.microsoft.com/office/drawing/2014/main" id="{69F37C03-7353-1DCC-2E59-24C51DB14B11}"/>
              </a:ext>
            </a:extLst>
          </p:cNvPr>
          <p:cNvSpPr txBox="1"/>
          <p:nvPr/>
        </p:nvSpPr>
        <p:spPr>
          <a:xfrm>
            <a:off x="6447971" y="12518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1400" b="1">
                <a:solidFill>
                  <a:srgbClr val="34B98B"/>
                </a:solidFill>
                <a:latin typeface="Verdana"/>
              </a:rPr>
              <a:t>HUOMIOITA</a:t>
            </a:r>
            <a:endParaRPr lang="fi-FI"/>
          </a:p>
        </p:txBody>
      </p:sp>
      <p:sp>
        <p:nvSpPr>
          <p:cNvPr id="49" name="Rectangle 27">
            <a:extLst>
              <a:ext uri="{FF2B5EF4-FFF2-40B4-BE49-F238E27FC236}">
                <a16:creationId xmlns:a16="http://schemas.microsoft.com/office/drawing/2014/main" id="{18CBF582-1A9E-FAB0-0F77-54B0B659A5C0}"/>
              </a:ext>
            </a:extLst>
          </p:cNvPr>
          <p:cNvSpPr/>
          <p:nvPr/>
        </p:nvSpPr>
        <p:spPr>
          <a:xfrm>
            <a:off x="9607662" y="200432"/>
            <a:ext cx="2536467" cy="11376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1" u="none" strike="noStrike" kern="1200" cap="none" spc="0" normalizeH="0" baseline="0" noProof="0">
                <a:ln>
                  <a:noFill/>
                </a:ln>
                <a:solidFill>
                  <a:schemeClr val="accent6"/>
                </a:solidFill>
                <a:effectLst/>
                <a:uLnTx/>
                <a:uFillTx/>
                <a:latin typeface="Verdana"/>
                <a:ea typeface="+mn-ea"/>
                <a:cs typeface="+mn-cs"/>
              </a:rPr>
              <a:t>KIRJASTO JA VASTUUHENKILÖT</a:t>
            </a:r>
          </a:p>
        </p:txBody>
      </p:sp>
    </p:spTree>
    <p:extLst>
      <p:ext uri="{BB962C8B-B14F-4D97-AF65-F5344CB8AC3E}">
        <p14:creationId xmlns:p14="http://schemas.microsoft.com/office/powerpoint/2010/main" val="2636944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432DC-705E-B465-E92A-D60BE184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CEE33-4731-9846-FBB6-F6CE5F2D6F3A}"/>
              </a:ext>
            </a:extLst>
          </p:cNvPr>
          <p:cNvSpPr>
            <a:spLocks noGrp="1"/>
          </p:cNvSpPr>
          <p:nvPr>
            <p:ph type="title"/>
          </p:nvPr>
        </p:nvSpPr>
        <p:spPr>
          <a:xfrm>
            <a:off x="178771" y="6319830"/>
            <a:ext cx="10800000" cy="462898"/>
          </a:xfrm>
        </p:spPr>
        <p:txBody>
          <a:bodyPr/>
          <a:lstStyle/>
          <a:p>
            <a:r>
              <a:rPr lang="fi-FI" sz="2000" b="0">
                <a:solidFill>
                  <a:schemeClr val="accent6"/>
                </a:solidFill>
              </a:rPr>
              <a:t>KIRJASTON KESTÄVYYSLUPAUS JA TOIMENPITEET</a:t>
            </a:r>
          </a:p>
        </p:txBody>
      </p:sp>
      <p:cxnSp>
        <p:nvCxnSpPr>
          <p:cNvPr id="4" name="Straight Connector 3">
            <a:extLst>
              <a:ext uri="{FF2B5EF4-FFF2-40B4-BE49-F238E27FC236}">
                <a16:creationId xmlns:a16="http://schemas.microsoft.com/office/drawing/2014/main" id="{7FD6FC66-96B5-14D7-3AE5-F527E38318E2}"/>
              </a:ext>
            </a:extLst>
          </p:cNvPr>
          <p:cNvCxnSpPr>
            <a:cxnSpLocks/>
          </p:cNvCxnSpPr>
          <p:nvPr/>
        </p:nvCxnSpPr>
        <p:spPr>
          <a:xfrm>
            <a:off x="92431" y="2146699"/>
            <a:ext cx="1171247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802656B-D4F7-A7FF-F5AB-14895D914C34}"/>
              </a:ext>
            </a:extLst>
          </p:cNvPr>
          <p:cNvCxnSpPr>
            <a:cxnSpLocks/>
          </p:cNvCxnSpPr>
          <p:nvPr/>
        </p:nvCxnSpPr>
        <p:spPr>
          <a:xfrm flipH="1" flipV="1">
            <a:off x="6066641" y="1768950"/>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C0DFFC-6572-BC7B-BEEC-779D4917FB72}"/>
              </a:ext>
            </a:extLst>
          </p:cNvPr>
          <p:cNvCxnSpPr>
            <a:cxnSpLocks/>
          </p:cNvCxnSpPr>
          <p:nvPr/>
        </p:nvCxnSpPr>
        <p:spPr>
          <a:xfrm flipH="1" flipV="1">
            <a:off x="8062832" y="1771852"/>
            <a:ext cx="123" cy="420381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7BF8698-1ED1-9EE3-9B25-B726EF098B51}"/>
              </a:ext>
            </a:extLst>
          </p:cNvPr>
          <p:cNvSpPr txBox="1"/>
          <p:nvPr/>
        </p:nvSpPr>
        <p:spPr>
          <a:xfrm>
            <a:off x="44940" y="127652"/>
            <a:ext cx="2233304" cy="307777"/>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srgbClr val="7FC200"/>
                </a:solidFill>
                <a:effectLst/>
                <a:uLnTx/>
                <a:uFillTx/>
                <a:latin typeface="Verdana"/>
                <a:ea typeface="+mn-ea"/>
                <a:cs typeface="+mn-cs"/>
              </a:rPr>
              <a:t>KESTÄVYYSLUPAUS </a:t>
            </a:r>
          </a:p>
        </p:txBody>
      </p:sp>
      <p:sp>
        <p:nvSpPr>
          <p:cNvPr id="30" name="Rectangle 29">
            <a:extLst>
              <a:ext uri="{FF2B5EF4-FFF2-40B4-BE49-F238E27FC236}">
                <a16:creationId xmlns:a16="http://schemas.microsoft.com/office/drawing/2014/main" id="{F2D854E2-EF8B-0366-45FC-9FC0E5580F77}"/>
              </a:ext>
            </a:extLst>
          </p:cNvPr>
          <p:cNvSpPr/>
          <p:nvPr/>
        </p:nvSpPr>
        <p:spPr>
          <a:xfrm>
            <a:off x="92431" y="402375"/>
            <a:ext cx="6276979" cy="1137684"/>
          </a:xfrm>
          <a:prstGeom prst="rect">
            <a:avLst/>
          </a:prstGeom>
          <a:no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lang="fi-FI" b="1">
                <a:solidFill>
                  <a:schemeClr val="tx1"/>
                </a:solidFill>
                <a:latin typeface="Verdana"/>
                <a:ea typeface="Verdana"/>
              </a:rPr>
              <a:t>Kirjasto on yhdenvertaisuuden tyyssija.</a:t>
            </a:r>
            <a:endParaRPr lang="fi-FI" b="1">
              <a:solidFill>
                <a:schemeClr val="tx1"/>
              </a:solidFill>
              <a:latin typeface="Verdana" panose="020B0604030504040204" pitchFamily="34" charset="0"/>
              <a:ea typeface="Verdana" panose="020B0604030504040204" pitchFamily="34" charset="0"/>
            </a:endParaRPr>
          </a:p>
        </p:txBody>
      </p:sp>
      <p:sp>
        <p:nvSpPr>
          <p:cNvPr id="38" name="Text Placeholder 7">
            <a:extLst>
              <a:ext uri="{FF2B5EF4-FFF2-40B4-BE49-F238E27FC236}">
                <a16:creationId xmlns:a16="http://schemas.microsoft.com/office/drawing/2014/main" id="{9327D383-FF0A-4927-2DDD-BF48FBA424BA}"/>
              </a:ext>
            </a:extLst>
          </p:cNvPr>
          <p:cNvSpPr txBox="1">
            <a:spLocks/>
          </p:cNvSpPr>
          <p:nvPr/>
        </p:nvSpPr>
        <p:spPr>
          <a:xfrm>
            <a:off x="6527285" y="402981"/>
            <a:ext cx="3016672" cy="1132997"/>
          </a:xfrm>
          <a:prstGeom prst="rect">
            <a:avLst/>
          </a:prstGeom>
          <a:ln w="38100">
            <a:solidFill>
              <a:schemeClr val="accent4"/>
            </a:solidFill>
          </a:ln>
        </p:spPr>
        <p:txBody>
          <a:bodyPr vert="horz" lIns="0" tIns="0" rIns="0" bIns="0" rtlCol="0" anchor="t">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lang="fi-FI" sz="1400" b="0" i="0" u="none" strike="noStrike" kern="1200" cap="none" spc="0" normalizeH="0" baseline="0" noProof="0">
              <a:ln>
                <a:noFill/>
              </a:ln>
              <a:solidFill>
                <a:srgbClr val="34B98B"/>
              </a:solidFill>
              <a:effectLst/>
              <a:uLnTx/>
              <a:uFillTx/>
              <a:latin typeface="Verdana"/>
              <a:ea typeface="Verdana"/>
            </a:endParaRPr>
          </a:p>
        </p:txBody>
      </p:sp>
      <p:sp>
        <p:nvSpPr>
          <p:cNvPr id="39" name="TextBox 38">
            <a:extLst>
              <a:ext uri="{FF2B5EF4-FFF2-40B4-BE49-F238E27FC236}">
                <a16:creationId xmlns:a16="http://schemas.microsoft.com/office/drawing/2014/main" id="{D75E1F96-191C-B313-0E01-61C325D665F6}"/>
              </a:ext>
            </a:extLst>
          </p:cNvPr>
          <p:cNvSpPr txBox="1"/>
          <p:nvPr/>
        </p:nvSpPr>
        <p:spPr>
          <a:xfrm>
            <a:off x="9822616" y="2455742"/>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0" name="TextBox 39">
            <a:extLst>
              <a:ext uri="{FF2B5EF4-FFF2-40B4-BE49-F238E27FC236}">
                <a16:creationId xmlns:a16="http://schemas.microsoft.com/office/drawing/2014/main" id="{A9F6514E-D680-507B-4925-1E71BD3F99C1}"/>
              </a:ext>
            </a:extLst>
          </p:cNvPr>
          <p:cNvSpPr txBox="1"/>
          <p:nvPr/>
        </p:nvSpPr>
        <p:spPr>
          <a:xfrm>
            <a:off x="9822616" y="2982425"/>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1" name="TextBox 40">
            <a:extLst>
              <a:ext uri="{FF2B5EF4-FFF2-40B4-BE49-F238E27FC236}">
                <a16:creationId xmlns:a16="http://schemas.microsoft.com/office/drawing/2014/main" id="{D5365F63-4FB2-E786-63EC-F9C57BBACEFE}"/>
              </a:ext>
            </a:extLst>
          </p:cNvPr>
          <p:cNvSpPr txBox="1"/>
          <p:nvPr/>
        </p:nvSpPr>
        <p:spPr>
          <a:xfrm>
            <a:off x="9822616" y="2726201"/>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7FE77C2E-3F5D-8AD7-8DFF-76CBCD817339}"/>
              </a:ext>
            </a:extLst>
          </p:cNvPr>
          <p:cNvSpPr txBox="1"/>
          <p:nvPr/>
        </p:nvSpPr>
        <p:spPr>
          <a:xfrm>
            <a:off x="145899" y="1759511"/>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TOIMENPIDE</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cxnSp>
        <p:nvCxnSpPr>
          <p:cNvPr id="44" name="Straight Connector 43">
            <a:extLst>
              <a:ext uri="{FF2B5EF4-FFF2-40B4-BE49-F238E27FC236}">
                <a16:creationId xmlns:a16="http://schemas.microsoft.com/office/drawing/2014/main" id="{C36E3FBF-A3AB-F269-974F-69C76CC1F22B}"/>
              </a:ext>
            </a:extLst>
          </p:cNvPr>
          <p:cNvCxnSpPr>
            <a:cxnSpLocks/>
          </p:cNvCxnSpPr>
          <p:nvPr/>
        </p:nvCxnSpPr>
        <p:spPr>
          <a:xfrm>
            <a:off x="92431" y="3289977"/>
            <a:ext cx="1165760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1A38335-EA11-D1D5-52BB-09A8D7D1ADDC}"/>
              </a:ext>
            </a:extLst>
          </p:cNvPr>
          <p:cNvCxnSpPr>
            <a:cxnSpLocks/>
          </p:cNvCxnSpPr>
          <p:nvPr/>
        </p:nvCxnSpPr>
        <p:spPr>
          <a:xfrm>
            <a:off x="145899" y="4419675"/>
            <a:ext cx="11604141"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7" name="Picture 46">
            <a:extLst>
              <a:ext uri="{FF2B5EF4-FFF2-40B4-BE49-F238E27FC236}">
                <a16:creationId xmlns:a16="http://schemas.microsoft.com/office/drawing/2014/main" id="{92A1D212-C4AE-69D7-32C6-E8F152185811}"/>
              </a:ext>
            </a:extLst>
          </p:cNvPr>
          <p:cNvPicPr>
            <a:picLocks noChangeAspect="1"/>
          </p:cNvPicPr>
          <p:nvPr/>
        </p:nvPicPr>
        <p:blipFill>
          <a:blip r:embed="rId2"/>
          <a:stretch>
            <a:fillRect/>
          </a:stretch>
        </p:blipFill>
        <p:spPr>
          <a:xfrm>
            <a:off x="9081665" y="2264010"/>
            <a:ext cx="198661" cy="340562"/>
          </a:xfrm>
          <a:prstGeom prst="rect">
            <a:avLst/>
          </a:prstGeom>
        </p:spPr>
      </p:pic>
      <p:pic>
        <p:nvPicPr>
          <p:cNvPr id="48" name="Picture 47">
            <a:extLst>
              <a:ext uri="{FF2B5EF4-FFF2-40B4-BE49-F238E27FC236}">
                <a16:creationId xmlns:a16="http://schemas.microsoft.com/office/drawing/2014/main" id="{BC7452FB-32A8-C73C-743B-F8D8ADE0E008}"/>
              </a:ext>
            </a:extLst>
          </p:cNvPr>
          <p:cNvPicPr>
            <a:picLocks noChangeAspect="1"/>
          </p:cNvPicPr>
          <p:nvPr/>
        </p:nvPicPr>
        <p:blipFill>
          <a:blip r:embed="rId3"/>
          <a:stretch>
            <a:fillRect/>
          </a:stretch>
        </p:blipFill>
        <p:spPr>
          <a:xfrm>
            <a:off x="9000695" y="2690239"/>
            <a:ext cx="407734" cy="407734"/>
          </a:xfrm>
          <a:prstGeom prst="rect">
            <a:avLst/>
          </a:prstGeom>
        </p:spPr>
      </p:pic>
      <p:pic>
        <p:nvPicPr>
          <p:cNvPr id="50" name="Picture 49">
            <a:extLst>
              <a:ext uri="{FF2B5EF4-FFF2-40B4-BE49-F238E27FC236}">
                <a16:creationId xmlns:a16="http://schemas.microsoft.com/office/drawing/2014/main" id="{243F5C2B-41E0-5ADE-1803-5F888CEF1249}"/>
              </a:ext>
            </a:extLst>
          </p:cNvPr>
          <p:cNvPicPr>
            <a:picLocks noChangeAspect="1"/>
          </p:cNvPicPr>
          <p:nvPr/>
        </p:nvPicPr>
        <p:blipFill>
          <a:blip r:embed="rId4"/>
          <a:stretch>
            <a:fillRect/>
          </a:stretch>
        </p:blipFill>
        <p:spPr>
          <a:xfrm>
            <a:off x="8448317" y="2415400"/>
            <a:ext cx="164606" cy="170703"/>
          </a:xfrm>
          <a:prstGeom prst="rect">
            <a:avLst/>
          </a:prstGeom>
        </p:spPr>
      </p:pic>
      <p:pic>
        <p:nvPicPr>
          <p:cNvPr id="51" name="Picture 50">
            <a:extLst>
              <a:ext uri="{FF2B5EF4-FFF2-40B4-BE49-F238E27FC236}">
                <a16:creationId xmlns:a16="http://schemas.microsoft.com/office/drawing/2014/main" id="{70A163DC-9E52-7B7F-1D7F-A08A4BD224ED}"/>
              </a:ext>
            </a:extLst>
          </p:cNvPr>
          <p:cNvPicPr>
            <a:picLocks noChangeAspect="1"/>
          </p:cNvPicPr>
          <p:nvPr/>
        </p:nvPicPr>
        <p:blipFill>
          <a:blip r:embed="rId4"/>
          <a:stretch>
            <a:fillRect/>
          </a:stretch>
        </p:blipFill>
        <p:spPr>
          <a:xfrm>
            <a:off x="8448317" y="2845337"/>
            <a:ext cx="164606" cy="170703"/>
          </a:xfrm>
          <a:prstGeom prst="rect">
            <a:avLst/>
          </a:prstGeom>
        </p:spPr>
      </p:pic>
      <p:pic>
        <p:nvPicPr>
          <p:cNvPr id="52" name="Picture 51">
            <a:extLst>
              <a:ext uri="{FF2B5EF4-FFF2-40B4-BE49-F238E27FC236}">
                <a16:creationId xmlns:a16="http://schemas.microsoft.com/office/drawing/2014/main" id="{850E9F95-2291-64A3-05E9-4D26DB39691F}"/>
              </a:ext>
            </a:extLst>
          </p:cNvPr>
          <p:cNvPicPr>
            <a:picLocks noChangeAspect="1"/>
          </p:cNvPicPr>
          <p:nvPr/>
        </p:nvPicPr>
        <p:blipFill>
          <a:blip r:embed="rId4"/>
          <a:stretch>
            <a:fillRect/>
          </a:stretch>
        </p:blipFill>
        <p:spPr>
          <a:xfrm>
            <a:off x="9657689" y="2537453"/>
            <a:ext cx="164606" cy="170703"/>
          </a:xfrm>
          <a:prstGeom prst="rect">
            <a:avLst/>
          </a:prstGeom>
        </p:spPr>
      </p:pic>
      <p:pic>
        <p:nvPicPr>
          <p:cNvPr id="53" name="Picture 52">
            <a:extLst>
              <a:ext uri="{FF2B5EF4-FFF2-40B4-BE49-F238E27FC236}">
                <a16:creationId xmlns:a16="http://schemas.microsoft.com/office/drawing/2014/main" id="{00F70EB5-303E-269F-254A-7D6C1A9A75C2}"/>
              </a:ext>
            </a:extLst>
          </p:cNvPr>
          <p:cNvPicPr>
            <a:picLocks noChangeAspect="1"/>
          </p:cNvPicPr>
          <p:nvPr/>
        </p:nvPicPr>
        <p:blipFill>
          <a:blip r:embed="rId4"/>
          <a:stretch>
            <a:fillRect/>
          </a:stretch>
        </p:blipFill>
        <p:spPr>
          <a:xfrm>
            <a:off x="9661745" y="2787252"/>
            <a:ext cx="164606" cy="170703"/>
          </a:xfrm>
          <a:prstGeom prst="rect">
            <a:avLst/>
          </a:prstGeom>
        </p:spPr>
      </p:pic>
      <p:pic>
        <p:nvPicPr>
          <p:cNvPr id="54" name="Picture 53">
            <a:extLst>
              <a:ext uri="{FF2B5EF4-FFF2-40B4-BE49-F238E27FC236}">
                <a16:creationId xmlns:a16="http://schemas.microsoft.com/office/drawing/2014/main" id="{460C851F-E134-72EF-23DC-0B9A81F4EF93}"/>
              </a:ext>
            </a:extLst>
          </p:cNvPr>
          <p:cNvPicPr>
            <a:picLocks noChangeAspect="1"/>
          </p:cNvPicPr>
          <p:nvPr/>
        </p:nvPicPr>
        <p:blipFill>
          <a:blip r:embed="rId4"/>
          <a:stretch>
            <a:fillRect/>
          </a:stretch>
        </p:blipFill>
        <p:spPr>
          <a:xfrm>
            <a:off x="9661745" y="3068609"/>
            <a:ext cx="164606" cy="170703"/>
          </a:xfrm>
          <a:prstGeom prst="rect">
            <a:avLst/>
          </a:prstGeom>
        </p:spPr>
      </p:pic>
      <p:sp>
        <p:nvSpPr>
          <p:cNvPr id="55" name="TextBox 54">
            <a:extLst>
              <a:ext uri="{FF2B5EF4-FFF2-40B4-BE49-F238E27FC236}">
                <a16:creationId xmlns:a16="http://schemas.microsoft.com/office/drawing/2014/main" id="{C736030A-434C-6BA8-9454-BFD7369B4AC6}"/>
              </a:ext>
            </a:extLst>
          </p:cNvPr>
          <p:cNvSpPr txBox="1"/>
          <p:nvPr/>
        </p:nvSpPr>
        <p:spPr>
          <a:xfrm>
            <a:off x="8238947" y="1809469"/>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VAIKUTUS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56" name="TextBox 55">
            <a:extLst>
              <a:ext uri="{FF2B5EF4-FFF2-40B4-BE49-F238E27FC236}">
                <a16:creationId xmlns:a16="http://schemas.microsoft.com/office/drawing/2014/main" id="{B11F1F18-3541-C58D-9451-F72ADDECB3C3}"/>
              </a:ext>
            </a:extLst>
          </p:cNvPr>
          <p:cNvSpPr txBox="1"/>
          <p:nvPr/>
        </p:nvSpPr>
        <p:spPr>
          <a:xfrm>
            <a:off x="9531059" y="179976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AJOITUS</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58" name="Picture 57">
            <a:extLst>
              <a:ext uri="{FF2B5EF4-FFF2-40B4-BE49-F238E27FC236}">
                <a16:creationId xmlns:a16="http://schemas.microsoft.com/office/drawing/2014/main" id="{DC13EBD8-EC45-3171-A7A9-93B0041CDFAE}"/>
              </a:ext>
            </a:extLst>
          </p:cNvPr>
          <p:cNvPicPr>
            <a:picLocks noChangeAspect="1"/>
          </p:cNvPicPr>
          <p:nvPr/>
        </p:nvPicPr>
        <p:blipFill>
          <a:blip r:embed="rId3"/>
          <a:stretch>
            <a:fillRect/>
          </a:stretch>
        </p:blipFill>
        <p:spPr>
          <a:xfrm>
            <a:off x="8990245" y="3807683"/>
            <a:ext cx="407734" cy="407734"/>
          </a:xfrm>
          <a:prstGeom prst="rect">
            <a:avLst/>
          </a:prstGeom>
        </p:spPr>
      </p:pic>
      <p:pic>
        <p:nvPicPr>
          <p:cNvPr id="59" name="Picture 58">
            <a:extLst>
              <a:ext uri="{FF2B5EF4-FFF2-40B4-BE49-F238E27FC236}">
                <a16:creationId xmlns:a16="http://schemas.microsoft.com/office/drawing/2014/main" id="{4A8B409D-DD3A-3021-D59E-F0C6FC68B4F5}"/>
              </a:ext>
            </a:extLst>
          </p:cNvPr>
          <p:cNvPicPr>
            <a:picLocks noChangeAspect="1"/>
          </p:cNvPicPr>
          <p:nvPr/>
        </p:nvPicPr>
        <p:blipFill>
          <a:blip r:embed="rId4"/>
          <a:stretch>
            <a:fillRect/>
          </a:stretch>
        </p:blipFill>
        <p:spPr>
          <a:xfrm>
            <a:off x="8437867" y="3532844"/>
            <a:ext cx="164606" cy="170703"/>
          </a:xfrm>
          <a:prstGeom prst="rect">
            <a:avLst/>
          </a:prstGeom>
        </p:spPr>
      </p:pic>
      <p:pic>
        <p:nvPicPr>
          <p:cNvPr id="60" name="Picture 59">
            <a:extLst>
              <a:ext uri="{FF2B5EF4-FFF2-40B4-BE49-F238E27FC236}">
                <a16:creationId xmlns:a16="http://schemas.microsoft.com/office/drawing/2014/main" id="{5DD7A6F8-622B-2370-D061-686D6E95CD00}"/>
              </a:ext>
            </a:extLst>
          </p:cNvPr>
          <p:cNvPicPr>
            <a:picLocks noChangeAspect="1"/>
          </p:cNvPicPr>
          <p:nvPr/>
        </p:nvPicPr>
        <p:blipFill>
          <a:blip r:embed="rId4"/>
          <a:stretch>
            <a:fillRect/>
          </a:stretch>
        </p:blipFill>
        <p:spPr>
          <a:xfrm>
            <a:off x="8437867" y="3962781"/>
            <a:ext cx="164606" cy="170703"/>
          </a:xfrm>
          <a:prstGeom prst="rect">
            <a:avLst/>
          </a:prstGeom>
        </p:spPr>
      </p:pic>
      <p:pic>
        <p:nvPicPr>
          <p:cNvPr id="61" name="Picture 60">
            <a:extLst>
              <a:ext uri="{FF2B5EF4-FFF2-40B4-BE49-F238E27FC236}">
                <a16:creationId xmlns:a16="http://schemas.microsoft.com/office/drawing/2014/main" id="{BEC02AA5-8D4B-6EA1-57D2-84AD7FD42B47}"/>
              </a:ext>
            </a:extLst>
          </p:cNvPr>
          <p:cNvPicPr>
            <a:picLocks noChangeAspect="1"/>
          </p:cNvPicPr>
          <p:nvPr/>
        </p:nvPicPr>
        <p:blipFill>
          <a:blip r:embed="rId3"/>
          <a:stretch>
            <a:fillRect/>
          </a:stretch>
        </p:blipFill>
        <p:spPr>
          <a:xfrm>
            <a:off x="8986699" y="4950370"/>
            <a:ext cx="407734" cy="407734"/>
          </a:xfrm>
          <a:prstGeom prst="rect">
            <a:avLst/>
          </a:prstGeom>
        </p:spPr>
      </p:pic>
      <p:pic>
        <p:nvPicPr>
          <p:cNvPr id="62" name="Picture 61">
            <a:extLst>
              <a:ext uri="{FF2B5EF4-FFF2-40B4-BE49-F238E27FC236}">
                <a16:creationId xmlns:a16="http://schemas.microsoft.com/office/drawing/2014/main" id="{97467EF5-CFFC-49FD-AA25-25C82C87BFC2}"/>
              </a:ext>
            </a:extLst>
          </p:cNvPr>
          <p:cNvPicPr>
            <a:picLocks noChangeAspect="1"/>
          </p:cNvPicPr>
          <p:nvPr/>
        </p:nvPicPr>
        <p:blipFill>
          <a:blip r:embed="rId4"/>
          <a:stretch>
            <a:fillRect/>
          </a:stretch>
        </p:blipFill>
        <p:spPr>
          <a:xfrm>
            <a:off x="8434321" y="4675531"/>
            <a:ext cx="164606" cy="170703"/>
          </a:xfrm>
          <a:prstGeom prst="rect">
            <a:avLst/>
          </a:prstGeom>
        </p:spPr>
      </p:pic>
      <p:pic>
        <p:nvPicPr>
          <p:cNvPr id="63" name="Picture 62">
            <a:extLst>
              <a:ext uri="{FF2B5EF4-FFF2-40B4-BE49-F238E27FC236}">
                <a16:creationId xmlns:a16="http://schemas.microsoft.com/office/drawing/2014/main" id="{E60927DB-871D-BF1E-C251-AB60C9FFB331}"/>
              </a:ext>
            </a:extLst>
          </p:cNvPr>
          <p:cNvPicPr>
            <a:picLocks noChangeAspect="1"/>
          </p:cNvPicPr>
          <p:nvPr/>
        </p:nvPicPr>
        <p:blipFill>
          <a:blip r:embed="rId4"/>
          <a:stretch>
            <a:fillRect/>
          </a:stretch>
        </p:blipFill>
        <p:spPr>
          <a:xfrm>
            <a:off x="8434321" y="5105468"/>
            <a:ext cx="164606" cy="170703"/>
          </a:xfrm>
          <a:prstGeom prst="rect">
            <a:avLst/>
          </a:prstGeom>
        </p:spPr>
      </p:pic>
      <p:pic>
        <p:nvPicPr>
          <p:cNvPr id="64" name="Picture 63">
            <a:extLst>
              <a:ext uri="{FF2B5EF4-FFF2-40B4-BE49-F238E27FC236}">
                <a16:creationId xmlns:a16="http://schemas.microsoft.com/office/drawing/2014/main" id="{AFA64798-1753-F15E-D5C9-7F702A00BC7F}"/>
              </a:ext>
            </a:extLst>
          </p:cNvPr>
          <p:cNvPicPr>
            <a:picLocks noChangeAspect="1"/>
          </p:cNvPicPr>
          <p:nvPr/>
        </p:nvPicPr>
        <p:blipFill>
          <a:blip r:embed="rId2"/>
          <a:stretch>
            <a:fillRect/>
          </a:stretch>
        </p:blipFill>
        <p:spPr>
          <a:xfrm>
            <a:off x="9071214" y="3514251"/>
            <a:ext cx="198661" cy="340562"/>
          </a:xfrm>
          <a:prstGeom prst="rect">
            <a:avLst/>
          </a:prstGeom>
        </p:spPr>
      </p:pic>
      <p:pic>
        <p:nvPicPr>
          <p:cNvPr id="65" name="Picture 64">
            <a:extLst>
              <a:ext uri="{FF2B5EF4-FFF2-40B4-BE49-F238E27FC236}">
                <a16:creationId xmlns:a16="http://schemas.microsoft.com/office/drawing/2014/main" id="{E15BEBC9-305F-2359-D731-067E9572150C}"/>
              </a:ext>
            </a:extLst>
          </p:cNvPr>
          <p:cNvPicPr>
            <a:picLocks noChangeAspect="1"/>
          </p:cNvPicPr>
          <p:nvPr/>
        </p:nvPicPr>
        <p:blipFill>
          <a:blip r:embed="rId2"/>
          <a:stretch>
            <a:fillRect/>
          </a:stretch>
        </p:blipFill>
        <p:spPr>
          <a:xfrm>
            <a:off x="9056847" y="4590601"/>
            <a:ext cx="198661" cy="340562"/>
          </a:xfrm>
          <a:prstGeom prst="rect">
            <a:avLst/>
          </a:prstGeom>
        </p:spPr>
      </p:pic>
      <p:cxnSp>
        <p:nvCxnSpPr>
          <p:cNvPr id="3" name="Straight Connector 2">
            <a:extLst>
              <a:ext uri="{FF2B5EF4-FFF2-40B4-BE49-F238E27FC236}">
                <a16:creationId xmlns:a16="http://schemas.microsoft.com/office/drawing/2014/main" id="{D9498161-9C4E-F7F9-FAF2-29CB3C5ADDC6}"/>
              </a:ext>
            </a:extLst>
          </p:cNvPr>
          <p:cNvCxnSpPr>
            <a:cxnSpLocks/>
          </p:cNvCxnSpPr>
          <p:nvPr/>
        </p:nvCxnSpPr>
        <p:spPr>
          <a:xfrm flipH="1" flipV="1">
            <a:off x="9544876" y="1766013"/>
            <a:ext cx="919" cy="4165943"/>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Text Placeholder 7">
            <a:extLst>
              <a:ext uri="{FF2B5EF4-FFF2-40B4-BE49-F238E27FC236}">
                <a16:creationId xmlns:a16="http://schemas.microsoft.com/office/drawing/2014/main" id="{80F50303-0BE6-DC28-CF5A-86ED443F09A0}"/>
              </a:ext>
            </a:extLst>
          </p:cNvPr>
          <p:cNvSpPr txBox="1">
            <a:spLocks/>
          </p:cNvSpPr>
          <p:nvPr/>
        </p:nvSpPr>
        <p:spPr>
          <a:xfrm>
            <a:off x="9701832" y="401988"/>
            <a:ext cx="2329111" cy="1108754"/>
          </a:xfrm>
          <a:prstGeom prst="rect">
            <a:avLst/>
          </a:prstGeom>
          <a:ln w="3175">
            <a:solidFill>
              <a:schemeClr val="accent4"/>
            </a:solidFill>
          </a:ln>
        </p:spPr>
        <p:txBody>
          <a:bodyPr vert="horz" lIns="0" tIns="0" rIns="0" bIns="0" rtlCol="0">
            <a:noAutofit/>
          </a:bodyPr>
          <a:lstStyle>
            <a:lvl1pPr marL="0" indent="0" algn="l" defTabSz="914400" rtl="0" eaLnBrk="1" latinLnBrk="0" hangingPunct="1">
              <a:lnSpc>
                <a:spcPct val="15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1pPr>
            <a:lvl2pPr marL="0" indent="0" algn="l" defTabSz="914400" rtl="0" eaLnBrk="1" latinLnBrk="0" hangingPunct="1">
              <a:lnSpc>
                <a:spcPct val="15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2pPr>
            <a:lvl3pPr marL="432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3pPr>
            <a:lvl4pPr marL="864000" indent="-228600" algn="l" defTabSz="914400" rtl="0" eaLnBrk="1" latinLnBrk="0" hangingPunct="1">
              <a:lnSpc>
                <a:spcPct val="150000"/>
              </a:lnSpc>
              <a:spcBef>
                <a:spcPts val="0"/>
              </a:spcBef>
              <a:spcAft>
                <a:spcPts val="0"/>
              </a:spcAft>
              <a:buFont typeface="Arial" panose="020B0604020202020204" pitchFamily="34" charset="0"/>
              <a:buChar char="•"/>
              <a:defRPr sz="1600" kern="1200">
                <a:solidFill>
                  <a:schemeClr val="tx1"/>
                </a:solidFill>
                <a:latin typeface="+mn-lt"/>
                <a:ea typeface="+mn-ea"/>
                <a:cs typeface="+mn-cs"/>
              </a:defRPr>
            </a:lvl4pPr>
            <a:lvl5pPr marL="1296000" indent="-228600" algn="l" defTabSz="914400" rtl="0" eaLnBrk="1" latinLnBrk="0" hangingPunct="1">
              <a:lnSpc>
                <a:spcPct val="150000"/>
              </a:lnSpc>
              <a:spcBef>
                <a:spcPts val="0"/>
              </a:spcBef>
              <a:spcAft>
                <a:spcPts val="0"/>
              </a:spcAft>
              <a:buFont typeface="Arial" panose="020B0604020202020204" pitchFamily="34" charset="0"/>
              <a:buChar char="•"/>
              <a:defRPr sz="16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fi-FI" sz="1600" b="0" i="0" u="none" strike="noStrike" kern="1200" cap="none" spc="0" normalizeH="0" baseline="0" noProof="0">
                <a:ln>
                  <a:noFill/>
                </a:ln>
                <a:solidFill>
                  <a:srgbClr val="000000"/>
                </a:solidFill>
                <a:effectLst/>
                <a:uLnTx/>
                <a:uFillTx/>
                <a:latin typeface="Verdana"/>
                <a:ea typeface="+mn-ea"/>
                <a:cs typeface="+mn-cs"/>
              </a:rPr>
              <a:t> </a:t>
            </a:r>
            <a:endParaRPr kumimoji="0" lang="fi-FI" sz="1400" b="0" i="0" u="none" strike="noStrike" kern="1200" cap="none" spc="0" normalizeH="0" baseline="0" noProof="0">
              <a:ln>
                <a:noFill/>
              </a:ln>
              <a:solidFill>
                <a:srgbClr val="34B98B"/>
              </a:solidFill>
              <a:effectLst/>
              <a:uLnTx/>
              <a:uFillTx/>
              <a:latin typeface="Verdana"/>
              <a:ea typeface="+mn-ea"/>
              <a:cs typeface="+mn-cs"/>
            </a:endParaRPr>
          </a:p>
        </p:txBody>
      </p:sp>
      <p:sp>
        <p:nvSpPr>
          <p:cNvPr id="11" name="TextBox 10">
            <a:extLst>
              <a:ext uri="{FF2B5EF4-FFF2-40B4-BE49-F238E27FC236}">
                <a16:creationId xmlns:a16="http://schemas.microsoft.com/office/drawing/2014/main" id="{0D3AF1CF-CF5A-4005-2639-E627CA6FBFAC}"/>
              </a:ext>
            </a:extLst>
          </p:cNvPr>
          <p:cNvSpPr txBox="1"/>
          <p:nvPr/>
        </p:nvSpPr>
        <p:spPr>
          <a:xfrm>
            <a:off x="6536356" y="607078"/>
            <a:ext cx="3003774" cy="600164"/>
          </a:xfrm>
          <a:prstGeom prst="rect">
            <a:avLst/>
          </a:prstGeom>
          <a:noFill/>
        </p:spPr>
        <p:txBody>
          <a:bodyPr wrap="square" lIns="91440" tIns="45720" rIns="91440" bIns="45720" rtlCol="0" anchor="t">
            <a:spAutoFit/>
          </a:bodyPr>
          <a:lstStyle/>
          <a:p>
            <a:r>
              <a:rPr lang="fi-FI" sz="1100">
                <a:latin typeface="Verdana" panose="020B0604030504040204" pitchFamily="34" charset="0"/>
                <a:ea typeface="Verdana" panose="020B0604030504040204" pitchFamily="34" charset="0"/>
              </a:rPr>
              <a:t>Kirjasto on kaikille, kirjastosta löytyy rauhoittumisen paikka, yhdenvertaisuus</a:t>
            </a:r>
          </a:p>
        </p:txBody>
      </p:sp>
      <p:sp>
        <p:nvSpPr>
          <p:cNvPr id="12" name="TextBox 11">
            <a:extLst>
              <a:ext uri="{FF2B5EF4-FFF2-40B4-BE49-F238E27FC236}">
                <a16:creationId xmlns:a16="http://schemas.microsoft.com/office/drawing/2014/main" id="{D09A51C9-1E26-9427-9514-7787B90C5B16}"/>
              </a:ext>
            </a:extLst>
          </p:cNvPr>
          <p:cNvSpPr txBox="1"/>
          <p:nvPr/>
        </p:nvSpPr>
        <p:spPr>
          <a:xfrm>
            <a:off x="9701832" y="437333"/>
            <a:ext cx="2325691" cy="1107996"/>
          </a:xfrm>
          <a:prstGeom prst="rect">
            <a:avLst/>
          </a:prstGeom>
          <a:noFill/>
        </p:spPr>
        <p:txBody>
          <a:bodyPr wrap="square" lIns="91440" tIns="45720" rIns="91440" bIns="45720" rtlCol="0" anchor="t">
            <a:spAutoFit/>
          </a:bodyPr>
          <a:lstStyle/>
          <a:p>
            <a:r>
              <a:rPr lang="fi-FI" sz="1100" b="1">
                <a:latin typeface="Verdana"/>
                <a:ea typeface="Verdana"/>
              </a:rPr>
              <a:t>Turun kirjasto</a:t>
            </a:r>
          </a:p>
          <a:p>
            <a:endParaRPr lang="fi-FI" sz="1100" b="1">
              <a:latin typeface="Verdana"/>
              <a:ea typeface="Verdana"/>
            </a:endParaRPr>
          </a:p>
          <a:p>
            <a:r>
              <a:rPr lang="fi-FI" sz="1100">
                <a:latin typeface="Verdana"/>
                <a:ea typeface="Verdana"/>
              </a:rPr>
              <a:t>Vastuuhenkilöt tapahtumainformaatikko, viestintä, Rebekka </a:t>
            </a:r>
            <a:r>
              <a:rPr lang="fi-FI" sz="1100" err="1">
                <a:latin typeface="Verdana"/>
                <a:ea typeface="Verdana"/>
              </a:rPr>
              <a:t>Pilppula</a:t>
            </a:r>
            <a:r>
              <a:rPr lang="fi-FI" sz="1100">
                <a:latin typeface="Verdana"/>
                <a:ea typeface="Verdana"/>
              </a:rPr>
              <a:t>, Kari Pohjola ja Jaana Rantala</a:t>
            </a:r>
          </a:p>
        </p:txBody>
      </p:sp>
      <p:sp>
        <p:nvSpPr>
          <p:cNvPr id="13" name="TextBox 12">
            <a:extLst>
              <a:ext uri="{FF2B5EF4-FFF2-40B4-BE49-F238E27FC236}">
                <a16:creationId xmlns:a16="http://schemas.microsoft.com/office/drawing/2014/main" id="{D212F96F-0341-EFE1-4051-C98D02CFD37C}"/>
              </a:ext>
            </a:extLst>
          </p:cNvPr>
          <p:cNvSpPr txBox="1"/>
          <p:nvPr/>
        </p:nvSpPr>
        <p:spPr>
          <a:xfrm>
            <a:off x="145899" y="2181691"/>
            <a:ext cx="5837199" cy="1107996"/>
          </a:xfrm>
          <a:prstGeom prst="rect">
            <a:avLst/>
          </a:prstGeom>
          <a:noFill/>
        </p:spPr>
        <p:txBody>
          <a:bodyPr wrap="square" lIns="91440" tIns="45720" rIns="91440" bIns="45720" rtlCol="0" anchor="t">
            <a:spAutoFit/>
          </a:bodyPr>
          <a:lstStyle/>
          <a:p>
            <a:r>
              <a:rPr lang="fi-FI" sz="1100" b="1">
                <a:latin typeface="Verdana" panose="020B0604030504040204" pitchFamily="34" charset="0"/>
                <a:ea typeface="Verdana" panose="020B0604030504040204" pitchFamily="34" charset="0"/>
              </a:rPr>
              <a:t>Viestitään pysähtymisen merkityksestä ja siitä, miten kirjasto mahdollistaa sen asiakkaalle</a:t>
            </a:r>
            <a:br>
              <a:rPr lang="fi-FI" sz="1100" b="1">
                <a:latin typeface="Verdana" panose="020B0604030504040204" pitchFamily="34" charset="0"/>
                <a:ea typeface="Verdana" panose="020B0604030504040204" pitchFamily="34" charset="0"/>
              </a:rPr>
            </a:br>
            <a:endParaRPr lang="fi-FI" sz="1100" b="1">
              <a:latin typeface="Verdana" panose="020B0604030504040204" pitchFamily="34" charset="0"/>
              <a:ea typeface="Verdana" panose="020B0604030504040204" pitchFamily="34" charset="0"/>
            </a:endParaRPr>
          </a:p>
          <a:p>
            <a:r>
              <a:rPr lang="fi-FI" sz="1100">
                <a:latin typeface="Verdana" panose="020B0604030504040204" pitchFamily="34" charset="0"/>
                <a:ea typeface="Verdana" panose="020B0604030504040204" pitchFamily="34" charset="0"/>
              </a:rPr>
              <a:t>Hyödynnetään Kestävä kehitys Lounais-Suomen kirjastoissa hankkeen viestintämateriaaleja ja pidetään teemaa esillä myös muussa viestinnässä.</a:t>
            </a:r>
          </a:p>
          <a:p>
            <a:r>
              <a:rPr lang="fi-FI" sz="1100">
                <a:latin typeface="Verdana" panose="020B0604030504040204" pitchFamily="34" charset="0"/>
                <a:ea typeface="Verdana" panose="020B0604030504040204" pitchFamily="34" charset="0"/>
              </a:rPr>
              <a:t>Kokeillaan tapahtumia, jotka kannustavat rauhoittumiseen ja keskittymiseen.</a:t>
            </a:r>
          </a:p>
        </p:txBody>
      </p:sp>
      <p:sp>
        <p:nvSpPr>
          <p:cNvPr id="14" name="TextBox 13">
            <a:extLst>
              <a:ext uri="{FF2B5EF4-FFF2-40B4-BE49-F238E27FC236}">
                <a16:creationId xmlns:a16="http://schemas.microsoft.com/office/drawing/2014/main" id="{514DD889-E066-F67A-08BA-AD7C206D0A96}"/>
              </a:ext>
            </a:extLst>
          </p:cNvPr>
          <p:cNvSpPr txBox="1"/>
          <p:nvPr/>
        </p:nvSpPr>
        <p:spPr>
          <a:xfrm>
            <a:off x="6077531" y="2177682"/>
            <a:ext cx="1993716" cy="1107996"/>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Kokeilut /tapahtuma-informaatikko</a:t>
            </a:r>
          </a:p>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Selvitetään mahdollisuudet seurantaan /Viestintä</a:t>
            </a: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endParaRPr>
          </a:p>
        </p:txBody>
      </p:sp>
      <p:sp>
        <p:nvSpPr>
          <p:cNvPr id="15" name="TextBox 14">
            <a:extLst>
              <a:ext uri="{FF2B5EF4-FFF2-40B4-BE49-F238E27FC236}">
                <a16:creationId xmlns:a16="http://schemas.microsoft.com/office/drawing/2014/main" id="{AD171C6E-51AE-8778-9084-9DB50C9F63D1}"/>
              </a:ext>
            </a:extLst>
          </p:cNvPr>
          <p:cNvSpPr txBox="1"/>
          <p:nvPr/>
        </p:nvSpPr>
        <p:spPr>
          <a:xfrm>
            <a:off x="134580" y="3404469"/>
            <a:ext cx="5837199" cy="769441"/>
          </a:xfrm>
          <a:prstGeom prst="rect">
            <a:avLst/>
          </a:prstGeom>
          <a:noFill/>
        </p:spPr>
        <p:txBody>
          <a:bodyPr wrap="square" lIns="91440" tIns="45720" rIns="91440" bIns="45720" rtlCol="0" anchor="t">
            <a:spAutoFit/>
          </a:bodyPr>
          <a:lstStyle/>
          <a:p>
            <a:r>
              <a:rPr lang="fi-FI" sz="1100" b="1" err="1">
                <a:latin typeface="Verdana" panose="020B0604030504040204" pitchFamily="34" charset="0"/>
                <a:ea typeface="Verdana" panose="020B0604030504040204" pitchFamily="34" charset="0"/>
              </a:rPr>
              <a:t>Osallistetaan</a:t>
            </a:r>
            <a:r>
              <a:rPr lang="fi-FI" sz="1100" b="1">
                <a:latin typeface="Verdana" panose="020B0604030504040204" pitchFamily="34" charset="0"/>
                <a:ea typeface="Verdana" panose="020B0604030504040204" pitchFamily="34" charset="0"/>
              </a:rPr>
              <a:t> asiakkaita tilojen ja toiminnan suunnitteluun</a:t>
            </a:r>
          </a:p>
          <a:p>
            <a:endParaRPr lang="fi-FI" sz="1100">
              <a:latin typeface="Verdana" panose="020B0604030504040204" pitchFamily="34" charset="0"/>
              <a:ea typeface="Verdana" panose="020B0604030504040204" pitchFamily="34" charset="0"/>
            </a:endParaRPr>
          </a:p>
          <a:p>
            <a:r>
              <a:rPr lang="fi-FI" sz="1100">
                <a:latin typeface="Verdana" panose="020B0604030504040204" pitchFamily="34" charset="0"/>
                <a:ea typeface="Verdana" panose="020B0604030504040204" pitchFamily="34" charset="0"/>
              </a:rPr>
              <a:t>Tehdään kokeiluja erilaisista tilaratkaisuista ja pyydetään niistä asiakaspalautetta. Saatua asiakaspalautetta seurataan jatkuvasti.</a:t>
            </a:r>
          </a:p>
        </p:txBody>
      </p:sp>
      <p:sp>
        <p:nvSpPr>
          <p:cNvPr id="16" name="TextBox 15">
            <a:extLst>
              <a:ext uri="{FF2B5EF4-FFF2-40B4-BE49-F238E27FC236}">
                <a16:creationId xmlns:a16="http://schemas.microsoft.com/office/drawing/2014/main" id="{5C1B0F44-9B4D-7EDA-920D-5954ABB1FC6A}"/>
              </a:ext>
            </a:extLst>
          </p:cNvPr>
          <p:cNvSpPr txBox="1"/>
          <p:nvPr/>
        </p:nvSpPr>
        <p:spPr>
          <a:xfrm>
            <a:off x="6084682" y="3312324"/>
            <a:ext cx="1878698" cy="93871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Kokeilujen määrä /Rebekka </a:t>
            </a:r>
            <a:r>
              <a:rPr lang="fi-FI" sz="1100" err="1">
                <a:latin typeface="Verdana" panose="020B0604030504040204" pitchFamily="34" charset="0"/>
                <a:ea typeface="Verdana" panose="020B0604030504040204" pitchFamily="34" charset="0"/>
              </a:rPr>
              <a:t>Pilppula</a:t>
            </a:r>
            <a:endParaRPr lang="fi-FI" sz="110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fi-FI" sz="1100">
                <a:latin typeface="Verdana" panose="020B0604030504040204" pitchFamily="34" charset="0"/>
                <a:ea typeface="Verdana" panose="020B0604030504040204" pitchFamily="34" charset="0"/>
              </a:rPr>
              <a:t>Palautteen seuranta /Kari Pohjola</a:t>
            </a: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cs typeface="Calibri"/>
            </a:endParaRPr>
          </a:p>
        </p:txBody>
      </p:sp>
      <p:sp>
        <p:nvSpPr>
          <p:cNvPr id="17" name="TextBox 16">
            <a:extLst>
              <a:ext uri="{FF2B5EF4-FFF2-40B4-BE49-F238E27FC236}">
                <a16:creationId xmlns:a16="http://schemas.microsoft.com/office/drawing/2014/main" id="{3219DAD5-0A2B-F16C-B35E-9F1D6ED333E6}"/>
              </a:ext>
            </a:extLst>
          </p:cNvPr>
          <p:cNvSpPr txBox="1"/>
          <p:nvPr/>
        </p:nvSpPr>
        <p:spPr>
          <a:xfrm>
            <a:off x="174911" y="4533472"/>
            <a:ext cx="5837199" cy="769441"/>
          </a:xfrm>
          <a:prstGeom prst="rect">
            <a:avLst/>
          </a:prstGeom>
          <a:noFill/>
        </p:spPr>
        <p:txBody>
          <a:bodyPr wrap="square" lIns="91440" tIns="45720" rIns="91440" bIns="45720" rtlCol="0" anchor="t">
            <a:spAutoFit/>
          </a:bodyPr>
          <a:lstStyle/>
          <a:p>
            <a:r>
              <a:rPr lang="fi-FI" sz="1100" b="1">
                <a:latin typeface="Verdana" panose="020B0604030504040204" pitchFamily="34" charset="0"/>
                <a:ea typeface="Verdana" panose="020B0604030504040204" pitchFamily="34" charset="0"/>
              </a:rPr>
              <a:t>Kohdennetaan asiakaskysely myös ei-käyttäjille</a:t>
            </a:r>
          </a:p>
          <a:p>
            <a:endParaRPr lang="fi-FI" sz="1100">
              <a:latin typeface="Verdana" panose="020B0604030504040204" pitchFamily="34" charset="0"/>
              <a:ea typeface="Verdana" panose="020B0604030504040204" pitchFamily="34" charset="0"/>
            </a:endParaRPr>
          </a:p>
          <a:p>
            <a:r>
              <a:rPr lang="fi-FI" sz="1100">
                <a:latin typeface="Verdana" panose="020B0604030504040204" pitchFamily="34" charset="0"/>
                <a:ea typeface="Verdana" panose="020B0604030504040204" pitchFamily="34" charset="0"/>
              </a:rPr>
              <a:t>Ei-kävijöiltä voidaan saada arvokasta tietoa siitä, miten kirjaston palveluja voidaan kehittää.</a:t>
            </a:r>
          </a:p>
        </p:txBody>
      </p:sp>
      <p:sp>
        <p:nvSpPr>
          <p:cNvPr id="18" name="TextBox 17">
            <a:extLst>
              <a:ext uri="{FF2B5EF4-FFF2-40B4-BE49-F238E27FC236}">
                <a16:creationId xmlns:a16="http://schemas.microsoft.com/office/drawing/2014/main" id="{500802AA-7412-06D3-7184-A5619C570E45}"/>
              </a:ext>
            </a:extLst>
          </p:cNvPr>
          <p:cNvSpPr txBox="1"/>
          <p:nvPr/>
        </p:nvSpPr>
        <p:spPr>
          <a:xfrm>
            <a:off x="6102280" y="4449279"/>
            <a:ext cx="1878698" cy="76944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fi-FI" sz="1100">
                <a:latin typeface="Verdana" panose="020B0604030504040204" pitchFamily="34" charset="0"/>
                <a:ea typeface="Verdana" panose="020B0604030504040204" pitchFamily="34" charset="0"/>
              </a:rPr>
              <a:t>Kysely toteuttaminen / Jaana Rantala</a:t>
            </a:r>
          </a:p>
          <a:p>
            <a:pPr marL="285750" indent="-285750">
              <a:buFont typeface="Arial" panose="020B0604020202020204" pitchFamily="34" charset="0"/>
              <a:buChar char="•"/>
            </a:pPr>
            <a:endParaRPr lang="fi-FI" sz="1100">
              <a:latin typeface="Verdana" panose="020B0604030504040204" pitchFamily="34" charset="0"/>
              <a:ea typeface="Verdana" panose="020B0604030504040204" pitchFamily="34" charset="0"/>
            </a:endParaRPr>
          </a:p>
        </p:txBody>
      </p:sp>
      <p:sp>
        <p:nvSpPr>
          <p:cNvPr id="6" name="TextBox 5">
            <a:extLst>
              <a:ext uri="{FF2B5EF4-FFF2-40B4-BE49-F238E27FC236}">
                <a16:creationId xmlns:a16="http://schemas.microsoft.com/office/drawing/2014/main" id="{D95AC5A9-45BB-C62A-5C0F-7E4D411ED3FF}"/>
              </a:ext>
            </a:extLst>
          </p:cNvPr>
          <p:cNvSpPr txBox="1"/>
          <p:nvPr/>
        </p:nvSpPr>
        <p:spPr>
          <a:xfrm>
            <a:off x="9798602" y="2180445"/>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8" name="Picture 7">
            <a:extLst>
              <a:ext uri="{FF2B5EF4-FFF2-40B4-BE49-F238E27FC236}">
                <a16:creationId xmlns:a16="http://schemas.microsoft.com/office/drawing/2014/main" id="{E7A1A1DE-9587-F1EA-6D25-770A69A0F2F9}"/>
              </a:ext>
            </a:extLst>
          </p:cNvPr>
          <p:cNvPicPr>
            <a:picLocks noChangeAspect="1"/>
          </p:cNvPicPr>
          <p:nvPr/>
        </p:nvPicPr>
        <p:blipFill>
          <a:blip r:embed="rId4"/>
          <a:stretch>
            <a:fillRect/>
          </a:stretch>
        </p:blipFill>
        <p:spPr>
          <a:xfrm>
            <a:off x="9657689" y="2268862"/>
            <a:ext cx="164606" cy="170703"/>
          </a:xfrm>
          <a:prstGeom prst="rect">
            <a:avLst/>
          </a:prstGeom>
        </p:spPr>
      </p:pic>
      <p:sp>
        <p:nvSpPr>
          <p:cNvPr id="9" name="TextBox 8">
            <a:extLst>
              <a:ext uri="{FF2B5EF4-FFF2-40B4-BE49-F238E27FC236}">
                <a16:creationId xmlns:a16="http://schemas.microsoft.com/office/drawing/2014/main" id="{6FE49E6C-CCB6-9B14-62ED-9699E9D46D13}"/>
              </a:ext>
            </a:extLst>
          </p:cNvPr>
          <p:cNvSpPr txBox="1"/>
          <p:nvPr/>
        </p:nvSpPr>
        <p:spPr>
          <a:xfrm>
            <a:off x="9835163" y="3593217"/>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19" name="TextBox 18">
            <a:extLst>
              <a:ext uri="{FF2B5EF4-FFF2-40B4-BE49-F238E27FC236}">
                <a16:creationId xmlns:a16="http://schemas.microsoft.com/office/drawing/2014/main" id="{EE4F644C-899C-D336-8A01-46C95E37FB1A}"/>
              </a:ext>
            </a:extLst>
          </p:cNvPr>
          <p:cNvSpPr txBox="1"/>
          <p:nvPr/>
        </p:nvSpPr>
        <p:spPr>
          <a:xfrm>
            <a:off x="9835163" y="4119900"/>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20" name="TextBox 19">
            <a:extLst>
              <a:ext uri="{FF2B5EF4-FFF2-40B4-BE49-F238E27FC236}">
                <a16:creationId xmlns:a16="http://schemas.microsoft.com/office/drawing/2014/main" id="{0D0502EE-BD22-0CE1-BD66-38E8024E207E}"/>
              </a:ext>
            </a:extLst>
          </p:cNvPr>
          <p:cNvSpPr txBox="1"/>
          <p:nvPr/>
        </p:nvSpPr>
        <p:spPr>
          <a:xfrm>
            <a:off x="9835163" y="3863676"/>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1" name="Picture 20">
            <a:extLst>
              <a:ext uri="{FF2B5EF4-FFF2-40B4-BE49-F238E27FC236}">
                <a16:creationId xmlns:a16="http://schemas.microsoft.com/office/drawing/2014/main" id="{E7566139-B97B-5813-751D-A179032D2E47}"/>
              </a:ext>
            </a:extLst>
          </p:cNvPr>
          <p:cNvPicPr>
            <a:picLocks noChangeAspect="1"/>
          </p:cNvPicPr>
          <p:nvPr/>
        </p:nvPicPr>
        <p:blipFill>
          <a:blip r:embed="rId4"/>
          <a:stretch>
            <a:fillRect/>
          </a:stretch>
        </p:blipFill>
        <p:spPr>
          <a:xfrm>
            <a:off x="9670236" y="3674928"/>
            <a:ext cx="164606" cy="170703"/>
          </a:xfrm>
          <a:prstGeom prst="rect">
            <a:avLst/>
          </a:prstGeom>
        </p:spPr>
      </p:pic>
      <p:pic>
        <p:nvPicPr>
          <p:cNvPr id="22" name="Picture 21">
            <a:extLst>
              <a:ext uri="{FF2B5EF4-FFF2-40B4-BE49-F238E27FC236}">
                <a16:creationId xmlns:a16="http://schemas.microsoft.com/office/drawing/2014/main" id="{08C041BC-0105-0087-5BFD-74F37B7DE425}"/>
              </a:ext>
            </a:extLst>
          </p:cNvPr>
          <p:cNvPicPr>
            <a:picLocks noChangeAspect="1"/>
          </p:cNvPicPr>
          <p:nvPr/>
        </p:nvPicPr>
        <p:blipFill>
          <a:blip r:embed="rId4"/>
          <a:stretch>
            <a:fillRect/>
          </a:stretch>
        </p:blipFill>
        <p:spPr>
          <a:xfrm>
            <a:off x="9674292" y="3924727"/>
            <a:ext cx="164606" cy="170703"/>
          </a:xfrm>
          <a:prstGeom prst="rect">
            <a:avLst/>
          </a:prstGeom>
        </p:spPr>
      </p:pic>
      <p:pic>
        <p:nvPicPr>
          <p:cNvPr id="23" name="Picture 22">
            <a:extLst>
              <a:ext uri="{FF2B5EF4-FFF2-40B4-BE49-F238E27FC236}">
                <a16:creationId xmlns:a16="http://schemas.microsoft.com/office/drawing/2014/main" id="{D5F5DD6C-E7F1-B7C3-CD93-31263E3C422E}"/>
              </a:ext>
            </a:extLst>
          </p:cNvPr>
          <p:cNvPicPr>
            <a:picLocks noChangeAspect="1"/>
          </p:cNvPicPr>
          <p:nvPr/>
        </p:nvPicPr>
        <p:blipFill>
          <a:blip r:embed="rId4"/>
          <a:stretch>
            <a:fillRect/>
          </a:stretch>
        </p:blipFill>
        <p:spPr>
          <a:xfrm>
            <a:off x="9674292" y="4206084"/>
            <a:ext cx="164606" cy="170703"/>
          </a:xfrm>
          <a:prstGeom prst="rect">
            <a:avLst/>
          </a:prstGeom>
        </p:spPr>
      </p:pic>
      <p:sp>
        <p:nvSpPr>
          <p:cNvPr id="24" name="TextBox 23">
            <a:extLst>
              <a:ext uri="{FF2B5EF4-FFF2-40B4-BE49-F238E27FC236}">
                <a16:creationId xmlns:a16="http://schemas.microsoft.com/office/drawing/2014/main" id="{6932D8F2-DBC4-733A-7737-B74B46A0BB33}"/>
              </a:ext>
            </a:extLst>
          </p:cNvPr>
          <p:cNvSpPr txBox="1"/>
          <p:nvPr/>
        </p:nvSpPr>
        <p:spPr>
          <a:xfrm>
            <a:off x="9811149" y="3317920"/>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27" name="Picture 26">
            <a:extLst>
              <a:ext uri="{FF2B5EF4-FFF2-40B4-BE49-F238E27FC236}">
                <a16:creationId xmlns:a16="http://schemas.microsoft.com/office/drawing/2014/main" id="{38652928-E578-96A2-6996-3DDE46C9D3FE}"/>
              </a:ext>
            </a:extLst>
          </p:cNvPr>
          <p:cNvPicPr>
            <a:picLocks noChangeAspect="1"/>
          </p:cNvPicPr>
          <p:nvPr/>
        </p:nvPicPr>
        <p:blipFill>
          <a:blip r:embed="rId4"/>
          <a:stretch>
            <a:fillRect/>
          </a:stretch>
        </p:blipFill>
        <p:spPr>
          <a:xfrm>
            <a:off x="9670236" y="3406337"/>
            <a:ext cx="164606" cy="170703"/>
          </a:xfrm>
          <a:prstGeom prst="rect">
            <a:avLst/>
          </a:prstGeom>
        </p:spPr>
      </p:pic>
      <p:sp>
        <p:nvSpPr>
          <p:cNvPr id="32" name="TextBox 31">
            <a:extLst>
              <a:ext uri="{FF2B5EF4-FFF2-40B4-BE49-F238E27FC236}">
                <a16:creationId xmlns:a16="http://schemas.microsoft.com/office/drawing/2014/main" id="{C7D0ABA7-23DD-A30F-6373-546C0F6B8CA2}"/>
              </a:ext>
            </a:extLst>
          </p:cNvPr>
          <p:cNvSpPr txBox="1"/>
          <p:nvPr/>
        </p:nvSpPr>
        <p:spPr>
          <a:xfrm>
            <a:off x="9844363" y="4777023"/>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LYHYT </a:t>
            </a:r>
            <a:r>
              <a:rPr kumimoji="0" lang="fi-FI" sz="800" b="0" i="1" u="none" strike="noStrike" kern="1200" cap="none" spc="0" normalizeH="0" baseline="0" noProof="0">
                <a:ln>
                  <a:noFill/>
                </a:ln>
                <a:solidFill>
                  <a:srgbClr val="83C9F0"/>
                </a:solidFill>
                <a:effectLst/>
                <a:uLnTx/>
                <a:uFillTx/>
                <a:latin typeface="Verdana"/>
                <a:ea typeface="+mn-ea"/>
                <a:cs typeface="+mn-cs"/>
              </a:rPr>
              <a:t>HETI, VUODEN SISÄLLÄ</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3" name="TextBox 32">
            <a:extLst>
              <a:ext uri="{FF2B5EF4-FFF2-40B4-BE49-F238E27FC236}">
                <a16:creationId xmlns:a16="http://schemas.microsoft.com/office/drawing/2014/main" id="{48EF9B44-5160-DDE2-1F03-27D7B0948658}"/>
              </a:ext>
            </a:extLst>
          </p:cNvPr>
          <p:cNvSpPr txBox="1"/>
          <p:nvPr/>
        </p:nvSpPr>
        <p:spPr>
          <a:xfrm>
            <a:off x="9844363" y="5303706"/>
            <a:ext cx="293502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PITKÄ </a:t>
            </a:r>
            <a:r>
              <a:rPr kumimoji="0" lang="fi-FI" sz="800" b="0" i="1" u="none" strike="noStrike" kern="1200" cap="none" spc="0" normalizeH="0" baseline="0" noProof="0">
                <a:ln>
                  <a:noFill/>
                </a:ln>
                <a:solidFill>
                  <a:srgbClr val="83C9F0"/>
                </a:solidFill>
                <a:effectLst/>
                <a:uLnTx/>
                <a:uFillTx/>
                <a:latin typeface="Verdana"/>
                <a:ea typeface="+mn-ea"/>
                <a:cs typeface="+mn-cs"/>
              </a:rPr>
              <a:t>4-10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sp>
        <p:nvSpPr>
          <p:cNvPr id="34" name="TextBox 33">
            <a:extLst>
              <a:ext uri="{FF2B5EF4-FFF2-40B4-BE49-F238E27FC236}">
                <a16:creationId xmlns:a16="http://schemas.microsoft.com/office/drawing/2014/main" id="{2FF39672-D3AA-832C-8354-8EB7127BA6AC}"/>
              </a:ext>
            </a:extLst>
          </p:cNvPr>
          <p:cNvSpPr txBox="1"/>
          <p:nvPr/>
        </p:nvSpPr>
        <p:spPr>
          <a:xfrm>
            <a:off x="9844363" y="5047482"/>
            <a:ext cx="269855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KESKIPITKÄ </a:t>
            </a:r>
            <a:r>
              <a:rPr kumimoji="0" lang="fi-FI" sz="800" b="0" i="1" u="none" strike="noStrike" kern="1200" cap="none" spc="0" normalizeH="0" baseline="0" noProof="0">
                <a:ln>
                  <a:noFill/>
                </a:ln>
                <a:solidFill>
                  <a:srgbClr val="83C9F0"/>
                </a:solidFill>
                <a:effectLst/>
                <a:uLnTx/>
                <a:uFillTx/>
                <a:latin typeface="Verdana"/>
                <a:ea typeface="+mn-ea"/>
                <a:cs typeface="+mn-cs"/>
              </a:rPr>
              <a:t>1-3 VUOTTA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35" name="Picture 34">
            <a:extLst>
              <a:ext uri="{FF2B5EF4-FFF2-40B4-BE49-F238E27FC236}">
                <a16:creationId xmlns:a16="http://schemas.microsoft.com/office/drawing/2014/main" id="{AE1EC90C-E9FE-1496-3EC4-8DFFB218B122}"/>
              </a:ext>
            </a:extLst>
          </p:cNvPr>
          <p:cNvPicPr>
            <a:picLocks noChangeAspect="1"/>
          </p:cNvPicPr>
          <p:nvPr/>
        </p:nvPicPr>
        <p:blipFill>
          <a:blip r:embed="rId4"/>
          <a:stretch>
            <a:fillRect/>
          </a:stretch>
        </p:blipFill>
        <p:spPr>
          <a:xfrm>
            <a:off x="9679436" y="4858734"/>
            <a:ext cx="164606" cy="170703"/>
          </a:xfrm>
          <a:prstGeom prst="rect">
            <a:avLst/>
          </a:prstGeom>
        </p:spPr>
      </p:pic>
      <p:pic>
        <p:nvPicPr>
          <p:cNvPr id="36" name="Picture 35">
            <a:extLst>
              <a:ext uri="{FF2B5EF4-FFF2-40B4-BE49-F238E27FC236}">
                <a16:creationId xmlns:a16="http://schemas.microsoft.com/office/drawing/2014/main" id="{2D0B382F-4E86-AE01-A0F0-69F2CCE45850}"/>
              </a:ext>
            </a:extLst>
          </p:cNvPr>
          <p:cNvPicPr>
            <a:picLocks noChangeAspect="1"/>
          </p:cNvPicPr>
          <p:nvPr/>
        </p:nvPicPr>
        <p:blipFill>
          <a:blip r:embed="rId4"/>
          <a:stretch>
            <a:fillRect/>
          </a:stretch>
        </p:blipFill>
        <p:spPr>
          <a:xfrm>
            <a:off x="9683492" y="5108533"/>
            <a:ext cx="164606" cy="170703"/>
          </a:xfrm>
          <a:prstGeom prst="rect">
            <a:avLst/>
          </a:prstGeom>
        </p:spPr>
      </p:pic>
      <p:pic>
        <p:nvPicPr>
          <p:cNvPr id="37" name="Picture 36">
            <a:extLst>
              <a:ext uri="{FF2B5EF4-FFF2-40B4-BE49-F238E27FC236}">
                <a16:creationId xmlns:a16="http://schemas.microsoft.com/office/drawing/2014/main" id="{1F2B6F7F-91ED-24AD-7B4B-DA1E84652DB4}"/>
              </a:ext>
            </a:extLst>
          </p:cNvPr>
          <p:cNvPicPr>
            <a:picLocks noChangeAspect="1"/>
          </p:cNvPicPr>
          <p:nvPr/>
        </p:nvPicPr>
        <p:blipFill>
          <a:blip r:embed="rId4"/>
          <a:stretch>
            <a:fillRect/>
          </a:stretch>
        </p:blipFill>
        <p:spPr>
          <a:xfrm>
            <a:off x="9683492" y="5389890"/>
            <a:ext cx="164606" cy="170703"/>
          </a:xfrm>
          <a:prstGeom prst="rect">
            <a:avLst/>
          </a:prstGeom>
        </p:spPr>
      </p:pic>
      <p:sp>
        <p:nvSpPr>
          <p:cNvPr id="43" name="TextBox 42">
            <a:extLst>
              <a:ext uri="{FF2B5EF4-FFF2-40B4-BE49-F238E27FC236}">
                <a16:creationId xmlns:a16="http://schemas.microsoft.com/office/drawing/2014/main" id="{1F4B0583-E81B-6D76-94EA-697D173A23F9}"/>
              </a:ext>
            </a:extLst>
          </p:cNvPr>
          <p:cNvSpPr txBox="1"/>
          <p:nvPr/>
        </p:nvSpPr>
        <p:spPr>
          <a:xfrm>
            <a:off x="9820349" y="4501726"/>
            <a:ext cx="261593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a:ln>
                  <a:noFill/>
                </a:ln>
                <a:solidFill>
                  <a:srgbClr val="83C9F0"/>
                </a:solidFill>
                <a:effectLst/>
                <a:uLnTx/>
                <a:uFillTx/>
                <a:latin typeface="Verdana"/>
                <a:ea typeface="+mn-ea"/>
                <a:cs typeface="+mn-cs"/>
              </a:rPr>
              <a:t>JATKUVA</a:t>
            </a:r>
            <a:endParaRPr kumimoji="0" lang="fi-FI" sz="800" b="0" i="0" u="none" strike="noStrike" kern="1200" cap="none" spc="0" normalizeH="0" baseline="0" noProof="0">
              <a:ln>
                <a:noFill/>
              </a:ln>
              <a:solidFill>
                <a:srgbClr val="83C9F0"/>
              </a:solidFill>
              <a:effectLst/>
              <a:uLnTx/>
              <a:uFillTx/>
              <a:latin typeface="Verdana"/>
              <a:ea typeface="+mn-ea"/>
              <a:cs typeface="+mn-cs"/>
            </a:endParaRPr>
          </a:p>
        </p:txBody>
      </p:sp>
      <p:pic>
        <p:nvPicPr>
          <p:cNvPr id="45" name="Picture 44">
            <a:extLst>
              <a:ext uri="{FF2B5EF4-FFF2-40B4-BE49-F238E27FC236}">
                <a16:creationId xmlns:a16="http://schemas.microsoft.com/office/drawing/2014/main" id="{46BAD969-D717-888D-A2A2-353CD9D72920}"/>
              </a:ext>
            </a:extLst>
          </p:cNvPr>
          <p:cNvPicPr>
            <a:picLocks noChangeAspect="1"/>
          </p:cNvPicPr>
          <p:nvPr/>
        </p:nvPicPr>
        <p:blipFill>
          <a:blip r:embed="rId4"/>
          <a:stretch>
            <a:fillRect/>
          </a:stretch>
        </p:blipFill>
        <p:spPr>
          <a:xfrm>
            <a:off x="9679436" y="4590143"/>
            <a:ext cx="164606" cy="170703"/>
          </a:xfrm>
          <a:prstGeom prst="rect">
            <a:avLst/>
          </a:prstGeom>
        </p:spPr>
      </p:pic>
      <p:pic>
        <p:nvPicPr>
          <p:cNvPr id="72" name="Graphic 71" descr="Checkmark with solid fill">
            <a:extLst>
              <a:ext uri="{FF2B5EF4-FFF2-40B4-BE49-F238E27FC236}">
                <a16:creationId xmlns:a16="http://schemas.microsoft.com/office/drawing/2014/main" id="{D635FE67-F8C1-66BA-0471-8591787538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30489" y="2696566"/>
            <a:ext cx="341586" cy="341586"/>
          </a:xfrm>
          <a:prstGeom prst="rect">
            <a:avLst/>
          </a:prstGeom>
        </p:spPr>
      </p:pic>
      <p:pic>
        <p:nvPicPr>
          <p:cNvPr id="57" name="Graphic 56" descr="Checkmark with solid fill">
            <a:extLst>
              <a:ext uri="{FF2B5EF4-FFF2-40B4-BE49-F238E27FC236}">
                <a16:creationId xmlns:a16="http://schemas.microsoft.com/office/drawing/2014/main" id="{57BE6491-B584-BF45-973E-DDA93D0E5F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33911" y="4080579"/>
            <a:ext cx="341586" cy="341586"/>
          </a:xfrm>
          <a:prstGeom prst="rect">
            <a:avLst/>
          </a:prstGeom>
        </p:spPr>
      </p:pic>
      <p:pic>
        <p:nvPicPr>
          <p:cNvPr id="31" name="Graphic 30" descr="Checkmark with solid fill">
            <a:extLst>
              <a:ext uri="{FF2B5EF4-FFF2-40B4-BE49-F238E27FC236}">
                <a16:creationId xmlns:a16="http://schemas.microsoft.com/office/drawing/2014/main" id="{DE304146-911F-82E7-04E2-C748D96C3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55663" y="2672882"/>
            <a:ext cx="343605" cy="343605"/>
          </a:xfrm>
          <a:prstGeom prst="rect">
            <a:avLst/>
          </a:prstGeom>
        </p:spPr>
      </p:pic>
      <p:pic>
        <p:nvPicPr>
          <p:cNvPr id="68" name="Graphic 71" descr="Checkmark with solid fill">
            <a:extLst>
              <a:ext uri="{FF2B5EF4-FFF2-40B4-BE49-F238E27FC236}">
                <a16:creationId xmlns:a16="http://schemas.microsoft.com/office/drawing/2014/main" id="{F3CDF4A4-5BAC-F5A6-DA2A-48537A9924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61216" y="3854410"/>
            <a:ext cx="341586" cy="341586"/>
          </a:xfrm>
          <a:prstGeom prst="rect">
            <a:avLst/>
          </a:prstGeom>
        </p:spPr>
      </p:pic>
      <p:pic>
        <p:nvPicPr>
          <p:cNvPr id="70" name="Graphic 71" descr="Checkmark with solid fill">
            <a:extLst>
              <a:ext uri="{FF2B5EF4-FFF2-40B4-BE49-F238E27FC236}">
                <a16:creationId xmlns:a16="http://schemas.microsoft.com/office/drawing/2014/main" id="{FB504F55-FB24-E78E-466F-D1C4B3C343F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80357" y="4982175"/>
            <a:ext cx="341586" cy="341586"/>
          </a:xfrm>
          <a:prstGeom prst="rect">
            <a:avLst/>
          </a:prstGeom>
        </p:spPr>
      </p:pic>
      <p:pic>
        <p:nvPicPr>
          <p:cNvPr id="73" name="Graphic 71" descr="Checkmark with solid fill">
            <a:extLst>
              <a:ext uri="{FF2B5EF4-FFF2-40B4-BE49-F238E27FC236}">
                <a16:creationId xmlns:a16="http://schemas.microsoft.com/office/drawing/2014/main" id="{A304EADA-45FB-D881-7A88-3B911D698C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71523" y="4993802"/>
            <a:ext cx="341586" cy="341586"/>
          </a:xfrm>
          <a:prstGeom prst="rect">
            <a:avLst/>
          </a:prstGeom>
        </p:spPr>
      </p:pic>
      <p:sp>
        <p:nvSpPr>
          <p:cNvPr id="69" name="TextBox 6">
            <a:extLst>
              <a:ext uri="{FF2B5EF4-FFF2-40B4-BE49-F238E27FC236}">
                <a16:creationId xmlns:a16="http://schemas.microsoft.com/office/drawing/2014/main" id="{50C2A6A6-2143-2DF9-D3AC-4AB1A8720343}"/>
              </a:ext>
            </a:extLst>
          </p:cNvPr>
          <p:cNvSpPr txBox="1"/>
          <p:nvPr/>
        </p:nvSpPr>
        <p:spPr>
          <a:xfrm>
            <a:off x="6104890" y="1622106"/>
            <a:ext cx="2615935" cy="523220"/>
          </a:xfrm>
          <a:prstGeom prst="rect">
            <a:avLst/>
          </a:prstGeom>
          <a:noFill/>
        </p:spPr>
        <p:txBody>
          <a:bodyPr wrap="square" lIns="91440" tIns="45720" rIns="91440" bIns="45720" rtlCol="0" anchor="t">
            <a:spAutoFit/>
          </a:bodyPr>
          <a:lstStyle/>
          <a:p>
            <a:pPr>
              <a:defRPr/>
            </a:pPr>
            <a:r>
              <a:rPr kumimoji="0" lang="fi-FI" sz="1400" b="0" i="0" u="none" strike="noStrike" kern="1200" cap="none" spc="0" normalizeH="0" baseline="0" noProof="0">
                <a:ln>
                  <a:noFill/>
                </a:ln>
                <a:solidFill>
                  <a:srgbClr val="83C9F0"/>
                </a:solidFill>
                <a:effectLst/>
                <a:uLnTx/>
                <a:uFillTx/>
                <a:latin typeface="Verdana"/>
                <a:ea typeface="+mn-ea"/>
                <a:cs typeface="+mn-cs"/>
              </a:rPr>
              <a:t>MITTARI</a:t>
            </a:r>
            <a:r>
              <a:rPr lang="fi-FI" sz="1400">
                <a:solidFill>
                  <a:srgbClr val="83C9F0"/>
                </a:solidFill>
                <a:latin typeface="Verdana"/>
              </a:rPr>
              <a:t> JA </a:t>
            </a:r>
            <a:endParaRPr lang="fi-FI" sz="800">
              <a:solidFill>
                <a:srgbClr val="83C9F0"/>
              </a:solidFill>
              <a:latin typeface="Verdana"/>
            </a:endParaRPr>
          </a:p>
          <a:p>
            <a:pPr>
              <a:defRPr/>
            </a:pPr>
            <a:r>
              <a:rPr lang="fi-FI" sz="1400">
                <a:solidFill>
                  <a:srgbClr val="83C9F0"/>
                </a:solidFill>
                <a:latin typeface="Verdana"/>
              </a:rPr>
              <a:t>VASTUUTAHO</a:t>
            </a:r>
            <a:endParaRPr lang="fi-FI" sz="800" b="0" i="0" u="none" strike="noStrike" kern="1200" cap="none" spc="0" normalizeH="0" baseline="0" noProof="0">
              <a:ln>
                <a:noFill/>
              </a:ln>
              <a:solidFill>
                <a:srgbClr val="83C9F0"/>
              </a:solidFill>
              <a:effectLst/>
              <a:uLnTx/>
              <a:uFillTx/>
              <a:latin typeface="Verdana"/>
              <a:ea typeface="Verdana"/>
            </a:endParaRPr>
          </a:p>
        </p:txBody>
      </p:sp>
      <p:pic>
        <p:nvPicPr>
          <p:cNvPr id="7" name="Picture 2">
            <a:extLst>
              <a:ext uri="{FF2B5EF4-FFF2-40B4-BE49-F238E27FC236}">
                <a16:creationId xmlns:a16="http://schemas.microsoft.com/office/drawing/2014/main" id="{3D588E82-F9C3-ACE5-1A2F-2DE145994D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1887" y="6320612"/>
            <a:ext cx="1036142" cy="48815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a:extLst>
              <a:ext uri="{FF2B5EF4-FFF2-40B4-BE49-F238E27FC236}">
                <a16:creationId xmlns:a16="http://schemas.microsoft.com/office/drawing/2014/main" id="{285847D0-9836-4531-DDB4-1543DDAA86C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5682" y="6291562"/>
            <a:ext cx="1682909" cy="482960"/>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65" descr="Kuva, joka sisältää kohteen kuvakaappaus, Fontti, musta, Grafiikka&#10;&#10;Kuvaus luotu automaattisesti">
            <a:extLst>
              <a:ext uri="{FF2B5EF4-FFF2-40B4-BE49-F238E27FC236}">
                <a16:creationId xmlns:a16="http://schemas.microsoft.com/office/drawing/2014/main" id="{09CF9592-F1A2-6A31-F0C5-AD5FFDFA2A20}"/>
              </a:ext>
            </a:extLst>
          </p:cNvPr>
          <p:cNvPicPr>
            <a:picLocks noChangeAspect="1"/>
          </p:cNvPicPr>
          <p:nvPr/>
        </p:nvPicPr>
        <p:blipFill>
          <a:blip r:embed="rId9"/>
          <a:stretch>
            <a:fillRect/>
          </a:stretch>
        </p:blipFill>
        <p:spPr>
          <a:xfrm>
            <a:off x="10359760" y="5858620"/>
            <a:ext cx="1667763" cy="862003"/>
          </a:xfrm>
          <a:prstGeom prst="rect">
            <a:avLst/>
          </a:prstGeom>
        </p:spPr>
      </p:pic>
      <p:sp>
        <p:nvSpPr>
          <p:cNvPr id="66" name="Tekstiruutu 65">
            <a:extLst>
              <a:ext uri="{FF2B5EF4-FFF2-40B4-BE49-F238E27FC236}">
                <a16:creationId xmlns:a16="http://schemas.microsoft.com/office/drawing/2014/main" id="{58230631-BCF1-4F18-FB64-E54EC9BB4C23}"/>
              </a:ext>
            </a:extLst>
          </p:cNvPr>
          <p:cNvSpPr txBox="1"/>
          <p:nvPr/>
        </p:nvSpPr>
        <p:spPr>
          <a:xfrm>
            <a:off x="6447971" y="12518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1400" b="1">
                <a:solidFill>
                  <a:srgbClr val="34B98B"/>
                </a:solidFill>
                <a:latin typeface="Verdana"/>
              </a:rPr>
              <a:t>HUOMIOITA</a:t>
            </a:r>
            <a:endParaRPr lang="fi-FI"/>
          </a:p>
        </p:txBody>
      </p:sp>
      <p:sp>
        <p:nvSpPr>
          <p:cNvPr id="74" name="Rectangle 27">
            <a:extLst>
              <a:ext uri="{FF2B5EF4-FFF2-40B4-BE49-F238E27FC236}">
                <a16:creationId xmlns:a16="http://schemas.microsoft.com/office/drawing/2014/main" id="{61319DCA-6AFD-77B1-83E0-3B7476B279EB}"/>
              </a:ext>
            </a:extLst>
          </p:cNvPr>
          <p:cNvSpPr/>
          <p:nvPr/>
        </p:nvSpPr>
        <p:spPr>
          <a:xfrm>
            <a:off x="9607662" y="200432"/>
            <a:ext cx="2536467" cy="11376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1" u="none" strike="noStrike" kern="1200" cap="none" spc="0" normalizeH="0" baseline="0" noProof="0">
                <a:ln>
                  <a:noFill/>
                </a:ln>
                <a:solidFill>
                  <a:schemeClr val="accent6"/>
                </a:solidFill>
                <a:effectLst/>
                <a:uLnTx/>
                <a:uFillTx/>
                <a:latin typeface="Verdana"/>
                <a:ea typeface="+mn-ea"/>
                <a:cs typeface="+mn-cs"/>
              </a:rPr>
              <a:t>KIRJASTO JA VASTUUHENKILÖT</a:t>
            </a:r>
          </a:p>
        </p:txBody>
      </p:sp>
    </p:spTree>
    <p:extLst>
      <p:ext uri="{BB962C8B-B14F-4D97-AF65-F5344CB8AC3E}">
        <p14:creationId xmlns:p14="http://schemas.microsoft.com/office/powerpoint/2010/main" val="59334263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AKE">
  <a:themeElements>
    <a:clrScheme name="Mukautettu 24">
      <a:dk1>
        <a:srgbClr val="292929"/>
      </a:dk1>
      <a:lt1>
        <a:sysClr val="window" lastClr="FFFFFF"/>
      </a:lt1>
      <a:dk2>
        <a:srgbClr val="00855F"/>
      </a:dk2>
      <a:lt2>
        <a:srgbClr val="E5E5E5"/>
      </a:lt2>
      <a:accent1>
        <a:srgbClr val="00D084"/>
      </a:accent1>
      <a:accent2>
        <a:srgbClr val="FFF0CD"/>
      </a:accent2>
      <a:accent3>
        <a:srgbClr val="7BDCB5"/>
      </a:accent3>
      <a:accent4>
        <a:srgbClr val="292929"/>
      </a:accent4>
      <a:accent5>
        <a:srgbClr val="CFE9E7"/>
      </a:accent5>
      <a:accent6>
        <a:srgbClr val="FFA578"/>
      </a:accent6>
      <a:hlink>
        <a:srgbClr val="006BB6"/>
      </a:hlink>
      <a:folHlink>
        <a:srgbClr val="535353"/>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KE" id="{354C88C5-3E98-4D7C-A09F-B6AC08F19E3A}" vid="{595E28E2-78A1-440A-B881-B2FFC93C1A96}"/>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F92CE87B33D384898ED05B836C426D5" ma:contentTypeVersion="18" ma:contentTypeDescription="Luo uusi asiakirja." ma:contentTypeScope="" ma:versionID="4545a3b3132284f7cba24401e93ef600">
  <xsd:schema xmlns:xsd="http://www.w3.org/2001/XMLSchema" xmlns:xs="http://www.w3.org/2001/XMLSchema" xmlns:p="http://schemas.microsoft.com/office/2006/metadata/properties" xmlns:ns2="d54335ee-452e-4385-9b9c-270f8dade7fd" xmlns:ns3="4a88f5c8-b6f6-434c-a1fc-b31be11cc9aa" targetNamespace="http://schemas.microsoft.com/office/2006/metadata/properties" ma:root="true" ma:fieldsID="1339fcfc6506667c9675b8264a35a731" ns2:_="" ns3:_="">
    <xsd:import namespace="d54335ee-452e-4385-9b9c-270f8dade7fd"/>
    <xsd:import namespace="4a88f5c8-b6f6-434c-a1fc-b31be11cc9a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335ee-452e-4385-9b9c-270f8dade7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5fb9b281-25f8-4ed3-b6e8-f02703d6e012"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a88f5c8-b6f6-434c-a1fc-b31be11cc9aa" elementFormDefault="qualified">
    <xsd:import namespace="http://schemas.microsoft.com/office/2006/documentManagement/types"/>
    <xsd:import namespace="http://schemas.microsoft.com/office/infopath/2007/PartnerControls"/>
    <xsd:element name="SharedWithUsers" ma:index="15"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af0e4a00-0757-42d6-903b-0c3f4412f91d}" ma:internalName="TaxCatchAll" ma:showField="CatchAllData" ma:web="4a88f5c8-b6f6-434c-a1fc-b31be11cc9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a88f5c8-b6f6-434c-a1fc-b31be11cc9aa" xsi:nil="true"/>
    <lcf76f155ced4ddcb4097134ff3c332f xmlns="d54335ee-452e-4385-9b9c-270f8dade7fd">
      <Terms xmlns="http://schemas.microsoft.com/office/infopath/2007/PartnerControls"/>
    </lcf76f155ced4ddcb4097134ff3c332f>
    <SharedWithUsers xmlns="4a88f5c8-b6f6-434c-a1fc-b31be11cc9aa">
      <UserInfo>
        <DisplayName/>
        <AccountId xsi:nil="true"/>
        <AccountType/>
      </UserInfo>
    </SharedWithUsers>
    <MediaLengthInSeconds xmlns="d54335ee-452e-4385-9b9c-270f8dade7fd" xsi:nil="true"/>
  </documentManagement>
</p:properties>
</file>

<file path=customXml/itemProps1.xml><?xml version="1.0" encoding="utf-8"?>
<ds:datastoreItem xmlns:ds="http://schemas.openxmlformats.org/officeDocument/2006/customXml" ds:itemID="{3D8D2820-A9F0-4954-AAA0-E3401C80AE64}">
  <ds:schemaRefs>
    <ds:schemaRef ds:uri="4a88f5c8-b6f6-434c-a1fc-b31be11cc9aa"/>
    <ds:schemaRef ds:uri="d54335ee-452e-4385-9b9c-270f8dade7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2542A70-F04C-4E14-98F2-E2682E5989EC}">
  <ds:schemaRefs>
    <ds:schemaRef ds:uri="http://schemas.microsoft.com/sharepoint/v3/contenttype/forms"/>
  </ds:schemaRefs>
</ds:datastoreItem>
</file>

<file path=customXml/itemProps3.xml><?xml version="1.0" encoding="utf-8"?>
<ds:datastoreItem xmlns:ds="http://schemas.openxmlformats.org/officeDocument/2006/customXml" ds:itemID="{3717FAEC-4B06-4608-8414-71356B29FA0E}">
  <ds:schemaRefs>
    <ds:schemaRef ds:uri="0b2e62e6-878d-46f8-a401-ca1823521926"/>
    <ds:schemaRef ds:uri="4a88f5c8-b6f6-434c-a1fc-b31be11cc9aa"/>
    <ds:schemaRef ds:uri="d54335ee-452e-4385-9b9c-270f8dade7fd"/>
    <ds:schemaRef ds:uri="dca95cf4-4ccf-4c0e-841e-179a01466ca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Laajakuva</PresentationFormat>
  <Slides>7</Slides>
  <Notes>2</Notes>
  <HiddenSlides>0</HiddenSlides>
  <ScaleCrop>false</ScaleCrop>
  <HeadingPairs>
    <vt:vector size="4" baseType="variant">
      <vt:variant>
        <vt:lpstr>Teema</vt:lpstr>
      </vt:variant>
      <vt:variant>
        <vt:i4>2</vt:i4>
      </vt:variant>
      <vt:variant>
        <vt:lpstr>Dian otsikot</vt:lpstr>
      </vt:variant>
      <vt:variant>
        <vt:i4>7</vt:i4>
      </vt:variant>
    </vt:vector>
  </HeadingPairs>
  <TitlesOfParts>
    <vt:vector size="9" baseType="lpstr">
      <vt:lpstr>Office-teema</vt:lpstr>
      <vt:lpstr>AKE</vt:lpstr>
      <vt:lpstr>Lounais-Suomen kirjastojen kestävän kehityksen tiekartta </vt:lpstr>
      <vt:lpstr>Kestävyystyömme pohjautuu Lounais-Suomen kirjastojen kestävän kehityksen tiekartan painopisteisiin</vt:lpstr>
      <vt:lpstr>Kestävän kehityksen lupauksemme</vt:lpstr>
      <vt:lpstr>KIRJASTON KESTÄVYYSLUPAUS JA TOIMENPITEET</vt:lpstr>
      <vt:lpstr>KIRJASTON KESTÄVYYSLUPAUS JA TOIMENPITEET</vt:lpstr>
      <vt:lpstr>KIRJASTON KESTÄVYYSLUPAUS JA TOIMENPITEET</vt:lpstr>
      <vt:lpstr>KIRJASTON KESTÄVYYSLUPAUS JA TOIMENPITEET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
  <cp:revision>8</cp:revision>
  <dcterms:created xsi:type="dcterms:W3CDTF">2012-08-08T08:08:12Z</dcterms:created>
  <dcterms:modified xsi:type="dcterms:W3CDTF">2024-11-26T09:32:24Z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0x0101008F92CE87B33D384898ED05B836C426D5</vt:lpwstr>
  </property>
  <property fmtid="{D5CDD505-2E9C-101B-9397-08002B2CF9AE}" pid="3" name="MediaServiceImageTags">
    <vt:lpwstr/>
  </property>
  <property fmtid="{D5CDD505-2E9C-101B-9397-08002B2CF9AE}" pid="4" name="Order">
    <vt:r8>168700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