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3"/>
  </p:notesMasterIdLst>
  <p:sldIdLst>
    <p:sldId id="256" r:id="rId6"/>
    <p:sldId id="259" r:id="rId7"/>
    <p:sldId id="277" r:id="rId8"/>
    <p:sldId id="270" r:id="rId9"/>
    <p:sldId id="272" r:id="rId10"/>
    <p:sldId id="274" r:id="rId11"/>
    <p:sldId id="273"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3F01C8-475F-C742-7F1F-2A8A2656F80F}" v="3" dt="2024-11-26T09:32:18.4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tsälä Ella" userId="S::ella.metsala@turku.fi::0f52c4a5-4ec4-4475-a2f9-df1639c014a5" providerId="AD" clId="Web-{E3CC51CD-93A5-F144-FC2F-3490BF8F15E6}"/>
    <pc:docChg chg="addSld">
      <pc:chgData name="Metsälä Ella" userId="S::ella.metsala@turku.fi::0f52c4a5-4ec4-4475-a2f9-df1639c014a5" providerId="AD" clId="Web-{E3CC51CD-93A5-F144-FC2F-3490BF8F15E6}" dt="2024-08-28T12:08:23.451" v="2"/>
      <pc:docMkLst>
        <pc:docMk/>
      </pc:docMkLst>
      <pc:sldChg chg="add">
        <pc:chgData name="Metsälä Ella" userId="S::ella.metsala@turku.fi::0f52c4a5-4ec4-4475-a2f9-df1639c014a5" providerId="AD" clId="Web-{E3CC51CD-93A5-F144-FC2F-3490BF8F15E6}" dt="2024-08-28T12:08:23.419" v="1"/>
        <pc:sldMkLst>
          <pc:docMk/>
          <pc:sldMk cId="1056128368" sldId="277"/>
        </pc:sldMkLst>
      </pc:sldChg>
      <pc:sldChg chg="add">
        <pc:chgData name="Metsälä Ella" userId="S::ella.metsala@turku.fi::0f52c4a5-4ec4-4475-a2f9-df1639c014a5" providerId="AD" clId="Web-{E3CC51CD-93A5-F144-FC2F-3490BF8F15E6}" dt="2024-08-28T12:08:23.372" v="0"/>
        <pc:sldMkLst>
          <pc:docMk/>
          <pc:sldMk cId="2122938525" sldId="302"/>
        </pc:sldMkLst>
      </pc:sldChg>
      <pc:sldChg chg="add">
        <pc:chgData name="Metsälä Ella" userId="S::ella.metsala@turku.fi::0f52c4a5-4ec4-4475-a2f9-df1639c014a5" providerId="AD" clId="Web-{E3CC51CD-93A5-F144-FC2F-3490BF8F15E6}" dt="2024-08-28T12:08:23.451" v="2"/>
        <pc:sldMkLst>
          <pc:docMk/>
          <pc:sldMk cId="2734634254" sldId="303"/>
        </pc:sldMkLst>
      </pc:sldChg>
    </pc:docChg>
  </pc:docChgLst>
  <pc:docChgLst>
    <pc:chgData name="Metsälä Ella" userId="S::ella.metsala@turku.fi::0f52c4a5-4ec4-4475-a2f9-df1639c014a5" providerId="AD" clId="Web-{BB55C552-0019-E1E3-54E2-6F6015970BF7}"/>
    <pc:docChg chg="addSld delSld addMainMaster delMainMaster">
      <pc:chgData name="Metsälä Ella" userId="S::ella.metsala@turku.fi::0f52c4a5-4ec4-4475-a2f9-df1639c014a5" providerId="AD" clId="Web-{BB55C552-0019-E1E3-54E2-6F6015970BF7}" dt="2024-08-28T12:14:36.683" v="11"/>
      <pc:docMkLst>
        <pc:docMk/>
      </pc:docMkLst>
      <pc:sldChg chg="add del">
        <pc:chgData name="Metsälä Ella" userId="S::ella.metsala@turku.fi::0f52c4a5-4ec4-4475-a2f9-df1639c014a5" providerId="AD" clId="Web-{BB55C552-0019-E1E3-54E2-6F6015970BF7}" dt="2024-08-28T12:14:36.683" v="11"/>
        <pc:sldMkLst>
          <pc:docMk/>
          <pc:sldMk cId="331170867" sldId="309"/>
        </pc:sldMkLst>
      </pc:sldChg>
      <pc:sldChg chg="add del">
        <pc:chgData name="Metsälä Ella" userId="S::ella.metsala@turku.fi::0f52c4a5-4ec4-4475-a2f9-df1639c014a5" providerId="AD" clId="Web-{BB55C552-0019-E1E3-54E2-6F6015970BF7}" dt="2024-08-28T12:14:36.667" v="10"/>
        <pc:sldMkLst>
          <pc:docMk/>
          <pc:sldMk cId="1081698728" sldId="310"/>
        </pc:sldMkLst>
      </pc:sldChg>
      <pc:sldMasterChg chg="addSldLayout delSldLayout">
        <pc:chgData name="Metsälä Ella" userId="S::ella.metsala@turku.fi::0f52c4a5-4ec4-4475-a2f9-df1639c014a5" providerId="AD" clId="Web-{BB55C552-0019-E1E3-54E2-6F6015970BF7}" dt="2024-08-28T12:14:36.683" v="11"/>
        <pc:sldMasterMkLst>
          <pc:docMk/>
          <pc:sldMasterMk cId="360702819" sldId="2147483660"/>
        </pc:sldMasterMkLst>
        <pc:sldLayoutChg chg="add del replId">
          <pc:chgData name="Metsälä Ella" userId="S::ella.metsala@turku.fi::0f52c4a5-4ec4-4475-a2f9-df1639c014a5" providerId="AD" clId="Web-{BB55C552-0019-E1E3-54E2-6F6015970BF7}" dt="2024-08-28T12:14:36.683" v="11"/>
          <pc:sldLayoutMkLst>
            <pc:docMk/>
            <pc:sldMasterMk cId="360702819" sldId="2147483660"/>
            <pc:sldLayoutMk cId="3022969023" sldId="2147483689"/>
          </pc:sldLayoutMkLst>
        </pc:sldLayoutChg>
        <pc:sldLayoutChg chg="add del replId">
          <pc:chgData name="Metsälä Ella" userId="S::ella.metsala@turku.fi::0f52c4a5-4ec4-4475-a2f9-df1639c014a5" providerId="AD" clId="Web-{BB55C552-0019-E1E3-54E2-6F6015970BF7}" dt="2024-08-28T12:14:18.620" v="3"/>
          <pc:sldLayoutMkLst>
            <pc:docMk/>
            <pc:sldMasterMk cId="360702819" sldId="2147483660"/>
            <pc:sldLayoutMk cId="3895745991" sldId="2147483689"/>
          </pc:sldLayoutMkLst>
        </pc:sldLayoutChg>
      </pc:sldMasterChg>
      <pc:sldMasterChg chg="add del addSldLayout delSldLayout">
        <pc:chgData name="Metsälä Ella" userId="S::ella.metsala@turku.fi::0f52c4a5-4ec4-4475-a2f9-df1639c014a5" providerId="AD" clId="Web-{BB55C552-0019-E1E3-54E2-6F6015970BF7}" dt="2024-08-28T12:14:28.370" v="7"/>
        <pc:sldMasterMkLst>
          <pc:docMk/>
          <pc:sldMasterMk cId="2520596802" sldId="2147483689"/>
        </pc:sldMasterMkLst>
        <pc:sldLayoutChg chg="add del">
          <pc:chgData name="Metsälä Ella" userId="S::ella.metsala@turku.fi::0f52c4a5-4ec4-4475-a2f9-df1639c014a5" providerId="AD" clId="Web-{BB55C552-0019-E1E3-54E2-6F6015970BF7}" dt="2024-08-28T12:14:28.370" v="7"/>
          <pc:sldLayoutMkLst>
            <pc:docMk/>
            <pc:sldMasterMk cId="2520596802" sldId="2147483689"/>
            <pc:sldLayoutMk cId="3609410045" sldId="2147483690"/>
          </pc:sldLayoutMkLst>
        </pc:sldLayoutChg>
        <pc:sldLayoutChg chg="add del">
          <pc:chgData name="Metsälä Ella" userId="S::ella.metsala@turku.fi::0f52c4a5-4ec4-4475-a2f9-df1639c014a5" providerId="AD" clId="Web-{BB55C552-0019-E1E3-54E2-6F6015970BF7}" dt="2024-08-28T12:14:28.370" v="7"/>
          <pc:sldLayoutMkLst>
            <pc:docMk/>
            <pc:sldMasterMk cId="2520596802" sldId="2147483689"/>
            <pc:sldLayoutMk cId="588816670" sldId="2147483691"/>
          </pc:sldLayoutMkLst>
        </pc:sldLayoutChg>
        <pc:sldLayoutChg chg="add del">
          <pc:chgData name="Metsälä Ella" userId="S::ella.metsala@turku.fi::0f52c4a5-4ec4-4475-a2f9-df1639c014a5" providerId="AD" clId="Web-{BB55C552-0019-E1E3-54E2-6F6015970BF7}" dt="2024-08-28T12:14:28.370" v="7"/>
          <pc:sldLayoutMkLst>
            <pc:docMk/>
            <pc:sldMasterMk cId="2520596802" sldId="2147483689"/>
            <pc:sldLayoutMk cId="3977018656" sldId="2147483692"/>
          </pc:sldLayoutMkLst>
        </pc:sldLayoutChg>
        <pc:sldLayoutChg chg="add del">
          <pc:chgData name="Metsälä Ella" userId="S::ella.metsala@turku.fi::0f52c4a5-4ec4-4475-a2f9-df1639c014a5" providerId="AD" clId="Web-{BB55C552-0019-E1E3-54E2-6F6015970BF7}" dt="2024-08-28T12:14:28.370" v="7"/>
          <pc:sldLayoutMkLst>
            <pc:docMk/>
            <pc:sldMasterMk cId="2520596802" sldId="2147483689"/>
            <pc:sldLayoutMk cId="1657804682" sldId="2147483693"/>
          </pc:sldLayoutMkLst>
        </pc:sldLayoutChg>
        <pc:sldLayoutChg chg="add del">
          <pc:chgData name="Metsälä Ella" userId="S::ella.metsala@turku.fi::0f52c4a5-4ec4-4475-a2f9-df1639c014a5" providerId="AD" clId="Web-{BB55C552-0019-E1E3-54E2-6F6015970BF7}" dt="2024-08-28T12:14:28.370" v="7"/>
          <pc:sldLayoutMkLst>
            <pc:docMk/>
            <pc:sldMasterMk cId="2520596802" sldId="2147483689"/>
            <pc:sldLayoutMk cId="3414184754" sldId="2147483694"/>
          </pc:sldLayoutMkLst>
        </pc:sldLayoutChg>
        <pc:sldLayoutChg chg="add del">
          <pc:chgData name="Metsälä Ella" userId="S::ella.metsala@turku.fi::0f52c4a5-4ec4-4475-a2f9-df1639c014a5" providerId="AD" clId="Web-{BB55C552-0019-E1E3-54E2-6F6015970BF7}" dt="2024-08-28T12:14:28.370" v="7"/>
          <pc:sldLayoutMkLst>
            <pc:docMk/>
            <pc:sldMasterMk cId="2520596802" sldId="2147483689"/>
            <pc:sldLayoutMk cId="2807721503" sldId="2147483695"/>
          </pc:sldLayoutMkLst>
        </pc:sldLayoutChg>
        <pc:sldLayoutChg chg="add del">
          <pc:chgData name="Metsälä Ella" userId="S::ella.metsala@turku.fi::0f52c4a5-4ec4-4475-a2f9-df1639c014a5" providerId="AD" clId="Web-{BB55C552-0019-E1E3-54E2-6F6015970BF7}" dt="2024-08-28T12:14:28.370" v="7"/>
          <pc:sldLayoutMkLst>
            <pc:docMk/>
            <pc:sldMasterMk cId="2520596802" sldId="2147483689"/>
            <pc:sldLayoutMk cId="818045134" sldId="2147483696"/>
          </pc:sldLayoutMkLst>
        </pc:sldLayoutChg>
        <pc:sldLayoutChg chg="add del">
          <pc:chgData name="Metsälä Ella" userId="S::ella.metsala@turku.fi::0f52c4a5-4ec4-4475-a2f9-df1639c014a5" providerId="AD" clId="Web-{BB55C552-0019-E1E3-54E2-6F6015970BF7}" dt="2024-08-28T12:14:28.370" v="7"/>
          <pc:sldLayoutMkLst>
            <pc:docMk/>
            <pc:sldMasterMk cId="2520596802" sldId="2147483689"/>
            <pc:sldLayoutMk cId="3518910182" sldId="2147483697"/>
          </pc:sldLayoutMkLst>
        </pc:sldLayoutChg>
        <pc:sldLayoutChg chg="add del">
          <pc:chgData name="Metsälä Ella" userId="S::ella.metsala@turku.fi::0f52c4a5-4ec4-4475-a2f9-df1639c014a5" providerId="AD" clId="Web-{BB55C552-0019-E1E3-54E2-6F6015970BF7}" dt="2024-08-28T12:14:28.370" v="7"/>
          <pc:sldLayoutMkLst>
            <pc:docMk/>
            <pc:sldMasterMk cId="2520596802" sldId="2147483689"/>
            <pc:sldLayoutMk cId="1066953813" sldId="2147483698"/>
          </pc:sldLayoutMkLst>
        </pc:sldLayoutChg>
        <pc:sldLayoutChg chg="add del">
          <pc:chgData name="Metsälä Ella" userId="S::ella.metsala@turku.fi::0f52c4a5-4ec4-4475-a2f9-df1639c014a5" providerId="AD" clId="Web-{BB55C552-0019-E1E3-54E2-6F6015970BF7}" dt="2024-08-28T12:14:28.370" v="7"/>
          <pc:sldLayoutMkLst>
            <pc:docMk/>
            <pc:sldMasterMk cId="2520596802" sldId="2147483689"/>
            <pc:sldLayoutMk cId="3341908242" sldId="2147483699"/>
          </pc:sldLayoutMkLst>
        </pc:sldLayoutChg>
        <pc:sldLayoutChg chg="add del">
          <pc:chgData name="Metsälä Ella" userId="S::ella.metsala@turku.fi::0f52c4a5-4ec4-4475-a2f9-df1639c014a5" providerId="AD" clId="Web-{BB55C552-0019-E1E3-54E2-6F6015970BF7}" dt="2024-08-28T12:14:28.370" v="7"/>
          <pc:sldLayoutMkLst>
            <pc:docMk/>
            <pc:sldMasterMk cId="2520596802" sldId="2147483689"/>
            <pc:sldLayoutMk cId="2460275470" sldId="2147483700"/>
          </pc:sldLayoutMkLst>
        </pc:sldLayoutChg>
      </pc:sldMasterChg>
    </pc:docChg>
  </pc:docChgLst>
  <pc:docChgLst>
    <pc:chgData name="Metsälä Ella" userId="S::ella.metsala@turku.fi::0f52c4a5-4ec4-4475-a2f9-df1639c014a5" providerId="AD" clId="Web-{A3254761-9982-05B2-1F13-35A0C233F3B9}"/>
    <pc:docChg chg="delSld">
      <pc:chgData name="Metsälä Ella" userId="S::ella.metsala@turku.fi::0f52c4a5-4ec4-4475-a2f9-df1639c014a5" providerId="AD" clId="Web-{A3254761-9982-05B2-1F13-35A0C233F3B9}" dt="2024-08-28T12:10:25.584" v="2"/>
      <pc:docMkLst>
        <pc:docMk/>
      </pc:docMkLst>
      <pc:sldChg chg="del">
        <pc:chgData name="Metsälä Ella" userId="S::ella.metsala@turku.fi::0f52c4a5-4ec4-4475-a2f9-df1639c014a5" providerId="AD" clId="Web-{A3254761-9982-05B2-1F13-35A0C233F3B9}" dt="2024-08-28T12:10:23.724" v="1"/>
        <pc:sldMkLst>
          <pc:docMk/>
          <pc:sldMk cId="1056128368" sldId="277"/>
        </pc:sldMkLst>
      </pc:sldChg>
      <pc:sldChg chg="del">
        <pc:chgData name="Metsälä Ella" userId="S::ella.metsala@turku.fi::0f52c4a5-4ec4-4475-a2f9-df1639c014a5" providerId="AD" clId="Web-{A3254761-9982-05B2-1F13-35A0C233F3B9}" dt="2024-08-28T12:10:21.880" v="0"/>
        <pc:sldMkLst>
          <pc:docMk/>
          <pc:sldMk cId="2122938525" sldId="302"/>
        </pc:sldMkLst>
      </pc:sldChg>
      <pc:sldChg chg="del">
        <pc:chgData name="Metsälä Ella" userId="S::ella.metsala@turku.fi::0f52c4a5-4ec4-4475-a2f9-df1639c014a5" providerId="AD" clId="Web-{A3254761-9982-05B2-1F13-35A0C233F3B9}" dt="2024-08-28T12:10:25.584" v="2"/>
        <pc:sldMkLst>
          <pc:docMk/>
          <pc:sldMk cId="2734634254" sldId="303"/>
        </pc:sldMkLst>
      </pc:sldChg>
    </pc:docChg>
  </pc:docChgLst>
  <pc:docChgLst>
    <pc:chgData name="Metsälä Ella" userId="S::ella.metsala@turku.fi::0f52c4a5-4ec4-4475-a2f9-df1639c014a5" providerId="AD" clId="Web-{AC3F01C8-475F-C742-7F1F-2A8A2656F80F}"/>
    <pc:docChg chg="modSld">
      <pc:chgData name="Metsälä Ella" userId="S::ella.metsala@turku.fi::0f52c4a5-4ec4-4475-a2f9-df1639c014a5" providerId="AD" clId="Web-{AC3F01C8-475F-C742-7F1F-2A8A2656F80F}" dt="2024-11-26T09:32:18.450" v="2"/>
      <pc:docMkLst>
        <pc:docMk/>
      </pc:docMkLst>
      <pc:sldChg chg="addSp delSp modSp">
        <pc:chgData name="Metsälä Ella" userId="S::ella.metsala@turku.fi::0f52c4a5-4ec4-4475-a2f9-df1639c014a5" providerId="AD" clId="Web-{AC3F01C8-475F-C742-7F1F-2A8A2656F80F}" dt="2024-11-26T09:32:18.450" v="2"/>
        <pc:sldMkLst>
          <pc:docMk/>
          <pc:sldMk cId="2060516540" sldId="277"/>
        </pc:sldMkLst>
        <pc:picChg chg="add del mod">
          <ac:chgData name="Metsälä Ella" userId="S::ella.metsala@turku.fi::0f52c4a5-4ec4-4475-a2f9-df1639c014a5" providerId="AD" clId="Web-{AC3F01C8-475F-C742-7F1F-2A8A2656F80F}" dt="2024-11-26T09:32:18.450" v="2"/>
          <ac:picMkLst>
            <pc:docMk/>
            <pc:sldMk cId="2060516540" sldId="277"/>
            <ac:picMk id="4" creationId="{09A7B249-E3FB-EF9C-BE8D-2F718E9D0E48}"/>
          </ac:picMkLst>
        </pc:picChg>
      </pc:sldChg>
    </pc:docChg>
  </pc:docChgLst>
  <pc:docChgLst>
    <pc:chgData name="Metsälä Ella" userId="S::ella.metsala@turku.fi::0f52c4a5-4ec4-4475-a2f9-df1639c014a5" providerId="AD" clId="Web-{3116D904-ABA5-12E7-D891-57697DA46731}"/>
    <pc:docChg chg="delSld modSld">
      <pc:chgData name="Metsälä Ella" userId="S::ella.metsala@turku.fi::0f52c4a5-4ec4-4475-a2f9-df1639c014a5" providerId="AD" clId="Web-{3116D904-ABA5-12E7-D891-57697DA46731}" dt="2024-11-20T14:48:40.882" v="11" actId="20577"/>
      <pc:docMkLst>
        <pc:docMk/>
      </pc:docMkLst>
      <pc:sldChg chg="addSp modSp">
        <pc:chgData name="Metsälä Ella" userId="S::ella.metsala@turku.fi::0f52c4a5-4ec4-4475-a2f9-df1639c014a5" providerId="AD" clId="Web-{3116D904-ABA5-12E7-D891-57697DA46731}" dt="2024-11-20T14:48:40.882" v="11" actId="20577"/>
        <pc:sldMkLst>
          <pc:docMk/>
          <pc:sldMk cId="0" sldId="256"/>
        </pc:sldMkLst>
        <pc:spChg chg="add mod">
          <ac:chgData name="Metsälä Ella" userId="S::ella.metsala@turku.fi::0f52c4a5-4ec4-4475-a2f9-df1639c014a5" providerId="AD" clId="Web-{3116D904-ABA5-12E7-D891-57697DA46731}" dt="2024-11-20T14:48:36.382" v="10" actId="1076"/>
          <ac:spMkLst>
            <pc:docMk/>
            <pc:sldMk cId="0" sldId="256"/>
            <ac:spMk id="2" creationId="{6E48D1D1-E2F3-BABF-1DDA-3DAE59ACF89B}"/>
          </ac:spMkLst>
        </pc:spChg>
        <pc:spChg chg="mod">
          <ac:chgData name="Metsälä Ella" userId="S::ella.metsala@turku.fi::0f52c4a5-4ec4-4475-a2f9-df1639c014a5" providerId="AD" clId="Web-{3116D904-ABA5-12E7-D891-57697DA46731}" dt="2024-11-20T14:48:40.882" v="11" actId="20577"/>
          <ac:spMkLst>
            <pc:docMk/>
            <pc:sldMk cId="0" sldId="256"/>
            <ac:spMk id="230" creationId="{00000000-0000-0000-0000-000000000000}"/>
          </ac:spMkLst>
        </pc:spChg>
      </pc:sldChg>
      <pc:sldChg chg="del">
        <pc:chgData name="Metsälä Ella" userId="S::ella.metsala@turku.fi::0f52c4a5-4ec4-4475-a2f9-df1639c014a5" providerId="AD" clId="Web-{3116D904-ABA5-12E7-D891-57697DA46731}" dt="2024-11-20T14:48:08.959" v="0"/>
        <pc:sldMkLst>
          <pc:docMk/>
          <pc:sldMk cId="2033105367" sldId="1971"/>
        </pc:sldMkLst>
      </pc:sldChg>
    </pc:docChg>
  </pc:docChgLst>
  <pc:docChgLst>
    <pc:chgData name="Metsälä Ella" userId="S::ella.metsala@turku.fi::0f52c4a5-4ec4-4475-a2f9-df1639c014a5" providerId="AD" clId="Web-{B1EC2077-8142-7C2C-BAAE-A8A9111E1CC8}"/>
    <pc:docChg chg="addSld delSld modSld sldOrd">
      <pc:chgData name="Metsälä Ella" userId="S::ella.metsala@turku.fi::0f52c4a5-4ec4-4475-a2f9-df1639c014a5" providerId="AD" clId="Web-{B1EC2077-8142-7C2C-BAAE-A8A9111E1CC8}" dt="2024-11-20T13:48:41.776" v="41" actId="20577"/>
      <pc:docMkLst>
        <pc:docMk/>
      </pc:docMkLst>
      <pc:sldChg chg="modSp add">
        <pc:chgData name="Metsälä Ella" userId="S::ella.metsala@turku.fi::0f52c4a5-4ec4-4475-a2f9-df1639c014a5" providerId="AD" clId="Web-{B1EC2077-8142-7C2C-BAAE-A8A9111E1CC8}" dt="2024-11-20T13:48:41.776" v="41" actId="20577"/>
        <pc:sldMkLst>
          <pc:docMk/>
          <pc:sldMk cId="0" sldId="256"/>
        </pc:sldMkLst>
        <pc:spChg chg="mod">
          <ac:chgData name="Metsälä Ella" userId="S::ella.metsala@turku.fi::0f52c4a5-4ec4-4475-a2f9-df1639c014a5" providerId="AD" clId="Web-{B1EC2077-8142-7C2C-BAAE-A8A9111E1CC8}" dt="2024-11-20T13:48:22.088" v="35" actId="20577"/>
          <ac:spMkLst>
            <pc:docMk/>
            <pc:sldMk cId="0" sldId="256"/>
            <ac:spMk id="229" creationId="{00000000-0000-0000-0000-000000000000}"/>
          </ac:spMkLst>
        </pc:spChg>
        <pc:spChg chg="mod">
          <ac:chgData name="Metsälä Ella" userId="S::ella.metsala@turku.fi::0f52c4a5-4ec4-4475-a2f9-df1639c014a5" providerId="AD" clId="Web-{B1EC2077-8142-7C2C-BAAE-A8A9111E1CC8}" dt="2024-11-20T13:48:41.776" v="41" actId="20577"/>
          <ac:spMkLst>
            <pc:docMk/>
            <pc:sldMk cId="0" sldId="256"/>
            <ac:spMk id="230" creationId="{00000000-0000-0000-0000-000000000000}"/>
          </ac:spMkLst>
        </pc:spChg>
      </pc:sldChg>
      <pc:sldChg chg="modSp add">
        <pc:chgData name="Metsälä Ella" userId="S::ella.metsala@turku.fi::0f52c4a5-4ec4-4475-a2f9-df1639c014a5" providerId="AD" clId="Web-{B1EC2077-8142-7C2C-BAAE-A8A9111E1CC8}" dt="2024-11-20T13:44:00.502" v="3" actId="20577"/>
        <pc:sldMkLst>
          <pc:docMk/>
          <pc:sldMk cId="0" sldId="259"/>
        </pc:sldMkLst>
        <pc:spChg chg="mod">
          <ac:chgData name="Metsälä Ella" userId="S::ella.metsala@turku.fi::0f52c4a5-4ec4-4475-a2f9-df1639c014a5" providerId="AD" clId="Web-{B1EC2077-8142-7C2C-BAAE-A8A9111E1CC8}" dt="2024-11-20T13:44:00.502" v="3" actId="20577"/>
          <ac:spMkLst>
            <pc:docMk/>
            <pc:sldMk cId="0" sldId="259"/>
            <ac:spMk id="258" creationId="{00000000-0000-0000-0000-000000000000}"/>
          </ac:spMkLst>
        </pc:spChg>
      </pc:sldChg>
      <pc:sldChg chg="modSp">
        <pc:chgData name="Metsälä Ella" userId="S::ella.metsala@turku.fi::0f52c4a5-4ec4-4475-a2f9-df1639c014a5" providerId="AD" clId="Web-{B1EC2077-8142-7C2C-BAAE-A8A9111E1CC8}" dt="2024-11-20T13:44:51.050" v="8"/>
        <pc:sldMkLst>
          <pc:docMk/>
          <pc:sldMk cId="2172119012" sldId="270"/>
        </pc:sldMkLst>
        <pc:spChg chg="mod">
          <ac:chgData name="Metsälä Ella" userId="S::ella.metsala@turku.fi::0f52c4a5-4ec4-4475-a2f9-df1639c014a5" providerId="AD" clId="Web-{B1EC2077-8142-7C2C-BAAE-A8A9111E1CC8}" dt="2024-11-20T13:44:51.050" v="8"/>
          <ac:spMkLst>
            <pc:docMk/>
            <pc:sldMk cId="2172119012" sldId="270"/>
            <ac:spMk id="30" creationId="{F2D854E2-EF8B-0366-45FC-9FC0E5580F77}"/>
          </ac:spMkLst>
        </pc:spChg>
      </pc:sldChg>
      <pc:sldChg chg="modSp">
        <pc:chgData name="Metsälä Ella" userId="S::ella.metsala@turku.fi::0f52c4a5-4ec4-4475-a2f9-df1639c014a5" providerId="AD" clId="Web-{B1EC2077-8142-7C2C-BAAE-A8A9111E1CC8}" dt="2024-11-20T13:44:29.518" v="6"/>
        <pc:sldMkLst>
          <pc:docMk/>
          <pc:sldMk cId="593342631" sldId="273"/>
        </pc:sldMkLst>
        <pc:spChg chg="mod">
          <ac:chgData name="Metsälä Ella" userId="S::ella.metsala@turku.fi::0f52c4a5-4ec4-4475-a2f9-df1639c014a5" providerId="AD" clId="Web-{B1EC2077-8142-7C2C-BAAE-A8A9111E1CC8}" dt="2024-11-20T13:44:29.518" v="6"/>
          <ac:spMkLst>
            <pc:docMk/>
            <pc:sldMk cId="593342631" sldId="273"/>
            <ac:spMk id="30" creationId="{F2D854E2-EF8B-0366-45FC-9FC0E5580F77}"/>
          </ac:spMkLst>
        </pc:spChg>
      </pc:sldChg>
      <pc:sldChg chg="delSp modSp add ord">
        <pc:chgData name="Metsälä Ella" userId="S::ella.metsala@turku.fi::0f52c4a5-4ec4-4475-a2f9-df1639c014a5" providerId="AD" clId="Web-{B1EC2077-8142-7C2C-BAAE-A8A9111E1CC8}" dt="2024-11-20T13:47:50.384" v="31" actId="20577"/>
        <pc:sldMkLst>
          <pc:docMk/>
          <pc:sldMk cId="2060516540" sldId="277"/>
        </pc:sldMkLst>
        <pc:spChg chg="mod">
          <ac:chgData name="Metsälä Ella" userId="S::ella.metsala@turku.fi::0f52c4a5-4ec4-4475-a2f9-df1639c014a5" providerId="AD" clId="Web-{B1EC2077-8142-7C2C-BAAE-A8A9111E1CC8}" dt="2024-11-20T13:47:50.384" v="31" actId="20577"/>
          <ac:spMkLst>
            <pc:docMk/>
            <pc:sldMk cId="2060516540" sldId="277"/>
            <ac:spMk id="2" creationId="{E8458D1D-0212-462D-805D-C5B5233C1EF7}"/>
          </ac:spMkLst>
        </pc:spChg>
        <pc:spChg chg="mod">
          <ac:chgData name="Metsälä Ella" userId="S::ella.metsala@turku.fi::0f52c4a5-4ec4-4475-a2f9-df1639c014a5" providerId="AD" clId="Web-{B1EC2077-8142-7C2C-BAAE-A8A9111E1CC8}" dt="2024-11-20T13:46:55.742" v="22" actId="20577"/>
          <ac:spMkLst>
            <pc:docMk/>
            <pc:sldMk cId="2060516540" sldId="277"/>
            <ac:spMk id="5" creationId="{A26EDDD3-3ABB-4CB0-9DC4-89CEB82574D2}"/>
          </ac:spMkLst>
        </pc:spChg>
        <pc:spChg chg="mod">
          <ac:chgData name="Metsälä Ella" userId="S::ella.metsala@turku.fi::0f52c4a5-4ec4-4475-a2f9-df1639c014a5" providerId="AD" clId="Web-{B1EC2077-8142-7C2C-BAAE-A8A9111E1CC8}" dt="2024-11-20T13:47:21.039" v="28" actId="1076"/>
          <ac:spMkLst>
            <pc:docMk/>
            <pc:sldMk cId="2060516540" sldId="277"/>
            <ac:spMk id="10" creationId="{E758F37F-45FD-4EB5-86BB-F49C57407DF3}"/>
          </ac:spMkLst>
        </pc:spChg>
        <pc:spChg chg="mod">
          <ac:chgData name="Metsälä Ella" userId="S::ella.metsala@turku.fi::0f52c4a5-4ec4-4475-a2f9-df1639c014a5" providerId="AD" clId="Web-{B1EC2077-8142-7C2C-BAAE-A8A9111E1CC8}" dt="2024-11-20T13:47:17.227" v="27" actId="20577"/>
          <ac:spMkLst>
            <pc:docMk/>
            <pc:sldMk cId="2060516540" sldId="277"/>
            <ac:spMk id="12" creationId="{B4EFBD85-83EF-49A0-81E0-0C51D6CFE2AB}"/>
          </ac:spMkLst>
        </pc:spChg>
        <pc:picChg chg="del">
          <ac:chgData name="Metsälä Ella" userId="S::ella.metsala@turku.fi::0f52c4a5-4ec4-4475-a2f9-df1639c014a5" providerId="AD" clId="Web-{B1EC2077-8142-7C2C-BAAE-A8A9111E1CC8}" dt="2024-11-20T13:46:14.428" v="10"/>
          <ac:picMkLst>
            <pc:docMk/>
            <pc:sldMk cId="2060516540" sldId="277"/>
            <ac:picMk id="22" creationId="{46B7318E-E6CE-48A5-89A8-FFD77520F2EE}"/>
          </ac:picMkLst>
        </pc:picChg>
      </pc:sldChg>
      <pc:sldChg chg="add del">
        <pc:chgData name="Metsälä Ella" userId="S::ella.metsala@turku.fi::0f52c4a5-4ec4-4475-a2f9-df1639c014a5" providerId="AD" clId="Web-{B1EC2077-8142-7C2C-BAAE-A8A9111E1CC8}" dt="2024-11-20T13:48:24.354" v="37"/>
        <pc:sldMkLst>
          <pc:docMk/>
          <pc:sldMk cId="4231674332" sldId="1972"/>
        </pc:sldMkLst>
      </pc:sldChg>
      <pc:sldMasterChg chg="addSldLayout">
        <pc:chgData name="Metsälä Ella" userId="S::ella.metsala@turku.fi::0f52c4a5-4ec4-4475-a2f9-df1639c014a5" providerId="AD" clId="Web-{B1EC2077-8142-7C2C-BAAE-A8A9111E1CC8}" dt="2024-11-20T13:46:07.818" v="9"/>
        <pc:sldMasterMkLst>
          <pc:docMk/>
          <pc:sldMasterMk cId="1034520112" sldId="2147483648"/>
        </pc:sldMasterMkLst>
        <pc:sldLayoutChg chg="add replId">
          <pc:chgData name="Metsälä Ella" userId="S::ella.metsala@turku.fi::0f52c4a5-4ec4-4475-a2f9-df1639c014a5" providerId="AD" clId="Web-{B1EC2077-8142-7C2C-BAAE-A8A9111E1CC8}" dt="2024-11-20T13:46:07.818" v="9"/>
          <pc:sldLayoutMkLst>
            <pc:docMk/>
            <pc:sldMasterMk cId="1034520112" sldId="2147483648"/>
            <pc:sldLayoutMk cId="1399891244" sldId="2147483690"/>
          </pc:sldLayoutMkLst>
        </pc:sldLayoutChg>
      </pc:sldMasterChg>
      <pc:sldMasterChg chg="addSldLayout">
        <pc:chgData name="Metsälä Ella" userId="S::ella.metsala@turku.fi::0f52c4a5-4ec4-4475-a2f9-df1639c014a5" providerId="AD" clId="Web-{B1EC2077-8142-7C2C-BAAE-A8A9111E1CC8}" dt="2024-11-20T13:48:13.010" v="32"/>
        <pc:sldMasterMkLst>
          <pc:docMk/>
          <pc:sldMasterMk cId="360702819" sldId="2147483660"/>
        </pc:sldMasterMkLst>
        <pc:sldLayoutChg chg="add replId">
          <pc:chgData name="Metsälä Ella" userId="S::ella.metsala@turku.fi::0f52c4a5-4ec4-4475-a2f9-df1639c014a5" providerId="AD" clId="Web-{B1EC2077-8142-7C2C-BAAE-A8A9111E1CC8}" dt="2024-11-20T13:43:52.345" v="0"/>
          <pc:sldLayoutMkLst>
            <pc:docMk/>
            <pc:sldMasterMk cId="360702819" sldId="2147483660"/>
            <pc:sldLayoutMk cId="3824510646" sldId="2147483689"/>
          </pc:sldLayoutMkLst>
        </pc:sldLayoutChg>
        <pc:sldLayoutChg chg="add replId">
          <pc:chgData name="Metsälä Ella" userId="S::ella.metsala@turku.fi::0f52c4a5-4ec4-4475-a2f9-df1639c014a5" providerId="AD" clId="Web-{B1EC2077-8142-7C2C-BAAE-A8A9111E1CC8}" dt="2024-11-20T13:48:13.010" v="32"/>
          <pc:sldLayoutMkLst>
            <pc:docMk/>
            <pc:sldMasterMk cId="360702819" sldId="2147483660"/>
            <pc:sldLayoutMk cId="1598723808" sldId="2147483691"/>
          </pc:sldLayoutMkLst>
        </pc:sldLayoutChg>
      </pc:sldMasterChg>
    </pc:docChg>
  </pc:docChgLst>
  <pc:docChgLst>
    <pc:chgData name="Metsälä Ella" userId="S::ella.metsala@turku.fi::0f52c4a5-4ec4-4475-a2f9-df1639c014a5" providerId="AD" clId="Web-{D975E71C-8DB5-F5FC-4077-666378DE70AD}"/>
    <pc:docChg chg="modSld">
      <pc:chgData name="Metsälä Ella" userId="S::ella.metsala@turku.fi::0f52c4a5-4ec4-4475-a2f9-df1639c014a5" providerId="AD" clId="Web-{D975E71C-8DB5-F5FC-4077-666378DE70AD}" dt="2024-11-05T11:56:01.604" v="6" actId="20577"/>
      <pc:docMkLst>
        <pc:docMk/>
      </pc:docMkLst>
      <pc:sldChg chg="modSp">
        <pc:chgData name="Metsälä Ella" userId="S::ella.metsala@turku.fi::0f52c4a5-4ec4-4475-a2f9-df1639c014a5" providerId="AD" clId="Web-{D975E71C-8DB5-F5FC-4077-666378DE70AD}" dt="2024-11-05T11:56:01.604" v="6" actId="20577"/>
        <pc:sldMkLst>
          <pc:docMk/>
          <pc:sldMk cId="2033105367" sldId="1971"/>
        </pc:sldMkLst>
        <pc:spChg chg="mod">
          <ac:chgData name="Metsälä Ella" userId="S::ella.metsala@turku.fi::0f52c4a5-4ec4-4475-a2f9-df1639c014a5" providerId="AD" clId="Web-{D975E71C-8DB5-F5FC-4077-666378DE70AD}" dt="2024-11-05T11:56:01.604" v="6" actId="20577"/>
          <ac:spMkLst>
            <pc:docMk/>
            <pc:sldMk cId="2033105367" sldId="1971"/>
            <ac:spMk id="2" creationId="{496DC455-70FF-AC65-E81F-51D76A3D5F0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B489A6-E8E1-4E57-B42A-D3AC8AF6EE47}" type="datetimeFigureOut">
              <a:t>26.11.2024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B3F499-3F9F-44FD-91E1-D761787CD16F}" type="slidenum">
              <a:t>‹#›</a:t>
            </a:fld>
            <a:endParaRPr lang="fi-FI"/>
          </a:p>
        </p:txBody>
      </p:sp>
    </p:spTree>
    <p:extLst>
      <p:ext uri="{BB962C8B-B14F-4D97-AF65-F5344CB8AC3E}">
        <p14:creationId xmlns:p14="http://schemas.microsoft.com/office/powerpoint/2010/main" val="236956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50000"/>
              </a:lnSpc>
              <a:spcBef>
                <a:spcPts val="0"/>
              </a:spcBef>
              <a:spcAft>
                <a:spcPts val="0"/>
              </a:spcAft>
              <a:buNone/>
            </a:pPr>
            <a:endParaRPr sz="800">
              <a:solidFill>
                <a:srgbClr val="000000"/>
              </a:solidFill>
              <a:latin typeface="Verdana"/>
              <a:ea typeface="Verdana"/>
              <a:cs typeface="Verdana"/>
              <a:sym typeface="Verdana"/>
            </a:endParaRPr>
          </a:p>
          <a:p>
            <a:pPr marL="0" lvl="0" indent="0" algn="l" rtl="0">
              <a:spcBef>
                <a:spcPts val="0"/>
              </a:spcBef>
              <a:spcAft>
                <a:spcPts val="0"/>
              </a:spcAft>
              <a:buNone/>
            </a:pPr>
            <a:endParaRPr/>
          </a:p>
        </p:txBody>
      </p:sp>
      <p:sp>
        <p:nvSpPr>
          <p:cNvPr id="256" name="Google Shape;256;p1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2</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microsoft.com/office/2007/relationships/hdphoto" Target="../media/hdphoto1.wdp"/></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microsoft.com/office/2007/relationships/hdphoto" Target="../media/hdphoto1.wdp"/></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microsoft.com/office/2007/relationships/hdphoto" Target="../media/hdphoto1.wdp"/></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 Id="rId4" Type="http://schemas.microsoft.com/office/2007/relationships/hdphoto" Target="../media/hdphoto1.wdp"/></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microsoft.com/office/2007/relationships/hdphoto" Target="../media/hdphoto1.wdp"/></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microsoft.com/office/2007/relationships/hdphoto" Target="../media/hdphoto1.wdp"/></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microsoft.com/office/2007/relationships/hdphoto" Target="../media/hdphoto1.wdp"/></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2.xml"/><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26.11.2024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282244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26.11.2024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01203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26.11.2024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406455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o väliotsikko väritaustalla">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879501" y="1200006"/>
            <a:ext cx="10433001" cy="4457989"/>
          </a:xfrm>
        </p:spPr>
        <p:txBody>
          <a:bodyPr anchor="ctr" anchorCtr="0">
            <a:noAutofit/>
          </a:bodyPr>
          <a:lstStyle>
            <a:lvl1pPr algn="ctr">
              <a:lnSpc>
                <a:spcPct val="90000"/>
              </a:lnSpc>
              <a:defRPr sz="7466">
                <a:solidFill>
                  <a:schemeClr val="bg1"/>
                </a:solidFill>
              </a:defRPr>
            </a:lvl1pPr>
          </a:lstStyle>
          <a:p>
            <a:r>
              <a:rPr lang="fi-FI"/>
              <a:t>Muokkaa väliotsikkoa napsauttamalla</a:t>
            </a:r>
            <a:endParaRPr lang="en-US"/>
          </a:p>
        </p:txBody>
      </p:sp>
      <p:pic>
        <p:nvPicPr>
          <p:cNvPr id="2" name="Kuva 1">
            <a:extLst>
              <a:ext uri="{FF2B5EF4-FFF2-40B4-BE49-F238E27FC236}">
                <a16:creationId xmlns:a16="http://schemas.microsoft.com/office/drawing/2014/main" id="{1C0C32D5-3901-A470-2A15-545C50630A65}"/>
              </a:ext>
            </a:extLst>
          </p:cNvPr>
          <p:cNvPicPr>
            <a:picLocks noChangeAspect="1"/>
          </p:cNvPicPr>
          <p:nvPr userDrawn="1"/>
        </p:nvPicPr>
        <p:blipFill>
          <a:blip r:embed="rId2"/>
          <a:srcRect/>
          <a:stretch/>
        </p:blipFill>
        <p:spPr>
          <a:xfrm>
            <a:off x="484868" y="6057822"/>
            <a:ext cx="1280232" cy="603149"/>
          </a:xfrm>
          <a:prstGeom prst="rect">
            <a:avLst/>
          </a:prstGeom>
        </p:spPr>
      </p:pic>
      <p:pic>
        <p:nvPicPr>
          <p:cNvPr id="4" name="Kuva 3">
            <a:extLst>
              <a:ext uri="{FF2B5EF4-FFF2-40B4-BE49-F238E27FC236}">
                <a16:creationId xmlns:a16="http://schemas.microsoft.com/office/drawing/2014/main" id="{ED361E7D-F0ED-44E7-B93C-1E8A14360E11}"/>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trans="0" detail="0"/>
                    </a14:imgEffect>
                  </a14:imgLayer>
                </a14:imgProps>
              </a:ext>
            </a:extLst>
          </a:blip>
          <a:stretch>
            <a:fillRect/>
          </a:stretch>
        </p:blipFill>
        <p:spPr>
          <a:xfrm>
            <a:off x="1956858" y="6057822"/>
            <a:ext cx="1821039" cy="522637"/>
          </a:xfrm>
          <a:prstGeom prst="rect">
            <a:avLst/>
          </a:prstGeom>
        </p:spPr>
      </p:pic>
    </p:spTree>
    <p:extLst>
      <p:ext uri="{BB962C8B-B14F-4D97-AF65-F5344CB8AC3E}">
        <p14:creationId xmlns:p14="http://schemas.microsoft.com/office/powerpoint/2010/main" val="3677025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tsikko + teksti">
  <p:cSld name="Otsikko + teksti">
    <p:bg>
      <p:bgPr>
        <a:solidFill>
          <a:schemeClr val="lt1"/>
        </a:solidFill>
        <a:effectLst/>
      </p:bgPr>
    </p:bg>
    <p:spTree>
      <p:nvGrpSpPr>
        <p:cNvPr id="1" name="Shape 18"/>
        <p:cNvGrpSpPr/>
        <p:nvPr/>
      </p:nvGrpSpPr>
      <p:grpSpPr>
        <a:xfrm>
          <a:off x="0" y="0"/>
          <a:ext cx="0" cy="0"/>
          <a:chOff x="0" y="0"/>
          <a:chExt cx="0" cy="0"/>
        </a:xfrm>
      </p:grpSpPr>
      <p:sp>
        <p:nvSpPr>
          <p:cNvPr id="19" name="Google Shape;19;p28"/>
          <p:cNvSpPr txBox="1">
            <a:spLocks noGrp="1"/>
          </p:cNvSpPr>
          <p:nvPr>
            <p:ph type="title"/>
          </p:nvPr>
        </p:nvSpPr>
        <p:spPr>
          <a:xfrm>
            <a:off x="904424" y="746064"/>
            <a:ext cx="10435091" cy="715331"/>
          </a:xfrm>
          <a:prstGeom prst="rect">
            <a:avLst/>
          </a:prstGeom>
          <a:noFill/>
          <a:ln>
            <a:noFill/>
          </a:ln>
        </p:spPr>
        <p:txBody>
          <a:bodyPr spcFirstLastPara="1" wrap="square" lIns="0" tIns="0" rIns="0" bIns="0" anchor="ctr" anchorCtr="0">
            <a:noAutofit/>
          </a:bodyPr>
          <a:lstStyle>
            <a:lvl1pPr lvl="0" algn="l">
              <a:lnSpc>
                <a:spcPct val="85000"/>
              </a:lnSpc>
              <a:spcBef>
                <a:spcPts val="0"/>
              </a:spcBef>
              <a:spcAft>
                <a:spcPts val="0"/>
              </a:spcAft>
              <a:buClr>
                <a:schemeClr val="dk2"/>
              </a:buClr>
              <a:buSzPts val="3600"/>
              <a:buFont typeface="Arial"/>
              <a:buNone/>
              <a:defRPr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28"/>
          <p:cNvSpPr txBox="1">
            <a:spLocks noGrp="1"/>
          </p:cNvSpPr>
          <p:nvPr>
            <p:ph type="body" idx="1"/>
          </p:nvPr>
        </p:nvSpPr>
        <p:spPr>
          <a:xfrm>
            <a:off x="904423" y="1677090"/>
            <a:ext cx="10435092" cy="4217885"/>
          </a:xfrm>
          <a:prstGeom prst="rect">
            <a:avLst/>
          </a:prstGeom>
          <a:noFill/>
          <a:ln>
            <a:noFill/>
          </a:ln>
        </p:spPr>
        <p:txBody>
          <a:bodyPr spcFirstLastPara="1" wrap="square" lIns="0" tIns="45700" rIns="0" bIns="45700" anchor="t" anchorCtr="0">
            <a:noAutofit/>
          </a:bodyPr>
          <a:lstStyle>
            <a:lvl1pPr marL="609585" lvl="0" indent="-457189" algn="l">
              <a:lnSpc>
                <a:spcPct val="107000"/>
              </a:lnSpc>
              <a:spcBef>
                <a:spcPts val="0"/>
              </a:spcBef>
              <a:spcAft>
                <a:spcPts val="0"/>
              </a:spcAft>
              <a:buClr>
                <a:schemeClr val="dk1"/>
              </a:buClr>
              <a:buSzPts val="1800"/>
              <a:buFont typeface="Arial"/>
              <a:buChar char="•"/>
              <a:defRPr sz="2400"/>
            </a:lvl1pPr>
            <a:lvl2pPr marL="1219170" lvl="1" indent="-431789" algn="l">
              <a:lnSpc>
                <a:spcPct val="107000"/>
              </a:lnSpc>
              <a:spcBef>
                <a:spcPts val="1067"/>
              </a:spcBef>
              <a:spcAft>
                <a:spcPts val="0"/>
              </a:spcAft>
              <a:buClr>
                <a:schemeClr val="dk1"/>
              </a:buClr>
              <a:buSzPts val="1500"/>
              <a:buFont typeface="Merriweather Sans"/>
              <a:buChar char="–"/>
              <a:defRPr sz="2000"/>
            </a:lvl2pPr>
            <a:lvl3pPr marL="1828754" lvl="2" indent="-365750" algn="l">
              <a:lnSpc>
                <a:spcPct val="107000"/>
              </a:lnSpc>
              <a:spcBef>
                <a:spcPts val="1067"/>
              </a:spcBef>
              <a:spcAft>
                <a:spcPts val="0"/>
              </a:spcAft>
              <a:buClr>
                <a:schemeClr val="dk1"/>
              </a:buClr>
              <a:buSzPts val="720"/>
              <a:buFont typeface="Courier New"/>
              <a:buChar char="o"/>
              <a:defRPr sz="1600"/>
            </a:lvl3pPr>
            <a:lvl4pPr marL="2438339" lvl="3" indent="-406390" algn="l">
              <a:lnSpc>
                <a:spcPct val="107000"/>
              </a:lnSpc>
              <a:spcBef>
                <a:spcPts val="1067"/>
              </a:spcBef>
              <a:spcAft>
                <a:spcPts val="0"/>
              </a:spcAft>
              <a:buClr>
                <a:schemeClr val="dk1"/>
              </a:buClr>
              <a:buSzPts val="1200"/>
              <a:buFont typeface="Merriweather Sans"/>
              <a:buChar char="–"/>
              <a:defRPr sz="1600"/>
            </a:lvl4pPr>
            <a:lvl5pPr marL="3047924" lvl="4" indent="-389457" algn="l">
              <a:lnSpc>
                <a:spcPct val="107000"/>
              </a:lnSpc>
              <a:spcBef>
                <a:spcPts val="1067"/>
              </a:spcBef>
              <a:spcAft>
                <a:spcPts val="0"/>
              </a:spcAft>
              <a:buClr>
                <a:schemeClr val="dk1"/>
              </a:buClr>
              <a:buSzPts val="1000"/>
              <a:buChar char="–"/>
              <a:defRPr sz="1333"/>
            </a:lvl5pPr>
            <a:lvl6pPr marL="3657509" lvl="5" indent="-457189" algn="l">
              <a:spcBef>
                <a:spcPts val="1067"/>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3998912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loitusdia">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B5157AC6-5DAA-D449-B9CE-7E25A021AA0B}"/>
              </a:ext>
            </a:extLst>
          </p:cNvPr>
          <p:cNvPicPr>
            <a:picLocks noChangeAspect="1"/>
          </p:cNvPicPr>
          <p:nvPr/>
        </p:nvPicPr>
        <p:blipFill>
          <a:blip r:embed="rId2"/>
          <a:srcRect/>
          <a:stretch/>
        </p:blipFill>
        <p:spPr>
          <a:xfrm>
            <a:off x="978449" y="1061075"/>
            <a:ext cx="2031473" cy="957077"/>
          </a:xfrm>
          <a:prstGeom prst="rect">
            <a:avLst/>
          </a:prstGeom>
        </p:spPr>
      </p:pic>
      <p:sp>
        <p:nvSpPr>
          <p:cNvPr id="9" name="Title 1"/>
          <p:cNvSpPr>
            <a:spLocks noGrp="1"/>
          </p:cNvSpPr>
          <p:nvPr>
            <p:ph type="ctrTitle" hasCustomPrompt="1"/>
          </p:nvPr>
        </p:nvSpPr>
        <p:spPr>
          <a:xfrm>
            <a:off x="978449" y="2947809"/>
            <a:ext cx="10311633" cy="1838535"/>
          </a:xfrm>
        </p:spPr>
        <p:txBody>
          <a:bodyPr anchor="t" anchorCtr="0">
            <a:noAutofit/>
          </a:bodyPr>
          <a:lstStyle>
            <a:lvl1pPr>
              <a:lnSpc>
                <a:spcPct val="85000"/>
              </a:lnSpc>
              <a:defRPr sz="7466">
                <a:solidFill>
                  <a:schemeClr val="bg1"/>
                </a:solidFill>
              </a:defRPr>
            </a:lvl1pPr>
          </a:lstStyle>
          <a:p>
            <a:r>
              <a:rPr lang="fi-FI"/>
              <a:t>Muokkaa pääotsikkoa napsauttamalla</a:t>
            </a:r>
            <a:endParaRPr lang="en-US"/>
          </a:p>
        </p:txBody>
      </p:sp>
      <p:sp>
        <p:nvSpPr>
          <p:cNvPr id="8" name="Subtitle 2"/>
          <p:cNvSpPr>
            <a:spLocks noGrp="1"/>
          </p:cNvSpPr>
          <p:nvPr>
            <p:ph type="subTitle" idx="1" hasCustomPrompt="1"/>
          </p:nvPr>
        </p:nvSpPr>
        <p:spPr>
          <a:xfrm>
            <a:off x="979347" y="4873524"/>
            <a:ext cx="10310736" cy="585081"/>
          </a:xfrm>
          <a:prstGeom prst="rect">
            <a:avLst/>
          </a:prstGeom>
        </p:spPr>
        <p:txBody>
          <a:bodyPr lIns="0" rIns="0" anchor="t" anchorCtr="0">
            <a:noAutofit/>
          </a:bodyPr>
          <a:lstStyle>
            <a:lvl1pPr marL="0" indent="0" algn="l">
              <a:lnSpc>
                <a:spcPct val="100000"/>
              </a:lnSpc>
              <a:spcAft>
                <a:spcPts val="0"/>
              </a:spcAft>
              <a:buNone/>
              <a:defRPr sz="3200" b="1">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Alaotsikko</a:t>
            </a:r>
            <a:endParaRPr lang="en-US"/>
          </a:p>
        </p:txBody>
      </p:sp>
      <p:sp>
        <p:nvSpPr>
          <p:cNvPr id="3" name="Tekstin paikkamerkki 2">
            <a:extLst>
              <a:ext uri="{FF2B5EF4-FFF2-40B4-BE49-F238E27FC236}">
                <a16:creationId xmlns:a16="http://schemas.microsoft.com/office/drawing/2014/main" id="{CA645D20-53F6-47A9-A67B-C5C4E0AD1E40}"/>
              </a:ext>
            </a:extLst>
          </p:cNvPr>
          <p:cNvSpPr>
            <a:spLocks noGrp="1"/>
          </p:cNvSpPr>
          <p:nvPr>
            <p:ph type="body" sz="quarter" idx="10" hasCustomPrompt="1"/>
          </p:nvPr>
        </p:nvSpPr>
        <p:spPr>
          <a:xfrm>
            <a:off x="978449" y="5883965"/>
            <a:ext cx="7548033" cy="342187"/>
          </a:xfrm>
        </p:spPr>
        <p:txBody>
          <a:bodyPr lIns="0" tIns="0" rIns="0" bIns="0">
            <a:noAutofit/>
          </a:bodyPr>
          <a:lstStyle>
            <a:lvl1pPr marL="0" indent="0">
              <a:lnSpc>
                <a:spcPct val="100000"/>
              </a:lnSpc>
              <a:spcAft>
                <a:spcPts val="0"/>
              </a:spcAft>
              <a:buNone/>
              <a:defRPr sz="2133" b="1">
                <a:solidFill>
                  <a:schemeClr val="bg1"/>
                </a:solidFill>
              </a:defRPr>
            </a:lvl1pPr>
          </a:lstStyle>
          <a:p>
            <a:pPr lvl="0"/>
            <a:r>
              <a:rPr lang="fi-FI"/>
              <a:t>Nimi / pvm</a:t>
            </a:r>
          </a:p>
        </p:txBody>
      </p:sp>
      <p:pic>
        <p:nvPicPr>
          <p:cNvPr id="7" name="Kuva 6">
            <a:extLst>
              <a:ext uri="{FF2B5EF4-FFF2-40B4-BE49-F238E27FC236}">
                <a16:creationId xmlns:a16="http://schemas.microsoft.com/office/drawing/2014/main" id="{5A78AF5E-B122-46DB-8901-A77D0060F48A}"/>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trans="0" detail="0"/>
                    </a14:imgEffect>
                  </a14:imgLayer>
                </a14:imgProps>
              </a:ext>
            </a:extLst>
          </a:blip>
          <a:stretch>
            <a:fillRect/>
          </a:stretch>
        </p:blipFill>
        <p:spPr>
          <a:xfrm>
            <a:off x="3235324" y="1201393"/>
            <a:ext cx="2260603" cy="648792"/>
          </a:xfrm>
          <a:prstGeom prst="rect">
            <a:avLst/>
          </a:prstGeom>
        </p:spPr>
      </p:pic>
    </p:spTree>
    <p:extLst>
      <p:ext uri="{BB962C8B-B14F-4D97-AF65-F5344CB8AC3E}">
        <p14:creationId xmlns:p14="http://schemas.microsoft.com/office/powerpoint/2010/main" val="3988467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Aloitusdia + kuva">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647139" y="2633662"/>
            <a:ext cx="6159076" cy="2349157"/>
          </a:xfrm>
        </p:spPr>
        <p:txBody>
          <a:bodyPr anchor="b" anchorCtr="0">
            <a:noAutofit/>
          </a:bodyPr>
          <a:lstStyle>
            <a:lvl1pPr>
              <a:lnSpc>
                <a:spcPct val="85000"/>
              </a:lnSpc>
              <a:defRPr sz="6400">
                <a:solidFill>
                  <a:schemeClr val="bg1"/>
                </a:solidFill>
              </a:defRPr>
            </a:lvl1pPr>
          </a:lstStyle>
          <a:p>
            <a:r>
              <a:rPr lang="fi-FI"/>
              <a:t>Muokkaa pääotsikkoa napsauttamalla</a:t>
            </a:r>
            <a:endParaRPr lang="en-US"/>
          </a:p>
        </p:txBody>
      </p:sp>
      <p:sp>
        <p:nvSpPr>
          <p:cNvPr id="8" name="Subtitle 2"/>
          <p:cNvSpPr>
            <a:spLocks noGrp="1"/>
          </p:cNvSpPr>
          <p:nvPr>
            <p:ph type="subTitle" idx="1" hasCustomPrompt="1"/>
          </p:nvPr>
        </p:nvSpPr>
        <p:spPr>
          <a:xfrm>
            <a:off x="647141" y="5077812"/>
            <a:ext cx="6159076" cy="453657"/>
          </a:xfrm>
          <a:prstGeom prst="rect">
            <a:avLst/>
          </a:prstGeom>
        </p:spPr>
        <p:txBody>
          <a:bodyPr lIns="0" tIns="0" rIns="0" bIns="0" anchor="t" anchorCtr="0">
            <a:noAutofit/>
          </a:bodyPr>
          <a:lstStyle>
            <a:lvl1pPr marL="0" indent="0" algn="l">
              <a:lnSpc>
                <a:spcPct val="100000"/>
              </a:lnSpc>
              <a:spcAft>
                <a:spcPts val="0"/>
              </a:spcAft>
              <a:buNone/>
              <a:defRPr sz="2933" b="1">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Alaotsikko</a:t>
            </a:r>
            <a:endParaRPr lang="en-US"/>
          </a:p>
        </p:txBody>
      </p:sp>
      <p:sp>
        <p:nvSpPr>
          <p:cNvPr id="11" name="Tekstin paikkamerkki 2">
            <a:extLst>
              <a:ext uri="{FF2B5EF4-FFF2-40B4-BE49-F238E27FC236}">
                <a16:creationId xmlns:a16="http://schemas.microsoft.com/office/drawing/2014/main" id="{7A0D5E0D-E612-44B1-8381-4EC8265D2D4A}"/>
              </a:ext>
            </a:extLst>
          </p:cNvPr>
          <p:cNvSpPr>
            <a:spLocks noGrp="1"/>
          </p:cNvSpPr>
          <p:nvPr>
            <p:ph type="body" sz="quarter" idx="10" hasCustomPrompt="1"/>
          </p:nvPr>
        </p:nvSpPr>
        <p:spPr>
          <a:xfrm>
            <a:off x="647141" y="5934744"/>
            <a:ext cx="6159076" cy="315840"/>
          </a:xfrm>
        </p:spPr>
        <p:txBody>
          <a:bodyPr lIns="0" tIns="0" rIns="0" bIns="0">
            <a:noAutofit/>
          </a:bodyPr>
          <a:lstStyle>
            <a:lvl1pPr marL="0" indent="0">
              <a:lnSpc>
                <a:spcPct val="100000"/>
              </a:lnSpc>
              <a:spcAft>
                <a:spcPts val="0"/>
              </a:spcAft>
              <a:buNone/>
              <a:defRPr sz="2133" b="1">
                <a:solidFill>
                  <a:schemeClr val="bg1"/>
                </a:solidFill>
              </a:defRPr>
            </a:lvl1pPr>
          </a:lstStyle>
          <a:p>
            <a:pPr lvl="0"/>
            <a:r>
              <a:rPr lang="fi-FI"/>
              <a:t>Nimi / pvm</a:t>
            </a:r>
          </a:p>
        </p:txBody>
      </p:sp>
      <p:sp>
        <p:nvSpPr>
          <p:cNvPr id="10" name="Kuvan paikkamerkki 2">
            <a:extLst>
              <a:ext uri="{FF2B5EF4-FFF2-40B4-BE49-F238E27FC236}">
                <a16:creationId xmlns:a16="http://schemas.microsoft.com/office/drawing/2014/main" id="{32ED3686-A12F-4190-89FF-0112BD6168F8}"/>
              </a:ext>
            </a:extLst>
          </p:cNvPr>
          <p:cNvSpPr>
            <a:spLocks noGrp="1"/>
          </p:cNvSpPr>
          <p:nvPr>
            <p:ph type="pic" sz="quarter" idx="15" hasCustomPrompt="1"/>
          </p:nvPr>
        </p:nvSpPr>
        <p:spPr>
          <a:xfrm>
            <a:off x="7285567" y="0"/>
            <a:ext cx="4906435" cy="6858000"/>
          </a:xfrm>
        </p:spPr>
        <p:txBody>
          <a:bodyPr lIns="180000" tIns="180000" rIns="180000">
            <a:noAutofit/>
          </a:bodyPr>
          <a:lstStyle>
            <a:lvl1pPr marL="0" marR="0" indent="0" algn="l" defTabSz="609585" rtl="0" eaLnBrk="1" fontAlgn="auto" latinLnBrk="0" hangingPunct="1">
              <a:lnSpc>
                <a:spcPct val="114000"/>
              </a:lnSpc>
              <a:spcBef>
                <a:spcPts val="0"/>
              </a:spcBef>
              <a:spcAft>
                <a:spcPts val="0"/>
              </a:spcAft>
              <a:buClrTx/>
              <a:buSzTx/>
              <a:buFont typeface="Arial"/>
              <a:buNone/>
              <a:tabLst/>
              <a:defRPr lang="fi-FI" sz="1333" b="0" i="0" smtClean="0">
                <a:solidFill>
                  <a:schemeClr val="bg1"/>
                </a:solidFill>
                <a:effectLst/>
              </a:defRPr>
            </a:lvl1pPr>
          </a:lstStyle>
          <a:p>
            <a:pPr marL="0" marR="0" lvl="0" indent="0" algn="l" defTabSz="609585" rtl="0" eaLnBrk="1" fontAlgn="auto" latinLnBrk="0" hangingPunct="1">
              <a:lnSpc>
                <a:spcPct val="114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2" name="Tekstin paikkamerkki 2">
            <a:extLst>
              <a:ext uri="{FF2B5EF4-FFF2-40B4-BE49-F238E27FC236}">
                <a16:creationId xmlns:a16="http://schemas.microsoft.com/office/drawing/2014/main" id="{7B75B78D-FF90-4001-8307-6C1B603FD8B2}"/>
              </a:ext>
            </a:extLst>
          </p:cNvPr>
          <p:cNvSpPr>
            <a:spLocks noGrp="1"/>
          </p:cNvSpPr>
          <p:nvPr>
            <p:ph type="body" sz="quarter" idx="17" hasCustomPrompt="1"/>
          </p:nvPr>
        </p:nvSpPr>
        <p:spPr>
          <a:xfrm>
            <a:off x="10596638" y="6371282"/>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pic>
        <p:nvPicPr>
          <p:cNvPr id="3" name="Kuva 2">
            <a:extLst>
              <a:ext uri="{FF2B5EF4-FFF2-40B4-BE49-F238E27FC236}">
                <a16:creationId xmlns:a16="http://schemas.microsoft.com/office/drawing/2014/main" id="{0C9D3775-4777-46A2-65DD-18E81B0E7816}"/>
              </a:ext>
            </a:extLst>
          </p:cNvPr>
          <p:cNvPicPr>
            <a:picLocks noChangeAspect="1"/>
          </p:cNvPicPr>
          <p:nvPr userDrawn="1"/>
        </p:nvPicPr>
        <p:blipFill>
          <a:blip r:embed="rId2"/>
          <a:srcRect/>
          <a:stretch/>
        </p:blipFill>
        <p:spPr>
          <a:xfrm>
            <a:off x="466727" y="1005976"/>
            <a:ext cx="2148427" cy="1012177"/>
          </a:xfrm>
          <a:prstGeom prst="rect">
            <a:avLst/>
          </a:prstGeom>
        </p:spPr>
      </p:pic>
      <p:pic>
        <p:nvPicPr>
          <p:cNvPr id="14" name="Kuva 13">
            <a:extLst>
              <a:ext uri="{FF2B5EF4-FFF2-40B4-BE49-F238E27FC236}">
                <a16:creationId xmlns:a16="http://schemas.microsoft.com/office/drawing/2014/main" id="{5E8C3409-F421-49AF-A310-D368C2043FFC}"/>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trans="0" detail="0"/>
                    </a14:imgEffect>
                  </a14:imgLayer>
                </a14:imgProps>
              </a:ext>
            </a:extLst>
          </a:blip>
          <a:stretch>
            <a:fillRect/>
          </a:stretch>
        </p:blipFill>
        <p:spPr>
          <a:xfrm>
            <a:off x="3235324" y="1201393"/>
            <a:ext cx="2260603" cy="648792"/>
          </a:xfrm>
          <a:prstGeom prst="rect">
            <a:avLst/>
          </a:prstGeom>
        </p:spPr>
      </p:pic>
    </p:spTree>
    <p:extLst>
      <p:ext uri="{BB962C8B-B14F-4D97-AF65-F5344CB8AC3E}">
        <p14:creationId xmlns:p14="http://schemas.microsoft.com/office/powerpoint/2010/main" val="2758342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Iso väliotsikko väritaustalla">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879501" y="1200006"/>
            <a:ext cx="10433001" cy="4457989"/>
          </a:xfrm>
        </p:spPr>
        <p:txBody>
          <a:bodyPr anchor="ctr" anchorCtr="0">
            <a:noAutofit/>
          </a:bodyPr>
          <a:lstStyle>
            <a:lvl1pPr algn="ctr">
              <a:lnSpc>
                <a:spcPct val="90000"/>
              </a:lnSpc>
              <a:defRPr sz="7466">
                <a:solidFill>
                  <a:schemeClr val="bg1"/>
                </a:solidFill>
              </a:defRPr>
            </a:lvl1pPr>
          </a:lstStyle>
          <a:p>
            <a:r>
              <a:rPr lang="fi-FI"/>
              <a:t>Muokkaa väliotsikkoa napsauttamalla</a:t>
            </a:r>
            <a:endParaRPr lang="en-US"/>
          </a:p>
        </p:txBody>
      </p:sp>
      <p:pic>
        <p:nvPicPr>
          <p:cNvPr id="2" name="Kuva 1">
            <a:extLst>
              <a:ext uri="{FF2B5EF4-FFF2-40B4-BE49-F238E27FC236}">
                <a16:creationId xmlns:a16="http://schemas.microsoft.com/office/drawing/2014/main" id="{1C0C32D5-3901-A470-2A15-545C50630A65}"/>
              </a:ext>
            </a:extLst>
          </p:cNvPr>
          <p:cNvPicPr>
            <a:picLocks noChangeAspect="1"/>
          </p:cNvPicPr>
          <p:nvPr userDrawn="1"/>
        </p:nvPicPr>
        <p:blipFill>
          <a:blip r:embed="rId2"/>
          <a:srcRect/>
          <a:stretch/>
        </p:blipFill>
        <p:spPr>
          <a:xfrm>
            <a:off x="484868" y="6057822"/>
            <a:ext cx="1280232" cy="603149"/>
          </a:xfrm>
          <a:prstGeom prst="rect">
            <a:avLst/>
          </a:prstGeom>
        </p:spPr>
      </p:pic>
      <p:pic>
        <p:nvPicPr>
          <p:cNvPr id="4" name="Kuva 3">
            <a:extLst>
              <a:ext uri="{FF2B5EF4-FFF2-40B4-BE49-F238E27FC236}">
                <a16:creationId xmlns:a16="http://schemas.microsoft.com/office/drawing/2014/main" id="{ED361E7D-F0ED-44E7-B93C-1E8A14360E11}"/>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trans="0" detail="0"/>
                    </a14:imgEffect>
                  </a14:imgLayer>
                </a14:imgProps>
              </a:ext>
            </a:extLst>
          </a:blip>
          <a:stretch>
            <a:fillRect/>
          </a:stretch>
        </p:blipFill>
        <p:spPr>
          <a:xfrm>
            <a:off x="1956858" y="6057822"/>
            <a:ext cx="1821039" cy="522637"/>
          </a:xfrm>
          <a:prstGeom prst="rect">
            <a:avLst/>
          </a:prstGeom>
        </p:spPr>
      </p:pic>
    </p:spTree>
    <p:extLst>
      <p:ext uri="{BB962C8B-B14F-4D97-AF65-F5344CB8AC3E}">
        <p14:creationId xmlns:p14="http://schemas.microsoft.com/office/powerpoint/2010/main" val="38216506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 Iso väliotsikko kuvan päällä">
    <p:bg>
      <p:bgPr>
        <a:solidFill>
          <a:schemeClr val="bg1"/>
        </a:solidFill>
        <a:effectLst/>
      </p:bgPr>
    </p:bg>
    <p:spTree>
      <p:nvGrpSpPr>
        <p:cNvPr id="1" name=""/>
        <p:cNvGrpSpPr/>
        <p:nvPr/>
      </p:nvGrpSpPr>
      <p:grpSpPr>
        <a:xfrm>
          <a:off x="0" y="0"/>
          <a:ext cx="0" cy="0"/>
          <a:chOff x="0" y="0"/>
          <a:chExt cx="0" cy="0"/>
        </a:xfrm>
      </p:grpSpPr>
      <p:sp>
        <p:nvSpPr>
          <p:cNvPr id="5" name="Kuvan paikkamerkki 2">
            <a:extLst>
              <a:ext uri="{FF2B5EF4-FFF2-40B4-BE49-F238E27FC236}">
                <a16:creationId xmlns:a16="http://schemas.microsoft.com/office/drawing/2014/main" id="{6BB53CD9-1364-4369-A795-7748F443FEEB}"/>
              </a:ext>
            </a:extLst>
          </p:cNvPr>
          <p:cNvSpPr>
            <a:spLocks noGrp="1"/>
          </p:cNvSpPr>
          <p:nvPr>
            <p:ph type="pic" sz="quarter" idx="13" hasCustomPrompt="1"/>
          </p:nvPr>
        </p:nvSpPr>
        <p:spPr>
          <a:xfrm>
            <a:off x="1" y="0"/>
            <a:ext cx="12192001" cy="6858000"/>
          </a:xfrm>
        </p:spPr>
        <p:txBody>
          <a:bodyPr lIns="252000" tIns="252000" rIns="252000" bIns="252000" anchor="b" anchorCtr="0">
            <a:normAutofit/>
          </a:bodyPr>
          <a:lstStyle>
            <a:lvl1pPr marL="0" indent="0" algn="l">
              <a:lnSpc>
                <a:spcPct val="114000"/>
              </a:lnSpc>
              <a:spcAft>
                <a:spcPts val="0"/>
              </a:spcAft>
              <a:buNone/>
              <a:defRPr sz="1467"/>
            </a:lvl1pPr>
          </a:lstStyle>
          <a:p>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4" name="Tekstin paikkamerkki 2">
            <a:extLst>
              <a:ext uri="{FF2B5EF4-FFF2-40B4-BE49-F238E27FC236}">
                <a16:creationId xmlns:a16="http://schemas.microsoft.com/office/drawing/2014/main" id="{410E57AC-F052-4EB4-91E4-68D1C8D2F347}"/>
              </a:ext>
            </a:extLst>
          </p:cNvPr>
          <p:cNvSpPr>
            <a:spLocks noGrp="1"/>
          </p:cNvSpPr>
          <p:nvPr>
            <p:ph type="body" sz="quarter" idx="16" hasCustomPrompt="1"/>
          </p:nvPr>
        </p:nvSpPr>
        <p:spPr>
          <a:xfrm>
            <a:off x="10596638" y="6371282"/>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sp>
        <p:nvSpPr>
          <p:cNvPr id="2" name="Otsikko 1">
            <a:extLst>
              <a:ext uri="{FF2B5EF4-FFF2-40B4-BE49-F238E27FC236}">
                <a16:creationId xmlns:a16="http://schemas.microsoft.com/office/drawing/2014/main" id="{9C77320A-281E-4200-BCF9-5CC0B2AF28D7}"/>
              </a:ext>
            </a:extLst>
          </p:cNvPr>
          <p:cNvSpPr>
            <a:spLocks noGrp="1"/>
          </p:cNvSpPr>
          <p:nvPr>
            <p:ph type="title" hasCustomPrompt="1"/>
          </p:nvPr>
        </p:nvSpPr>
        <p:spPr>
          <a:xfrm>
            <a:off x="556590" y="614305"/>
            <a:ext cx="6116436" cy="1971126"/>
          </a:xfrm>
          <a:solidFill>
            <a:schemeClr val="tx2"/>
          </a:solidFill>
        </p:spPr>
        <p:txBody>
          <a:bodyPr wrap="square" lIns="252000" tIns="252000" rIns="72000" bIns="180000" anchor="ctr" anchorCtr="0">
            <a:spAutoFit/>
          </a:bodyPr>
          <a:lstStyle>
            <a:lvl1pPr>
              <a:lnSpc>
                <a:spcPct val="85000"/>
              </a:lnSpc>
              <a:defRPr sz="5867">
                <a:solidFill>
                  <a:schemeClr val="bg1"/>
                </a:solidFill>
              </a:defRPr>
            </a:lvl1pPr>
          </a:lstStyle>
          <a:p>
            <a:r>
              <a:rPr lang="fi-FI"/>
              <a:t>Väliotsikko kuvan päällä</a:t>
            </a:r>
          </a:p>
        </p:txBody>
      </p:sp>
    </p:spTree>
    <p:extLst>
      <p:ext uri="{BB962C8B-B14F-4D97-AF65-F5344CB8AC3E}">
        <p14:creationId xmlns:p14="http://schemas.microsoft.com/office/powerpoint/2010/main" val="856740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Otsikko + teksti">
    <p:bg>
      <p:bgPr>
        <a:solidFill>
          <a:schemeClr val="bg1"/>
        </a:solidFill>
        <a:effectLst/>
      </p:bgPr>
    </p:bg>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904424" y="746064"/>
            <a:ext cx="10435091" cy="715331"/>
          </a:xfrm>
          <a:prstGeom prst="rect">
            <a:avLst/>
          </a:prstGeom>
        </p:spPr>
        <p:txBody>
          <a:bodyPr vert="horz" lIns="0" tIns="0" rIns="0" bIns="0" rtlCol="0" anchor="ctr" anchorCtr="0">
            <a:noAutofit/>
          </a:bodyPr>
          <a:lstStyle>
            <a:lvl1pPr>
              <a:lnSpc>
                <a:spcPct val="85000"/>
              </a:lnSpc>
              <a:defRPr sz="4800">
                <a:solidFill>
                  <a:schemeClr val="tx2"/>
                </a:solidFill>
              </a:defRPr>
            </a:lvl1pPr>
          </a:lstStyle>
          <a:p>
            <a:r>
              <a:rPr lang="fi-FI"/>
              <a:t>Muokkaa otsikkoa napsauttamalla</a:t>
            </a:r>
            <a:endParaRPr lang="en-US"/>
          </a:p>
        </p:txBody>
      </p:sp>
      <p:sp>
        <p:nvSpPr>
          <p:cNvPr id="4" name="Text Placeholder 2"/>
          <p:cNvSpPr>
            <a:spLocks noGrp="1"/>
          </p:cNvSpPr>
          <p:nvPr>
            <p:ph type="body" idx="1" hasCustomPrompt="1"/>
          </p:nvPr>
        </p:nvSpPr>
        <p:spPr>
          <a:xfrm>
            <a:off x="904423" y="1677090"/>
            <a:ext cx="10435092" cy="4217885"/>
          </a:xfrm>
          <a:prstGeom prst="rect">
            <a:avLst/>
          </a:prstGeom>
        </p:spPr>
        <p:txBody>
          <a:bodyPr vert="horz" lIns="0" tIns="45720" rIns="0" bIns="45720" rtlCol="0">
            <a:noAutofit/>
          </a:bodyPr>
          <a:lstStyle>
            <a:lvl1pPr marL="239178" indent="-239178">
              <a:lnSpc>
                <a:spcPct val="107000"/>
              </a:lnSpc>
              <a:spcAft>
                <a:spcPts val="1067"/>
              </a:spcAft>
              <a:buFont typeface="Arial"/>
              <a:buChar char="•"/>
              <a:defRPr sz="2400"/>
            </a:lvl1pPr>
            <a:lvl2pPr marL="719982" indent="-239994">
              <a:lnSpc>
                <a:spcPct val="107000"/>
              </a:lnSpc>
              <a:spcAft>
                <a:spcPts val="1067"/>
              </a:spcAft>
              <a:buFont typeface="Lucida Grande"/>
              <a:buChar char="–"/>
              <a:defRPr sz="2000"/>
            </a:lvl2pPr>
            <a:lvl3pPr marL="1199970" indent="-239994">
              <a:lnSpc>
                <a:spcPct val="107000"/>
              </a:lnSpc>
              <a:spcAft>
                <a:spcPts val="1067"/>
              </a:spcAft>
              <a:buSzPct val="60000"/>
              <a:buFont typeface="Courier New"/>
              <a:buChar char="o"/>
              <a:defRPr sz="1600"/>
            </a:lvl3pPr>
            <a:lvl4pPr marL="1679958" indent="-239994">
              <a:lnSpc>
                <a:spcPct val="107000"/>
              </a:lnSpc>
              <a:spcAft>
                <a:spcPts val="1067"/>
              </a:spcAft>
              <a:buSzPct val="100000"/>
              <a:buFont typeface="Lucida Grande"/>
              <a:buChar char="–"/>
              <a:defRPr sz="1600"/>
            </a:lvl4pPr>
            <a:lvl5pPr marL="2159946">
              <a:lnSpc>
                <a:spcPct val="107000"/>
              </a:lnSpc>
              <a:spcAft>
                <a:spcPts val="1067"/>
              </a:spcAft>
              <a:defRPr sz="1333"/>
            </a:lvl5pPr>
          </a:lstStyle>
          <a:p>
            <a:pPr lvl="0"/>
            <a:r>
              <a:rPr lang="fi-FI"/>
              <a:t>Muokkaa tekstiä napsauttamalla. Voit siirtää tekstilaatikoita ylemmäs tai alemmas otsikon pituuden ja sisältötekstin määrän mukaan. </a:t>
            </a:r>
          </a:p>
          <a:p>
            <a:pPr lvl="1"/>
            <a:r>
              <a:rPr lang="fi-FI"/>
              <a:t>toinen taso</a:t>
            </a:r>
          </a:p>
          <a:p>
            <a:pPr lvl="2"/>
            <a:r>
              <a:rPr lang="fi-FI"/>
              <a:t>kolmas taso</a:t>
            </a:r>
          </a:p>
          <a:p>
            <a:pPr lvl="3"/>
            <a:r>
              <a:rPr lang="fi-FI"/>
              <a:t>neljäs taso</a:t>
            </a:r>
          </a:p>
          <a:p>
            <a:pPr lvl="4"/>
            <a:r>
              <a:rPr lang="fi-FI"/>
              <a:t>viides taso</a:t>
            </a:r>
            <a:endParaRPr lang="en-US"/>
          </a:p>
        </p:txBody>
      </p:sp>
    </p:spTree>
    <p:extLst>
      <p:ext uri="{BB962C8B-B14F-4D97-AF65-F5344CB8AC3E}">
        <p14:creationId xmlns:p14="http://schemas.microsoft.com/office/powerpoint/2010/main" val="41581361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Otsikko + teksti + kuva">
    <p:bg>
      <p:bgPr>
        <a:solidFill>
          <a:schemeClr val="bg1"/>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872755" y="714560"/>
            <a:ext cx="5714699" cy="1443296"/>
          </a:xfrm>
          <a:prstGeom prst="rect">
            <a:avLst/>
          </a:prstGeom>
        </p:spPr>
        <p:txBody>
          <a:bodyPr vert="horz" lIns="0" tIns="0" rIns="0" bIns="0" rtlCol="0" anchor="b" anchorCtr="0">
            <a:noAutofit/>
          </a:bodyPr>
          <a:lstStyle>
            <a:lvl1pPr>
              <a:lnSpc>
                <a:spcPct val="85000"/>
              </a:lnSpc>
              <a:defRPr sz="4800">
                <a:solidFill>
                  <a:schemeClr val="tx2"/>
                </a:solidFill>
              </a:defRPr>
            </a:lvl1pPr>
          </a:lstStyle>
          <a:p>
            <a:r>
              <a:rPr lang="fi-FI"/>
              <a:t>Muokkaa otsikkoa napsauttamalla</a:t>
            </a:r>
            <a:endParaRPr lang="en-US"/>
          </a:p>
        </p:txBody>
      </p:sp>
      <p:sp>
        <p:nvSpPr>
          <p:cNvPr id="10" name="Text Placeholder 9">
            <a:extLst>
              <a:ext uri="{FF2B5EF4-FFF2-40B4-BE49-F238E27FC236}">
                <a16:creationId xmlns:a16="http://schemas.microsoft.com/office/drawing/2014/main" id="{56F31A14-407D-4A10-A184-2212C79BACC1}"/>
              </a:ext>
            </a:extLst>
          </p:cNvPr>
          <p:cNvSpPr>
            <a:spLocks noGrp="1"/>
          </p:cNvSpPr>
          <p:nvPr>
            <p:ph type="body" sz="quarter" idx="12" hasCustomPrompt="1"/>
          </p:nvPr>
        </p:nvSpPr>
        <p:spPr>
          <a:xfrm>
            <a:off x="872754" y="2331307"/>
            <a:ext cx="5714700" cy="3479115"/>
          </a:xfrm>
          <a:noFill/>
        </p:spPr>
        <p:txBody>
          <a:bodyPr lIns="0" tIns="0" rIns="0" bIns="0">
            <a:noAutofit/>
          </a:bodyPr>
          <a:lstStyle>
            <a:lvl1pPr marL="239994" indent="-239994">
              <a:lnSpc>
                <a:spcPct val="107000"/>
              </a:lnSpc>
              <a:spcAft>
                <a:spcPts val="800"/>
              </a:spcAft>
              <a:buFont typeface="Arial" panose="020B0604020202020204" pitchFamily="34" charset="0"/>
              <a:buChar char="•"/>
              <a:defRPr sz="2133" baseline="0">
                <a:solidFill>
                  <a:schemeClr val="tx1"/>
                </a:solidFill>
              </a:defRPr>
            </a:lvl1pPr>
            <a:lvl2pPr marL="719982" indent="-239994">
              <a:lnSpc>
                <a:spcPct val="107000"/>
              </a:lnSpc>
              <a:spcAft>
                <a:spcPts val="800"/>
              </a:spcAft>
              <a:buFont typeface="Arial" panose="020B0604020202020204" pitchFamily="34" charset="0"/>
              <a:buChar char="–"/>
              <a:defRPr sz="1867" baseline="0">
                <a:solidFill>
                  <a:schemeClr val="tx1"/>
                </a:solidFill>
              </a:defRPr>
            </a:lvl2pPr>
            <a:lvl3pPr marL="479988" indent="-239994">
              <a:lnSpc>
                <a:spcPts val="2933"/>
              </a:lnSpc>
              <a:buSzPct val="90000"/>
              <a:buFont typeface="Lucida Grande"/>
              <a:buChar char="-"/>
              <a:defRPr sz="2400" baseline="0"/>
            </a:lvl3pPr>
            <a:lvl4pPr>
              <a:lnSpc>
                <a:spcPts val="2533"/>
              </a:lnSpc>
              <a:defRPr sz="2133"/>
            </a:lvl4pPr>
            <a:lvl5pPr>
              <a:lnSpc>
                <a:spcPts val="2533"/>
              </a:lnSpc>
              <a:defRPr sz="2133"/>
            </a:lvl5pPr>
          </a:lstStyle>
          <a:p>
            <a:pPr lvl="0"/>
            <a:r>
              <a:rPr lang="fi-FI"/>
              <a:t>Muokkaa tekstiä napsauttamalla. Voit siirtää tekstilaatikoita ylemmäs tai alemmas otsikon pituuden ja sisältötekstin määrän mukaan.</a:t>
            </a:r>
          </a:p>
          <a:p>
            <a:pPr lvl="1"/>
            <a:r>
              <a:rPr lang="fi-FI"/>
              <a:t>Toinen taso</a:t>
            </a:r>
          </a:p>
        </p:txBody>
      </p:sp>
      <p:sp>
        <p:nvSpPr>
          <p:cNvPr id="6" name="Kuvan paikkamerkki 2">
            <a:extLst>
              <a:ext uri="{FF2B5EF4-FFF2-40B4-BE49-F238E27FC236}">
                <a16:creationId xmlns:a16="http://schemas.microsoft.com/office/drawing/2014/main" id="{94FC3E8E-0DC2-45F2-96A6-E8B0DA7542AB}"/>
              </a:ext>
            </a:extLst>
          </p:cNvPr>
          <p:cNvSpPr>
            <a:spLocks noGrp="1"/>
          </p:cNvSpPr>
          <p:nvPr>
            <p:ph type="pic" sz="quarter" idx="13" hasCustomPrompt="1"/>
          </p:nvPr>
        </p:nvSpPr>
        <p:spPr>
          <a:xfrm>
            <a:off x="6952232" y="0"/>
            <a:ext cx="5239769" cy="6858000"/>
          </a:xfrm>
        </p:spPr>
        <p:txBody>
          <a:bodyPr lIns="216000" tIns="216000" rIns="180000">
            <a:normAutofit/>
          </a:bodyPr>
          <a:lstStyle>
            <a:lvl1pPr marL="0" marR="0" indent="0" algn="l" defTabSz="609585" rtl="0" eaLnBrk="1" fontAlgn="auto" latinLnBrk="0" hangingPunct="1">
              <a:lnSpc>
                <a:spcPct val="114000"/>
              </a:lnSpc>
              <a:spcBef>
                <a:spcPts val="0"/>
              </a:spcBef>
              <a:spcAft>
                <a:spcPts val="0"/>
              </a:spcAft>
              <a:buClrTx/>
              <a:buSzTx/>
              <a:buFont typeface="Arial"/>
              <a:buNone/>
              <a:tabLst/>
              <a:defRPr sz="1333"/>
            </a:lvl1pPr>
          </a:lstStyle>
          <a:p>
            <a:pPr marL="0" marR="0" lvl="0" indent="0" algn="l" defTabSz="609585" rtl="0" eaLnBrk="1" fontAlgn="auto" latinLnBrk="0" hangingPunct="1">
              <a:lnSpc>
                <a:spcPct val="114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a:t>
            </a:r>
            <a:br>
              <a:rPr lang="fi-FI"/>
            </a:br>
            <a:r>
              <a:rPr lang="fi-FI"/>
              <a:t>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a:t>
            </a:r>
          </a:p>
        </p:txBody>
      </p:sp>
      <p:sp>
        <p:nvSpPr>
          <p:cNvPr id="8" name="Tekstin paikkamerkki 2">
            <a:extLst>
              <a:ext uri="{FF2B5EF4-FFF2-40B4-BE49-F238E27FC236}">
                <a16:creationId xmlns:a16="http://schemas.microsoft.com/office/drawing/2014/main" id="{5DBEC439-60DC-4E06-AF8F-66E0FE2BDB55}"/>
              </a:ext>
            </a:extLst>
          </p:cNvPr>
          <p:cNvSpPr>
            <a:spLocks noGrp="1"/>
          </p:cNvSpPr>
          <p:nvPr>
            <p:ph type="body" sz="quarter" idx="17" hasCustomPrompt="1"/>
          </p:nvPr>
        </p:nvSpPr>
        <p:spPr>
          <a:xfrm>
            <a:off x="10587540" y="6371282"/>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spTree>
    <p:extLst>
      <p:ext uri="{BB962C8B-B14F-4D97-AF65-F5344CB8AC3E}">
        <p14:creationId xmlns:p14="http://schemas.microsoft.com/office/powerpoint/2010/main" val="38667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26.11.2024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9187573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Otsikko + teksti + 2 kuvaa">
    <p:bg>
      <p:bgPr>
        <a:solidFill>
          <a:schemeClr val="bg1"/>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872755" y="714560"/>
            <a:ext cx="5714699" cy="1443296"/>
          </a:xfrm>
          <a:prstGeom prst="rect">
            <a:avLst/>
          </a:prstGeom>
        </p:spPr>
        <p:txBody>
          <a:bodyPr vert="horz" lIns="0" tIns="0" rIns="0" bIns="0" rtlCol="0" anchor="b" anchorCtr="0">
            <a:noAutofit/>
          </a:bodyPr>
          <a:lstStyle>
            <a:lvl1pPr>
              <a:lnSpc>
                <a:spcPct val="85000"/>
              </a:lnSpc>
              <a:defRPr sz="4800">
                <a:solidFill>
                  <a:schemeClr val="tx2"/>
                </a:solidFill>
              </a:defRPr>
            </a:lvl1pPr>
          </a:lstStyle>
          <a:p>
            <a:r>
              <a:rPr lang="fi-FI"/>
              <a:t>Muokkaa otsikkoa napsauttamalla</a:t>
            </a:r>
            <a:endParaRPr lang="en-US"/>
          </a:p>
        </p:txBody>
      </p:sp>
      <p:sp>
        <p:nvSpPr>
          <p:cNvPr id="10" name="Text Placeholder 9">
            <a:extLst>
              <a:ext uri="{FF2B5EF4-FFF2-40B4-BE49-F238E27FC236}">
                <a16:creationId xmlns:a16="http://schemas.microsoft.com/office/drawing/2014/main" id="{56F31A14-407D-4A10-A184-2212C79BACC1}"/>
              </a:ext>
            </a:extLst>
          </p:cNvPr>
          <p:cNvSpPr>
            <a:spLocks noGrp="1"/>
          </p:cNvSpPr>
          <p:nvPr>
            <p:ph type="body" sz="quarter" idx="12" hasCustomPrompt="1"/>
          </p:nvPr>
        </p:nvSpPr>
        <p:spPr>
          <a:xfrm>
            <a:off x="872754" y="2331307"/>
            <a:ext cx="5714700" cy="3479115"/>
          </a:xfrm>
          <a:noFill/>
        </p:spPr>
        <p:txBody>
          <a:bodyPr lIns="0" tIns="0" rIns="0" bIns="0">
            <a:noAutofit/>
          </a:bodyPr>
          <a:lstStyle>
            <a:lvl1pPr marL="239994" indent="-239994">
              <a:lnSpc>
                <a:spcPct val="107000"/>
              </a:lnSpc>
              <a:spcAft>
                <a:spcPts val="800"/>
              </a:spcAft>
              <a:buFont typeface="Arial" panose="020B0604020202020204" pitchFamily="34" charset="0"/>
              <a:buChar char="•"/>
              <a:defRPr sz="2133" baseline="0">
                <a:solidFill>
                  <a:schemeClr val="tx1"/>
                </a:solidFill>
              </a:defRPr>
            </a:lvl1pPr>
            <a:lvl2pPr marL="719982" indent="-239994">
              <a:lnSpc>
                <a:spcPct val="107000"/>
              </a:lnSpc>
              <a:spcAft>
                <a:spcPts val="800"/>
              </a:spcAft>
              <a:buFont typeface="Arial" panose="020B0604020202020204" pitchFamily="34" charset="0"/>
              <a:buChar char="–"/>
              <a:defRPr sz="1867" baseline="0">
                <a:solidFill>
                  <a:schemeClr val="tx1"/>
                </a:solidFill>
              </a:defRPr>
            </a:lvl2pPr>
            <a:lvl3pPr marL="479988" indent="-239994">
              <a:lnSpc>
                <a:spcPts val="2933"/>
              </a:lnSpc>
              <a:buSzPct val="90000"/>
              <a:buFont typeface="Lucida Grande"/>
              <a:buChar char="-"/>
              <a:defRPr sz="2400" baseline="0"/>
            </a:lvl3pPr>
            <a:lvl4pPr>
              <a:lnSpc>
                <a:spcPts val="2533"/>
              </a:lnSpc>
              <a:defRPr sz="2133"/>
            </a:lvl4pPr>
            <a:lvl5pPr>
              <a:lnSpc>
                <a:spcPts val="2533"/>
              </a:lnSpc>
              <a:defRPr sz="2133"/>
            </a:lvl5pPr>
          </a:lstStyle>
          <a:p>
            <a:pPr lvl="0"/>
            <a:r>
              <a:rPr lang="fi-FI"/>
              <a:t>Muokkaa tekstiä napsauttamalla. Voit siirtää tekstilaatikoita ylemmäs tai alemmas otsikon pituuden ja sisältötekstin määrän mukaan.</a:t>
            </a:r>
          </a:p>
          <a:p>
            <a:pPr lvl="1"/>
            <a:r>
              <a:rPr lang="fi-FI"/>
              <a:t>Toinen taso</a:t>
            </a:r>
          </a:p>
        </p:txBody>
      </p:sp>
      <p:sp>
        <p:nvSpPr>
          <p:cNvPr id="9" name="Kuvan paikkamerkki 2">
            <a:extLst>
              <a:ext uri="{FF2B5EF4-FFF2-40B4-BE49-F238E27FC236}">
                <a16:creationId xmlns:a16="http://schemas.microsoft.com/office/drawing/2014/main" id="{5D08F5D4-B30E-481D-8F0A-A67744EE110B}"/>
              </a:ext>
            </a:extLst>
          </p:cNvPr>
          <p:cNvSpPr>
            <a:spLocks noGrp="1"/>
          </p:cNvSpPr>
          <p:nvPr>
            <p:ph type="pic" sz="quarter" idx="13" hasCustomPrompt="1"/>
          </p:nvPr>
        </p:nvSpPr>
        <p:spPr>
          <a:xfrm>
            <a:off x="6858656" y="446781"/>
            <a:ext cx="5040000" cy="2784000"/>
          </a:xfrm>
        </p:spPr>
        <p:txBody>
          <a:bodyPr lIns="144000" tIns="0" rIns="144000" anchor="ctr" anchorCtr="0">
            <a:noAutofit/>
          </a:bodyPr>
          <a:lstStyle>
            <a:lvl1pPr marL="0" marR="0" indent="0" algn="l" defTabSz="609585" rtl="0" eaLnBrk="1" fontAlgn="auto" latinLnBrk="0" hangingPunct="1">
              <a:lnSpc>
                <a:spcPct val="100000"/>
              </a:lnSpc>
              <a:spcBef>
                <a:spcPts val="0"/>
              </a:spcBef>
              <a:spcAft>
                <a:spcPts val="0"/>
              </a:spcAft>
              <a:buClrTx/>
              <a:buSzTx/>
              <a:buFont typeface="Arial"/>
              <a:buNone/>
              <a:tabLst/>
              <a:defRPr sz="1133"/>
            </a:lvl1pPr>
          </a:lstStyle>
          <a:p>
            <a:pPr marL="0" marR="0" lvl="0" indent="0" algn="l" defTabSz="609585" rtl="0" eaLnBrk="1" fontAlgn="auto" latinLnBrk="0" hangingPunct="1">
              <a:lnSpc>
                <a:spcPct val="100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1" name="Tekstin paikkamerkki 2">
            <a:extLst>
              <a:ext uri="{FF2B5EF4-FFF2-40B4-BE49-F238E27FC236}">
                <a16:creationId xmlns:a16="http://schemas.microsoft.com/office/drawing/2014/main" id="{9EDF4FB6-C203-4B5B-B8C6-D2C927FAEDE6}"/>
              </a:ext>
            </a:extLst>
          </p:cNvPr>
          <p:cNvSpPr>
            <a:spLocks noGrp="1"/>
          </p:cNvSpPr>
          <p:nvPr>
            <p:ph type="body" sz="quarter" idx="16" hasCustomPrompt="1"/>
          </p:nvPr>
        </p:nvSpPr>
        <p:spPr>
          <a:xfrm>
            <a:off x="9163664" y="3270046"/>
            <a:ext cx="2734992" cy="205965"/>
          </a:xfrm>
        </p:spPr>
        <p:txBody>
          <a:bodyPr lIns="0" tIns="0" rIns="0" bIns="0" anchor="b" anchorCtr="0">
            <a:noAutofit/>
          </a:bodyPr>
          <a:lstStyle>
            <a:lvl1pPr marL="0" indent="0" algn="r">
              <a:lnSpc>
                <a:spcPct val="90000"/>
              </a:lnSpc>
              <a:spcAft>
                <a:spcPts val="0"/>
              </a:spcAft>
              <a:buNone/>
              <a:defRPr sz="1067"/>
            </a:lvl1pPr>
          </a:lstStyle>
          <a:p>
            <a:pPr lvl="0"/>
            <a:r>
              <a:rPr lang="fi-FI"/>
              <a:t>Kuva: Kuvaajan nimi </a:t>
            </a:r>
          </a:p>
        </p:txBody>
      </p:sp>
      <p:sp>
        <p:nvSpPr>
          <p:cNvPr id="12" name="Kuvan paikkamerkki 2">
            <a:extLst>
              <a:ext uri="{FF2B5EF4-FFF2-40B4-BE49-F238E27FC236}">
                <a16:creationId xmlns:a16="http://schemas.microsoft.com/office/drawing/2014/main" id="{1747F73E-808D-4F4D-B519-9D3F19B14171}"/>
              </a:ext>
            </a:extLst>
          </p:cNvPr>
          <p:cNvSpPr>
            <a:spLocks noGrp="1"/>
          </p:cNvSpPr>
          <p:nvPr>
            <p:ph type="pic" sz="quarter" idx="17" hasCustomPrompt="1"/>
          </p:nvPr>
        </p:nvSpPr>
        <p:spPr>
          <a:xfrm>
            <a:off x="6858656" y="3614597"/>
            <a:ext cx="5040000" cy="2784000"/>
          </a:xfrm>
        </p:spPr>
        <p:txBody>
          <a:bodyPr lIns="144000" tIns="0" rIns="144000" anchor="ctr" anchorCtr="0">
            <a:normAutofit/>
          </a:bodyPr>
          <a:lstStyle>
            <a:lvl1pPr marL="0" marR="0" indent="0" algn="l" defTabSz="609585" rtl="0" eaLnBrk="1" fontAlgn="auto" latinLnBrk="0" hangingPunct="1">
              <a:lnSpc>
                <a:spcPct val="100000"/>
              </a:lnSpc>
              <a:spcBef>
                <a:spcPts val="0"/>
              </a:spcBef>
              <a:spcAft>
                <a:spcPts val="0"/>
              </a:spcAft>
              <a:buClrTx/>
              <a:buSzTx/>
              <a:buFont typeface="Arial"/>
              <a:buNone/>
              <a:tabLst/>
              <a:defRPr sz="1133"/>
            </a:lvl1pPr>
          </a:lstStyle>
          <a:p>
            <a:pPr marL="0" marR="0" lvl="0" indent="0" algn="l" defTabSz="609585" rtl="0" eaLnBrk="1" fontAlgn="auto" latinLnBrk="0" hangingPunct="1">
              <a:lnSpc>
                <a:spcPct val="100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4" name="Tekstin paikkamerkki 2">
            <a:extLst>
              <a:ext uri="{FF2B5EF4-FFF2-40B4-BE49-F238E27FC236}">
                <a16:creationId xmlns:a16="http://schemas.microsoft.com/office/drawing/2014/main" id="{C3FFB981-5C4F-420D-A592-673A569A8858}"/>
              </a:ext>
            </a:extLst>
          </p:cNvPr>
          <p:cNvSpPr>
            <a:spLocks noGrp="1"/>
          </p:cNvSpPr>
          <p:nvPr>
            <p:ph type="body" sz="quarter" idx="18" hasCustomPrompt="1"/>
          </p:nvPr>
        </p:nvSpPr>
        <p:spPr>
          <a:xfrm>
            <a:off x="9163664" y="6437862"/>
            <a:ext cx="2734992" cy="205965"/>
          </a:xfrm>
        </p:spPr>
        <p:txBody>
          <a:bodyPr lIns="0" tIns="0" rIns="0" bIns="0" anchor="b" anchorCtr="0">
            <a:noAutofit/>
          </a:bodyPr>
          <a:lstStyle>
            <a:lvl1pPr marL="0" indent="0" algn="r">
              <a:lnSpc>
                <a:spcPct val="90000"/>
              </a:lnSpc>
              <a:spcAft>
                <a:spcPts val="0"/>
              </a:spcAft>
              <a:buNone/>
              <a:defRPr sz="1067"/>
            </a:lvl1pPr>
          </a:lstStyle>
          <a:p>
            <a:pPr lvl="0"/>
            <a:r>
              <a:rPr lang="fi-FI"/>
              <a:t>Kuva: Kuvaajan nimi </a:t>
            </a:r>
          </a:p>
        </p:txBody>
      </p:sp>
    </p:spTree>
    <p:extLst>
      <p:ext uri="{BB962C8B-B14F-4D97-AF65-F5344CB8AC3E}">
        <p14:creationId xmlns:p14="http://schemas.microsoft.com/office/powerpoint/2010/main" val="41042633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Kuvakollaasi (3 kuvaa)">
    <p:bg>
      <p:bgPr>
        <a:solidFill>
          <a:schemeClr val="bg1"/>
        </a:solidFill>
        <a:effectLst/>
      </p:bgPr>
    </p:bg>
    <p:spTree>
      <p:nvGrpSpPr>
        <p:cNvPr id="1" name=""/>
        <p:cNvGrpSpPr/>
        <p:nvPr/>
      </p:nvGrpSpPr>
      <p:grpSpPr>
        <a:xfrm>
          <a:off x="0" y="0"/>
          <a:ext cx="0" cy="0"/>
          <a:chOff x="0" y="0"/>
          <a:chExt cx="0" cy="0"/>
        </a:xfrm>
      </p:grpSpPr>
      <p:sp>
        <p:nvSpPr>
          <p:cNvPr id="9" name="Kuvan paikkamerkki 8">
            <a:extLst>
              <a:ext uri="{FF2B5EF4-FFF2-40B4-BE49-F238E27FC236}">
                <a16:creationId xmlns:a16="http://schemas.microsoft.com/office/drawing/2014/main" id="{5EEDD00B-46CD-4983-8E22-87F37B6FDDDB}"/>
              </a:ext>
            </a:extLst>
          </p:cNvPr>
          <p:cNvSpPr>
            <a:spLocks noGrp="1"/>
          </p:cNvSpPr>
          <p:nvPr>
            <p:ph type="pic" sz="quarter" idx="11" hasCustomPrompt="1"/>
          </p:nvPr>
        </p:nvSpPr>
        <p:spPr>
          <a:xfrm>
            <a:off x="140262" y="151051"/>
            <a:ext cx="5813037" cy="6543165"/>
          </a:xfrm>
        </p:spPr>
        <p:txBody>
          <a:bodyPr lIns="144000" tIns="144000" rIns="144000" anchor="t" anchorCtr="1">
            <a:normAutofit/>
          </a:bodyPr>
          <a:lstStyle>
            <a:lvl1pPr marL="0" marR="0" indent="0" algn="l" defTabSz="609585" rtl="0" eaLnBrk="1" fontAlgn="auto" latinLnBrk="0" hangingPunct="1">
              <a:lnSpc>
                <a:spcPct val="100000"/>
              </a:lnSpc>
              <a:spcBef>
                <a:spcPts val="0"/>
              </a:spcBef>
              <a:spcAft>
                <a:spcPts val="1600"/>
              </a:spcAft>
              <a:buClrTx/>
              <a:buSzTx/>
              <a:buFont typeface="Arial"/>
              <a:buNone/>
              <a:tabLst/>
              <a:defRPr sz="1200"/>
            </a:lvl1pPr>
          </a:lstStyle>
          <a:p>
            <a:pPr marL="0" marR="0" lvl="0" indent="0" algn="l" defTabSz="609585" rtl="0" eaLnBrk="1" fontAlgn="auto" latinLnBrk="0" hangingPunct="1">
              <a:lnSpc>
                <a:spcPct val="100000"/>
              </a:lnSpc>
              <a:spcBef>
                <a:spcPts val="0"/>
              </a:spcBef>
              <a:spcAft>
                <a:spcPts val="160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a:t>
            </a: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4" name="Tekstin paikkamerkki 2">
            <a:extLst>
              <a:ext uri="{FF2B5EF4-FFF2-40B4-BE49-F238E27FC236}">
                <a16:creationId xmlns:a16="http://schemas.microsoft.com/office/drawing/2014/main" id="{FFA53543-86C7-4C7E-A6AB-7B6F2098B992}"/>
              </a:ext>
            </a:extLst>
          </p:cNvPr>
          <p:cNvSpPr>
            <a:spLocks noGrp="1"/>
          </p:cNvSpPr>
          <p:nvPr>
            <p:ph type="body" sz="quarter" idx="21" hasCustomPrompt="1"/>
          </p:nvPr>
        </p:nvSpPr>
        <p:spPr>
          <a:xfrm>
            <a:off x="266849" y="6322016"/>
            <a:ext cx="1378431" cy="256852"/>
          </a:xfrm>
          <a:solidFill>
            <a:schemeClr val="tx1"/>
          </a:solidFill>
        </p:spPr>
        <p:txBody>
          <a:bodyPr wrap="none" lIns="72000" tIns="54000" rIns="61200" bIns="54000" anchor="ctr" anchorCtr="0">
            <a:spAutoFit/>
          </a:bodyPr>
          <a:lstStyle>
            <a:lvl1pPr marL="0" indent="0" algn="l">
              <a:lnSpc>
                <a:spcPct val="90000"/>
              </a:lnSpc>
              <a:spcAft>
                <a:spcPts val="0"/>
              </a:spcAft>
              <a:buNone/>
              <a:defRPr sz="1067">
                <a:solidFill>
                  <a:schemeClr val="bg1"/>
                </a:solidFill>
              </a:defRPr>
            </a:lvl1pPr>
          </a:lstStyle>
          <a:p>
            <a:pPr lvl="0"/>
            <a:r>
              <a:rPr lang="fi-FI"/>
              <a:t>Kuva: Kuvaajan nimi</a:t>
            </a:r>
          </a:p>
        </p:txBody>
      </p:sp>
      <p:sp>
        <p:nvSpPr>
          <p:cNvPr id="6" name="Kuvan paikkamerkki 8">
            <a:extLst>
              <a:ext uri="{FF2B5EF4-FFF2-40B4-BE49-F238E27FC236}">
                <a16:creationId xmlns:a16="http://schemas.microsoft.com/office/drawing/2014/main" id="{F04BCD48-6335-43D6-87AA-F4DBB59CA9F4}"/>
              </a:ext>
            </a:extLst>
          </p:cNvPr>
          <p:cNvSpPr>
            <a:spLocks noGrp="1"/>
          </p:cNvSpPr>
          <p:nvPr>
            <p:ph type="pic" sz="quarter" idx="13" hasCustomPrompt="1"/>
          </p:nvPr>
        </p:nvSpPr>
        <p:spPr>
          <a:xfrm>
            <a:off x="6109261" y="151051"/>
            <a:ext cx="5918400" cy="3196800"/>
          </a:xfrm>
        </p:spPr>
        <p:txBody>
          <a:bodyPr lIns="144000" tIns="126000" rIns="108000">
            <a:normAutofit/>
          </a:bodyPr>
          <a:lstStyle>
            <a:lvl1pPr marL="0" marR="0" indent="0" algn="l" defTabSz="609585" rtl="0" eaLnBrk="1" fontAlgn="auto" latinLnBrk="0" hangingPunct="1">
              <a:lnSpc>
                <a:spcPct val="100000"/>
              </a:lnSpc>
              <a:spcBef>
                <a:spcPts val="0"/>
              </a:spcBef>
              <a:spcAft>
                <a:spcPts val="1600"/>
              </a:spcAft>
              <a:buClrTx/>
              <a:buSzTx/>
              <a:buFont typeface="Arial"/>
              <a:buNone/>
              <a:tabLst/>
              <a:defRPr sz="1200"/>
            </a:lvl1pPr>
          </a:lstStyle>
          <a:p>
            <a:pPr marL="0" marR="0" lvl="0" indent="0" algn="l" defTabSz="609585" rtl="0" eaLnBrk="1" fontAlgn="auto" latinLnBrk="0" hangingPunct="1">
              <a:lnSpc>
                <a:spcPct val="100000"/>
              </a:lnSpc>
              <a:spcBef>
                <a:spcPts val="0"/>
              </a:spcBef>
              <a:spcAft>
                <a:spcPts val="160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3" name="Tekstin paikkamerkki 2">
            <a:extLst>
              <a:ext uri="{FF2B5EF4-FFF2-40B4-BE49-F238E27FC236}">
                <a16:creationId xmlns:a16="http://schemas.microsoft.com/office/drawing/2014/main" id="{D3404D98-E1C1-42E5-BFB0-40ED50A240DE}"/>
              </a:ext>
            </a:extLst>
          </p:cNvPr>
          <p:cNvSpPr>
            <a:spLocks noGrp="1"/>
          </p:cNvSpPr>
          <p:nvPr>
            <p:ph type="body" sz="quarter" idx="20" hasCustomPrompt="1"/>
          </p:nvPr>
        </p:nvSpPr>
        <p:spPr>
          <a:xfrm>
            <a:off x="10536886" y="2969724"/>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sp>
        <p:nvSpPr>
          <p:cNvPr id="8" name="Kuvan paikkamerkki 8">
            <a:extLst>
              <a:ext uri="{FF2B5EF4-FFF2-40B4-BE49-F238E27FC236}">
                <a16:creationId xmlns:a16="http://schemas.microsoft.com/office/drawing/2014/main" id="{B2961B63-BCE8-420E-B85A-9561A8D30056}"/>
              </a:ext>
            </a:extLst>
          </p:cNvPr>
          <p:cNvSpPr>
            <a:spLocks noGrp="1"/>
          </p:cNvSpPr>
          <p:nvPr>
            <p:ph type="pic" sz="quarter" idx="15" hasCustomPrompt="1"/>
          </p:nvPr>
        </p:nvSpPr>
        <p:spPr>
          <a:xfrm>
            <a:off x="6109263" y="3497416"/>
            <a:ext cx="5918400" cy="3196800"/>
          </a:xfrm>
        </p:spPr>
        <p:txBody>
          <a:bodyPr lIns="144000" tIns="126000" rIns="108000">
            <a:normAutofit/>
          </a:bodyPr>
          <a:lstStyle>
            <a:lvl1pPr marL="0" marR="0" indent="0" algn="l" defTabSz="609585" rtl="0" eaLnBrk="1" fontAlgn="auto" latinLnBrk="0" hangingPunct="1">
              <a:lnSpc>
                <a:spcPct val="100000"/>
              </a:lnSpc>
              <a:spcBef>
                <a:spcPts val="0"/>
              </a:spcBef>
              <a:spcAft>
                <a:spcPts val="1600"/>
              </a:spcAft>
              <a:buClrTx/>
              <a:buSzTx/>
              <a:buFont typeface="Arial"/>
              <a:buNone/>
              <a:tabLst/>
              <a:defRPr sz="1200"/>
            </a:lvl1pPr>
          </a:lstStyle>
          <a:p>
            <a:pPr marL="0" marR="0" lvl="0" indent="0" algn="l" defTabSz="609585" rtl="0" eaLnBrk="1" fontAlgn="auto" latinLnBrk="0" hangingPunct="1">
              <a:lnSpc>
                <a:spcPct val="100000"/>
              </a:lnSpc>
              <a:spcBef>
                <a:spcPts val="0"/>
              </a:spcBef>
              <a:spcAft>
                <a:spcPts val="160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2" name="Tekstin paikkamerkki 2">
            <a:extLst>
              <a:ext uri="{FF2B5EF4-FFF2-40B4-BE49-F238E27FC236}">
                <a16:creationId xmlns:a16="http://schemas.microsoft.com/office/drawing/2014/main" id="{E85BA919-9FE2-4B09-8654-3A39277A4559}"/>
              </a:ext>
            </a:extLst>
          </p:cNvPr>
          <p:cNvSpPr>
            <a:spLocks noGrp="1"/>
          </p:cNvSpPr>
          <p:nvPr>
            <p:ph type="body" sz="quarter" idx="19" hasCustomPrompt="1"/>
          </p:nvPr>
        </p:nvSpPr>
        <p:spPr>
          <a:xfrm>
            <a:off x="10546720" y="6322016"/>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spTree>
    <p:extLst>
      <p:ext uri="{BB962C8B-B14F-4D97-AF65-F5344CB8AC3E}">
        <p14:creationId xmlns:p14="http://schemas.microsoft.com/office/powerpoint/2010/main" val="8490029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Iso kuva + kuvateksti väritaustalla">
    <p:spTree>
      <p:nvGrpSpPr>
        <p:cNvPr id="1" name=""/>
        <p:cNvGrpSpPr/>
        <p:nvPr/>
      </p:nvGrpSpPr>
      <p:grpSpPr>
        <a:xfrm>
          <a:off x="0" y="0"/>
          <a:ext cx="0" cy="0"/>
          <a:chOff x="0" y="0"/>
          <a:chExt cx="0" cy="0"/>
        </a:xfrm>
      </p:grpSpPr>
      <p:sp>
        <p:nvSpPr>
          <p:cNvPr id="7" name="Tekstin paikkamerkki 2">
            <a:extLst>
              <a:ext uri="{FF2B5EF4-FFF2-40B4-BE49-F238E27FC236}">
                <a16:creationId xmlns:a16="http://schemas.microsoft.com/office/drawing/2014/main" id="{5310E2D3-C2DC-45C6-BB68-45C753318F56}"/>
              </a:ext>
            </a:extLst>
          </p:cNvPr>
          <p:cNvSpPr>
            <a:spLocks noGrp="1"/>
          </p:cNvSpPr>
          <p:nvPr>
            <p:ph type="body" sz="quarter" idx="12" hasCustomPrompt="1"/>
          </p:nvPr>
        </p:nvSpPr>
        <p:spPr>
          <a:xfrm>
            <a:off x="1528549" y="5388677"/>
            <a:ext cx="10193552" cy="1469323"/>
          </a:xfrm>
          <a:noFill/>
        </p:spPr>
        <p:txBody>
          <a:bodyPr wrap="square" lIns="0" tIns="144000" rIns="0" bIns="144000" anchor="ctr" anchorCtr="0">
            <a:noAutofit/>
          </a:bodyPr>
          <a:lstStyle>
            <a:lvl1pPr marL="0" indent="0" algn="r">
              <a:lnSpc>
                <a:spcPct val="100000"/>
              </a:lnSpc>
              <a:spcAft>
                <a:spcPts val="0"/>
              </a:spcAft>
              <a:buFont typeface="Arial" panose="020B0604020202020204" pitchFamily="34" charset="0"/>
              <a:buNone/>
              <a:defRPr sz="1467" b="1">
                <a:solidFill>
                  <a:schemeClr val="bg1"/>
                </a:solidFill>
              </a:defRPr>
            </a:lvl1pPr>
            <a:lvl2pPr>
              <a:lnSpc>
                <a:spcPct val="90000"/>
              </a:lnSpc>
              <a:defRPr sz="1867">
                <a:solidFill>
                  <a:schemeClr val="bg1"/>
                </a:solidFill>
              </a:defRPr>
            </a:lvl2pPr>
            <a:lvl3pPr>
              <a:lnSpc>
                <a:spcPct val="90000"/>
              </a:lnSpc>
              <a:spcAft>
                <a:spcPts val="1067"/>
              </a:spcAft>
              <a:defRPr sz="1467">
                <a:solidFill>
                  <a:schemeClr val="bg1"/>
                </a:solidFill>
              </a:defRPr>
            </a:lvl3pPr>
            <a:lvl4pPr>
              <a:lnSpc>
                <a:spcPct val="90000"/>
              </a:lnSpc>
              <a:spcAft>
                <a:spcPts val="1067"/>
              </a:spcAft>
              <a:defRPr sz="1600">
                <a:solidFill>
                  <a:schemeClr val="bg1"/>
                </a:solidFill>
              </a:defRPr>
            </a:lvl4pPr>
            <a:lvl5pPr>
              <a:lnSpc>
                <a:spcPct val="90000"/>
              </a:lnSpc>
              <a:defRPr sz="1867">
                <a:solidFill>
                  <a:schemeClr val="bg1"/>
                </a:solidFill>
              </a:defRPr>
            </a:lvl5pPr>
          </a:lstStyle>
          <a:p>
            <a:pPr lvl="0"/>
            <a:r>
              <a:rPr lang="fi-FI"/>
              <a:t>Kuvateksti väritaustalla. </a:t>
            </a:r>
            <a:br>
              <a:rPr lang="fi-FI"/>
            </a:br>
            <a:r>
              <a:rPr lang="fi-FI"/>
              <a:t>Voit rajata kuvan korkeutta jos kuvateksti on pitkä. (Kuvan muotoilu &gt; Rajaa) </a:t>
            </a:r>
            <a:br>
              <a:rPr lang="fi-FI"/>
            </a:br>
            <a:r>
              <a:rPr lang="fi-FI"/>
              <a:t>Kuvatekstin oletuskorkeuteen mahtuu korkeintaan kolme riviä tekstiä.</a:t>
            </a:r>
          </a:p>
        </p:txBody>
      </p:sp>
      <p:sp>
        <p:nvSpPr>
          <p:cNvPr id="6" name="Kuvan paikkamerkki 2">
            <a:extLst>
              <a:ext uri="{FF2B5EF4-FFF2-40B4-BE49-F238E27FC236}">
                <a16:creationId xmlns:a16="http://schemas.microsoft.com/office/drawing/2014/main" id="{94FC3E8E-0DC2-45F2-96A6-E8B0DA7542AB}"/>
              </a:ext>
            </a:extLst>
          </p:cNvPr>
          <p:cNvSpPr>
            <a:spLocks noGrp="1"/>
          </p:cNvSpPr>
          <p:nvPr>
            <p:ph type="pic" sz="quarter" idx="13" hasCustomPrompt="1"/>
          </p:nvPr>
        </p:nvSpPr>
        <p:spPr>
          <a:xfrm>
            <a:off x="1" y="0"/>
            <a:ext cx="12192001" cy="5388677"/>
          </a:xfrm>
        </p:spPr>
        <p:txBody>
          <a:bodyPr lIns="252000" tIns="216000" rIns="252000" bIns="252000" anchor="t">
            <a:normAutofit/>
          </a:bodyPr>
          <a:lstStyle>
            <a:lvl1pPr marL="0" marR="0" indent="0" algn="l" defTabSz="609585" rtl="0" eaLnBrk="1" fontAlgn="auto" latinLnBrk="0" hangingPunct="1">
              <a:lnSpc>
                <a:spcPct val="114000"/>
              </a:lnSpc>
              <a:spcBef>
                <a:spcPts val="0"/>
              </a:spcBef>
              <a:spcAft>
                <a:spcPts val="0"/>
              </a:spcAft>
              <a:buClrTx/>
              <a:buSzTx/>
              <a:buFont typeface="Arial"/>
              <a:buNone/>
              <a:tabLst/>
              <a:defRPr sz="1467">
                <a:solidFill>
                  <a:schemeClr val="bg1"/>
                </a:solidFill>
              </a:defRPr>
            </a:lvl1pPr>
          </a:lstStyle>
          <a:p>
            <a:pPr marL="0" marR="0" lvl="0" indent="0" algn="l" defTabSz="609585" rtl="0" eaLnBrk="1" fontAlgn="auto" latinLnBrk="0" hangingPunct="1">
              <a:lnSpc>
                <a:spcPct val="114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9" name="Tekstin paikkamerkki 2">
            <a:extLst>
              <a:ext uri="{FF2B5EF4-FFF2-40B4-BE49-F238E27FC236}">
                <a16:creationId xmlns:a16="http://schemas.microsoft.com/office/drawing/2014/main" id="{73E1C6AB-D5BB-4613-9A4D-55DA83F18F93}"/>
              </a:ext>
            </a:extLst>
          </p:cNvPr>
          <p:cNvSpPr>
            <a:spLocks noGrp="1"/>
          </p:cNvSpPr>
          <p:nvPr>
            <p:ph type="body" sz="quarter" idx="17" hasCustomPrompt="1"/>
          </p:nvPr>
        </p:nvSpPr>
        <p:spPr>
          <a:xfrm>
            <a:off x="134823" y="4981479"/>
            <a:ext cx="1378431" cy="256852"/>
          </a:xfrm>
          <a:solidFill>
            <a:schemeClr val="tx1"/>
          </a:solidFill>
        </p:spPr>
        <p:txBody>
          <a:bodyPr wrap="none" lIns="72000" tIns="54000" rIns="61200" bIns="54000" anchor="ctr" anchorCtr="0">
            <a:spAutoFit/>
          </a:bodyPr>
          <a:lstStyle>
            <a:lvl1pPr marL="0" indent="0" algn="l">
              <a:lnSpc>
                <a:spcPct val="90000"/>
              </a:lnSpc>
              <a:spcAft>
                <a:spcPts val="0"/>
              </a:spcAft>
              <a:buNone/>
              <a:defRPr sz="1067">
                <a:solidFill>
                  <a:schemeClr val="bg1"/>
                </a:solidFill>
              </a:defRPr>
            </a:lvl1pPr>
          </a:lstStyle>
          <a:p>
            <a:pPr lvl="0"/>
            <a:r>
              <a:rPr lang="fi-FI"/>
              <a:t>Kuva: Kuvaajan nimi</a:t>
            </a:r>
          </a:p>
        </p:txBody>
      </p:sp>
    </p:spTree>
    <p:extLst>
      <p:ext uri="{BB962C8B-B14F-4D97-AF65-F5344CB8AC3E}">
        <p14:creationId xmlns:p14="http://schemas.microsoft.com/office/powerpoint/2010/main" val="34826569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Kysymykse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703231" y="4105699"/>
            <a:ext cx="10788284" cy="2269508"/>
          </a:xfrm>
        </p:spPr>
        <p:txBody>
          <a:bodyPr anchor="t">
            <a:noAutofit/>
          </a:bodyPr>
          <a:lstStyle>
            <a:lvl1pPr algn="ctr">
              <a:lnSpc>
                <a:spcPct val="90000"/>
              </a:lnSpc>
              <a:defRPr sz="7466">
                <a:solidFill>
                  <a:schemeClr val="bg1"/>
                </a:solidFill>
              </a:defRPr>
            </a:lvl1pPr>
          </a:lstStyle>
          <a:p>
            <a:r>
              <a:rPr lang="fi-FI" noProof="0"/>
              <a:t>Muokkaa otsikkoa napsauttamalla</a:t>
            </a:r>
          </a:p>
        </p:txBody>
      </p:sp>
    </p:spTree>
    <p:extLst>
      <p:ext uri="{BB962C8B-B14F-4D97-AF65-F5344CB8AC3E}">
        <p14:creationId xmlns:p14="http://schemas.microsoft.com/office/powerpoint/2010/main" val="24596341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Lopetusdia kuva">
    <p:bg>
      <p:bgPr>
        <a:solidFill>
          <a:schemeClr val="bg1"/>
        </a:solidFill>
        <a:effectLst/>
      </p:bgPr>
    </p:bg>
    <p:spTree>
      <p:nvGrpSpPr>
        <p:cNvPr id="1" name=""/>
        <p:cNvGrpSpPr/>
        <p:nvPr/>
      </p:nvGrpSpPr>
      <p:grpSpPr>
        <a:xfrm>
          <a:off x="0" y="0"/>
          <a:ext cx="0" cy="0"/>
          <a:chOff x="0" y="0"/>
          <a:chExt cx="0" cy="0"/>
        </a:xfrm>
      </p:grpSpPr>
      <p:sp>
        <p:nvSpPr>
          <p:cNvPr id="5" name="Kuvan paikkamerkki 2">
            <a:extLst>
              <a:ext uri="{FF2B5EF4-FFF2-40B4-BE49-F238E27FC236}">
                <a16:creationId xmlns:a16="http://schemas.microsoft.com/office/drawing/2014/main" id="{BE391C1B-AD5B-4C2F-9881-EE44FA79B2F8}"/>
              </a:ext>
            </a:extLst>
          </p:cNvPr>
          <p:cNvSpPr>
            <a:spLocks noGrp="1"/>
          </p:cNvSpPr>
          <p:nvPr>
            <p:ph type="pic" sz="quarter" idx="13" hasCustomPrompt="1"/>
          </p:nvPr>
        </p:nvSpPr>
        <p:spPr>
          <a:xfrm>
            <a:off x="1" y="0"/>
            <a:ext cx="12192001" cy="6858000"/>
          </a:xfrm>
        </p:spPr>
        <p:txBody>
          <a:bodyPr lIns="252000" tIns="216000" rIns="252000" bIns="252000" anchor="t">
            <a:normAutofit/>
          </a:bodyPr>
          <a:lstStyle>
            <a:lvl1pPr marL="0" marR="0" indent="0" algn="l" defTabSz="609585" rtl="0" eaLnBrk="1" fontAlgn="auto" latinLnBrk="0" hangingPunct="1">
              <a:lnSpc>
                <a:spcPct val="114000"/>
              </a:lnSpc>
              <a:spcBef>
                <a:spcPts val="0"/>
              </a:spcBef>
              <a:spcAft>
                <a:spcPts val="0"/>
              </a:spcAft>
              <a:buClrTx/>
              <a:buSzTx/>
              <a:buFont typeface="Arial"/>
              <a:buNone/>
              <a:tabLst/>
              <a:defRPr sz="1467"/>
            </a:lvl1pPr>
          </a:lstStyle>
          <a:p>
            <a:pPr marL="0" marR="0" lvl="0" indent="0" algn="l" defTabSz="609585" rtl="0" eaLnBrk="1" fontAlgn="auto" latinLnBrk="0" hangingPunct="1">
              <a:lnSpc>
                <a:spcPct val="114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4" name="Tekstin paikkamerkki 2">
            <a:extLst>
              <a:ext uri="{FF2B5EF4-FFF2-40B4-BE49-F238E27FC236}">
                <a16:creationId xmlns:a16="http://schemas.microsoft.com/office/drawing/2014/main" id="{AD0C20ED-879F-4492-91EA-2218BB4422C0}"/>
              </a:ext>
            </a:extLst>
          </p:cNvPr>
          <p:cNvSpPr>
            <a:spLocks noGrp="1"/>
          </p:cNvSpPr>
          <p:nvPr>
            <p:ph type="body" sz="quarter" idx="19" hasCustomPrompt="1"/>
          </p:nvPr>
        </p:nvSpPr>
        <p:spPr>
          <a:xfrm>
            <a:off x="10596722" y="6381986"/>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spTree>
    <p:extLst>
      <p:ext uri="{BB962C8B-B14F-4D97-AF65-F5344CB8AC3E}">
        <p14:creationId xmlns:p14="http://schemas.microsoft.com/office/powerpoint/2010/main" val="18771132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Slogan">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879501" y="1200006"/>
            <a:ext cx="10433001" cy="4457989"/>
          </a:xfrm>
        </p:spPr>
        <p:txBody>
          <a:bodyPr anchor="ctr" anchorCtr="0">
            <a:noAutofit/>
          </a:bodyPr>
          <a:lstStyle>
            <a:lvl1pPr algn="ctr">
              <a:lnSpc>
                <a:spcPct val="90000"/>
              </a:lnSpc>
              <a:defRPr sz="8000">
                <a:solidFill>
                  <a:schemeClr val="bg1"/>
                </a:solidFill>
              </a:defRPr>
            </a:lvl1pPr>
          </a:lstStyle>
          <a:p>
            <a:r>
              <a:rPr lang="fi-FI"/>
              <a:t>Muokkaa slogania napsauttamalla</a:t>
            </a:r>
            <a:endParaRPr lang="en-US"/>
          </a:p>
        </p:txBody>
      </p:sp>
    </p:spTree>
    <p:extLst>
      <p:ext uri="{BB962C8B-B14F-4D97-AF65-F5344CB8AC3E}">
        <p14:creationId xmlns:p14="http://schemas.microsoft.com/office/powerpoint/2010/main" val="313288998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Kiitos">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FC3A0389-86EC-4472-829C-009BEE20910D}"/>
              </a:ext>
            </a:extLst>
          </p:cNvPr>
          <p:cNvSpPr>
            <a:spLocks noGrp="1"/>
          </p:cNvSpPr>
          <p:nvPr>
            <p:ph type="title" hasCustomPrompt="1"/>
          </p:nvPr>
        </p:nvSpPr>
        <p:spPr>
          <a:xfrm>
            <a:off x="1154562" y="3503826"/>
            <a:ext cx="9882879" cy="1296087"/>
          </a:xfrm>
        </p:spPr>
        <p:txBody>
          <a:bodyPr anchor="t" anchorCtr="0"/>
          <a:lstStyle>
            <a:lvl1pPr algn="ctr">
              <a:lnSpc>
                <a:spcPct val="90000"/>
              </a:lnSpc>
              <a:defRPr sz="8800">
                <a:solidFill>
                  <a:schemeClr val="bg1"/>
                </a:solidFill>
              </a:defRPr>
            </a:lvl1pPr>
          </a:lstStyle>
          <a:p>
            <a:r>
              <a:rPr lang="fi-FI"/>
              <a:t>Kiitos!</a:t>
            </a:r>
          </a:p>
        </p:txBody>
      </p:sp>
    </p:spTree>
    <p:extLst>
      <p:ext uri="{BB962C8B-B14F-4D97-AF65-F5344CB8AC3E}">
        <p14:creationId xmlns:p14="http://schemas.microsoft.com/office/powerpoint/2010/main" val="10358979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1_Aloitusdia">
    <p:spTree>
      <p:nvGrpSpPr>
        <p:cNvPr id="1" name=""/>
        <p:cNvGrpSpPr/>
        <p:nvPr/>
      </p:nvGrpSpPr>
      <p:grpSpPr>
        <a:xfrm>
          <a:off x="0" y="0"/>
          <a:ext cx="0" cy="0"/>
          <a:chOff x="0" y="0"/>
          <a:chExt cx="0" cy="0"/>
        </a:xfrm>
      </p:grpSpPr>
      <p:pic>
        <p:nvPicPr>
          <p:cNvPr id="4" name="Kuva 3">
            <a:extLst>
              <a:ext uri="{FF2B5EF4-FFF2-40B4-BE49-F238E27FC236}">
                <a16:creationId xmlns:a16="http://schemas.microsoft.com/office/drawing/2014/main" id="{B5157AC6-5DAA-D449-B9CE-7E25A021AA0B}"/>
              </a:ext>
            </a:extLst>
          </p:cNvPr>
          <p:cNvPicPr>
            <a:picLocks noChangeAspect="1"/>
          </p:cNvPicPr>
          <p:nvPr userDrawn="1"/>
        </p:nvPicPr>
        <p:blipFill>
          <a:blip r:embed="rId2"/>
          <a:srcRect/>
          <a:stretch/>
        </p:blipFill>
        <p:spPr>
          <a:xfrm>
            <a:off x="978449" y="1061075"/>
            <a:ext cx="2216713" cy="957077"/>
          </a:xfrm>
          <a:prstGeom prst="rect">
            <a:avLst/>
          </a:prstGeom>
        </p:spPr>
      </p:pic>
      <p:sp>
        <p:nvSpPr>
          <p:cNvPr id="9" name="Title 1"/>
          <p:cNvSpPr>
            <a:spLocks noGrp="1"/>
          </p:cNvSpPr>
          <p:nvPr>
            <p:ph type="ctrTitle" hasCustomPrompt="1"/>
          </p:nvPr>
        </p:nvSpPr>
        <p:spPr>
          <a:xfrm>
            <a:off x="978449" y="2947809"/>
            <a:ext cx="10311633" cy="1838535"/>
          </a:xfrm>
        </p:spPr>
        <p:txBody>
          <a:bodyPr anchor="t" anchorCtr="0">
            <a:noAutofit/>
          </a:bodyPr>
          <a:lstStyle>
            <a:lvl1pPr>
              <a:lnSpc>
                <a:spcPct val="85000"/>
              </a:lnSpc>
              <a:defRPr sz="7466">
                <a:solidFill>
                  <a:schemeClr val="bg1"/>
                </a:solidFill>
              </a:defRPr>
            </a:lvl1pPr>
          </a:lstStyle>
          <a:p>
            <a:r>
              <a:rPr lang="fi-FI"/>
              <a:t>Muokkaa pääotsikkoa napsauttamalla</a:t>
            </a:r>
            <a:endParaRPr lang="en-US"/>
          </a:p>
        </p:txBody>
      </p:sp>
      <p:sp>
        <p:nvSpPr>
          <p:cNvPr id="8" name="Subtitle 2"/>
          <p:cNvSpPr>
            <a:spLocks noGrp="1"/>
          </p:cNvSpPr>
          <p:nvPr>
            <p:ph type="subTitle" idx="1" hasCustomPrompt="1"/>
          </p:nvPr>
        </p:nvSpPr>
        <p:spPr>
          <a:xfrm>
            <a:off x="979347" y="4873524"/>
            <a:ext cx="10310736" cy="585081"/>
          </a:xfrm>
          <a:prstGeom prst="rect">
            <a:avLst/>
          </a:prstGeom>
        </p:spPr>
        <p:txBody>
          <a:bodyPr lIns="0" rIns="0" anchor="t" anchorCtr="0">
            <a:noAutofit/>
          </a:bodyPr>
          <a:lstStyle>
            <a:lvl1pPr marL="0" indent="0" algn="l">
              <a:lnSpc>
                <a:spcPct val="100000"/>
              </a:lnSpc>
              <a:spcAft>
                <a:spcPts val="0"/>
              </a:spcAft>
              <a:buNone/>
              <a:defRPr sz="3200" b="1">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Alaotsikko</a:t>
            </a:r>
            <a:endParaRPr lang="en-US"/>
          </a:p>
        </p:txBody>
      </p:sp>
      <p:sp>
        <p:nvSpPr>
          <p:cNvPr id="3" name="Tekstin paikkamerkki 2">
            <a:extLst>
              <a:ext uri="{FF2B5EF4-FFF2-40B4-BE49-F238E27FC236}">
                <a16:creationId xmlns:a16="http://schemas.microsoft.com/office/drawing/2014/main" id="{CA645D20-53F6-47A9-A67B-C5C4E0AD1E40}"/>
              </a:ext>
            </a:extLst>
          </p:cNvPr>
          <p:cNvSpPr>
            <a:spLocks noGrp="1"/>
          </p:cNvSpPr>
          <p:nvPr>
            <p:ph type="body" sz="quarter" idx="10" hasCustomPrompt="1"/>
          </p:nvPr>
        </p:nvSpPr>
        <p:spPr>
          <a:xfrm>
            <a:off x="978449" y="5883965"/>
            <a:ext cx="7548033" cy="342187"/>
          </a:xfrm>
        </p:spPr>
        <p:txBody>
          <a:bodyPr lIns="0" tIns="0" rIns="0" bIns="0">
            <a:noAutofit/>
          </a:bodyPr>
          <a:lstStyle>
            <a:lvl1pPr marL="0" indent="0">
              <a:lnSpc>
                <a:spcPct val="100000"/>
              </a:lnSpc>
              <a:spcAft>
                <a:spcPts val="0"/>
              </a:spcAft>
              <a:buNone/>
              <a:defRPr sz="2133" b="1">
                <a:solidFill>
                  <a:schemeClr val="bg1"/>
                </a:solidFill>
              </a:defRPr>
            </a:lvl1pPr>
          </a:lstStyle>
          <a:p>
            <a:pPr lvl="0"/>
            <a:r>
              <a:rPr lang="fi-FI"/>
              <a:t>Nimi / pvm</a:t>
            </a:r>
          </a:p>
        </p:txBody>
      </p:sp>
      <p:pic>
        <p:nvPicPr>
          <p:cNvPr id="7" name="Kuva 6">
            <a:extLst>
              <a:ext uri="{FF2B5EF4-FFF2-40B4-BE49-F238E27FC236}">
                <a16:creationId xmlns:a16="http://schemas.microsoft.com/office/drawing/2014/main" id="{DABCF491-1243-4A20-87F9-BF8FD624BA90}"/>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trans="0" detail="0"/>
                    </a14:imgEffect>
                  </a14:imgLayer>
                </a14:imgProps>
              </a:ext>
            </a:extLst>
          </a:blip>
          <a:stretch>
            <a:fillRect/>
          </a:stretch>
        </p:blipFill>
        <p:spPr>
          <a:xfrm>
            <a:off x="3506257" y="1191607"/>
            <a:ext cx="2260603" cy="648792"/>
          </a:xfrm>
          <a:prstGeom prst="rect">
            <a:avLst/>
          </a:prstGeom>
        </p:spPr>
      </p:pic>
    </p:spTree>
    <p:extLst>
      <p:ext uri="{BB962C8B-B14F-4D97-AF65-F5344CB8AC3E}">
        <p14:creationId xmlns:p14="http://schemas.microsoft.com/office/powerpoint/2010/main" val="17694908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Aloitusdia + kuva">
    <p:spTree>
      <p:nvGrpSpPr>
        <p:cNvPr id="1" name=""/>
        <p:cNvGrpSpPr/>
        <p:nvPr/>
      </p:nvGrpSpPr>
      <p:grpSpPr>
        <a:xfrm>
          <a:off x="0" y="0"/>
          <a:ext cx="0" cy="0"/>
          <a:chOff x="0" y="0"/>
          <a:chExt cx="0" cy="0"/>
        </a:xfrm>
      </p:grpSpPr>
      <p:sp>
        <p:nvSpPr>
          <p:cNvPr id="9" name="Title 1"/>
          <p:cNvSpPr>
            <a:spLocks noGrp="1"/>
          </p:cNvSpPr>
          <p:nvPr>
            <p:ph type="ctrTitle" hasCustomPrompt="1"/>
          </p:nvPr>
        </p:nvSpPr>
        <p:spPr>
          <a:xfrm>
            <a:off x="647139" y="2633662"/>
            <a:ext cx="6159076" cy="2349157"/>
          </a:xfrm>
        </p:spPr>
        <p:txBody>
          <a:bodyPr anchor="b" anchorCtr="0">
            <a:noAutofit/>
          </a:bodyPr>
          <a:lstStyle>
            <a:lvl1pPr>
              <a:lnSpc>
                <a:spcPct val="85000"/>
              </a:lnSpc>
              <a:defRPr sz="6400">
                <a:solidFill>
                  <a:schemeClr val="bg1"/>
                </a:solidFill>
              </a:defRPr>
            </a:lvl1pPr>
          </a:lstStyle>
          <a:p>
            <a:r>
              <a:rPr lang="fi-FI"/>
              <a:t>Muokkaa pääotsikkoa napsauttamalla</a:t>
            </a:r>
            <a:endParaRPr lang="en-US"/>
          </a:p>
        </p:txBody>
      </p:sp>
      <p:sp>
        <p:nvSpPr>
          <p:cNvPr id="8" name="Subtitle 2"/>
          <p:cNvSpPr>
            <a:spLocks noGrp="1"/>
          </p:cNvSpPr>
          <p:nvPr>
            <p:ph type="subTitle" idx="1" hasCustomPrompt="1"/>
          </p:nvPr>
        </p:nvSpPr>
        <p:spPr>
          <a:xfrm>
            <a:off x="647141" y="5077812"/>
            <a:ext cx="6159076" cy="453657"/>
          </a:xfrm>
          <a:prstGeom prst="rect">
            <a:avLst/>
          </a:prstGeom>
        </p:spPr>
        <p:txBody>
          <a:bodyPr lIns="0" tIns="0" rIns="0" bIns="0" anchor="t" anchorCtr="0">
            <a:noAutofit/>
          </a:bodyPr>
          <a:lstStyle>
            <a:lvl1pPr marL="0" indent="0" algn="l">
              <a:lnSpc>
                <a:spcPct val="100000"/>
              </a:lnSpc>
              <a:spcAft>
                <a:spcPts val="0"/>
              </a:spcAft>
              <a:buNone/>
              <a:defRPr sz="2933" b="1">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Alaotsikko</a:t>
            </a:r>
            <a:endParaRPr lang="en-US"/>
          </a:p>
        </p:txBody>
      </p:sp>
      <p:sp>
        <p:nvSpPr>
          <p:cNvPr id="11" name="Tekstin paikkamerkki 2">
            <a:extLst>
              <a:ext uri="{FF2B5EF4-FFF2-40B4-BE49-F238E27FC236}">
                <a16:creationId xmlns:a16="http://schemas.microsoft.com/office/drawing/2014/main" id="{7A0D5E0D-E612-44B1-8381-4EC8265D2D4A}"/>
              </a:ext>
            </a:extLst>
          </p:cNvPr>
          <p:cNvSpPr>
            <a:spLocks noGrp="1"/>
          </p:cNvSpPr>
          <p:nvPr>
            <p:ph type="body" sz="quarter" idx="10" hasCustomPrompt="1"/>
          </p:nvPr>
        </p:nvSpPr>
        <p:spPr>
          <a:xfrm>
            <a:off x="647141" y="5934744"/>
            <a:ext cx="6159076" cy="315840"/>
          </a:xfrm>
        </p:spPr>
        <p:txBody>
          <a:bodyPr lIns="0" tIns="0" rIns="0" bIns="0">
            <a:noAutofit/>
          </a:bodyPr>
          <a:lstStyle>
            <a:lvl1pPr marL="0" indent="0">
              <a:lnSpc>
                <a:spcPct val="100000"/>
              </a:lnSpc>
              <a:spcAft>
                <a:spcPts val="0"/>
              </a:spcAft>
              <a:buNone/>
              <a:defRPr sz="2133" b="1">
                <a:solidFill>
                  <a:schemeClr val="bg1"/>
                </a:solidFill>
              </a:defRPr>
            </a:lvl1pPr>
          </a:lstStyle>
          <a:p>
            <a:pPr lvl="0"/>
            <a:r>
              <a:rPr lang="fi-FI"/>
              <a:t>Nimi / pvm</a:t>
            </a:r>
          </a:p>
        </p:txBody>
      </p:sp>
      <p:sp>
        <p:nvSpPr>
          <p:cNvPr id="10" name="Kuvan paikkamerkki 2">
            <a:extLst>
              <a:ext uri="{FF2B5EF4-FFF2-40B4-BE49-F238E27FC236}">
                <a16:creationId xmlns:a16="http://schemas.microsoft.com/office/drawing/2014/main" id="{32ED3686-A12F-4190-89FF-0112BD6168F8}"/>
              </a:ext>
            </a:extLst>
          </p:cNvPr>
          <p:cNvSpPr>
            <a:spLocks noGrp="1"/>
          </p:cNvSpPr>
          <p:nvPr>
            <p:ph type="pic" sz="quarter" idx="15" hasCustomPrompt="1"/>
          </p:nvPr>
        </p:nvSpPr>
        <p:spPr>
          <a:xfrm>
            <a:off x="7285567" y="0"/>
            <a:ext cx="4906435" cy="6858000"/>
          </a:xfrm>
        </p:spPr>
        <p:txBody>
          <a:bodyPr lIns="180000" tIns="180000" rIns="180000">
            <a:noAutofit/>
          </a:bodyPr>
          <a:lstStyle>
            <a:lvl1pPr marL="0" marR="0" indent="0" algn="l" defTabSz="609585" rtl="0" eaLnBrk="1" fontAlgn="auto" latinLnBrk="0" hangingPunct="1">
              <a:lnSpc>
                <a:spcPct val="114000"/>
              </a:lnSpc>
              <a:spcBef>
                <a:spcPts val="0"/>
              </a:spcBef>
              <a:spcAft>
                <a:spcPts val="0"/>
              </a:spcAft>
              <a:buClrTx/>
              <a:buSzTx/>
              <a:buFont typeface="Arial"/>
              <a:buNone/>
              <a:tabLst/>
              <a:defRPr lang="fi-FI" sz="1333" b="0" i="0" smtClean="0">
                <a:solidFill>
                  <a:schemeClr val="bg1"/>
                </a:solidFill>
                <a:effectLst/>
              </a:defRPr>
            </a:lvl1pPr>
          </a:lstStyle>
          <a:p>
            <a:pPr marL="0" marR="0" lvl="0" indent="0" algn="l" defTabSz="609585" rtl="0" eaLnBrk="1" fontAlgn="auto" latinLnBrk="0" hangingPunct="1">
              <a:lnSpc>
                <a:spcPct val="114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2" name="Tekstin paikkamerkki 2">
            <a:extLst>
              <a:ext uri="{FF2B5EF4-FFF2-40B4-BE49-F238E27FC236}">
                <a16:creationId xmlns:a16="http://schemas.microsoft.com/office/drawing/2014/main" id="{7B75B78D-FF90-4001-8307-6C1B603FD8B2}"/>
              </a:ext>
            </a:extLst>
          </p:cNvPr>
          <p:cNvSpPr>
            <a:spLocks noGrp="1"/>
          </p:cNvSpPr>
          <p:nvPr>
            <p:ph type="body" sz="quarter" idx="17" hasCustomPrompt="1"/>
          </p:nvPr>
        </p:nvSpPr>
        <p:spPr>
          <a:xfrm>
            <a:off x="10596638" y="6371282"/>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pic>
        <p:nvPicPr>
          <p:cNvPr id="4" name="Kuva 3">
            <a:extLst>
              <a:ext uri="{FF2B5EF4-FFF2-40B4-BE49-F238E27FC236}">
                <a16:creationId xmlns:a16="http://schemas.microsoft.com/office/drawing/2014/main" id="{C4E851A5-B39E-4331-AD8D-B903481C7F9B}"/>
              </a:ext>
            </a:extLst>
          </p:cNvPr>
          <p:cNvPicPr>
            <a:picLocks noChangeAspect="1"/>
          </p:cNvPicPr>
          <p:nvPr userDrawn="1"/>
        </p:nvPicPr>
        <p:blipFill>
          <a:blip r:embed="rId2"/>
          <a:stretch>
            <a:fillRect/>
          </a:stretch>
        </p:blipFill>
        <p:spPr>
          <a:xfrm>
            <a:off x="647141" y="811595"/>
            <a:ext cx="2411148" cy="1135951"/>
          </a:xfrm>
          <a:prstGeom prst="rect">
            <a:avLst/>
          </a:prstGeom>
        </p:spPr>
      </p:pic>
      <p:pic>
        <p:nvPicPr>
          <p:cNvPr id="14" name="Kuva 13">
            <a:extLst>
              <a:ext uri="{FF2B5EF4-FFF2-40B4-BE49-F238E27FC236}">
                <a16:creationId xmlns:a16="http://schemas.microsoft.com/office/drawing/2014/main" id="{E8AA55D8-7A57-46CB-B544-975BC476738D}"/>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trans="0" detail="0"/>
                    </a14:imgEffect>
                  </a14:imgLayer>
                </a14:imgProps>
              </a:ext>
            </a:extLst>
          </a:blip>
          <a:stretch>
            <a:fillRect/>
          </a:stretch>
        </p:blipFill>
        <p:spPr>
          <a:xfrm>
            <a:off x="3379258" y="1002136"/>
            <a:ext cx="2614861" cy="750464"/>
          </a:xfrm>
          <a:prstGeom prst="rect">
            <a:avLst/>
          </a:prstGeom>
        </p:spPr>
      </p:pic>
    </p:spTree>
    <p:extLst>
      <p:ext uri="{BB962C8B-B14F-4D97-AF65-F5344CB8AC3E}">
        <p14:creationId xmlns:p14="http://schemas.microsoft.com/office/powerpoint/2010/main" val="23811030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Iso väliotsikko väritaustalla">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879501" y="1200006"/>
            <a:ext cx="10433001" cy="4457989"/>
          </a:xfrm>
        </p:spPr>
        <p:txBody>
          <a:bodyPr anchor="ctr" anchorCtr="0">
            <a:noAutofit/>
          </a:bodyPr>
          <a:lstStyle>
            <a:lvl1pPr algn="ctr">
              <a:lnSpc>
                <a:spcPct val="90000"/>
              </a:lnSpc>
              <a:defRPr sz="7466">
                <a:solidFill>
                  <a:schemeClr val="bg1"/>
                </a:solidFill>
              </a:defRPr>
            </a:lvl1pPr>
          </a:lstStyle>
          <a:p>
            <a:r>
              <a:rPr lang="fi-FI"/>
              <a:t>Muokkaa väliotsikkoa napsauttamalla</a:t>
            </a:r>
            <a:endParaRPr lang="en-US"/>
          </a:p>
        </p:txBody>
      </p:sp>
      <p:pic>
        <p:nvPicPr>
          <p:cNvPr id="4" name="Kuva 3">
            <a:extLst>
              <a:ext uri="{FF2B5EF4-FFF2-40B4-BE49-F238E27FC236}">
                <a16:creationId xmlns:a16="http://schemas.microsoft.com/office/drawing/2014/main" id="{D2D612DB-B708-4664-A705-2CFB08F8C25D}"/>
              </a:ext>
            </a:extLst>
          </p:cNvPr>
          <p:cNvPicPr>
            <a:picLocks noChangeAspect="1"/>
          </p:cNvPicPr>
          <p:nvPr userDrawn="1"/>
        </p:nvPicPr>
        <p:blipFill>
          <a:blip r:embed="rId2"/>
          <a:stretch>
            <a:fillRect/>
          </a:stretch>
        </p:blipFill>
        <p:spPr>
          <a:xfrm>
            <a:off x="396875" y="5944622"/>
            <a:ext cx="1574800" cy="741927"/>
          </a:xfrm>
          <a:prstGeom prst="rect">
            <a:avLst/>
          </a:prstGeom>
        </p:spPr>
      </p:pic>
      <p:pic>
        <p:nvPicPr>
          <p:cNvPr id="5" name="Kuva 4">
            <a:extLst>
              <a:ext uri="{FF2B5EF4-FFF2-40B4-BE49-F238E27FC236}">
                <a16:creationId xmlns:a16="http://schemas.microsoft.com/office/drawing/2014/main" id="{E6219CB5-B30C-4ED9-9C6C-7A0340CDC2EA}"/>
              </a:ext>
            </a:extLst>
          </p:cNvPr>
          <p:cNvPicPr>
            <a:picLocks noChangeAspect="1"/>
          </p:cNvPicPr>
          <p:nvPr userDrawn="1"/>
        </p:nvPicPr>
        <p:blipFill>
          <a:blip r:embed="rId3"/>
          <a:stretch>
            <a:fillRect/>
          </a:stretch>
        </p:blipFill>
        <p:spPr>
          <a:xfrm>
            <a:off x="2368549" y="5944623"/>
            <a:ext cx="2260603" cy="648792"/>
          </a:xfrm>
          <a:prstGeom prst="rect">
            <a:avLst/>
          </a:prstGeom>
        </p:spPr>
      </p:pic>
    </p:spTree>
    <p:extLst>
      <p:ext uri="{BB962C8B-B14F-4D97-AF65-F5344CB8AC3E}">
        <p14:creationId xmlns:p14="http://schemas.microsoft.com/office/powerpoint/2010/main" val="588628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p:txBody>
          <a:bodyPr/>
          <a:lstStyle/>
          <a:p>
            <a:fld id="{A02ABAE3-D89C-4001-9AEC-5083F82B749C}" type="datetimeFigureOut">
              <a:rPr lang="fi-FI" smtClean="0"/>
              <a:t>26.11.2024</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6257720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 Iso väliotsikko kuvan päällä">
    <p:bg>
      <p:bgPr>
        <a:solidFill>
          <a:schemeClr val="bg1"/>
        </a:solidFill>
        <a:effectLst/>
      </p:bgPr>
    </p:bg>
    <p:spTree>
      <p:nvGrpSpPr>
        <p:cNvPr id="1" name=""/>
        <p:cNvGrpSpPr/>
        <p:nvPr/>
      </p:nvGrpSpPr>
      <p:grpSpPr>
        <a:xfrm>
          <a:off x="0" y="0"/>
          <a:ext cx="0" cy="0"/>
          <a:chOff x="0" y="0"/>
          <a:chExt cx="0" cy="0"/>
        </a:xfrm>
      </p:grpSpPr>
      <p:sp>
        <p:nvSpPr>
          <p:cNvPr id="5" name="Kuvan paikkamerkki 2">
            <a:extLst>
              <a:ext uri="{FF2B5EF4-FFF2-40B4-BE49-F238E27FC236}">
                <a16:creationId xmlns:a16="http://schemas.microsoft.com/office/drawing/2014/main" id="{6BB53CD9-1364-4369-A795-7748F443FEEB}"/>
              </a:ext>
            </a:extLst>
          </p:cNvPr>
          <p:cNvSpPr>
            <a:spLocks noGrp="1"/>
          </p:cNvSpPr>
          <p:nvPr>
            <p:ph type="pic" sz="quarter" idx="13" hasCustomPrompt="1"/>
          </p:nvPr>
        </p:nvSpPr>
        <p:spPr>
          <a:xfrm>
            <a:off x="1" y="0"/>
            <a:ext cx="12192001" cy="6858000"/>
          </a:xfrm>
        </p:spPr>
        <p:txBody>
          <a:bodyPr lIns="252000" tIns="252000" rIns="252000" bIns="252000" anchor="b" anchorCtr="0">
            <a:normAutofit/>
          </a:bodyPr>
          <a:lstStyle>
            <a:lvl1pPr marL="0" indent="0" algn="l">
              <a:lnSpc>
                <a:spcPct val="114000"/>
              </a:lnSpc>
              <a:spcAft>
                <a:spcPts val="0"/>
              </a:spcAft>
              <a:buNone/>
              <a:defRPr sz="1467"/>
            </a:lvl1pPr>
          </a:lstStyle>
          <a:p>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4" name="Tekstin paikkamerkki 2">
            <a:extLst>
              <a:ext uri="{FF2B5EF4-FFF2-40B4-BE49-F238E27FC236}">
                <a16:creationId xmlns:a16="http://schemas.microsoft.com/office/drawing/2014/main" id="{410E57AC-F052-4EB4-91E4-68D1C8D2F347}"/>
              </a:ext>
            </a:extLst>
          </p:cNvPr>
          <p:cNvSpPr>
            <a:spLocks noGrp="1"/>
          </p:cNvSpPr>
          <p:nvPr>
            <p:ph type="body" sz="quarter" idx="16" hasCustomPrompt="1"/>
          </p:nvPr>
        </p:nvSpPr>
        <p:spPr>
          <a:xfrm>
            <a:off x="10596638" y="6371282"/>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sp>
        <p:nvSpPr>
          <p:cNvPr id="2" name="Otsikko 1">
            <a:extLst>
              <a:ext uri="{FF2B5EF4-FFF2-40B4-BE49-F238E27FC236}">
                <a16:creationId xmlns:a16="http://schemas.microsoft.com/office/drawing/2014/main" id="{9C77320A-281E-4200-BCF9-5CC0B2AF28D7}"/>
              </a:ext>
            </a:extLst>
          </p:cNvPr>
          <p:cNvSpPr>
            <a:spLocks noGrp="1"/>
          </p:cNvSpPr>
          <p:nvPr>
            <p:ph type="title" hasCustomPrompt="1"/>
          </p:nvPr>
        </p:nvSpPr>
        <p:spPr>
          <a:xfrm>
            <a:off x="556590" y="614305"/>
            <a:ext cx="6116436" cy="1971126"/>
          </a:xfrm>
          <a:solidFill>
            <a:schemeClr val="tx2"/>
          </a:solidFill>
        </p:spPr>
        <p:txBody>
          <a:bodyPr wrap="square" lIns="252000" tIns="252000" rIns="72000" bIns="180000" anchor="ctr" anchorCtr="0">
            <a:spAutoFit/>
          </a:bodyPr>
          <a:lstStyle>
            <a:lvl1pPr>
              <a:lnSpc>
                <a:spcPct val="85000"/>
              </a:lnSpc>
              <a:defRPr sz="5867">
                <a:solidFill>
                  <a:schemeClr val="bg1"/>
                </a:solidFill>
              </a:defRPr>
            </a:lvl1pPr>
          </a:lstStyle>
          <a:p>
            <a:r>
              <a:rPr lang="fi-FI"/>
              <a:t>Väliotsikko kuvan päällä</a:t>
            </a:r>
          </a:p>
        </p:txBody>
      </p:sp>
    </p:spTree>
    <p:extLst>
      <p:ext uri="{BB962C8B-B14F-4D97-AF65-F5344CB8AC3E}">
        <p14:creationId xmlns:p14="http://schemas.microsoft.com/office/powerpoint/2010/main" val="11849499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Otsikko + teksti">
    <p:bg>
      <p:bgPr>
        <a:solidFill>
          <a:schemeClr val="bg1"/>
        </a:solidFill>
        <a:effectLst/>
      </p:bgPr>
    </p:bg>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a:xfrm>
            <a:off x="904424" y="746064"/>
            <a:ext cx="10435091" cy="715331"/>
          </a:xfrm>
          <a:prstGeom prst="rect">
            <a:avLst/>
          </a:prstGeom>
        </p:spPr>
        <p:txBody>
          <a:bodyPr vert="horz" lIns="0" tIns="0" rIns="0" bIns="0" rtlCol="0" anchor="ctr" anchorCtr="0">
            <a:noAutofit/>
          </a:bodyPr>
          <a:lstStyle>
            <a:lvl1pPr>
              <a:lnSpc>
                <a:spcPct val="85000"/>
              </a:lnSpc>
              <a:defRPr sz="4800">
                <a:solidFill>
                  <a:schemeClr val="tx2"/>
                </a:solidFill>
              </a:defRPr>
            </a:lvl1pPr>
          </a:lstStyle>
          <a:p>
            <a:r>
              <a:rPr lang="fi-FI"/>
              <a:t>Muokkaa otsikkoa napsauttamalla</a:t>
            </a:r>
            <a:endParaRPr lang="en-US"/>
          </a:p>
        </p:txBody>
      </p:sp>
      <p:sp>
        <p:nvSpPr>
          <p:cNvPr id="4" name="Text Placeholder 2"/>
          <p:cNvSpPr>
            <a:spLocks noGrp="1"/>
          </p:cNvSpPr>
          <p:nvPr>
            <p:ph type="body" idx="1" hasCustomPrompt="1"/>
          </p:nvPr>
        </p:nvSpPr>
        <p:spPr>
          <a:xfrm>
            <a:off x="904423" y="1677090"/>
            <a:ext cx="10435092" cy="4217885"/>
          </a:xfrm>
          <a:prstGeom prst="rect">
            <a:avLst/>
          </a:prstGeom>
        </p:spPr>
        <p:txBody>
          <a:bodyPr vert="horz" lIns="0" tIns="45720" rIns="0" bIns="45720" rtlCol="0">
            <a:noAutofit/>
          </a:bodyPr>
          <a:lstStyle>
            <a:lvl1pPr marL="239178" indent="-239178">
              <a:lnSpc>
                <a:spcPct val="107000"/>
              </a:lnSpc>
              <a:spcAft>
                <a:spcPts val="1067"/>
              </a:spcAft>
              <a:buFont typeface="Arial"/>
              <a:buChar char="•"/>
              <a:defRPr sz="2400"/>
            </a:lvl1pPr>
            <a:lvl2pPr marL="719982" indent="-239994">
              <a:lnSpc>
                <a:spcPct val="107000"/>
              </a:lnSpc>
              <a:spcAft>
                <a:spcPts val="1067"/>
              </a:spcAft>
              <a:buFont typeface="Lucida Grande"/>
              <a:buChar char="–"/>
              <a:defRPr sz="2000"/>
            </a:lvl2pPr>
            <a:lvl3pPr marL="1199970" indent="-239994">
              <a:lnSpc>
                <a:spcPct val="107000"/>
              </a:lnSpc>
              <a:spcAft>
                <a:spcPts val="1067"/>
              </a:spcAft>
              <a:buSzPct val="60000"/>
              <a:buFont typeface="Courier New"/>
              <a:buChar char="o"/>
              <a:defRPr sz="1600"/>
            </a:lvl3pPr>
            <a:lvl4pPr marL="1679958" indent="-239994">
              <a:lnSpc>
                <a:spcPct val="107000"/>
              </a:lnSpc>
              <a:spcAft>
                <a:spcPts val="1067"/>
              </a:spcAft>
              <a:buSzPct val="100000"/>
              <a:buFont typeface="Lucida Grande"/>
              <a:buChar char="–"/>
              <a:defRPr sz="1600"/>
            </a:lvl4pPr>
            <a:lvl5pPr marL="2159946">
              <a:lnSpc>
                <a:spcPct val="107000"/>
              </a:lnSpc>
              <a:spcAft>
                <a:spcPts val="1067"/>
              </a:spcAft>
              <a:defRPr sz="1333"/>
            </a:lvl5pPr>
          </a:lstStyle>
          <a:p>
            <a:pPr lvl="0"/>
            <a:r>
              <a:rPr lang="fi-FI"/>
              <a:t>Muokkaa tekstiä napsauttamalla. Voit siirtää tekstilaatikoita ylemmäs tai alemmas otsikon pituuden ja sisältötekstin määrän mukaan. </a:t>
            </a:r>
          </a:p>
          <a:p>
            <a:pPr lvl="1"/>
            <a:r>
              <a:rPr lang="fi-FI"/>
              <a:t>toinen taso</a:t>
            </a:r>
          </a:p>
          <a:p>
            <a:pPr lvl="2"/>
            <a:r>
              <a:rPr lang="fi-FI"/>
              <a:t>kolmas taso</a:t>
            </a:r>
          </a:p>
          <a:p>
            <a:pPr lvl="3"/>
            <a:r>
              <a:rPr lang="fi-FI"/>
              <a:t>neljäs taso</a:t>
            </a:r>
          </a:p>
          <a:p>
            <a:pPr lvl="4"/>
            <a:r>
              <a:rPr lang="fi-FI"/>
              <a:t>viides taso</a:t>
            </a:r>
            <a:endParaRPr lang="en-US"/>
          </a:p>
        </p:txBody>
      </p:sp>
    </p:spTree>
    <p:extLst>
      <p:ext uri="{BB962C8B-B14F-4D97-AF65-F5344CB8AC3E}">
        <p14:creationId xmlns:p14="http://schemas.microsoft.com/office/powerpoint/2010/main" val="19353063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Otsikko + teksti + kuva">
    <p:bg>
      <p:bgPr>
        <a:solidFill>
          <a:schemeClr val="bg1"/>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872755" y="714560"/>
            <a:ext cx="5714699" cy="1443296"/>
          </a:xfrm>
          <a:prstGeom prst="rect">
            <a:avLst/>
          </a:prstGeom>
        </p:spPr>
        <p:txBody>
          <a:bodyPr vert="horz" lIns="0" tIns="0" rIns="0" bIns="0" rtlCol="0" anchor="b" anchorCtr="0">
            <a:noAutofit/>
          </a:bodyPr>
          <a:lstStyle>
            <a:lvl1pPr>
              <a:lnSpc>
                <a:spcPct val="85000"/>
              </a:lnSpc>
              <a:defRPr sz="4800">
                <a:solidFill>
                  <a:schemeClr val="tx2"/>
                </a:solidFill>
              </a:defRPr>
            </a:lvl1pPr>
          </a:lstStyle>
          <a:p>
            <a:r>
              <a:rPr lang="fi-FI"/>
              <a:t>Muokkaa otsikkoa napsauttamalla</a:t>
            </a:r>
            <a:endParaRPr lang="en-US"/>
          </a:p>
        </p:txBody>
      </p:sp>
      <p:sp>
        <p:nvSpPr>
          <p:cNvPr id="10" name="Text Placeholder 9">
            <a:extLst>
              <a:ext uri="{FF2B5EF4-FFF2-40B4-BE49-F238E27FC236}">
                <a16:creationId xmlns:a16="http://schemas.microsoft.com/office/drawing/2014/main" id="{56F31A14-407D-4A10-A184-2212C79BACC1}"/>
              </a:ext>
            </a:extLst>
          </p:cNvPr>
          <p:cNvSpPr>
            <a:spLocks noGrp="1"/>
          </p:cNvSpPr>
          <p:nvPr>
            <p:ph type="body" sz="quarter" idx="12" hasCustomPrompt="1"/>
          </p:nvPr>
        </p:nvSpPr>
        <p:spPr>
          <a:xfrm>
            <a:off x="872754" y="2331307"/>
            <a:ext cx="5714700" cy="3479115"/>
          </a:xfrm>
          <a:noFill/>
        </p:spPr>
        <p:txBody>
          <a:bodyPr lIns="0" tIns="0" rIns="0" bIns="0">
            <a:noAutofit/>
          </a:bodyPr>
          <a:lstStyle>
            <a:lvl1pPr marL="239994" indent="-239994">
              <a:lnSpc>
                <a:spcPct val="107000"/>
              </a:lnSpc>
              <a:spcAft>
                <a:spcPts val="800"/>
              </a:spcAft>
              <a:buFont typeface="Arial" panose="020B0604020202020204" pitchFamily="34" charset="0"/>
              <a:buChar char="•"/>
              <a:defRPr sz="2133" baseline="0">
                <a:solidFill>
                  <a:schemeClr val="tx1"/>
                </a:solidFill>
              </a:defRPr>
            </a:lvl1pPr>
            <a:lvl2pPr marL="719982" indent="-239994">
              <a:lnSpc>
                <a:spcPct val="107000"/>
              </a:lnSpc>
              <a:spcAft>
                <a:spcPts val="800"/>
              </a:spcAft>
              <a:buFont typeface="Arial" panose="020B0604020202020204" pitchFamily="34" charset="0"/>
              <a:buChar char="–"/>
              <a:defRPr sz="1867" baseline="0">
                <a:solidFill>
                  <a:schemeClr val="tx1"/>
                </a:solidFill>
              </a:defRPr>
            </a:lvl2pPr>
            <a:lvl3pPr marL="479988" indent="-239994">
              <a:lnSpc>
                <a:spcPts val="2933"/>
              </a:lnSpc>
              <a:buSzPct val="90000"/>
              <a:buFont typeface="Lucida Grande"/>
              <a:buChar char="-"/>
              <a:defRPr sz="2400" baseline="0"/>
            </a:lvl3pPr>
            <a:lvl4pPr>
              <a:lnSpc>
                <a:spcPts val="2533"/>
              </a:lnSpc>
              <a:defRPr sz="2133"/>
            </a:lvl4pPr>
            <a:lvl5pPr>
              <a:lnSpc>
                <a:spcPts val="2533"/>
              </a:lnSpc>
              <a:defRPr sz="2133"/>
            </a:lvl5pPr>
          </a:lstStyle>
          <a:p>
            <a:pPr lvl="0"/>
            <a:r>
              <a:rPr lang="fi-FI"/>
              <a:t>Muokkaa tekstiä napsauttamalla. Voit siirtää tekstilaatikoita ylemmäs tai alemmas otsikon pituuden ja sisältötekstin määrän mukaan.</a:t>
            </a:r>
          </a:p>
          <a:p>
            <a:pPr lvl="1"/>
            <a:r>
              <a:rPr lang="fi-FI"/>
              <a:t>Toinen taso</a:t>
            </a:r>
          </a:p>
        </p:txBody>
      </p:sp>
      <p:sp>
        <p:nvSpPr>
          <p:cNvPr id="6" name="Kuvan paikkamerkki 2">
            <a:extLst>
              <a:ext uri="{FF2B5EF4-FFF2-40B4-BE49-F238E27FC236}">
                <a16:creationId xmlns:a16="http://schemas.microsoft.com/office/drawing/2014/main" id="{94FC3E8E-0DC2-45F2-96A6-E8B0DA7542AB}"/>
              </a:ext>
            </a:extLst>
          </p:cNvPr>
          <p:cNvSpPr>
            <a:spLocks noGrp="1"/>
          </p:cNvSpPr>
          <p:nvPr>
            <p:ph type="pic" sz="quarter" idx="13" hasCustomPrompt="1"/>
          </p:nvPr>
        </p:nvSpPr>
        <p:spPr>
          <a:xfrm>
            <a:off x="6952232" y="0"/>
            <a:ext cx="5239769" cy="6858000"/>
          </a:xfrm>
        </p:spPr>
        <p:txBody>
          <a:bodyPr lIns="216000" tIns="216000" rIns="180000">
            <a:normAutofit/>
          </a:bodyPr>
          <a:lstStyle>
            <a:lvl1pPr marL="0" marR="0" indent="0" algn="l" defTabSz="609585" rtl="0" eaLnBrk="1" fontAlgn="auto" latinLnBrk="0" hangingPunct="1">
              <a:lnSpc>
                <a:spcPct val="114000"/>
              </a:lnSpc>
              <a:spcBef>
                <a:spcPts val="0"/>
              </a:spcBef>
              <a:spcAft>
                <a:spcPts val="0"/>
              </a:spcAft>
              <a:buClrTx/>
              <a:buSzTx/>
              <a:buFont typeface="Arial"/>
              <a:buNone/>
              <a:tabLst/>
              <a:defRPr sz="1333"/>
            </a:lvl1pPr>
          </a:lstStyle>
          <a:p>
            <a:pPr marL="0" marR="0" lvl="0" indent="0" algn="l" defTabSz="609585" rtl="0" eaLnBrk="1" fontAlgn="auto" latinLnBrk="0" hangingPunct="1">
              <a:lnSpc>
                <a:spcPct val="114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a:t>
            </a:r>
            <a:br>
              <a:rPr lang="fi-FI"/>
            </a:br>
            <a:r>
              <a:rPr lang="fi-FI"/>
              <a:t>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a:t>
            </a:r>
          </a:p>
        </p:txBody>
      </p:sp>
      <p:sp>
        <p:nvSpPr>
          <p:cNvPr id="8" name="Tekstin paikkamerkki 2">
            <a:extLst>
              <a:ext uri="{FF2B5EF4-FFF2-40B4-BE49-F238E27FC236}">
                <a16:creationId xmlns:a16="http://schemas.microsoft.com/office/drawing/2014/main" id="{5DBEC439-60DC-4E06-AF8F-66E0FE2BDB55}"/>
              </a:ext>
            </a:extLst>
          </p:cNvPr>
          <p:cNvSpPr>
            <a:spLocks noGrp="1"/>
          </p:cNvSpPr>
          <p:nvPr>
            <p:ph type="body" sz="quarter" idx="17" hasCustomPrompt="1"/>
          </p:nvPr>
        </p:nvSpPr>
        <p:spPr>
          <a:xfrm>
            <a:off x="10587540" y="6371282"/>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spTree>
    <p:extLst>
      <p:ext uri="{BB962C8B-B14F-4D97-AF65-F5344CB8AC3E}">
        <p14:creationId xmlns:p14="http://schemas.microsoft.com/office/powerpoint/2010/main" val="11892942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Otsikko + teksti + 2 kuvaa">
    <p:bg>
      <p:bgPr>
        <a:solidFill>
          <a:schemeClr val="bg1"/>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hasCustomPrompt="1"/>
          </p:nvPr>
        </p:nvSpPr>
        <p:spPr>
          <a:xfrm>
            <a:off x="872755" y="714560"/>
            <a:ext cx="5714699" cy="1443296"/>
          </a:xfrm>
          <a:prstGeom prst="rect">
            <a:avLst/>
          </a:prstGeom>
        </p:spPr>
        <p:txBody>
          <a:bodyPr vert="horz" lIns="0" tIns="0" rIns="0" bIns="0" rtlCol="0" anchor="b" anchorCtr="0">
            <a:noAutofit/>
          </a:bodyPr>
          <a:lstStyle>
            <a:lvl1pPr>
              <a:lnSpc>
                <a:spcPct val="85000"/>
              </a:lnSpc>
              <a:defRPr sz="4800">
                <a:solidFill>
                  <a:schemeClr val="tx2"/>
                </a:solidFill>
              </a:defRPr>
            </a:lvl1pPr>
          </a:lstStyle>
          <a:p>
            <a:r>
              <a:rPr lang="fi-FI"/>
              <a:t>Muokkaa otsikkoa napsauttamalla</a:t>
            </a:r>
            <a:endParaRPr lang="en-US"/>
          </a:p>
        </p:txBody>
      </p:sp>
      <p:sp>
        <p:nvSpPr>
          <p:cNvPr id="10" name="Text Placeholder 9">
            <a:extLst>
              <a:ext uri="{FF2B5EF4-FFF2-40B4-BE49-F238E27FC236}">
                <a16:creationId xmlns:a16="http://schemas.microsoft.com/office/drawing/2014/main" id="{56F31A14-407D-4A10-A184-2212C79BACC1}"/>
              </a:ext>
            </a:extLst>
          </p:cNvPr>
          <p:cNvSpPr>
            <a:spLocks noGrp="1"/>
          </p:cNvSpPr>
          <p:nvPr>
            <p:ph type="body" sz="quarter" idx="12" hasCustomPrompt="1"/>
          </p:nvPr>
        </p:nvSpPr>
        <p:spPr>
          <a:xfrm>
            <a:off x="872754" y="2331307"/>
            <a:ext cx="5714700" cy="3479115"/>
          </a:xfrm>
          <a:noFill/>
        </p:spPr>
        <p:txBody>
          <a:bodyPr lIns="0" tIns="0" rIns="0" bIns="0">
            <a:noAutofit/>
          </a:bodyPr>
          <a:lstStyle>
            <a:lvl1pPr marL="239994" indent="-239994">
              <a:lnSpc>
                <a:spcPct val="107000"/>
              </a:lnSpc>
              <a:spcAft>
                <a:spcPts val="800"/>
              </a:spcAft>
              <a:buFont typeface="Arial" panose="020B0604020202020204" pitchFamily="34" charset="0"/>
              <a:buChar char="•"/>
              <a:defRPr sz="2133" baseline="0">
                <a:solidFill>
                  <a:schemeClr val="tx1"/>
                </a:solidFill>
              </a:defRPr>
            </a:lvl1pPr>
            <a:lvl2pPr marL="719982" indent="-239994">
              <a:lnSpc>
                <a:spcPct val="107000"/>
              </a:lnSpc>
              <a:spcAft>
                <a:spcPts val="800"/>
              </a:spcAft>
              <a:buFont typeface="Arial" panose="020B0604020202020204" pitchFamily="34" charset="0"/>
              <a:buChar char="–"/>
              <a:defRPr sz="1867" baseline="0">
                <a:solidFill>
                  <a:schemeClr val="tx1"/>
                </a:solidFill>
              </a:defRPr>
            </a:lvl2pPr>
            <a:lvl3pPr marL="479988" indent="-239994">
              <a:lnSpc>
                <a:spcPts val="2933"/>
              </a:lnSpc>
              <a:buSzPct val="90000"/>
              <a:buFont typeface="Lucida Grande"/>
              <a:buChar char="-"/>
              <a:defRPr sz="2400" baseline="0"/>
            </a:lvl3pPr>
            <a:lvl4pPr>
              <a:lnSpc>
                <a:spcPts val="2533"/>
              </a:lnSpc>
              <a:defRPr sz="2133"/>
            </a:lvl4pPr>
            <a:lvl5pPr>
              <a:lnSpc>
                <a:spcPts val="2533"/>
              </a:lnSpc>
              <a:defRPr sz="2133"/>
            </a:lvl5pPr>
          </a:lstStyle>
          <a:p>
            <a:pPr lvl="0"/>
            <a:r>
              <a:rPr lang="fi-FI"/>
              <a:t>Muokkaa tekstiä napsauttamalla. Voit siirtää tekstilaatikoita ylemmäs tai alemmas otsikon pituuden ja sisältötekstin määrän mukaan.</a:t>
            </a:r>
          </a:p>
          <a:p>
            <a:pPr lvl="1"/>
            <a:r>
              <a:rPr lang="fi-FI"/>
              <a:t>Toinen taso</a:t>
            </a:r>
          </a:p>
        </p:txBody>
      </p:sp>
      <p:sp>
        <p:nvSpPr>
          <p:cNvPr id="9" name="Kuvan paikkamerkki 2">
            <a:extLst>
              <a:ext uri="{FF2B5EF4-FFF2-40B4-BE49-F238E27FC236}">
                <a16:creationId xmlns:a16="http://schemas.microsoft.com/office/drawing/2014/main" id="{5D08F5D4-B30E-481D-8F0A-A67744EE110B}"/>
              </a:ext>
            </a:extLst>
          </p:cNvPr>
          <p:cNvSpPr>
            <a:spLocks noGrp="1"/>
          </p:cNvSpPr>
          <p:nvPr>
            <p:ph type="pic" sz="quarter" idx="13" hasCustomPrompt="1"/>
          </p:nvPr>
        </p:nvSpPr>
        <p:spPr>
          <a:xfrm>
            <a:off x="6858656" y="446781"/>
            <a:ext cx="5040000" cy="2784000"/>
          </a:xfrm>
        </p:spPr>
        <p:txBody>
          <a:bodyPr lIns="144000" tIns="0" rIns="144000" anchor="ctr" anchorCtr="0">
            <a:noAutofit/>
          </a:bodyPr>
          <a:lstStyle>
            <a:lvl1pPr marL="0" marR="0" indent="0" algn="l" defTabSz="609585" rtl="0" eaLnBrk="1" fontAlgn="auto" latinLnBrk="0" hangingPunct="1">
              <a:lnSpc>
                <a:spcPct val="100000"/>
              </a:lnSpc>
              <a:spcBef>
                <a:spcPts val="0"/>
              </a:spcBef>
              <a:spcAft>
                <a:spcPts val="0"/>
              </a:spcAft>
              <a:buClrTx/>
              <a:buSzTx/>
              <a:buFont typeface="Arial"/>
              <a:buNone/>
              <a:tabLst/>
              <a:defRPr sz="1133"/>
            </a:lvl1pPr>
          </a:lstStyle>
          <a:p>
            <a:pPr marL="0" marR="0" lvl="0" indent="0" algn="l" defTabSz="609585" rtl="0" eaLnBrk="1" fontAlgn="auto" latinLnBrk="0" hangingPunct="1">
              <a:lnSpc>
                <a:spcPct val="100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1" name="Tekstin paikkamerkki 2">
            <a:extLst>
              <a:ext uri="{FF2B5EF4-FFF2-40B4-BE49-F238E27FC236}">
                <a16:creationId xmlns:a16="http://schemas.microsoft.com/office/drawing/2014/main" id="{9EDF4FB6-C203-4B5B-B8C6-D2C927FAEDE6}"/>
              </a:ext>
            </a:extLst>
          </p:cNvPr>
          <p:cNvSpPr>
            <a:spLocks noGrp="1"/>
          </p:cNvSpPr>
          <p:nvPr>
            <p:ph type="body" sz="quarter" idx="16" hasCustomPrompt="1"/>
          </p:nvPr>
        </p:nvSpPr>
        <p:spPr>
          <a:xfrm>
            <a:off x="9163664" y="3270046"/>
            <a:ext cx="2734992" cy="205965"/>
          </a:xfrm>
        </p:spPr>
        <p:txBody>
          <a:bodyPr lIns="0" tIns="0" rIns="0" bIns="0" anchor="b" anchorCtr="0">
            <a:noAutofit/>
          </a:bodyPr>
          <a:lstStyle>
            <a:lvl1pPr marL="0" indent="0" algn="r">
              <a:lnSpc>
                <a:spcPct val="90000"/>
              </a:lnSpc>
              <a:spcAft>
                <a:spcPts val="0"/>
              </a:spcAft>
              <a:buNone/>
              <a:defRPr sz="1067"/>
            </a:lvl1pPr>
          </a:lstStyle>
          <a:p>
            <a:pPr lvl="0"/>
            <a:r>
              <a:rPr lang="fi-FI"/>
              <a:t>Kuva: Kuvaajan nimi </a:t>
            </a:r>
          </a:p>
        </p:txBody>
      </p:sp>
      <p:sp>
        <p:nvSpPr>
          <p:cNvPr id="12" name="Kuvan paikkamerkki 2">
            <a:extLst>
              <a:ext uri="{FF2B5EF4-FFF2-40B4-BE49-F238E27FC236}">
                <a16:creationId xmlns:a16="http://schemas.microsoft.com/office/drawing/2014/main" id="{1747F73E-808D-4F4D-B519-9D3F19B14171}"/>
              </a:ext>
            </a:extLst>
          </p:cNvPr>
          <p:cNvSpPr>
            <a:spLocks noGrp="1"/>
          </p:cNvSpPr>
          <p:nvPr>
            <p:ph type="pic" sz="quarter" idx="17" hasCustomPrompt="1"/>
          </p:nvPr>
        </p:nvSpPr>
        <p:spPr>
          <a:xfrm>
            <a:off x="6858656" y="3614597"/>
            <a:ext cx="5040000" cy="2784000"/>
          </a:xfrm>
        </p:spPr>
        <p:txBody>
          <a:bodyPr lIns="144000" tIns="0" rIns="144000" anchor="ctr" anchorCtr="0">
            <a:normAutofit/>
          </a:bodyPr>
          <a:lstStyle>
            <a:lvl1pPr marL="0" marR="0" indent="0" algn="l" defTabSz="609585" rtl="0" eaLnBrk="1" fontAlgn="auto" latinLnBrk="0" hangingPunct="1">
              <a:lnSpc>
                <a:spcPct val="100000"/>
              </a:lnSpc>
              <a:spcBef>
                <a:spcPts val="0"/>
              </a:spcBef>
              <a:spcAft>
                <a:spcPts val="0"/>
              </a:spcAft>
              <a:buClrTx/>
              <a:buSzTx/>
              <a:buFont typeface="Arial"/>
              <a:buNone/>
              <a:tabLst/>
              <a:defRPr sz="1133"/>
            </a:lvl1pPr>
          </a:lstStyle>
          <a:p>
            <a:pPr marL="0" marR="0" lvl="0" indent="0" algn="l" defTabSz="609585" rtl="0" eaLnBrk="1" fontAlgn="auto" latinLnBrk="0" hangingPunct="1">
              <a:lnSpc>
                <a:spcPct val="100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4" name="Tekstin paikkamerkki 2">
            <a:extLst>
              <a:ext uri="{FF2B5EF4-FFF2-40B4-BE49-F238E27FC236}">
                <a16:creationId xmlns:a16="http://schemas.microsoft.com/office/drawing/2014/main" id="{C3FFB981-5C4F-420D-A592-673A569A8858}"/>
              </a:ext>
            </a:extLst>
          </p:cNvPr>
          <p:cNvSpPr>
            <a:spLocks noGrp="1"/>
          </p:cNvSpPr>
          <p:nvPr>
            <p:ph type="body" sz="quarter" idx="18" hasCustomPrompt="1"/>
          </p:nvPr>
        </p:nvSpPr>
        <p:spPr>
          <a:xfrm>
            <a:off x="9163664" y="6437862"/>
            <a:ext cx="2734992" cy="205965"/>
          </a:xfrm>
        </p:spPr>
        <p:txBody>
          <a:bodyPr lIns="0" tIns="0" rIns="0" bIns="0" anchor="b" anchorCtr="0">
            <a:noAutofit/>
          </a:bodyPr>
          <a:lstStyle>
            <a:lvl1pPr marL="0" indent="0" algn="r">
              <a:lnSpc>
                <a:spcPct val="90000"/>
              </a:lnSpc>
              <a:spcAft>
                <a:spcPts val="0"/>
              </a:spcAft>
              <a:buNone/>
              <a:defRPr sz="1067"/>
            </a:lvl1pPr>
          </a:lstStyle>
          <a:p>
            <a:pPr lvl="0"/>
            <a:r>
              <a:rPr lang="fi-FI"/>
              <a:t>Kuva: Kuvaajan nimi </a:t>
            </a:r>
          </a:p>
        </p:txBody>
      </p:sp>
    </p:spTree>
    <p:extLst>
      <p:ext uri="{BB962C8B-B14F-4D97-AF65-F5344CB8AC3E}">
        <p14:creationId xmlns:p14="http://schemas.microsoft.com/office/powerpoint/2010/main" val="7856237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Kuvakollaasi (3 kuvaa)">
    <p:bg>
      <p:bgPr>
        <a:solidFill>
          <a:schemeClr val="bg1"/>
        </a:solidFill>
        <a:effectLst/>
      </p:bgPr>
    </p:bg>
    <p:spTree>
      <p:nvGrpSpPr>
        <p:cNvPr id="1" name=""/>
        <p:cNvGrpSpPr/>
        <p:nvPr/>
      </p:nvGrpSpPr>
      <p:grpSpPr>
        <a:xfrm>
          <a:off x="0" y="0"/>
          <a:ext cx="0" cy="0"/>
          <a:chOff x="0" y="0"/>
          <a:chExt cx="0" cy="0"/>
        </a:xfrm>
      </p:grpSpPr>
      <p:sp>
        <p:nvSpPr>
          <p:cNvPr id="9" name="Kuvan paikkamerkki 8">
            <a:extLst>
              <a:ext uri="{FF2B5EF4-FFF2-40B4-BE49-F238E27FC236}">
                <a16:creationId xmlns:a16="http://schemas.microsoft.com/office/drawing/2014/main" id="{5EEDD00B-46CD-4983-8E22-87F37B6FDDDB}"/>
              </a:ext>
            </a:extLst>
          </p:cNvPr>
          <p:cNvSpPr>
            <a:spLocks noGrp="1"/>
          </p:cNvSpPr>
          <p:nvPr>
            <p:ph type="pic" sz="quarter" idx="11" hasCustomPrompt="1"/>
          </p:nvPr>
        </p:nvSpPr>
        <p:spPr>
          <a:xfrm>
            <a:off x="140262" y="151051"/>
            <a:ext cx="5813037" cy="6543165"/>
          </a:xfrm>
        </p:spPr>
        <p:txBody>
          <a:bodyPr lIns="144000" tIns="144000" rIns="144000" anchor="t" anchorCtr="1">
            <a:normAutofit/>
          </a:bodyPr>
          <a:lstStyle>
            <a:lvl1pPr marL="0" marR="0" indent="0" algn="l" defTabSz="609585" rtl="0" eaLnBrk="1" fontAlgn="auto" latinLnBrk="0" hangingPunct="1">
              <a:lnSpc>
                <a:spcPct val="100000"/>
              </a:lnSpc>
              <a:spcBef>
                <a:spcPts val="0"/>
              </a:spcBef>
              <a:spcAft>
                <a:spcPts val="1600"/>
              </a:spcAft>
              <a:buClrTx/>
              <a:buSzTx/>
              <a:buFont typeface="Arial"/>
              <a:buNone/>
              <a:tabLst/>
              <a:defRPr sz="1200"/>
            </a:lvl1pPr>
          </a:lstStyle>
          <a:p>
            <a:pPr marL="0" marR="0" lvl="0" indent="0" algn="l" defTabSz="609585" rtl="0" eaLnBrk="1" fontAlgn="auto" latinLnBrk="0" hangingPunct="1">
              <a:lnSpc>
                <a:spcPct val="100000"/>
              </a:lnSpc>
              <a:spcBef>
                <a:spcPts val="0"/>
              </a:spcBef>
              <a:spcAft>
                <a:spcPts val="160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a:t>
            </a: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4" name="Tekstin paikkamerkki 2">
            <a:extLst>
              <a:ext uri="{FF2B5EF4-FFF2-40B4-BE49-F238E27FC236}">
                <a16:creationId xmlns:a16="http://schemas.microsoft.com/office/drawing/2014/main" id="{FFA53543-86C7-4C7E-A6AB-7B6F2098B992}"/>
              </a:ext>
            </a:extLst>
          </p:cNvPr>
          <p:cNvSpPr>
            <a:spLocks noGrp="1"/>
          </p:cNvSpPr>
          <p:nvPr>
            <p:ph type="body" sz="quarter" idx="21" hasCustomPrompt="1"/>
          </p:nvPr>
        </p:nvSpPr>
        <p:spPr>
          <a:xfrm>
            <a:off x="266849" y="6322016"/>
            <a:ext cx="1378431" cy="256852"/>
          </a:xfrm>
          <a:solidFill>
            <a:schemeClr val="tx1"/>
          </a:solidFill>
        </p:spPr>
        <p:txBody>
          <a:bodyPr wrap="none" lIns="72000" tIns="54000" rIns="61200" bIns="54000" anchor="ctr" anchorCtr="0">
            <a:spAutoFit/>
          </a:bodyPr>
          <a:lstStyle>
            <a:lvl1pPr marL="0" indent="0" algn="l">
              <a:lnSpc>
                <a:spcPct val="90000"/>
              </a:lnSpc>
              <a:spcAft>
                <a:spcPts val="0"/>
              </a:spcAft>
              <a:buNone/>
              <a:defRPr sz="1067">
                <a:solidFill>
                  <a:schemeClr val="bg1"/>
                </a:solidFill>
              </a:defRPr>
            </a:lvl1pPr>
          </a:lstStyle>
          <a:p>
            <a:pPr lvl="0"/>
            <a:r>
              <a:rPr lang="fi-FI"/>
              <a:t>Kuva: Kuvaajan nimi</a:t>
            </a:r>
          </a:p>
        </p:txBody>
      </p:sp>
      <p:sp>
        <p:nvSpPr>
          <p:cNvPr id="6" name="Kuvan paikkamerkki 8">
            <a:extLst>
              <a:ext uri="{FF2B5EF4-FFF2-40B4-BE49-F238E27FC236}">
                <a16:creationId xmlns:a16="http://schemas.microsoft.com/office/drawing/2014/main" id="{F04BCD48-6335-43D6-87AA-F4DBB59CA9F4}"/>
              </a:ext>
            </a:extLst>
          </p:cNvPr>
          <p:cNvSpPr>
            <a:spLocks noGrp="1"/>
          </p:cNvSpPr>
          <p:nvPr>
            <p:ph type="pic" sz="quarter" idx="13" hasCustomPrompt="1"/>
          </p:nvPr>
        </p:nvSpPr>
        <p:spPr>
          <a:xfrm>
            <a:off x="6109261" y="151051"/>
            <a:ext cx="5918400" cy="3196800"/>
          </a:xfrm>
        </p:spPr>
        <p:txBody>
          <a:bodyPr lIns="144000" tIns="126000" rIns="108000">
            <a:normAutofit/>
          </a:bodyPr>
          <a:lstStyle>
            <a:lvl1pPr marL="0" marR="0" indent="0" algn="l" defTabSz="609585" rtl="0" eaLnBrk="1" fontAlgn="auto" latinLnBrk="0" hangingPunct="1">
              <a:lnSpc>
                <a:spcPct val="100000"/>
              </a:lnSpc>
              <a:spcBef>
                <a:spcPts val="0"/>
              </a:spcBef>
              <a:spcAft>
                <a:spcPts val="1600"/>
              </a:spcAft>
              <a:buClrTx/>
              <a:buSzTx/>
              <a:buFont typeface="Arial"/>
              <a:buNone/>
              <a:tabLst/>
              <a:defRPr sz="1200"/>
            </a:lvl1pPr>
          </a:lstStyle>
          <a:p>
            <a:pPr marL="0" marR="0" lvl="0" indent="0" algn="l" defTabSz="609585" rtl="0" eaLnBrk="1" fontAlgn="auto" latinLnBrk="0" hangingPunct="1">
              <a:lnSpc>
                <a:spcPct val="100000"/>
              </a:lnSpc>
              <a:spcBef>
                <a:spcPts val="0"/>
              </a:spcBef>
              <a:spcAft>
                <a:spcPts val="160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3" name="Tekstin paikkamerkki 2">
            <a:extLst>
              <a:ext uri="{FF2B5EF4-FFF2-40B4-BE49-F238E27FC236}">
                <a16:creationId xmlns:a16="http://schemas.microsoft.com/office/drawing/2014/main" id="{D3404D98-E1C1-42E5-BFB0-40ED50A240DE}"/>
              </a:ext>
            </a:extLst>
          </p:cNvPr>
          <p:cNvSpPr>
            <a:spLocks noGrp="1"/>
          </p:cNvSpPr>
          <p:nvPr>
            <p:ph type="body" sz="quarter" idx="20" hasCustomPrompt="1"/>
          </p:nvPr>
        </p:nvSpPr>
        <p:spPr>
          <a:xfrm>
            <a:off x="10536886" y="2969724"/>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sp>
        <p:nvSpPr>
          <p:cNvPr id="8" name="Kuvan paikkamerkki 8">
            <a:extLst>
              <a:ext uri="{FF2B5EF4-FFF2-40B4-BE49-F238E27FC236}">
                <a16:creationId xmlns:a16="http://schemas.microsoft.com/office/drawing/2014/main" id="{B2961B63-BCE8-420E-B85A-9561A8D30056}"/>
              </a:ext>
            </a:extLst>
          </p:cNvPr>
          <p:cNvSpPr>
            <a:spLocks noGrp="1"/>
          </p:cNvSpPr>
          <p:nvPr>
            <p:ph type="pic" sz="quarter" idx="15" hasCustomPrompt="1"/>
          </p:nvPr>
        </p:nvSpPr>
        <p:spPr>
          <a:xfrm>
            <a:off x="6109263" y="3497416"/>
            <a:ext cx="5918400" cy="3196800"/>
          </a:xfrm>
        </p:spPr>
        <p:txBody>
          <a:bodyPr lIns="144000" tIns="126000" rIns="108000">
            <a:normAutofit/>
          </a:bodyPr>
          <a:lstStyle>
            <a:lvl1pPr marL="0" marR="0" indent="0" algn="l" defTabSz="609585" rtl="0" eaLnBrk="1" fontAlgn="auto" latinLnBrk="0" hangingPunct="1">
              <a:lnSpc>
                <a:spcPct val="100000"/>
              </a:lnSpc>
              <a:spcBef>
                <a:spcPts val="0"/>
              </a:spcBef>
              <a:spcAft>
                <a:spcPts val="1600"/>
              </a:spcAft>
              <a:buClrTx/>
              <a:buSzTx/>
              <a:buFont typeface="Arial"/>
              <a:buNone/>
              <a:tabLst/>
              <a:defRPr sz="1200"/>
            </a:lvl1pPr>
          </a:lstStyle>
          <a:p>
            <a:pPr marL="0" marR="0" lvl="0" indent="0" algn="l" defTabSz="609585" rtl="0" eaLnBrk="1" fontAlgn="auto" latinLnBrk="0" hangingPunct="1">
              <a:lnSpc>
                <a:spcPct val="100000"/>
              </a:lnSpc>
              <a:spcBef>
                <a:spcPts val="0"/>
              </a:spcBef>
              <a:spcAft>
                <a:spcPts val="160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12" name="Tekstin paikkamerkki 2">
            <a:extLst>
              <a:ext uri="{FF2B5EF4-FFF2-40B4-BE49-F238E27FC236}">
                <a16:creationId xmlns:a16="http://schemas.microsoft.com/office/drawing/2014/main" id="{E85BA919-9FE2-4B09-8654-3A39277A4559}"/>
              </a:ext>
            </a:extLst>
          </p:cNvPr>
          <p:cNvSpPr>
            <a:spLocks noGrp="1"/>
          </p:cNvSpPr>
          <p:nvPr>
            <p:ph type="body" sz="quarter" idx="19" hasCustomPrompt="1"/>
          </p:nvPr>
        </p:nvSpPr>
        <p:spPr>
          <a:xfrm>
            <a:off x="10546720" y="6322016"/>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spTree>
    <p:extLst>
      <p:ext uri="{BB962C8B-B14F-4D97-AF65-F5344CB8AC3E}">
        <p14:creationId xmlns:p14="http://schemas.microsoft.com/office/powerpoint/2010/main" val="15698503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Iso kuva + kuvateksti väritaustalla">
    <p:spTree>
      <p:nvGrpSpPr>
        <p:cNvPr id="1" name=""/>
        <p:cNvGrpSpPr/>
        <p:nvPr/>
      </p:nvGrpSpPr>
      <p:grpSpPr>
        <a:xfrm>
          <a:off x="0" y="0"/>
          <a:ext cx="0" cy="0"/>
          <a:chOff x="0" y="0"/>
          <a:chExt cx="0" cy="0"/>
        </a:xfrm>
      </p:grpSpPr>
      <p:sp>
        <p:nvSpPr>
          <p:cNvPr id="7" name="Tekstin paikkamerkki 2">
            <a:extLst>
              <a:ext uri="{FF2B5EF4-FFF2-40B4-BE49-F238E27FC236}">
                <a16:creationId xmlns:a16="http://schemas.microsoft.com/office/drawing/2014/main" id="{5310E2D3-C2DC-45C6-BB68-45C753318F56}"/>
              </a:ext>
            </a:extLst>
          </p:cNvPr>
          <p:cNvSpPr>
            <a:spLocks noGrp="1"/>
          </p:cNvSpPr>
          <p:nvPr>
            <p:ph type="body" sz="quarter" idx="12" hasCustomPrompt="1"/>
          </p:nvPr>
        </p:nvSpPr>
        <p:spPr>
          <a:xfrm>
            <a:off x="1528549" y="5388677"/>
            <a:ext cx="10193552" cy="1469323"/>
          </a:xfrm>
          <a:noFill/>
        </p:spPr>
        <p:txBody>
          <a:bodyPr wrap="square" lIns="0" tIns="144000" rIns="0" bIns="144000" anchor="ctr" anchorCtr="0">
            <a:noAutofit/>
          </a:bodyPr>
          <a:lstStyle>
            <a:lvl1pPr marL="0" indent="0" algn="r">
              <a:lnSpc>
                <a:spcPct val="100000"/>
              </a:lnSpc>
              <a:spcAft>
                <a:spcPts val="0"/>
              </a:spcAft>
              <a:buFont typeface="Arial" panose="020B0604020202020204" pitchFamily="34" charset="0"/>
              <a:buNone/>
              <a:defRPr sz="1467" b="1">
                <a:solidFill>
                  <a:schemeClr val="bg1"/>
                </a:solidFill>
              </a:defRPr>
            </a:lvl1pPr>
            <a:lvl2pPr>
              <a:lnSpc>
                <a:spcPct val="90000"/>
              </a:lnSpc>
              <a:defRPr sz="1867">
                <a:solidFill>
                  <a:schemeClr val="bg1"/>
                </a:solidFill>
              </a:defRPr>
            </a:lvl2pPr>
            <a:lvl3pPr>
              <a:lnSpc>
                <a:spcPct val="90000"/>
              </a:lnSpc>
              <a:spcAft>
                <a:spcPts val="1067"/>
              </a:spcAft>
              <a:defRPr sz="1467">
                <a:solidFill>
                  <a:schemeClr val="bg1"/>
                </a:solidFill>
              </a:defRPr>
            </a:lvl3pPr>
            <a:lvl4pPr>
              <a:lnSpc>
                <a:spcPct val="90000"/>
              </a:lnSpc>
              <a:spcAft>
                <a:spcPts val="1067"/>
              </a:spcAft>
              <a:defRPr sz="1600">
                <a:solidFill>
                  <a:schemeClr val="bg1"/>
                </a:solidFill>
              </a:defRPr>
            </a:lvl4pPr>
            <a:lvl5pPr>
              <a:lnSpc>
                <a:spcPct val="90000"/>
              </a:lnSpc>
              <a:defRPr sz="1867">
                <a:solidFill>
                  <a:schemeClr val="bg1"/>
                </a:solidFill>
              </a:defRPr>
            </a:lvl5pPr>
          </a:lstStyle>
          <a:p>
            <a:pPr lvl="0"/>
            <a:r>
              <a:rPr lang="fi-FI"/>
              <a:t>Kuvateksti väritaustalla. </a:t>
            </a:r>
            <a:br>
              <a:rPr lang="fi-FI"/>
            </a:br>
            <a:r>
              <a:rPr lang="fi-FI"/>
              <a:t>Voit rajata kuvan korkeutta jos kuvateksti on pitkä. (Kuvan muotoilu &gt; Rajaa) </a:t>
            </a:r>
            <a:br>
              <a:rPr lang="fi-FI"/>
            </a:br>
            <a:r>
              <a:rPr lang="fi-FI"/>
              <a:t>Kuvatekstin oletuskorkeuteen mahtuu korkeintaan kolme riviä tekstiä.</a:t>
            </a:r>
          </a:p>
        </p:txBody>
      </p:sp>
      <p:sp>
        <p:nvSpPr>
          <p:cNvPr id="6" name="Kuvan paikkamerkki 2">
            <a:extLst>
              <a:ext uri="{FF2B5EF4-FFF2-40B4-BE49-F238E27FC236}">
                <a16:creationId xmlns:a16="http://schemas.microsoft.com/office/drawing/2014/main" id="{94FC3E8E-0DC2-45F2-96A6-E8B0DA7542AB}"/>
              </a:ext>
            </a:extLst>
          </p:cNvPr>
          <p:cNvSpPr>
            <a:spLocks noGrp="1"/>
          </p:cNvSpPr>
          <p:nvPr>
            <p:ph type="pic" sz="quarter" idx="13" hasCustomPrompt="1"/>
          </p:nvPr>
        </p:nvSpPr>
        <p:spPr>
          <a:xfrm>
            <a:off x="1" y="0"/>
            <a:ext cx="12192001" cy="5388677"/>
          </a:xfrm>
        </p:spPr>
        <p:txBody>
          <a:bodyPr lIns="252000" tIns="216000" rIns="252000" bIns="252000" anchor="t">
            <a:normAutofit/>
          </a:bodyPr>
          <a:lstStyle>
            <a:lvl1pPr marL="0" marR="0" indent="0" algn="l" defTabSz="609585" rtl="0" eaLnBrk="1" fontAlgn="auto" latinLnBrk="0" hangingPunct="1">
              <a:lnSpc>
                <a:spcPct val="114000"/>
              </a:lnSpc>
              <a:spcBef>
                <a:spcPts val="0"/>
              </a:spcBef>
              <a:spcAft>
                <a:spcPts val="0"/>
              </a:spcAft>
              <a:buClrTx/>
              <a:buSzTx/>
              <a:buFont typeface="Arial"/>
              <a:buNone/>
              <a:tabLst/>
              <a:defRPr sz="1467">
                <a:solidFill>
                  <a:schemeClr val="bg1"/>
                </a:solidFill>
              </a:defRPr>
            </a:lvl1pPr>
          </a:lstStyle>
          <a:p>
            <a:pPr marL="0" marR="0" lvl="0" indent="0" algn="l" defTabSz="609585" rtl="0" eaLnBrk="1" fontAlgn="auto" latinLnBrk="0" hangingPunct="1">
              <a:lnSpc>
                <a:spcPct val="114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9" name="Tekstin paikkamerkki 2">
            <a:extLst>
              <a:ext uri="{FF2B5EF4-FFF2-40B4-BE49-F238E27FC236}">
                <a16:creationId xmlns:a16="http://schemas.microsoft.com/office/drawing/2014/main" id="{73E1C6AB-D5BB-4613-9A4D-55DA83F18F93}"/>
              </a:ext>
            </a:extLst>
          </p:cNvPr>
          <p:cNvSpPr>
            <a:spLocks noGrp="1"/>
          </p:cNvSpPr>
          <p:nvPr>
            <p:ph type="body" sz="quarter" idx="17" hasCustomPrompt="1"/>
          </p:nvPr>
        </p:nvSpPr>
        <p:spPr>
          <a:xfrm>
            <a:off x="134823" y="4981479"/>
            <a:ext cx="1378431" cy="256852"/>
          </a:xfrm>
          <a:solidFill>
            <a:schemeClr val="tx1"/>
          </a:solidFill>
        </p:spPr>
        <p:txBody>
          <a:bodyPr wrap="none" lIns="72000" tIns="54000" rIns="61200" bIns="54000" anchor="ctr" anchorCtr="0">
            <a:spAutoFit/>
          </a:bodyPr>
          <a:lstStyle>
            <a:lvl1pPr marL="0" indent="0" algn="l">
              <a:lnSpc>
                <a:spcPct val="90000"/>
              </a:lnSpc>
              <a:spcAft>
                <a:spcPts val="0"/>
              </a:spcAft>
              <a:buNone/>
              <a:defRPr sz="1067">
                <a:solidFill>
                  <a:schemeClr val="bg1"/>
                </a:solidFill>
              </a:defRPr>
            </a:lvl1pPr>
          </a:lstStyle>
          <a:p>
            <a:pPr lvl="0"/>
            <a:r>
              <a:rPr lang="fi-FI"/>
              <a:t>Kuva: Kuvaajan nimi</a:t>
            </a:r>
          </a:p>
        </p:txBody>
      </p:sp>
      <p:pic>
        <p:nvPicPr>
          <p:cNvPr id="8" name="Kuva 7">
            <a:extLst>
              <a:ext uri="{FF2B5EF4-FFF2-40B4-BE49-F238E27FC236}">
                <a16:creationId xmlns:a16="http://schemas.microsoft.com/office/drawing/2014/main" id="{CE1412CC-95C4-4CDD-A987-FFB39107A368}"/>
              </a:ext>
            </a:extLst>
          </p:cNvPr>
          <p:cNvPicPr>
            <a:picLocks noChangeAspect="1"/>
          </p:cNvPicPr>
          <p:nvPr userDrawn="1"/>
        </p:nvPicPr>
        <p:blipFill>
          <a:blip r:embed="rId2"/>
          <a:stretch>
            <a:fillRect/>
          </a:stretch>
        </p:blipFill>
        <p:spPr>
          <a:xfrm>
            <a:off x="396875" y="5944622"/>
            <a:ext cx="1574800" cy="741927"/>
          </a:xfrm>
          <a:prstGeom prst="rect">
            <a:avLst/>
          </a:prstGeom>
        </p:spPr>
      </p:pic>
      <p:pic>
        <p:nvPicPr>
          <p:cNvPr id="11" name="Kuva 10">
            <a:extLst>
              <a:ext uri="{FF2B5EF4-FFF2-40B4-BE49-F238E27FC236}">
                <a16:creationId xmlns:a16="http://schemas.microsoft.com/office/drawing/2014/main" id="{B728ED8E-53D7-4AC0-8A9B-9A9D7E9C3C13}"/>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trans="0" detail="0"/>
                    </a14:imgEffect>
                  </a14:imgLayer>
                </a14:imgProps>
              </a:ext>
            </a:extLst>
          </a:blip>
          <a:stretch>
            <a:fillRect/>
          </a:stretch>
        </p:blipFill>
        <p:spPr>
          <a:xfrm>
            <a:off x="2368549" y="5933601"/>
            <a:ext cx="2260603" cy="648792"/>
          </a:xfrm>
          <a:prstGeom prst="rect">
            <a:avLst/>
          </a:prstGeom>
        </p:spPr>
      </p:pic>
    </p:spTree>
    <p:extLst>
      <p:ext uri="{BB962C8B-B14F-4D97-AF65-F5344CB8AC3E}">
        <p14:creationId xmlns:p14="http://schemas.microsoft.com/office/powerpoint/2010/main" val="67367677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Kysymykset">
    <p:spTree>
      <p:nvGrpSpPr>
        <p:cNvPr id="1" name=""/>
        <p:cNvGrpSpPr/>
        <p:nvPr/>
      </p:nvGrpSpPr>
      <p:grpSpPr>
        <a:xfrm>
          <a:off x="0" y="0"/>
          <a:ext cx="0" cy="0"/>
          <a:chOff x="0" y="0"/>
          <a:chExt cx="0" cy="0"/>
        </a:xfrm>
      </p:grpSpPr>
      <p:sp>
        <p:nvSpPr>
          <p:cNvPr id="3" name="Title 1"/>
          <p:cNvSpPr>
            <a:spLocks noGrp="1"/>
          </p:cNvSpPr>
          <p:nvPr>
            <p:ph type="ctrTitle" hasCustomPrompt="1"/>
          </p:nvPr>
        </p:nvSpPr>
        <p:spPr>
          <a:xfrm>
            <a:off x="703231" y="2294246"/>
            <a:ext cx="10788284" cy="2269508"/>
          </a:xfrm>
        </p:spPr>
        <p:txBody>
          <a:bodyPr anchor="t">
            <a:noAutofit/>
          </a:bodyPr>
          <a:lstStyle>
            <a:lvl1pPr algn="ctr">
              <a:lnSpc>
                <a:spcPct val="90000"/>
              </a:lnSpc>
              <a:defRPr sz="7466">
                <a:solidFill>
                  <a:schemeClr val="bg1"/>
                </a:solidFill>
              </a:defRPr>
            </a:lvl1pPr>
          </a:lstStyle>
          <a:p>
            <a:r>
              <a:rPr lang="fi-FI" noProof="0"/>
              <a:t>Muokkaa otsikkoa napsauttamalla</a:t>
            </a:r>
          </a:p>
        </p:txBody>
      </p:sp>
      <p:pic>
        <p:nvPicPr>
          <p:cNvPr id="4" name="Kuva 3">
            <a:extLst>
              <a:ext uri="{FF2B5EF4-FFF2-40B4-BE49-F238E27FC236}">
                <a16:creationId xmlns:a16="http://schemas.microsoft.com/office/drawing/2014/main" id="{54C59039-3504-4F59-9485-EFBDAB80BEB8}"/>
              </a:ext>
            </a:extLst>
          </p:cNvPr>
          <p:cNvPicPr>
            <a:picLocks noChangeAspect="1"/>
          </p:cNvPicPr>
          <p:nvPr userDrawn="1"/>
        </p:nvPicPr>
        <p:blipFill>
          <a:blip r:embed="rId2"/>
          <a:stretch>
            <a:fillRect/>
          </a:stretch>
        </p:blipFill>
        <p:spPr>
          <a:xfrm>
            <a:off x="396875" y="5944622"/>
            <a:ext cx="1574800" cy="741927"/>
          </a:xfrm>
          <a:prstGeom prst="rect">
            <a:avLst/>
          </a:prstGeom>
        </p:spPr>
      </p:pic>
      <p:pic>
        <p:nvPicPr>
          <p:cNvPr id="5" name="Kuva 4">
            <a:extLst>
              <a:ext uri="{FF2B5EF4-FFF2-40B4-BE49-F238E27FC236}">
                <a16:creationId xmlns:a16="http://schemas.microsoft.com/office/drawing/2014/main" id="{8EFA2698-6457-4161-B49D-136F2C31F509}"/>
              </a:ext>
            </a:extLst>
          </p:cNvPr>
          <p:cNvPicPr>
            <a:picLocks noChangeAspect="1"/>
          </p:cNvPicPr>
          <p:nvPr userDrawn="1"/>
        </p:nvPicPr>
        <p:blipFill>
          <a:blip r:embed="rId3">
            <a:extLst>
              <a:ext uri="{BEBA8EAE-BF5A-486C-A8C5-ECC9F3942E4B}">
                <a14:imgProps xmlns:a14="http://schemas.microsoft.com/office/drawing/2010/main">
                  <a14:imgLayer r:embed="rId4">
                    <a14:imgEffect>
                      <a14:artisticPhotocopy trans="0" detail="0"/>
                    </a14:imgEffect>
                  </a14:imgLayer>
                </a14:imgProps>
              </a:ext>
            </a:extLst>
          </a:blip>
          <a:stretch>
            <a:fillRect/>
          </a:stretch>
        </p:blipFill>
        <p:spPr>
          <a:xfrm>
            <a:off x="2368549" y="5933601"/>
            <a:ext cx="2260603" cy="648792"/>
          </a:xfrm>
          <a:prstGeom prst="rect">
            <a:avLst/>
          </a:prstGeom>
        </p:spPr>
      </p:pic>
    </p:spTree>
    <p:extLst>
      <p:ext uri="{BB962C8B-B14F-4D97-AF65-F5344CB8AC3E}">
        <p14:creationId xmlns:p14="http://schemas.microsoft.com/office/powerpoint/2010/main" val="38069513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1_Lopetusdia kuva">
    <p:bg>
      <p:bgPr>
        <a:solidFill>
          <a:schemeClr val="bg1"/>
        </a:solidFill>
        <a:effectLst/>
      </p:bgPr>
    </p:bg>
    <p:spTree>
      <p:nvGrpSpPr>
        <p:cNvPr id="1" name=""/>
        <p:cNvGrpSpPr/>
        <p:nvPr/>
      </p:nvGrpSpPr>
      <p:grpSpPr>
        <a:xfrm>
          <a:off x="0" y="0"/>
          <a:ext cx="0" cy="0"/>
          <a:chOff x="0" y="0"/>
          <a:chExt cx="0" cy="0"/>
        </a:xfrm>
      </p:grpSpPr>
      <p:sp>
        <p:nvSpPr>
          <p:cNvPr id="5" name="Kuvan paikkamerkki 2">
            <a:extLst>
              <a:ext uri="{FF2B5EF4-FFF2-40B4-BE49-F238E27FC236}">
                <a16:creationId xmlns:a16="http://schemas.microsoft.com/office/drawing/2014/main" id="{BE391C1B-AD5B-4C2F-9881-EE44FA79B2F8}"/>
              </a:ext>
            </a:extLst>
          </p:cNvPr>
          <p:cNvSpPr>
            <a:spLocks noGrp="1"/>
          </p:cNvSpPr>
          <p:nvPr>
            <p:ph type="pic" sz="quarter" idx="13" hasCustomPrompt="1"/>
          </p:nvPr>
        </p:nvSpPr>
        <p:spPr>
          <a:xfrm>
            <a:off x="1" y="0"/>
            <a:ext cx="12192001" cy="6858000"/>
          </a:xfrm>
        </p:spPr>
        <p:txBody>
          <a:bodyPr lIns="252000" tIns="216000" rIns="252000" bIns="252000" anchor="t">
            <a:normAutofit/>
          </a:bodyPr>
          <a:lstStyle>
            <a:lvl1pPr marL="0" marR="0" indent="0" algn="l" defTabSz="609585" rtl="0" eaLnBrk="1" fontAlgn="auto" latinLnBrk="0" hangingPunct="1">
              <a:lnSpc>
                <a:spcPct val="114000"/>
              </a:lnSpc>
              <a:spcBef>
                <a:spcPts val="0"/>
              </a:spcBef>
              <a:spcAft>
                <a:spcPts val="0"/>
              </a:spcAft>
              <a:buClrTx/>
              <a:buSzTx/>
              <a:buFont typeface="Arial"/>
              <a:buNone/>
              <a:tabLst/>
              <a:defRPr sz="1467"/>
            </a:lvl1pPr>
          </a:lstStyle>
          <a:p>
            <a:pPr marL="0" marR="0" lvl="0" indent="0" algn="l" defTabSz="609585" rtl="0" eaLnBrk="1" fontAlgn="auto" latinLnBrk="0" hangingPunct="1">
              <a:lnSpc>
                <a:spcPct val="114000"/>
              </a:lnSpc>
              <a:spcBef>
                <a:spcPts val="0"/>
              </a:spcBef>
              <a:spcAft>
                <a:spcPts val="0"/>
              </a:spcAft>
              <a:buClrTx/>
              <a:buSzTx/>
              <a:buFont typeface="Arial"/>
              <a:buNone/>
              <a:tabLst/>
              <a:defRPr/>
            </a:pPr>
            <a:r>
              <a:rPr lang="fi-FI"/>
              <a:t>Klikkaa keskellä olevaa ikonia lisätäksesi kuvan. Kun vaihdat kuvan toiseen, poista ensin alkuperäinen kuva ja lisää uusi kuva jälleen ikonista. Näin diapohjan rajaustoiminto säilyy käytössä. Voit muuttaa kuvan rajausta valitsemalla kuva aktiiviseksi &gt; Muotoile-välilehti &gt; Rajaa. </a:t>
            </a:r>
            <a:br>
              <a:rPr lang="fi-FI"/>
            </a:br>
            <a:br>
              <a:rPr lang="fi-FI"/>
            </a:br>
            <a:r>
              <a:rPr lang="fi-FI"/>
              <a:t>HUOM. Jos kokeilet useampaa kuin yhtä kuvavaihtoehtoa, diapohjaan määritetty lukujärjestys muuttuu. Tämä vaikuttaa </a:t>
            </a:r>
            <a:r>
              <a:rPr lang="fi-FI" b="0" i="0">
                <a:effectLst/>
                <a:latin typeface="Arial" panose="020B0604020202020204" pitchFamily="34" charset="0"/>
              </a:rPr>
              <a:t>ruudunlukijan käyttäjien mahdollisuuteen ymmärtää dian sisältöjä</a:t>
            </a:r>
            <a:r>
              <a:rPr lang="fi-FI"/>
              <a:t>. Palauta alkuperäinen lukujärjestys: 1. Valitse dia aktiiviseksi PowerPointin vasemman laidan esikatselukuvista. 2. Paina dian päällä hiiren oikealla &gt; Asettelu &gt; Valitse dialuettelosta uudelleen käyttöön dian alkuperäinen perustyyli. Perustyylin uudelleenvalinta päivittää dian lukujärjestyksen ja muotoilun vastaamaan alkuperäistä. </a:t>
            </a:r>
          </a:p>
        </p:txBody>
      </p:sp>
      <p:sp>
        <p:nvSpPr>
          <p:cNvPr id="4" name="Tekstin paikkamerkki 2">
            <a:extLst>
              <a:ext uri="{FF2B5EF4-FFF2-40B4-BE49-F238E27FC236}">
                <a16:creationId xmlns:a16="http://schemas.microsoft.com/office/drawing/2014/main" id="{AD0C20ED-879F-4492-91EA-2218BB4422C0}"/>
              </a:ext>
            </a:extLst>
          </p:cNvPr>
          <p:cNvSpPr>
            <a:spLocks noGrp="1"/>
          </p:cNvSpPr>
          <p:nvPr>
            <p:ph type="body" sz="quarter" idx="19" hasCustomPrompt="1"/>
          </p:nvPr>
        </p:nvSpPr>
        <p:spPr>
          <a:xfrm>
            <a:off x="10596722" y="6381986"/>
            <a:ext cx="1378431" cy="256852"/>
          </a:xfrm>
          <a:solidFill>
            <a:schemeClr val="tx1"/>
          </a:solidFill>
        </p:spPr>
        <p:txBody>
          <a:bodyPr wrap="none" lIns="61200" tIns="54000" rIns="72000" bIns="54000" anchor="ctr" anchorCtr="0">
            <a:spAutoFit/>
          </a:bodyPr>
          <a:lstStyle>
            <a:lvl1pPr marL="0" indent="0" algn="r">
              <a:lnSpc>
                <a:spcPct val="90000"/>
              </a:lnSpc>
              <a:spcAft>
                <a:spcPts val="0"/>
              </a:spcAft>
              <a:buNone/>
              <a:defRPr sz="1067">
                <a:solidFill>
                  <a:schemeClr val="bg1"/>
                </a:solidFill>
              </a:defRPr>
            </a:lvl1pPr>
          </a:lstStyle>
          <a:p>
            <a:pPr lvl="0"/>
            <a:r>
              <a:rPr lang="fi-FI"/>
              <a:t>Kuva: Kuvaajan nimi</a:t>
            </a:r>
          </a:p>
        </p:txBody>
      </p:sp>
    </p:spTree>
    <p:extLst>
      <p:ext uri="{BB962C8B-B14F-4D97-AF65-F5344CB8AC3E}">
        <p14:creationId xmlns:p14="http://schemas.microsoft.com/office/powerpoint/2010/main" val="13780000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logan">
    <p:spTree>
      <p:nvGrpSpPr>
        <p:cNvPr id="1" name=""/>
        <p:cNvGrpSpPr/>
        <p:nvPr/>
      </p:nvGrpSpPr>
      <p:grpSpPr>
        <a:xfrm>
          <a:off x="0" y="0"/>
          <a:ext cx="0" cy="0"/>
          <a:chOff x="0" y="0"/>
          <a:chExt cx="0" cy="0"/>
        </a:xfrm>
      </p:grpSpPr>
      <p:pic>
        <p:nvPicPr>
          <p:cNvPr id="3" name="Kuva 2">
            <a:extLst>
              <a:ext uri="{FF2B5EF4-FFF2-40B4-BE49-F238E27FC236}">
                <a16:creationId xmlns:a16="http://schemas.microsoft.com/office/drawing/2014/main" id="{34072EE1-1323-6C7C-2D7B-0B5FA101E14B}"/>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2321" r="2321" b="64264"/>
          <a:stretch/>
        </p:blipFill>
        <p:spPr>
          <a:xfrm>
            <a:off x="0" y="3934935"/>
            <a:ext cx="12192000" cy="2923067"/>
          </a:xfrm>
          <a:prstGeom prst="rect">
            <a:avLst/>
          </a:prstGeom>
        </p:spPr>
      </p:pic>
      <p:sp>
        <p:nvSpPr>
          <p:cNvPr id="8" name="Title 1"/>
          <p:cNvSpPr>
            <a:spLocks noGrp="1"/>
          </p:cNvSpPr>
          <p:nvPr>
            <p:ph type="ctrTitle" hasCustomPrompt="1"/>
          </p:nvPr>
        </p:nvSpPr>
        <p:spPr>
          <a:xfrm>
            <a:off x="879501" y="1200006"/>
            <a:ext cx="10433001" cy="4457989"/>
          </a:xfrm>
        </p:spPr>
        <p:txBody>
          <a:bodyPr anchor="t" anchorCtr="0">
            <a:noAutofit/>
          </a:bodyPr>
          <a:lstStyle>
            <a:lvl1pPr algn="ctr">
              <a:lnSpc>
                <a:spcPct val="90000"/>
              </a:lnSpc>
              <a:defRPr sz="8000">
                <a:solidFill>
                  <a:schemeClr val="bg1"/>
                </a:solidFill>
              </a:defRPr>
            </a:lvl1pPr>
          </a:lstStyle>
          <a:p>
            <a:r>
              <a:rPr lang="fi-FI"/>
              <a:t>Muokkaa slogania napsauttamalla</a:t>
            </a:r>
            <a:endParaRPr lang="en-US"/>
          </a:p>
        </p:txBody>
      </p:sp>
      <p:pic>
        <p:nvPicPr>
          <p:cNvPr id="5" name="Kuva 4">
            <a:extLst>
              <a:ext uri="{FF2B5EF4-FFF2-40B4-BE49-F238E27FC236}">
                <a16:creationId xmlns:a16="http://schemas.microsoft.com/office/drawing/2014/main" id="{A065C9F8-7E6F-4133-9E49-131C54FFA7C8}"/>
              </a:ext>
            </a:extLst>
          </p:cNvPr>
          <p:cNvPicPr>
            <a:picLocks noChangeAspect="1"/>
          </p:cNvPicPr>
          <p:nvPr userDrawn="1"/>
        </p:nvPicPr>
        <p:blipFill>
          <a:blip r:embed="rId4"/>
          <a:stretch>
            <a:fillRect/>
          </a:stretch>
        </p:blipFill>
        <p:spPr>
          <a:xfrm>
            <a:off x="396875" y="5944622"/>
            <a:ext cx="1574800" cy="741927"/>
          </a:xfrm>
          <a:prstGeom prst="rect">
            <a:avLst/>
          </a:prstGeom>
        </p:spPr>
      </p:pic>
      <p:pic>
        <p:nvPicPr>
          <p:cNvPr id="6" name="Kuva 5">
            <a:extLst>
              <a:ext uri="{FF2B5EF4-FFF2-40B4-BE49-F238E27FC236}">
                <a16:creationId xmlns:a16="http://schemas.microsoft.com/office/drawing/2014/main" id="{D9B159DF-A9AC-4A92-9004-B027E8D05A9B}"/>
              </a:ext>
            </a:extLst>
          </p:cNvPr>
          <p:cNvPicPr>
            <a:picLocks noChangeAspect="1"/>
          </p:cNvPicPr>
          <p:nvPr userDrawn="1"/>
        </p:nvPicPr>
        <p:blipFill>
          <a:blip r:embed="rId5">
            <a:extLst>
              <a:ext uri="{BEBA8EAE-BF5A-486C-A8C5-ECC9F3942E4B}">
                <a14:imgProps xmlns:a14="http://schemas.microsoft.com/office/drawing/2010/main">
                  <a14:imgLayer r:embed="rId6">
                    <a14:imgEffect>
                      <a14:artisticPhotocopy trans="0" detail="0"/>
                    </a14:imgEffect>
                  </a14:imgLayer>
                </a14:imgProps>
              </a:ext>
            </a:extLst>
          </a:blip>
          <a:stretch>
            <a:fillRect/>
          </a:stretch>
        </p:blipFill>
        <p:spPr>
          <a:xfrm>
            <a:off x="2368549" y="5933601"/>
            <a:ext cx="2260603" cy="648792"/>
          </a:xfrm>
          <a:prstGeom prst="rect">
            <a:avLst/>
          </a:prstGeom>
        </p:spPr>
      </p:pic>
    </p:spTree>
    <p:extLst>
      <p:ext uri="{BB962C8B-B14F-4D97-AF65-F5344CB8AC3E}">
        <p14:creationId xmlns:p14="http://schemas.microsoft.com/office/powerpoint/2010/main" val="2692062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36182F-D53E-4C25-BA68-8CEE381A24E0}"/>
              </a:ext>
            </a:extLst>
          </p:cNvPr>
          <p:cNvSpPr>
            <a:spLocks noGrp="1"/>
          </p:cNvSpPr>
          <p:nvPr>
            <p:ph type="title"/>
          </p:nvPr>
        </p:nvSpPr>
        <p:spPr/>
        <p:txBody>
          <a:bodyPr/>
          <a:lstStyle>
            <a:lvl1pPr>
              <a:defRPr>
                <a:solidFill>
                  <a:srgbClr val="FFFFFF"/>
                </a:solidFill>
              </a:defRPr>
            </a:lvl1pPr>
          </a:lstStyle>
          <a:p>
            <a:r>
              <a:rPr lang="fi-FI"/>
              <a:t>Muokkaa</a:t>
            </a:r>
          </a:p>
        </p:txBody>
      </p:sp>
      <p:pic>
        <p:nvPicPr>
          <p:cNvPr id="3" name="Kuva 2">
            <a:extLst>
              <a:ext uri="{FF2B5EF4-FFF2-40B4-BE49-F238E27FC236}">
                <a16:creationId xmlns:a16="http://schemas.microsoft.com/office/drawing/2014/main" id="{38920B33-413B-43D5-8ABE-09B09883053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2321" r="2321" b="64264"/>
          <a:stretch/>
        </p:blipFill>
        <p:spPr>
          <a:xfrm>
            <a:off x="0" y="3934935"/>
            <a:ext cx="12192000" cy="2923067"/>
          </a:xfrm>
          <a:prstGeom prst="rect">
            <a:avLst/>
          </a:prstGeom>
        </p:spPr>
      </p:pic>
    </p:spTree>
    <p:extLst>
      <p:ext uri="{BB962C8B-B14F-4D97-AF65-F5344CB8AC3E}">
        <p14:creationId xmlns:p14="http://schemas.microsoft.com/office/powerpoint/2010/main" val="175641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26.11.2024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36837151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Kiitos">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FC3A0389-86EC-4472-829C-009BEE20910D}"/>
              </a:ext>
            </a:extLst>
          </p:cNvPr>
          <p:cNvSpPr>
            <a:spLocks noGrp="1"/>
          </p:cNvSpPr>
          <p:nvPr>
            <p:ph type="title" hasCustomPrompt="1"/>
          </p:nvPr>
        </p:nvSpPr>
        <p:spPr>
          <a:xfrm>
            <a:off x="1154562" y="2033341"/>
            <a:ext cx="9882879" cy="1296087"/>
          </a:xfrm>
        </p:spPr>
        <p:txBody>
          <a:bodyPr anchor="t" anchorCtr="0"/>
          <a:lstStyle>
            <a:lvl1pPr algn="ctr">
              <a:lnSpc>
                <a:spcPct val="90000"/>
              </a:lnSpc>
              <a:defRPr sz="8800">
                <a:solidFill>
                  <a:schemeClr val="bg1"/>
                </a:solidFill>
              </a:defRPr>
            </a:lvl1pPr>
          </a:lstStyle>
          <a:p>
            <a:r>
              <a:rPr lang="fi-FI"/>
              <a:t>Kiitos!</a:t>
            </a:r>
          </a:p>
        </p:txBody>
      </p:sp>
      <p:pic>
        <p:nvPicPr>
          <p:cNvPr id="7" name="Kuva 6">
            <a:extLst>
              <a:ext uri="{FF2B5EF4-FFF2-40B4-BE49-F238E27FC236}">
                <a16:creationId xmlns:a16="http://schemas.microsoft.com/office/drawing/2014/main" id="{4A2B3459-0EFB-2E59-B0A6-683122FC9B4F}"/>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2321" r="2321" b="64264"/>
          <a:stretch/>
        </p:blipFill>
        <p:spPr>
          <a:xfrm>
            <a:off x="0" y="3934935"/>
            <a:ext cx="12192000" cy="2923067"/>
          </a:xfrm>
          <a:prstGeom prst="rect">
            <a:avLst/>
          </a:prstGeom>
        </p:spPr>
      </p:pic>
      <p:pic>
        <p:nvPicPr>
          <p:cNvPr id="9" name="Kuva 8">
            <a:extLst>
              <a:ext uri="{FF2B5EF4-FFF2-40B4-BE49-F238E27FC236}">
                <a16:creationId xmlns:a16="http://schemas.microsoft.com/office/drawing/2014/main" id="{9168D8F7-C2DC-45FB-8B92-8235360D1E5F}"/>
              </a:ext>
            </a:extLst>
          </p:cNvPr>
          <p:cNvPicPr>
            <a:picLocks noChangeAspect="1"/>
          </p:cNvPicPr>
          <p:nvPr userDrawn="1"/>
        </p:nvPicPr>
        <p:blipFill>
          <a:blip r:embed="rId4"/>
          <a:stretch>
            <a:fillRect/>
          </a:stretch>
        </p:blipFill>
        <p:spPr>
          <a:xfrm>
            <a:off x="396875" y="5944622"/>
            <a:ext cx="1574800" cy="741927"/>
          </a:xfrm>
          <a:prstGeom prst="rect">
            <a:avLst/>
          </a:prstGeom>
        </p:spPr>
      </p:pic>
      <p:pic>
        <p:nvPicPr>
          <p:cNvPr id="8" name="Kuva 7">
            <a:extLst>
              <a:ext uri="{FF2B5EF4-FFF2-40B4-BE49-F238E27FC236}">
                <a16:creationId xmlns:a16="http://schemas.microsoft.com/office/drawing/2014/main" id="{30462C56-4475-49E4-8ADE-E269717942C3}"/>
              </a:ext>
            </a:extLst>
          </p:cNvPr>
          <p:cNvPicPr>
            <a:picLocks noChangeAspect="1"/>
          </p:cNvPicPr>
          <p:nvPr userDrawn="1"/>
        </p:nvPicPr>
        <p:blipFill>
          <a:blip r:embed="rId5">
            <a:extLst>
              <a:ext uri="{BEBA8EAE-BF5A-486C-A8C5-ECC9F3942E4B}">
                <a14:imgProps xmlns:a14="http://schemas.microsoft.com/office/drawing/2010/main">
                  <a14:imgLayer r:embed="rId6">
                    <a14:imgEffect>
                      <a14:artisticPhotocopy trans="0" detail="0"/>
                    </a14:imgEffect>
                  </a14:imgLayer>
                </a14:imgProps>
              </a:ext>
            </a:extLst>
          </a:blip>
          <a:stretch>
            <a:fillRect/>
          </a:stretch>
        </p:blipFill>
        <p:spPr>
          <a:xfrm>
            <a:off x="2368549" y="5933601"/>
            <a:ext cx="2260603" cy="648792"/>
          </a:xfrm>
          <a:prstGeom prst="rect">
            <a:avLst/>
          </a:prstGeom>
        </p:spPr>
      </p:pic>
    </p:spTree>
    <p:extLst>
      <p:ext uri="{BB962C8B-B14F-4D97-AF65-F5344CB8AC3E}">
        <p14:creationId xmlns:p14="http://schemas.microsoft.com/office/powerpoint/2010/main" val="31775639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Otsikko + teksti">
  <p:cSld name="Otsikko + teksti">
    <p:bg>
      <p:bgPr>
        <a:solidFill>
          <a:schemeClr val="lt1"/>
        </a:solidFill>
        <a:effectLst/>
      </p:bgPr>
    </p:bg>
    <p:spTree>
      <p:nvGrpSpPr>
        <p:cNvPr id="1" name="Shape 18"/>
        <p:cNvGrpSpPr/>
        <p:nvPr/>
      </p:nvGrpSpPr>
      <p:grpSpPr>
        <a:xfrm>
          <a:off x="0" y="0"/>
          <a:ext cx="0" cy="0"/>
          <a:chOff x="0" y="0"/>
          <a:chExt cx="0" cy="0"/>
        </a:xfrm>
      </p:grpSpPr>
      <p:sp>
        <p:nvSpPr>
          <p:cNvPr id="19" name="Google Shape;19;p28"/>
          <p:cNvSpPr txBox="1">
            <a:spLocks noGrp="1"/>
          </p:cNvSpPr>
          <p:nvPr>
            <p:ph type="title"/>
          </p:nvPr>
        </p:nvSpPr>
        <p:spPr>
          <a:xfrm>
            <a:off x="904424" y="746064"/>
            <a:ext cx="10435091" cy="715331"/>
          </a:xfrm>
          <a:prstGeom prst="rect">
            <a:avLst/>
          </a:prstGeom>
          <a:noFill/>
          <a:ln>
            <a:noFill/>
          </a:ln>
        </p:spPr>
        <p:txBody>
          <a:bodyPr spcFirstLastPara="1" wrap="square" lIns="0" tIns="0" rIns="0" bIns="0" anchor="ctr" anchorCtr="0">
            <a:noAutofit/>
          </a:bodyPr>
          <a:lstStyle>
            <a:lvl1pPr lvl="0" algn="l">
              <a:lnSpc>
                <a:spcPct val="85000"/>
              </a:lnSpc>
              <a:spcBef>
                <a:spcPts val="0"/>
              </a:spcBef>
              <a:spcAft>
                <a:spcPts val="0"/>
              </a:spcAft>
              <a:buClr>
                <a:schemeClr val="dk2"/>
              </a:buClr>
              <a:buSzPts val="3600"/>
              <a:buFont typeface="Arial"/>
              <a:buNone/>
              <a:defRPr sz="48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28"/>
          <p:cNvSpPr txBox="1">
            <a:spLocks noGrp="1"/>
          </p:cNvSpPr>
          <p:nvPr>
            <p:ph type="body" idx="1"/>
          </p:nvPr>
        </p:nvSpPr>
        <p:spPr>
          <a:xfrm>
            <a:off x="904423" y="1677090"/>
            <a:ext cx="10435092" cy="4217885"/>
          </a:xfrm>
          <a:prstGeom prst="rect">
            <a:avLst/>
          </a:prstGeom>
          <a:noFill/>
          <a:ln>
            <a:noFill/>
          </a:ln>
        </p:spPr>
        <p:txBody>
          <a:bodyPr spcFirstLastPara="1" wrap="square" lIns="0" tIns="45700" rIns="0" bIns="45700" anchor="t" anchorCtr="0">
            <a:noAutofit/>
          </a:bodyPr>
          <a:lstStyle>
            <a:lvl1pPr marL="609585" lvl="0" indent="-457189" algn="l">
              <a:lnSpc>
                <a:spcPct val="107000"/>
              </a:lnSpc>
              <a:spcBef>
                <a:spcPts val="0"/>
              </a:spcBef>
              <a:spcAft>
                <a:spcPts val="0"/>
              </a:spcAft>
              <a:buClr>
                <a:schemeClr val="dk1"/>
              </a:buClr>
              <a:buSzPts val="1800"/>
              <a:buFont typeface="Arial"/>
              <a:buChar char="•"/>
              <a:defRPr sz="2400"/>
            </a:lvl1pPr>
            <a:lvl2pPr marL="1219170" lvl="1" indent="-431789" algn="l">
              <a:lnSpc>
                <a:spcPct val="107000"/>
              </a:lnSpc>
              <a:spcBef>
                <a:spcPts val="1067"/>
              </a:spcBef>
              <a:spcAft>
                <a:spcPts val="0"/>
              </a:spcAft>
              <a:buClr>
                <a:schemeClr val="dk1"/>
              </a:buClr>
              <a:buSzPts val="1500"/>
              <a:buFont typeface="Merriweather Sans"/>
              <a:buChar char="–"/>
              <a:defRPr sz="2000"/>
            </a:lvl2pPr>
            <a:lvl3pPr marL="1828754" lvl="2" indent="-365750" algn="l">
              <a:lnSpc>
                <a:spcPct val="107000"/>
              </a:lnSpc>
              <a:spcBef>
                <a:spcPts val="1067"/>
              </a:spcBef>
              <a:spcAft>
                <a:spcPts val="0"/>
              </a:spcAft>
              <a:buClr>
                <a:schemeClr val="dk1"/>
              </a:buClr>
              <a:buSzPts val="720"/>
              <a:buFont typeface="Courier New"/>
              <a:buChar char="o"/>
              <a:defRPr sz="1600"/>
            </a:lvl3pPr>
            <a:lvl4pPr marL="2438339" lvl="3" indent="-406390" algn="l">
              <a:lnSpc>
                <a:spcPct val="107000"/>
              </a:lnSpc>
              <a:spcBef>
                <a:spcPts val="1067"/>
              </a:spcBef>
              <a:spcAft>
                <a:spcPts val="0"/>
              </a:spcAft>
              <a:buClr>
                <a:schemeClr val="dk1"/>
              </a:buClr>
              <a:buSzPts val="1200"/>
              <a:buFont typeface="Merriweather Sans"/>
              <a:buChar char="–"/>
              <a:defRPr sz="1600"/>
            </a:lvl4pPr>
            <a:lvl5pPr marL="3047924" lvl="4" indent="-389457" algn="l">
              <a:lnSpc>
                <a:spcPct val="107000"/>
              </a:lnSpc>
              <a:spcBef>
                <a:spcPts val="1067"/>
              </a:spcBef>
              <a:spcAft>
                <a:spcPts val="0"/>
              </a:spcAft>
              <a:buClr>
                <a:schemeClr val="dk1"/>
              </a:buClr>
              <a:buSzPts val="1000"/>
              <a:buChar char="–"/>
              <a:defRPr sz="1333"/>
            </a:lvl5pPr>
            <a:lvl6pPr marL="3657509" lvl="5" indent="-457189" algn="l">
              <a:spcBef>
                <a:spcPts val="1067"/>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82451064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matchingName="Aloitusdia">
  <p:cSld name="Aloitusdia">
    <p:spTree>
      <p:nvGrpSpPr>
        <p:cNvPr id="1" name="Shape 12"/>
        <p:cNvGrpSpPr/>
        <p:nvPr/>
      </p:nvGrpSpPr>
      <p:grpSpPr>
        <a:xfrm>
          <a:off x="0" y="0"/>
          <a:ext cx="0" cy="0"/>
          <a:chOff x="0" y="0"/>
          <a:chExt cx="0" cy="0"/>
        </a:xfrm>
      </p:grpSpPr>
      <p:pic>
        <p:nvPicPr>
          <p:cNvPr id="13" name="Google Shape;13;p27"/>
          <p:cNvPicPr preferRelativeResize="0"/>
          <p:nvPr/>
        </p:nvPicPr>
        <p:blipFill rotWithShape="1">
          <a:blip r:embed="rId2">
            <a:alphaModFix/>
          </a:blip>
          <a:srcRect/>
          <a:stretch/>
        </p:blipFill>
        <p:spPr>
          <a:xfrm>
            <a:off x="978449" y="1061075"/>
            <a:ext cx="2031473" cy="957077"/>
          </a:xfrm>
          <a:prstGeom prst="rect">
            <a:avLst/>
          </a:prstGeom>
          <a:noFill/>
          <a:ln>
            <a:noFill/>
          </a:ln>
        </p:spPr>
      </p:pic>
      <p:sp>
        <p:nvSpPr>
          <p:cNvPr id="14" name="Google Shape;14;p27"/>
          <p:cNvSpPr txBox="1">
            <a:spLocks noGrp="1"/>
          </p:cNvSpPr>
          <p:nvPr>
            <p:ph type="ctrTitle"/>
          </p:nvPr>
        </p:nvSpPr>
        <p:spPr>
          <a:xfrm>
            <a:off x="978449" y="2947809"/>
            <a:ext cx="10311633" cy="1838535"/>
          </a:xfrm>
          <a:prstGeom prst="rect">
            <a:avLst/>
          </a:prstGeom>
          <a:noFill/>
          <a:ln>
            <a:noFill/>
          </a:ln>
        </p:spPr>
        <p:txBody>
          <a:bodyPr spcFirstLastPara="1" wrap="square" lIns="0" tIns="0" rIns="0" bIns="0" anchor="t" anchorCtr="0">
            <a:noAutofit/>
          </a:bodyPr>
          <a:lstStyle>
            <a:lvl1pPr lvl="0" algn="l">
              <a:lnSpc>
                <a:spcPct val="85000"/>
              </a:lnSpc>
              <a:spcBef>
                <a:spcPts val="0"/>
              </a:spcBef>
              <a:spcAft>
                <a:spcPts val="0"/>
              </a:spcAft>
              <a:buClr>
                <a:schemeClr val="lt1"/>
              </a:buClr>
              <a:buSzPts val="5600"/>
              <a:buFont typeface="Arial"/>
              <a:buNone/>
              <a:defRPr sz="7466">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27"/>
          <p:cNvSpPr txBox="1">
            <a:spLocks noGrp="1"/>
          </p:cNvSpPr>
          <p:nvPr>
            <p:ph type="subTitle" idx="1"/>
          </p:nvPr>
        </p:nvSpPr>
        <p:spPr>
          <a:xfrm>
            <a:off x="979347" y="4873524"/>
            <a:ext cx="10310736" cy="585081"/>
          </a:xfrm>
          <a:prstGeom prst="rect">
            <a:avLst/>
          </a:prstGeom>
          <a:noFill/>
          <a:ln>
            <a:noFill/>
          </a:ln>
        </p:spPr>
        <p:txBody>
          <a:bodyPr spcFirstLastPara="1" wrap="square" lIns="0" tIns="45700" rIns="0" bIns="45700" anchor="t" anchorCtr="0">
            <a:noAutofit/>
          </a:bodyPr>
          <a:lstStyle>
            <a:lvl1pPr lvl="0" algn="l">
              <a:lnSpc>
                <a:spcPct val="100000"/>
              </a:lnSpc>
              <a:spcBef>
                <a:spcPts val="0"/>
              </a:spcBef>
              <a:spcAft>
                <a:spcPts val="0"/>
              </a:spcAft>
              <a:buClr>
                <a:schemeClr val="lt1"/>
              </a:buClr>
              <a:buSzPts val="2400"/>
              <a:buNone/>
              <a:defRPr sz="3200" b="1">
                <a:solidFill>
                  <a:schemeClr val="lt1"/>
                </a:solidFill>
              </a:defRPr>
            </a:lvl1pPr>
            <a:lvl2pPr lvl="1" algn="ctr">
              <a:lnSpc>
                <a:spcPct val="123529"/>
              </a:lnSpc>
              <a:spcBef>
                <a:spcPts val="0"/>
              </a:spcBef>
              <a:spcAft>
                <a:spcPts val="0"/>
              </a:spcAft>
              <a:buClr>
                <a:srgbClr val="8B8B8B"/>
              </a:buClr>
              <a:buSzPts val="1700"/>
              <a:buNone/>
              <a:defRPr>
                <a:solidFill>
                  <a:srgbClr val="8B8B8B"/>
                </a:solidFill>
              </a:defRPr>
            </a:lvl2pPr>
            <a:lvl3pPr lvl="2" algn="ctr">
              <a:lnSpc>
                <a:spcPct val="123529"/>
              </a:lnSpc>
              <a:spcBef>
                <a:spcPts val="1600"/>
              </a:spcBef>
              <a:spcAft>
                <a:spcPts val="0"/>
              </a:spcAft>
              <a:buClr>
                <a:srgbClr val="8B8B8B"/>
              </a:buClr>
              <a:buSzPts val="1020"/>
              <a:buNone/>
              <a:defRPr>
                <a:solidFill>
                  <a:srgbClr val="8B8B8B"/>
                </a:solidFill>
              </a:defRPr>
            </a:lvl3pPr>
            <a:lvl4pPr lvl="3" algn="ctr">
              <a:lnSpc>
                <a:spcPct val="123529"/>
              </a:lnSpc>
              <a:spcBef>
                <a:spcPts val="1600"/>
              </a:spcBef>
              <a:spcAft>
                <a:spcPts val="0"/>
              </a:spcAft>
              <a:buClr>
                <a:srgbClr val="8B8B8B"/>
              </a:buClr>
              <a:buSzPts val="1700"/>
              <a:buNone/>
              <a:defRPr>
                <a:solidFill>
                  <a:srgbClr val="8B8B8B"/>
                </a:solidFill>
              </a:defRPr>
            </a:lvl4pPr>
            <a:lvl5pPr lvl="4" algn="ctr">
              <a:lnSpc>
                <a:spcPct val="123529"/>
              </a:lnSpc>
              <a:spcBef>
                <a:spcPts val="1600"/>
              </a:spcBef>
              <a:spcAft>
                <a:spcPts val="0"/>
              </a:spcAft>
              <a:buClr>
                <a:srgbClr val="8B8B8B"/>
              </a:buClr>
              <a:buSzPts val="1700"/>
              <a:buNone/>
              <a:defRPr>
                <a:solidFill>
                  <a:srgbClr val="8B8B8B"/>
                </a:solidFill>
              </a:defRPr>
            </a:lvl5pPr>
            <a:lvl6pPr lvl="5" algn="ctr">
              <a:spcBef>
                <a:spcPts val="1600"/>
              </a:spcBef>
              <a:spcAft>
                <a:spcPts val="0"/>
              </a:spcAft>
              <a:buClr>
                <a:srgbClr val="8B8B8B"/>
              </a:buClr>
              <a:buSzPts val="2000"/>
              <a:buNone/>
              <a:defRPr>
                <a:solidFill>
                  <a:srgbClr val="8B8B8B"/>
                </a:solidFill>
              </a:defRPr>
            </a:lvl6pPr>
            <a:lvl7pPr lvl="6" algn="ctr">
              <a:spcBef>
                <a:spcPts val="533"/>
              </a:spcBef>
              <a:spcAft>
                <a:spcPts val="0"/>
              </a:spcAft>
              <a:buClr>
                <a:srgbClr val="8B8B8B"/>
              </a:buClr>
              <a:buSzPts val="2000"/>
              <a:buNone/>
              <a:defRPr>
                <a:solidFill>
                  <a:srgbClr val="8B8B8B"/>
                </a:solidFill>
              </a:defRPr>
            </a:lvl7pPr>
            <a:lvl8pPr lvl="7" algn="ctr">
              <a:spcBef>
                <a:spcPts val="533"/>
              </a:spcBef>
              <a:spcAft>
                <a:spcPts val="0"/>
              </a:spcAft>
              <a:buClr>
                <a:srgbClr val="8B8B8B"/>
              </a:buClr>
              <a:buSzPts val="2000"/>
              <a:buNone/>
              <a:defRPr>
                <a:solidFill>
                  <a:srgbClr val="8B8B8B"/>
                </a:solidFill>
              </a:defRPr>
            </a:lvl8pPr>
            <a:lvl9pPr lvl="8" algn="ctr">
              <a:spcBef>
                <a:spcPts val="533"/>
              </a:spcBef>
              <a:spcAft>
                <a:spcPts val="0"/>
              </a:spcAft>
              <a:buClr>
                <a:srgbClr val="8B8B8B"/>
              </a:buClr>
              <a:buSzPts val="2000"/>
              <a:buNone/>
              <a:defRPr>
                <a:solidFill>
                  <a:srgbClr val="8B8B8B"/>
                </a:solidFill>
              </a:defRPr>
            </a:lvl9pPr>
          </a:lstStyle>
          <a:p>
            <a:endParaRPr/>
          </a:p>
        </p:txBody>
      </p:sp>
      <p:sp>
        <p:nvSpPr>
          <p:cNvPr id="16" name="Google Shape;16;p27"/>
          <p:cNvSpPr txBox="1">
            <a:spLocks noGrp="1"/>
          </p:cNvSpPr>
          <p:nvPr>
            <p:ph type="body" idx="2"/>
          </p:nvPr>
        </p:nvSpPr>
        <p:spPr>
          <a:xfrm>
            <a:off x="978449" y="5883965"/>
            <a:ext cx="7548033" cy="342187"/>
          </a:xfrm>
          <a:prstGeom prst="rect">
            <a:avLst/>
          </a:prstGeom>
          <a:noFill/>
          <a:ln>
            <a:noFill/>
          </a:ln>
        </p:spPr>
        <p:txBody>
          <a:bodyPr spcFirstLastPara="1" wrap="square" lIns="0" tIns="0" rIns="0" bIns="0" anchor="t" anchorCtr="0">
            <a:noAutofit/>
          </a:bodyPr>
          <a:lstStyle>
            <a:lvl1pPr marL="609585" lvl="0" indent="-304792" algn="l">
              <a:lnSpc>
                <a:spcPct val="100000"/>
              </a:lnSpc>
              <a:spcBef>
                <a:spcPts val="0"/>
              </a:spcBef>
              <a:spcAft>
                <a:spcPts val="0"/>
              </a:spcAft>
              <a:buClr>
                <a:schemeClr val="lt1"/>
              </a:buClr>
              <a:buSzPts val="1600"/>
              <a:buNone/>
              <a:defRPr sz="2133" b="1">
                <a:solidFill>
                  <a:schemeClr val="lt1"/>
                </a:solidFill>
              </a:defRPr>
            </a:lvl1pPr>
            <a:lvl2pPr marL="1219170" lvl="1" indent="-457189" algn="l">
              <a:lnSpc>
                <a:spcPct val="116666"/>
              </a:lnSpc>
              <a:spcBef>
                <a:spcPts val="0"/>
              </a:spcBef>
              <a:spcAft>
                <a:spcPts val="0"/>
              </a:spcAft>
              <a:buClr>
                <a:schemeClr val="dk1"/>
              </a:buClr>
              <a:buSzPts val="1800"/>
              <a:buChar char="–"/>
              <a:defRPr/>
            </a:lvl2pPr>
            <a:lvl3pPr marL="1828754" lvl="2" indent="-396230" algn="l">
              <a:lnSpc>
                <a:spcPct val="116666"/>
              </a:lnSpc>
              <a:spcBef>
                <a:spcPts val="1600"/>
              </a:spcBef>
              <a:spcAft>
                <a:spcPts val="0"/>
              </a:spcAft>
              <a:buClr>
                <a:schemeClr val="dk1"/>
              </a:buClr>
              <a:buSzPts val="1080"/>
              <a:buChar char="o"/>
              <a:defRPr/>
            </a:lvl3pPr>
            <a:lvl4pPr marL="2438339" lvl="3" indent="-457189" algn="l">
              <a:lnSpc>
                <a:spcPct val="116666"/>
              </a:lnSpc>
              <a:spcBef>
                <a:spcPts val="1600"/>
              </a:spcBef>
              <a:spcAft>
                <a:spcPts val="0"/>
              </a:spcAft>
              <a:buClr>
                <a:schemeClr val="dk1"/>
              </a:buClr>
              <a:buSzPts val="1800"/>
              <a:buChar char="–"/>
              <a:defRPr/>
            </a:lvl4pPr>
            <a:lvl5pPr marL="3047924" lvl="4" indent="-457189" algn="l">
              <a:lnSpc>
                <a:spcPct val="116666"/>
              </a:lnSpc>
              <a:spcBef>
                <a:spcPts val="1600"/>
              </a:spcBef>
              <a:spcAft>
                <a:spcPts val="0"/>
              </a:spcAft>
              <a:buClr>
                <a:schemeClr val="dk1"/>
              </a:buClr>
              <a:buSzPts val="1800"/>
              <a:buChar char="–"/>
              <a:defRPr/>
            </a:lvl5pPr>
            <a:lvl6pPr marL="3657509" lvl="5" indent="-457189" algn="l">
              <a:spcBef>
                <a:spcPts val="1600"/>
              </a:spcBef>
              <a:spcAft>
                <a:spcPts val="0"/>
              </a:spcAft>
              <a:buClr>
                <a:schemeClr val="dk1"/>
              </a:buClr>
              <a:buSzPts val="1800"/>
              <a:buChar char="•"/>
              <a:defRPr/>
            </a:lvl6pPr>
            <a:lvl7pPr marL="4267093" lvl="6" indent="-457189" algn="l">
              <a:spcBef>
                <a:spcPts val="480"/>
              </a:spcBef>
              <a:spcAft>
                <a:spcPts val="0"/>
              </a:spcAft>
              <a:buClr>
                <a:schemeClr val="dk1"/>
              </a:buClr>
              <a:buSzPts val="1800"/>
              <a:buChar char="•"/>
              <a:defRPr/>
            </a:lvl7pPr>
            <a:lvl8pPr marL="4876678" lvl="7" indent="-457189" algn="l">
              <a:spcBef>
                <a:spcPts val="480"/>
              </a:spcBef>
              <a:spcAft>
                <a:spcPts val="0"/>
              </a:spcAft>
              <a:buClr>
                <a:schemeClr val="dk1"/>
              </a:buClr>
              <a:buSzPts val="1800"/>
              <a:buChar char="•"/>
              <a:defRPr/>
            </a:lvl8pPr>
            <a:lvl9pPr marL="5486263" lvl="8" indent="-457189" algn="l">
              <a:spcBef>
                <a:spcPts val="480"/>
              </a:spcBef>
              <a:spcAft>
                <a:spcPts val="0"/>
              </a:spcAft>
              <a:buClr>
                <a:schemeClr val="dk1"/>
              </a:buClr>
              <a:buSzPts val="1800"/>
              <a:buChar char="•"/>
              <a:defRPr/>
            </a:lvl9pPr>
          </a:lstStyle>
          <a:p>
            <a:endParaRPr/>
          </a:p>
        </p:txBody>
      </p:sp>
      <p:pic>
        <p:nvPicPr>
          <p:cNvPr id="17" name="Google Shape;17;p27"/>
          <p:cNvPicPr preferRelativeResize="0"/>
          <p:nvPr/>
        </p:nvPicPr>
        <p:blipFill rotWithShape="1">
          <a:blip r:embed="rId3">
            <a:alphaModFix/>
          </a:blip>
          <a:srcRect/>
          <a:stretch/>
        </p:blipFill>
        <p:spPr>
          <a:xfrm>
            <a:off x="3235324" y="1201393"/>
            <a:ext cx="2260603" cy="648792"/>
          </a:xfrm>
          <a:prstGeom prst="rect">
            <a:avLst/>
          </a:prstGeom>
          <a:noFill/>
          <a:ln>
            <a:noFill/>
          </a:ln>
        </p:spPr>
      </p:pic>
    </p:spTree>
    <p:extLst>
      <p:ext uri="{BB962C8B-B14F-4D97-AF65-F5344CB8AC3E}">
        <p14:creationId xmlns:p14="http://schemas.microsoft.com/office/powerpoint/2010/main" val="159872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A02ABAE3-D89C-4001-9AEC-5083F82B749C}" type="datetimeFigureOut">
              <a:rPr lang="fi-FI" smtClean="0"/>
              <a:t>26.11.2024</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423436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A02ABAE3-D89C-4001-9AEC-5083F82B749C}" type="datetimeFigureOut">
              <a:rPr lang="fi-FI" smtClean="0"/>
              <a:t>26.11.2024</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23876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A02ABAE3-D89C-4001-9AEC-5083F82B749C}" type="datetimeFigureOut">
              <a:rPr lang="fi-FI" smtClean="0"/>
              <a:t>26.11.2024</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1583615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26.11.2024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827074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p:cNvSpPr>
            <a:spLocks noGrp="1"/>
          </p:cNvSpPr>
          <p:nvPr>
            <p:ph type="dt" sz="half" idx="10"/>
          </p:nvPr>
        </p:nvSpPr>
        <p:spPr/>
        <p:txBody>
          <a:bodyPr/>
          <a:lstStyle/>
          <a:p>
            <a:fld id="{A02ABAE3-D89C-4001-9AEC-5083F82B749C}" type="datetimeFigureOut">
              <a:rPr lang="fi-FI" smtClean="0"/>
              <a:t>26.11.2024</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8F4AEF5D-7FAC-4949-84D2-DA5A9BB3D225}" type="slidenum">
              <a:rPr lang="fi-FI" smtClean="0"/>
              <a:t>‹#›</a:t>
            </a:fld>
            <a:endParaRPr lang="fi-FI"/>
          </a:p>
        </p:txBody>
      </p:sp>
    </p:spTree>
    <p:extLst>
      <p:ext uri="{BB962C8B-B14F-4D97-AF65-F5344CB8AC3E}">
        <p14:creationId xmlns:p14="http://schemas.microsoft.com/office/powerpoint/2010/main" val="3139981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26" Type="http://schemas.openxmlformats.org/officeDocument/2006/relationships/slideLayout" Target="../slideLayouts/slideLayout39.xml"/><Relationship Id="rId3" Type="http://schemas.openxmlformats.org/officeDocument/2006/relationships/slideLayout" Target="../slideLayouts/slideLayout16.xml"/><Relationship Id="rId21" Type="http://schemas.openxmlformats.org/officeDocument/2006/relationships/slideLayout" Target="../slideLayouts/slideLayout34.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slideLayout" Target="../slideLayouts/slideLayout38.xml"/><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29" Type="http://schemas.openxmlformats.org/officeDocument/2006/relationships/slideLayout" Target="../slideLayouts/slideLayout42.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slideLayout" Target="../slideLayouts/slideLayout37.xml"/><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slideLayout" Target="../slideLayouts/slideLayout36.xml"/><Relationship Id="rId28" Type="http://schemas.openxmlformats.org/officeDocument/2006/relationships/slideLayout" Target="../slideLayouts/slideLayout41.xml"/><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slideLayout" Target="../slideLayouts/slideLayout35.xml"/><Relationship Id="rId27" Type="http://schemas.openxmlformats.org/officeDocument/2006/relationships/slideLayout" Target="../slideLayouts/slideLayout40.xml"/><Relationship Id="rId30"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02ABAE3-D89C-4001-9AEC-5083F82B749C}" type="datetimeFigureOut">
              <a:rPr lang="fi-FI" smtClean="0"/>
              <a:t>26.11.2024</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F4AEF5D-7FAC-4949-84D2-DA5A9BB3D225}" type="slidenum">
              <a:rPr lang="fi-FI" smtClean="0"/>
              <a:t>‹#›</a:t>
            </a:fld>
            <a:endParaRPr lang="fi-FI"/>
          </a:p>
        </p:txBody>
      </p:sp>
    </p:spTree>
    <p:extLst>
      <p:ext uri="{BB962C8B-B14F-4D97-AF65-F5344CB8AC3E}">
        <p14:creationId xmlns:p14="http://schemas.microsoft.com/office/powerpoint/2010/main" val="103452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88" r:id="rId12"/>
    <p:sldLayoutId id="214748369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084917" y="1839185"/>
            <a:ext cx="8977843" cy="4055791"/>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2" name="Title Placeholder 1"/>
          <p:cNvSpPr>
            <a:spLocks noGrp="1"/>
          </p:cNvSpPr>
          <p:nvPr>
            <p:ph type="title"/>
          </p:nvPr>
        </p:nvSpPr>
        <p:spPr>
          <a:xfrm>
            <a:off x="1179880" y="515211"/>
            <a:ext cx="9882879" cy="988756"/>
          </a:xfrm>
          <a:prstGeom prst="rect">
            <a:avLst/>
          </a:prstGeom>
        </p:spPr>
        <p:txBody>
          <a:bodyPr vert="horz" wrap="square" lIns="0" tIns="0" rIns="0" bIns="0" rtlCol="0" anchor="b">
            <a:noAutofit/>
          </a:bodyPr>
          <a:lstStyle/>
          <a:p>
            <a:r>
              <a:rPr lang="fi-FI"/>
              <a:t>Muokkaa </a:t>
            </a:r>
            <a:r>
              <a:rPr lang="fi-FI" err="1"/>
              <a:t>ots</a:t>
            </a:r>
            <a:r>
              <a:rPr lang="fi-FI"/>
              <a:t>. </a:t>
            </a:r>
            <a:r>
              <a:rPr lang="fi-FI" err="1"/>
              <a:t>perustyyl</a:t>
            </a:r>
            <a:r>
              <a:rPr lang="fi-FI"/>
              <a:t>. </a:t>
            </a:r>
            <a:r>
              <a:rPr lang="fi-FI" err="1"/>
              <a:t>napsautt</a:t>
            </a:r>
            <a:r>
              <a:rPr lang="fi-FI"/>
              <a:t>.</a:t>
            </a:r>
            <a:endParaRPr lang="en-US"/>
          </a:p>
        </p:txBody>
      </p:sp>
    </p:spTree>
    <p:extLst>
      <p:ext uri="{BB962C8B-B14F-4D97-AF65-F5344CB8AC3E}">
        <p14:creationId xmlns:p14="http://schemas.microsoft.com/office/powerpoint/2010/main" val="360702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9" r:id="rId28"/>
    <p:sldLayoutId id="2147483691" r:id="rId29"/>
  </p:sldLayoutIdLst>
  <p:txStyles>
    <p:titleStyle>
      <a:lvl1pPr algn="l" defTabSz="609585" rtl="0" eaLnBrk="1" latinLnBrk="0" hangingPunct="1">
        <a:lnSpc>
          <a:spcPts val="4400"/>
        </a:lnSpc>
        <a:spcBef>
          <a:spcPct val="0"/>
        </a:spcBef>
        <a:buNone/>
        <a:defRPr sz="4267" b="1" kern="1200">
          <a:solidFill>
            <a:schemeClr val="tx1"/>
          </a:solidFill>
          <a:latin typeface="Arial"/>
          <a:ea typeface="+mj-ea"/>
          <a:cs typeface="Arial"/>
        </a:defRPr>
      </a:lvl1pPr>
    </p:titleStyle>
    <p:bodyStyle>
      <a:lvl1pPr marL="237061" indent="-237061" algn="l" defTabSz="609585" rtl="0" eaLnBrk="1" latinLnBrk="0" hangingPunct="1">
        <a:lnSpc>
          <a:spcPts val="2800"/>
        </a:lnSpc>
        <a:spcBef>
          <a:spcPts val="0"/>
        </a:spcBef>
        <a:spcAft>
          <a:spcPts val="1600"/>
        </a:spcAft>
        <a:buFont typeface="Arial"/>
        <a:buChar char="•"/>
        <a:defRPr sz="2267" kern="1200">
          <a:solidFill>
            <a:schemeClr val="tx1"/>
          </a:solidFill>
          <a:latin typeface="Arial"/>
          <a:ea typeface="+mn-ea"/>
          <a:cs typeface="Arial"/>
        </a:defRPr>
      </a:lvl1pPr>
      <a:lvl2pPr marL="767981" indent="-239994" algn="l" defTabSz="609585" rtl="0" eaLnBrk="1" latinLnBrk="0" hangingPunct="1">
        <a:lnSpc>
          <a:spcPts val="2800"/>
        </a:lnSpc>
        <a:spcBef>
          <a:spcPts val="0"/>
        </a:spcBef>
        <a:spcAft>
          <a:spcPts val="1600"/>
        </a:spcAft>
        <a:buFont typeface="Lucida Grande"/>
        <a:buChar char="–"/>
        <a:defRPr sz="2267" kern="1200">
          <a:solidFill>
            <a:schemeClr val="tx1"/>
          </a:solidFill>
          <a:latin typeface="Arial"/>
          <a:ea typeface="+mn-ea"/>
          <a:cs typeface="Arial"/>
        </a:defRPr>
      </a:lvl2pPr>
      <a:lvl3pPr marL="1247969" indent="-239994" algn="l" defTabSz="609585" rtl="0" eaLnBrk="1" latinLnBrk="0" hangingPunct="1">
        <a:lnSpc>
          <a:spcPts val="2800"/>
        </a:lnSpc>
        <a:spcBef>
          <a:spcPts val="0"/>
        </a:spcBef>
        <a:spcAft>
          <a:spcPts val="1600"/>
        </a:spcAft>
        <a:buSzPct val="60000"/>
        <a:buFont typeface="Courier New"/>
        <a:buChar char="o"/>
        <a:defRPr sz="2267" kern="1200">
          <a:solidFill>
            <a:schemeClr val="tx1"/>
          </a:solidFill>
          <a:latin typeface="Arial"/>
          <a:ea typeface="+mn-ea"/>
          <a:cs typeface="Arial"/>
        </a:defRPr>
      </a:lvl3pPr>
      <a:lvl4pPr marL="1727957" indent="-239994" algn="l" defTabSz="609585" rtl="0" eaLnBrk="1" latinLnBrk="0" hangingPunct="1">
        <a:lnSpc>
          <a:spcPts val="2800"/>
        </a:lnSpc>
        <a:spcBef>
          <a:spcPts val="0"/>
        </a:spcBef>
        <a:spcAft>
          <a:spcPts val="1600"/>
        </a:spcAft>
        <a:buSzPct val="100000"/>
        <a:buFont typeface="Lucida Grande"/>
        <a:buChar char="–"/>
        <a:defRPr sz="2267" kern="1200">
          <a:solidFill>
            <a:schemeClr val="tx1"/>
          </a:solidFill>
          <a:latin typeface="Arial"/>
          <a:ea typeface="+mn-ea"/>
          <a:cs typeface="Arial"/>
        </a:defRPr>
      </a:lvl4pPr>
      <a:lvl5pPr marL="2207945" indent="-239994" algn="l" defTabSz="609585" rtl="0" eaLnBrk="1" latinLnBrk="0" hangingPunct="1">
        <a:lnSpc>
          <a:spcPts val="2800"/>
        </a:lnSpc>
        <a:spcBef>
          <a:spcPts val="0"/>
        </a:spcBef>
        <a:spcAft>
          <a:spcPts val="1600"/>
        </a:spcAft>
        <a:buFont typeface="Arial"/>
        <a:buChar char="–"/>
        <a:defRPr sz="2267" kern="1200">
          <a:solidFill>
            <a:schemeClr val="tx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s-kirjastot.fi/wp-content/uploads/2024/08/Kestavan-kehityksen-tiekartta.pdf" TargetMode="External"/><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6.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2.png"/></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6.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2.png"/></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6.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2.png"/></Relationships>
</file>

<file path=ppt/slides/_rels/slide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png"/><Relationship Id="rId1" Type="http://schemas.openxmlformats.org/officeDocument/2006/relationships/slideLayout" Target="../slideLayouts/slideLayout6.xml"/><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png"/><Relationship Id="rId9"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1"/>
          <p:cNvSpPr txBox="1">
            <a:spLocks noGrp="1"/>
          </p:cNvSpPr>
          <p:nvPr>
            <p:ph type="ctrTitle"/>
          </p:nvPr>
        </p:nvSpPr>
        <p:spPr>
          <a:xfrm>
            <a:off x="901021" y="2608631"/>
            <a:ext cx="10311633" cy="1838535"/>
          </a:xfrm>
          <a:prstGeom prst="rect">
            <a:avLst/>
          </a:prstGeom>
          <a:noFill/>
          <a:ln>
            <a:noFill/>
          </a:ln>
        </p:spPr>
        <p:txBody>
          <a:bodyPr spcFirstLastPara="1" wrap="square" lIns="0" tIns="0" rIns="0" bIns="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chemeClr val="lt1"/>
              </a:buClr>
              <a:buSzPts val="4800"/>
              <a:buFont typeface="Arial"/>
              <a:buNone/>
            </a:pPr>
            <a:r>
              <a:rPr lang="fi-FI" sz="6400" b="1">
                <a:solidFill>
                  <a:schemeClr val="bg1"/>
                </a:solidFill>
              </a:rPr>
              <a:t>Lounais-Suomen kirjastojen kestävän kehityksen tiekartta</a:t>
            </a:r>
            <a:endParaRPr lang="fi-FI" sz="1850" b="1">
              <a:solidFill>
                <a:schemeClr val="bg1"/>
              </a:solidFill>
            </a:endParaRPr>
          </a:p>
          <a:p>
            <a:pPr marL="0" lvl="0" indent="0" algn="l" rtl="0">
              <a:lnSpc>
                <a:spcPct val="85000"/>
              </a:lnSpc>
              <a:spcBef>
                <a:spcPts val="0"/>
              </a:spcBef>
              <a:spcAft>
                <a:spcPts val="0"/>
              </a:spcAft>
              <a:buClr>
                <a:schemeClr val="lt1"/>
              </a:buClr>
              <a:buSzPts val="4800"/>
              <a:buFont typeface="Arial"/>
              <a:buNone/>
            </a:pPr>
            <a:endParaRPr sz="6400" b="1">
              <a:solidFill>
                <a:schemeClr val="bg1"/>
              </a:solidFill>
            </a:endParaRPr>
          </a:p>
        </p:txBody>
      </p:sp>
      <p:sp>
        <p:nvSpPr>
          <p:cNvPr id="230" name="Google Shape;230;p1"/>
          <p:cNvSpPr txBox="1">
            <a:spLocks noGrp="1"/>
          </p:cNvSpPr>
          <p:nvPr>
            <p:ph type="subTitle" idx="1"/>
          </p:nvPr>
        </p:nvSpPr>
        <p:spPr>
          <a:xfrm>
            <a:off x="897704" y="5454096"/>
            <a:ext cx="10310736" cy="585081"/>
          </a:xfrm>
          <a:prstGeom prst="rect">
            <a:avLst/>
          </a:prstGeom>
          <a:noFill/>
          <a:ln>
            <a:noFill/>
          </a:ln>
        </p:spPr>
        <p:txBody>
          <a:bodyPr spcFirstLastPara="1" wrap="square" lIns="0" tIns="60933" rIns="0" bIns="6093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indent="0">
              <a:buClr>
                <a:schemeClr val="lt1"/>
              </a:buClr>
            </a:pPr>
            <a:r>
              <a:rPr lang="fi-FI" sz="3200" b="1" dirty="0">
                <a:solidFill>
                  <a:schemeClr val="bg1"/>
                </a:solidFill>
              </a:rPr>
              <a:t>Turun kaupunginkirjaston toimenpidesuunnitelma</a:t>
            </a:r>
          </a:p>
        </p:txBody>
      </p:sp>
      <p:sp>
        <p:nvSpPr>
          <p:cNvPr id="2" name="Tekstiruutu 4">
            <a:extLst>
              <a:ext uri="{FF2B5EF4-FFF2-40B4-BE49-F238E27FC236}">
                <a16:creationId xmlns:a16="http://schemas.microsoft.com/office/drawing/2014/main" id="{6E48D1D1-E2F3-BABF-1DDA-3DAE59ACF89B}"/>
              </a:ext>
            </a:extLst>
          </p:cNvPr>
          <p:cNvSpPr txBox="1"/>
          <p:nvPr/>
        </p:nvSpPr>
        <p:spPr>
          <a:xfrm>
            <a:off x="8652329" y="186417"/>
            <a:ext cx="4135664" cy="30777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b="1" i="1" err="1">
                <a:solidFill>
                  <a:schemeClr val="bg1"/>
                </a:solidFill>
              </a:rPr>
              <a:t>Tutustu</a:t>
            </a:r>
            <a:r>
              <a:rPr lang="en-US" b="1" i="1" dirty="0">
                <a:solidFill>
                  <a:schemeClr val="bg1"/>
                </a:solidFill>
              </a:rPr>
              <a:t> </a:t>
            </a:r>
            <a:r>
              <a:rPr lang="en-US" b="1" i="1" err="1">
                <a:solidFill>
                  <a:schemeClr val="bg1"/>
                </a:solidFill>
              </a:rPr>
              <a:t>koko</a:t>
            </a:r>
            <a:r>
              <a:rPr lang="en-US" b="1" i="1" dirty="0">
                <a:solidFill>
                  <a:schemeClr val="bg1"/>
                </a:solidFill>
              </a:rPr>
              <a:t> </a:t>
            </a:r>
            <a:r>
              <a:rPr lang="en-US" b="1" i="1" err="1">
                <a:solidFill>
                  <a:schemeClr val="bg1"/>
                </a:solidFill>
              </a:rPr>
              <a:t>tiekarttaan</a:t>
            </a:r>
            <a:r>
              <a:rPr lang="en-US" b="1" i="1" dirty="0">
                <a:solidFill>
                  <a:schemeClr val="bg1"/>
                </a:solidFill>
              </a:rPr>
              <a:t> </a:t>
            </a:r>
            <a:r>
              <a:rPr lang="en-US" b="1" i="1" dirty="0">
                <a:solidFill>
                  <a:srgbClr val="4ACFFF"/>
                </a:solidFill>
                <a:hlinkClick r:id="rId3">
                  <a:extLst>
                    <a:ext uri="{A12FA001-AC4F-418D-AE19-62706E023703}">
                      <ahyp:hlinkClr xmlns:ahyp="http://schemas.microsoft.com/office/drawing/2018/hyperlinkcolor" val="tx"/>
                    </a:ext>
                  </a:extLst>
                </a:hlinkClick>
              </a:rPr>
              <a:t>tästä linkistä.</a:t>
            </a:r>
            <a:r>
              <a:rPr lang="en-US" i="1" dirty="0">
                <a:solidFill>
                  <a:srgbClr val="4ACFFF"/>
                </a:solidFill>
              </a:rPr>
              <a:t> </a:t>
            </a:r>
            <a:endParaRPr lang="fi-FI" i="1">
              <a:solidFill>
                <a:srgbClr val="4AC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14"/>
          <p:cNvSpPr txBox="1">
            <a:spLocks noGrp="1"/>
          </p:cNvSpPr>
          <p:nvPr>
            <p:ph type="title"/>
          </p:nvPr>
        </p:nvSpPr>
        <p:spPr>
          <a:xfrm>
            <a:off x="644951" y="399687"/>
            <a:ext cx="11011095" cy="1721107"/>
          </a:xfrm>
          <a:prstGeom prst="rect">
            <a:avLst/>
          </a:prstGeom>
          <a:noFill/>
          <a:ln>
            <a:noFill/>
          </a:ln>
        </p:spPr>
        <p:txBody>
          <a:bodyPr spcFirstLastPara="1" wrap="square" lIns="0" tIns="0" rIns="0" bIns="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0" lvl="0" indent="0" algn="l" rtl="0">
              <a:lnSpc>
                <a:spcPct val="85000"/>
              </a:lnSpc>
              <a:spcBef>
                <a:spcPts val="0"/>
              </a:spcBef>
              <a:spcAft>
                <a:spcPts val="0"/>
              </a:spcAft>
              <a:buClr>
                <a:schemeClr val="dk2"/>
              </a:buClr>
              <a:buSzPts val="2800"/>
              <a:buFont typeface="Arial"/>
              <a:buNone/>
            </a:pPr>
            <a:r>
              <a:rPr lang="fi-FI" sz="3700" b="1">
                <a:solidFill>
                  <a:schemeClr val="tx2"/>
                </a:solidFill>
              </a:rPr>
              <a:t>Kestävyystyömme pohjautuu Lounais-Suomen kirjastojen kestävän kehityksen tiekartan painopisteisiin</a:t>
            </a:r>
          </a:p>
        </p:txBody>
      </p:sp>
      <p:sp>
        <p:nvSpPr>
          <p:cNvPr id="260" name="Google Shape;260;p14"/>
          <p:cNvSpPr txBox="1"/>
          <p:nvPr/>
        </p:nvSpPr>
        <p:spPr>
          <a:xfrm>
            <a:off x="1714082" y="2186361"/>
            <a:ext cx="8317324" cy="4570020"/>
          </a:xfrm>
          <a:prstGeom prst="rect">
            <a:avLst/>
          </a:prstGeom>
          <a:noFill/>
          <a:ln>
            <a:noFill/>
          </a:ln>
        </p:spPr>
        <p:txBody>
          <a:bodyPr spcFirstLastPara="1" wrap="square" lIns="0" tIns="60933" rIns="0" bIns="60933"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304792" marR="0" lvl="0" indent="-304792" algn="l" rtl="0">
              <a:lnSpc>
                <a:spcPct val="107000"/>
              </a:lnSpc>
              <a:spcBef>
                <a:spcPts val="0"/>
              </a:spcBef>
              <a:spcAft>
                <a:spcPts val="0"/>
              </a:spcAft>
              <a:buClr>
                <a:schemeClr val="dk2"/>
              </a:buClr>
              <a:buSzPts val="1200"/>
              <a:buFont typeface="Arial"/>
              <a:buAutoNum type="arabicPeriod"/>
            </a:pPr>
            <a:r>
              <a:rPr lang="fi-FI" sz="1600" b="1">
                <a:solidFill>
                  <a:schemeClr val="dk2"/>
                </a:solidFill>
                <a:latin typeface="Arial"/>
                <a:ea typeface="Arial"/>
                <a:cs typeface="Arial"/>
                <a:sym typeface="Arial"/>
              </a:rPr>
              <a:t>Kirjasto tukee monilukutaitoa ja ohjaa oikean tiedon äärelle. </a:t>
            </a:r>
            <a:br>
              <a:rPr lang="fi-FI" sz="1600" b="1">
                <a:solidFill>
                  <a:schemeClr val="dk2"/>
                </a:solidFill>
                <a:latin typeface="Arial"/>
                <a:ea typeface="Arial"/>
                <a:cs typeface="Arial"/>
                <a:sym typeface="Arial"/>
              </a:rPr>
            </a:br>
            <a:r>
              <a:rPr lang="fi-FI" sz="1600">
                <a:solidFill>
                  <a:schemeClr val="dk1"/>
                </a:solidFill>
                <a:latin typeface="Arial"/>
                <a:ea typeface="Arial"/>
                <a:cs typeface="Arial"/>
                <a:sym typeface="Arial"/>
              </a:rPr>
              <a:t>Kirjastot tunnistetaan helposti lähestyttävänä tahona, joka opastaa oikean tiedon äärelle sekä neuvoo ja tukee lähdekriittisyydessä ja media- ja monilukutaidossa.</a:t>
            </a:r>
            <a:endParaRPr sz="2489"/>
          </a:p>
          <a:p>
            <a:pPr marL="304792" marR="0" lvl="0" indent="-304792" algn="l" rtl="0">
              <a:lnSpc>
                <a:spcPct val="107000"/>
              </a:lnSpc>
              <a:spcBef>
                <a:spcPts val="1067"/>
              </a:spcBef>
              <a:spcAft>
                <a:spcPts val="0"/>
              </a:spcAft>
              <a:buClr>
                <a:schemeClr val="dk2"/>
              </a:buClr>
              <a:buSzPts val="1200"/>
              <a:buFont typeface="Arial"/>
              <a:buAutoNum type="arabicPeriod"/>
            </a:pPr>
            <a:r>
              <a:rPr lang="fi-FI" sz="1600" b="1">
                <a:solidFill>
                  <a:schemeClr val="dk2"/>
                </a:solidFill>
                <a:latin typeface="Arial"/>
                <a:ea typeface="Arial"/>
                <a:cs typeface="Arial"/>
                <a:sym typeface="Arial"/>
              </a:rPr>
              <a:t>Kirjasto toimii kestävyyden ja kiertotalouden esimerkkinä.</a:t>
            </a:r>
            <a:br>
              <a:rPr lang="fi-FI" sz="1600" b="1">
                <a:solidFill>
                  <a:schemeClr val="dk2"/>
                </a:solidFill>
                <a:latin typeface="Arial"/>
                <a:ea typeface="Arial"/>
                <a:cs typeface="Arial"/>
                <a:sym typeface="Arial"/>
              </a:rPr>
            </a:br>
            <a:r>
              <a:rPr lang="fi-FI" sz="1600">
                <a:solidFill>
                  <a:schemeClr val="dk1"/>
                </a:solidFill>
                <a:latin typeface="Arial"/>
                <a:ea typeface="Arial"/>
                <a:cs typeface="Arial"/>
                <a:sym typeface="Arial"/>
              </a:rPr>
              <a:t>Kirjastotoiminta tuottaa monenlaista positiivista kädenjälkeä ja toimii kiertotalouden esimerkkinä. Kiertotalouden merkitys tulee tulevaisuudessa vahvistumaan.</a:t>
            </a:r>
            <a:endParaRPr sz="1600" b="1">
              <a:solidFill>
                <a:schemeClr val="dk2"/>
              </a:solidFill>
              <a:latin typeface="Arial"/>
              <a:ea typeface="Arial"/>
              <a:cs typeface="Arial"/>
              <a:sym typeface="Arial"/>
            </a:endParaRPr>
          </a:p>
          <a:p>
            <a:pPr marL="304792" marR="0" lvl="0" indent="-304792" algn="l" rtl="0">
              <a:lnSpc>
                <a:spcPct val="107000"/>
              </a:lnSpc>
              <a:spcBef>
                <a:spcPts val="1067"/>
              </a:spcBef>
              <a:spcAft>
                <a:spcPts val="0"/>
              </a:spcAft>
              <a:buClr>
                <a:schemeClr val="dk2"/>
              </a:buClr>
              <a:buSzPts val="1200"/>
              <a:buFont typeface="Arial"/>
              <a:buAutoNum type="arabicPeriod"/>
            </a:pPr>
            <a:r>
              <a:rPr lang="fi-FI" sz="1600" b="1">
                <a:solidFill>
                  <a:schemeClr val="dk2"/>
                </a:solidFill>
                <a:latin typeface="Arial"/>
                <a:ea typeface="Arial"/>
                <a:cs typeface="Arial"/>
                <a:sym typeface="Arial"/>
              </a:rPr>
              <a:t>Kirjasto on merkittävä kulttuurisen kestävyyden tekijä.</a:t>
            </a:r>
            <a:br>
              <a:rPr lang="fi-FI" sz="1600" b="1">
                <a:solidFill>
                  <a:schemeClr val="dk2"/>
                </a:solidFill>
                <a:latin typeface="Arial"/>
                <a:ea typeface="Arial"/>
                <a:cs typeface="Arial"/>
                <a:sym typeface="Arial"/>
              </a:rPr>
            </a:br>
            <a:r>
              <a:rPr lang="fi-FI" sz="1600">
                <a:solidFill>
                  <a:schemeClr val="dk1"/>
                </a:solidFill>
                <a:latin typeface="Arial"/>
                <a:ea typeface="Arial"/>
                <a:cs typeface="Arial"/>
                <a:sym typeface="Arial"/>
              </a:rPr>
              <a:t>Kirjaston keskeinen tehtävä on kulttuurin, sivistyksen, kirjallisuuden ja lukutaidon vaaliminen.</a:t>
            </a:r>
            <a:endParaRPr sz="2489"/>
          </a:p>
          <a:p>
            <a:pPr marL="304792" marR="0" lvl="0" indent="-304792" algn="l" rtl="0">
              <a:lnSpc>
                <a:spcPct val="107000"/>
              </a:lnSpc>
              <a:spcBef>
                <a:spcPts val="1067"/>
              </a:spcBef>
              <a:spcAft>
                <a:spcPts val="0"/>
              </a:spcAft>
              <a:buClr>
                <a:schemeClr val="dk2"/>
              </a:buClr>
              <a:buSzPts val="1200"/>
              <a:buFont typeface="Arial"/>
              <a:buAutoNum type="arabicPeriod"/>
            </a:pPr>
            <a:r>
              <a:rPr lang="fi-FI" sz="1600" b="1">
                <a:solidFill>
                  <a:schemeClr val="dk2"/>
                </a:solidFill>
                <a:latin typeface="Arial"/>
                <a:ea typeface="Arial"/>
                <a:cs typeface="Arial"/>
                <a:sym typeface="Arial"/>
              </a:rPr>
              <a:t>Kirjastossa on tilaa rauhoittua. </a:t>
            </a:r>
            <a:br>
              <a:rPr lang="fi-FI" sz="1600" b="1">
                <a:solidFill>
                  <a:schemeClr val="dk1"/>
                </a:solidFill>
                <a:latin typeface="Arial"/>
                <a:ea typeface="Arial"/>
                <a:cs typeface="Arial"/>
                <a:sym typeface="Arial"/>
              </a:rPr>
            </a:br>
            <a:r>
              <a:rPr lang="fi-FI" sz="1600">
                <a:solidFill>
                  <a:schemeClr val="dk1"/>
                </a:solidFill>
                <a:latin typeface="Arial"/>
                <a:ea typeface="Arial"/>
                <a:cs typeface="Arial"/>
                <a:sym typeface="Arial"/>
              </a:rPr>
              <a:t>Kirjasto toimii rauhoittumisen ja keskittymisen paikkana. Kirjastosta saa tukea näiden taitojen opetteluun ja aivohyvinvoinnin edistämiseen.</a:t>
            </a:r>
            <a:endParaRPr sz="1600" b="1">
              <a:solidFill>
                <a:schemeClr val="dk1"/>
              </a:solidFill>
              <a:latin typeface="Arial"/>
              <a:ea typeface="Arial"/>
              <a:cs typeface="Arial"/>
              <a:sym typeface="Arial"/>
            </a:endParaRPr>
          </a:p>
          <a:p>
            <a:pPr marL="304792" marR="0" lvl="0" indent="-304792" algn="l" rtl="0">
              <a:lnSpc>
                <a:spcPct val="107000"/>
              </a:lnSpc>
              <a:spcBef>
                <a:spcPts val="1067"/>
              </a:spcBef>
              <a:spcAft>
                <a:spcPts val="0"/>
              </a:spcAft>
              <a:buClr>
                <a:schemeClr val="dk2"/>
              </a:buClr>
              <a:buSzPts val="1200"/>
              <a:buFont typeface="Arial"/>
              <a:buAutoNum type="arabicPeriod"/>
            </a:pPr>
            <a:r>
              <a:rPr lang="fi-FI" sz="1600" b="1">
                <a:solidFill>
                  <a:schemeClr val="dk2"/>
                </a:solidFill>
                <a:latin typeface="Arial"/>
                <a:ea typeface="Arial"/>
                <a:cs typeface="Arial"/>
                <a:sym typeface="Arial"/>
              </a:rPr>
              <a:t>Kirjasto on yhdenvertaisuuden turvasatama - nyt ja tulevaisuudessa. </a:t>
            </a:r>
            <a:br>
              <a:rPr lang="fi-FI" sz="1600" b="1">
                <a:solidFill>
                  <a:schemeClr val="dk1"/>
                </a:solidFill>
                <a:latin typeface="Arial"/>
                <a:ea typeface="Arial"/>
                <a:cs typeface="Arial"/>
                <a:sym typeface="Arial"/>
              </a:rPr>
            </a:br>
            <a:r>
              <a:rPr lang="fi-FI" sz="1600">
                <a:solidFill>
                  <a:schemeClr val="dk1"/>
                </a:solidFill>
                <a:latin typeface="Arial"/>
                <a:ea typeface="Arial"/>
                <a:cs typeface="Arial"/>
                <a:sym typeface="Arial"/>
              </a:rPr>
              <a:t>Kuka vain voi tulla kirjastoon milloin vain ja löytää kirjastosta itselleen sopivaa sisältöä.</a:t>
            </a:r>
            <a:endParaRPr sz="1600">
              <a:solidFill>
                <a:schemeClr val="dk1"/>
              </a:solidFill>
              <a:latin typeface="Arial"/>
              <a:ea typeface="Arial"/>
              <a:cs typeface="Arial"/>
              <a:sym typeface="Arial"/>
            </a:endParaRPr>
          </a:p>
        </p:txBody>
      </p:sp>
      <p:pic>
        <p:nvPicPr>
          <p:cNvPr id="261" name="Google Shape;261;p14" descr="Kuva, joka sisältää kohteen piirros, luonnos, clipart, Piirrokset&#10;&#10;Kuvaus luotu automaattisesti"/>
          <p:cNvPicPr preferRelativeResize="0"/>
          <p:nvPr/>
        </p:nvPicPr>
        <p:blipFill rotWithShape="1">
          <a:blip r:embed="rId3">
            <a:alphaModFix/>
          </a:blip>
          <a:srcRect l="4658" t="5347" r="41925" b="4964"/>
          <a:stretch/>
        </p:blipFill>
        <p:spPr>
          <a:xfrm>
            <a:off x="546199" y="2139583"/>
            <a:ext cx="1002607" cy="470579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BEDFD5"/>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458D1D-0212-462D-805D-C5B5233C1EF7}"/>
              </a:ext>
            </a:extLst>
          </p:cNvPr>
          <p:cNvSpPr>
            <a:spLocks noGrp="1"/>
          </p:cNvSpPr>
          <p:nvPr>
            <p:ph type="title"/>
          </p:nvPr>
        </p:nvSpPr>
        <p:spPr>
          <a:xfrm>
            <a:off x="535953" y="637207"/>
            <a:ext cx="10334755" cy="1338451"/>
          </a:xfr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fi-FI" sz="4800" b="1" i="0">
                <a:solidFill>
                  <a:srgbClr val="00855F"/>
                </a:solidFill>
                <a:effectLst/>
              </a:rPr>
              <a:t>Kestävän kehityksen lupauksemme</a:t>
            </a:r>
            <a:endParaRPr lang="fi-FI" sz="4800">
              <a:solidFill>
                <a:srgbClr val="00855F"/>
              </a:solidFill>
            </a:endParaRPr>
          </a:p>
        </p:txBody>
      </p:sp>
      <p:sp>
        <p:nvSpPr>
          <p:cNvPr id="5" name="Tekstiruutu 4">
            <a:extLst>
              <a:ext uri="{FF2B5EF4-FFF2-40B4-BE49-F238E27FC236}">
                <a16:creationId xmlns:a16="http://schemas.microsoft.com/office/drawing/2014/main" id="{A26EDDD3-3ABB-4CB0-9DC4-89CEB82574D2}"/>
              </a:ext>
            </a:extLst>
          </p:cNvPr>
          <p:cNvSpPr txBox="1"/>
          <p:nvPr/>
        </p:nvSpPr>
        <p:spPr>
          <a:xfrm>
            <a:off x="1961993" y="2429723"/>
            <a:ext cx="9789457" cy="1315745"/>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fi-FI" sz="2650" i="0">
                <a:solidFill>
                  <a:srgbClr val="00855F"/>
                </a:solidFill>
                <a:effectLst/>
                <a:ea typeface="Verdana"/>
              </a:rPr>
              <a:t>Kirjasto tukee </a:t>
            </a:r>
            <a:r>
              <a:rPr lang="fi-FI" sz="2650">
                <a:solidFill>
                  <a:srgbClr val="00855F"/>
                </a:solidFill>
                <a:ea typeface="Verdana"/>
              </a:rPr>
              <a:t>lukutaitoa </a:t>
            </a:r>
            <a:r>
              <a:rPr lang="fi-FI" sz="2650" i="0">
                <a:solidFill>
                  <a:srgbClr val="00855F"/>
                </a:solidFill>
                <a:effectLst/>
                <a:ea typeface="Verdana"/>
              </a:rPr>
              <a:t>ja </a:t>
            </a:r>
            <a:r>
              <a:rPr lang="fi-FI" sz="2650">
                <a:solidFill>
                  <a:srgbClr val="00855F"/>
                </a:solidFill>
                <a:ea typeface="Verdana"/>
              </a:rPr>
              <a:t>lukemisen kulttuuria</a:t>
            </a:r>
            <a:r>
              <a:rPr lang="fi-FI" sz="2650" i="0">
                <a:solidFill>
                  <a:srgbClr val="00855F"/>
                </a:solidFill>
                <a:effectLst/>
                <a:ea typeface="Verdana"/>
              </a:rPr>
              <a:t>.</a:t>
            </a:r>
            <a:endParaRPr lang="fi-FI" sz="2650">
              <a:solidFill>
                <a:srgbClr val="00855F"/>
              </a:solidFill>
              <a:ea typeface="Verdana"/>
            </a:endParaRPr>
          </a:p>
          <a:p>
            <a:endParaRPr lang="fi-FI" sz="2650">
              <a:solidFill>
                <a:srgbClr val="00855F"/>
              </a:solidFill>
              <a:ea typeface="Verdana"/>
            </a:endParaRPr>
          </a:p>
          <a:p>
            <a:endParaRPr lang="fi-FI" sz="2650">
              <a:solidFill>
                <a:srgbClr val="00855F"/>
              </a:solidFill>
            </a:endParaRPr>
          </a:p>
        </p:txBody>
      </p:sp>
      <p:sp>
        <p:nvSpPr>
          <p:cNvPr id="10" name="Tekstiruutu 9">
            <a:extLst>
              <a:ext uri="{FF2B5EF4-FFF2-40B4-BE49-F238E27FC236}">
                <a16:creationId xmlns:a16="http://schemas.microsoft.com/office/drawing/2014/main" id="{E758F37F-45FD-4EB5-86BB-F49C57407DF3}"/>
              </a:ext>
            </a:extLst>
          </p:cNvPr>
          <p:cNvSpPr txBox="1"/>
          <p:nvPr/>
        </p:nvSpPr>
        <p:spPr>
          <a:xfrm>
            <a:off x="1961992" y="3836004"/>
            <a:ext cx="9625531" cy="907941"/>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fi-FI" sz="2650" b="0" i="0">
                <a:solidFill>
                  <a:srgbClr val="00855F"/>
                </a:solidFill>
                <a:effectLst/>
              </a:rPr>
              <a:t>Kirjasto </a:t>
            </a:r>
            <a:r>
              <a:rPr lang="fi-FI" sz="2650">
                <a:solidFill>
                  <a:srgbClr val="00855F"/>
                </a:solidFill>
              </a:rPr>
              <a:t>toimii esimerkkinä kestävyydessä </a:t>
            </a:r>
            <a:r>
              <a:rPr lang="fi-FI" sz="2650" b="0" i="0">
                <a:solidFill>
                  <a:srgbClr val="00855F"/>
                </a:solidFill>
                <a:effectLst/>
              </a:rPr>
              <a:t>ja </a:t>
            </a:r>
            <a:r>
              <a:rPr lang="fi-FI" sz="2650">
                <a:solidFill>
                  <a:srgbClr val="00855F"/>
                </a:solidFill>
              </a:rPr>
              <a:t>kiertotaloudessa</a:t>
            </a:r>
            <a:r>
              <a:rPr lang="fi-FI" sz="2650" b="0" i="0">
                <a:solidFill>
                  <a:srgbClr val="00855F"/>
                </a:solidFill>
                <a:effectLst/>
              </a:rPr>
              <a:t>.</a:t>
            </a:r>
            <a:endParaRPr lang="fi-FI" sz="2650">
              <a:solidFill>
                <a:srgbClr val="00855F"/>
              </a:solidFill>
            </a:endParaRPr>
          </a:p>
          <a:p>
            <a:endParaRPr lang="fi-FI" sz="2650" b="0" i="0">
              <a:solidFill>
                <a:srgbClr val="00855F"/>
              </a:solidFill>
              <a:effectLst/>
            </a:endParaRPr>
          </a:p>
        </p:txBody>
      </p:sp>
      <p:sp>
        <p:nvSpPr>
          <p:cNvPr id="12" name="Tekstiruutu 11">
            <a:extLst>
              <a:ext uri="{FF2B5EF4-FFF2-40B4-BE49-F238E27FC236}">
                <a16:creationId xmlns:a16="http://schemas.microsoft.com/office/drawing/2014/main" id="{B4EFBD85-83EF-49A0-81E0-0C51D6CFE2AB}"/>
              </a:ext>
            </a:extLst>
          </p:cNvPr>
          <p:cNvSpPr txBox="1"/>
          <p:nvPr/>
        </p:nvSpPr>
        <p:spPr>
          <a:xfrm>
            <a:off x="1961992" y="5212917"/>
            <a:ext cx="9482096" cy="907941"/>
          </a:xfrm>
          <a:prstGeom prst="rect">
            <a:avLst/>
          </a:prstGeom>
          <a:noFill/>
        </p:spPr>
        <p:txBody>
          <a:bodyPr wrap="square" lIns="91440" tIns="45720" rIns="91440" bIns="4572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fi-FI" sz="2650" i="0" u="none" strike="noStrike" cap="none">
                <a:solidFill>
                  <a:srgbClr val="00855F"/>
                </a:solidFill>
              </a:rPr>
              <a:t>Kirjasto </a:t>
            </a:r>
            <a:r>
              <a:rPr lang="fi-FI" sz="2650">
                <a:solidFill>
                  <a:srgbClr val="00855F"/>
                </a:solidFill>
              </a:rPr>
              <a:t>on yhdenvertaisuuden tyyssija</a:t>
            </a:r>
            <a:r>
              <a:rPr lang="fi-FI" sz="2650" i="0" u="none" strike="noStrike" cap="none">
                <a:solidFill>
                  <a:srgbClr val="00855F"/>
                </a:solidFill>
              </a:rPr>
              <a:t>.</a:t>
            </a:r>
            <a:endParaRPr lang="fi-FI" sz="2650">
              <a:solidFill>
                <a:srgbClr val="00855F"/>
              </a:solidFill>
            </a:endParaRPr>
          </a:p>
          <a:p>
            <a:pPr marL="0" marR="0" lvl="0" indent="0" algn="l">
              <a:lnSpc>
                <a:spcPct val="100000"/>
              </a:lnSpc>
              <a:spcBef>
                <a:spcPts val="0"/>
              </a:spcBef>
              <a:spcAft>
                <a:spcPts val="0"/>
              </a:spcAft>
              <a:buSzPts val="1050"/>
              <a:buFont typeface="Calibri"/>
              <a:buNone/>
            </a:pPr>
            <a:endParaRPr lang="fi-FI" sz="2650" i="0" u="none" strike="noStrike" cap="none">
              <a:solidFill>
                <a:srgbClr val="00855F"/>
              </a:solidFill>
            </a:endParaRPr>
          </a:p>
        </p:txBody>
      </p:sp>
      <p:pic>
        <p:nvPicPr>
          <p:cNvPr id="16" name="Kuva 15">
            <a:extLst>
              <a:ext uri="{FF2B5EF4-FFF2-40B4-BE49-F238E27FC236}">
                <a16:creationId xmlns:a16="http://schemas.microsoft.com/office/drawing/2014/main" id="{348437F1-2BF0-4B21-91F8-98FC72FD187C}"/>
              </a:ext>
            </a:extLst>
          </p:cNvPr>
          <p:cNvPicPr>
            <a:picLocks noChangeAspect="1"/>
          </p:cNvPicPr>
          <p:nvPr/>
        </p:nvPicPr>
        <p:blipFill>
          <a:blip r:embed="rId2"/>
          <a:stretch>
            <a:fillRect/>
          </a:stretch>
        </p:blipFill>
        <p:spPr>
          <a:xfrm>
            <a:off x="613194" y="2005221"/>
            <a:ext cx="851540" cy="851540"/>
          </a:xfrm>
          <a:prstGeom prst="rect">
            <a:avLst/>
          </a:prstGeom>
        </p:spPr>
      </p:pic>
      <p:pic>
        <p:nvPicPr>
          <p:cNvPr id="18" name="Kuva 17">
            <a:extLst>
              <a:ext uri="{FF2B5EF4-FFF2-40B4-BE49-F238E27FC236}">
                <a16:creationId xmlns:a16="http://schemas.microsoft.com/office/drawing/2014/main" id="{1C572529-42BC-4031-AD71-3909102547E3}"/>
              </a:ext>
            </a:extLst>
          </p:cNvPr>
          <p:cNvPicPr>
            <a:picLocks noChangeAspect="1"/>
          </p:cNvPicPr>
          <p:nvPr/>
        </p:nvPicPr>
        <p:blipFill>
          <a:blip r:embed="rId3"/>
          <a:stretch>
            <a:fillRect/>
          </a:stretch>
        </p:blipFill>
        <p:spPr>
          <a:xfrm>
            <a:off x="611856" y="2928675"/>
            <a:ext cx="889792" cy="889792"/>
          </a:xfrm>
          <a:prstGeom prst="rect">
            <a:avLst/>
          </a:prstGeom>
        </p:spPr>
      </p:pic>
      <p:pic>
        <p:nvPicPr>
          <p:cNvPr id="19" name="Kuva 18">
            <a:extLst>
              <a:ext uri="{FF2B5EF4-FFF2-40B4-BE49-F238E27FC236}">
                <a16:creationId xmlns:a16="http://schemas.microsoft.com/office/drawing/2014/main" id="{063F7D6B-0A89-4A14-A8AD-597658E953EE}"/>
              </a:ext>
            </a:extLst>
          </p:cNvPr>
          <p:cNvPicPr>
            <a:picLocks noChangeAspect="1"/>
          </p:cNvPicPr>
          <p:nvPr/>
        </p:nvPicPr>
        <p:blipFill>
          <a:blip r:embed="rId4"/>
          <a:stretch>
            <a:fillRect/>
          </a:stretch>
        </p:blipFill>
        <p:spPr>
          <a:xfrm>
            <a:off x="630982" y="3862482"/>
            <a:ext cx="851540" cy="851540"/>
          </a:xfrm>
          <a:prstGeom prst="rect">
            <a:avLst/>
          </a:prstGeom>
        </p:spPr>
      </p:pic>
      <p:pic>
        <p:nvPicPr>
          <p:cNvPr id="20" name="Kuva 19">
            <a:extLst>
              <a:ext uri="{FF2B5EF4-FFF2-40B4-BE49-F238E27FC236}">
                <a16:creationId xmlns:a16="http://schemas.microsoft.com/office/drawing/2014/main" id="{8463439A-D250-4337-8A62-08C4F7F9338A}"/>
              </a:ext>
            </a:extLst>
          </p:cNvPr>
          <p:cNvPicPr>
            <a:picLocks noChangeAspect="1"/>
          </p:cNvPicPr>
          <p:nvPr/>
        </p:nvPicPr>
        <p:blipFill>
          <a:blip r:embed="rId5"/>
          <a:stretch>
            <a:fillRect/>
          </a:stretch>
        </p:blipFill>
        <p:spPr>
          <a:xfrm>
            <a:off x="630982" y="4771485"/>
            <a:ext cx="851540" cy="851540"/>
          </a:xfrm>
          <a:prstGeom prst="rect">
            <a:avLst/>
          </a:prstGeom>
        </p:spPr>
      </p:pic>
      <p:pic>
        <p:nvPicPr>
          <p:cNvPr id="21" name="Kuva 20">
            <a:extLst>
              <a:ext uri="{FF2B5EF4-FFF2-40B4-BE49-F238E27FC236}">
                <a16:creationId xmlns:a16="http://schemas.microsoft.com/office/drawing/2014/main" id="{F82056E2-7520-41FB-A03A-FC15EDD13A99}"/>
              </a:ext>
            </a:extLst>
          </p:cNvPr>
          <p:cNvPicPr>
            <a:picLocks noChangeAspect="1"/>
          </p:cNvPicPr>
          <p:nvPr/>
        </p:nvPicPr>
        <p:blipFill>
          <a:blip r:embed="rId6"/>
          <a:stretch>
            <a:fillRect/>
          </a:stretch>
        </p:blipFill>
        <p:spPr>
          <a:xfrm>
            <a:off x="630981" y="5680487"/>
            <a:ext cx="851540" cy="851540"/>
          </a:xfrm>
          <a:prstGeom prst="rect">
            <a:avLst/>
          </a:prstGeom>
        </p:spPr>
      </p:pic>
    </p:spTree>
    <p:extLst>
      <p:ext uri="{BB962C8B-B14F-4D97-AF65-F5344CB8AC3E}">
        <p14:creationId xmlns:p14="http://schemas.microsoft.com/office/powerpoint/2010/main" val="2060516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9432DC-705E-B465-E92A-D60BE184EC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7CEE33-4731-9846-FBB6-F6CE5F2D6F3A}"/>
              </a:ext>
            </a:extLst>
          </p:cNvPr>
          <p:cNvSpPr>
            <a:spLocks noGrp="1"/>
          </p:cNvSpPr>
          <p:nvPr>
            <p:ph type="title"/>
          </p:nvPr>
        </p:nvSpPr>
        <p:spPr>
          <a:xfrm>
            <a:off x="178771" y="6319830"/>
            <a:ext cx="10800000" cy="462898"/>
          </a:xfrm>
        </p:spPr>
        <p:txBody>
          <a:bodyPr/>
          <a:lstStyle/>
          <a:p>
            <a:r>
              <a:rPr lang="fi-FI" sz="2000" b="0">
                <a:solidFill>
                  <a:schemeClr val="accent6"/>
                </a:solidFill>
              </a:rPr>
              <a:t>KIRJASTON KESTÄVYYSLUPAUS JA TOIMENPITEET</a:t>
            </a:r>
          </a:p>
        </p:txBody>
      </p:sp>
      <p:cxnSp>
        <p:nvCxnSpPr>
          <p:cNvPr id="4" name="Straight Connector 3">
            <a:extLst>
              <a:ext uri="{FF2B5EF4-FFF2-40B4-BE49-F238E27FC236}">
                <a16:creationId xmlns:a16="http://schemas.microsoft.com/office/drawing/2014/main" id="{7FD6FC66-96B5-14D7-3AE5-F527E38318E2}"/>
              </a:ext>
            </a:extLst>
          </p:cNvPr>
          <p:cNvCxnSpPr>
            <a:cxnSpLocks/>
          </p:cNvCxnSpPr>
          <p:nvPr/>
        </p:nvCxnSpPr>
        <p:spPr>
          <a:xfrm>
            <a:off x="92431" y="2146699"/>
            <a:ext cx="1171247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802656B-D4F7-A7FF-F5AB-14895D914C34}"/>
              </a:ext>
            </a:extLst>
          </p:cNvPr>
          <p:cNvCxnSpPr>
            <a:cxnSpLocks/>
          </p:cNvCxnSpPr>
          <p:nvPr/>
        </p:nvCxnSpPr>
        <p:spPr>
          <a:xfrm flipH="1" flipV="1">
            <a:off x="6066641" y="1768950"/>
            <a:ext cx="919" cy="4165943"/>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C0DFFC-6572-BC7B-BEEC-779D4917FB72}"/>
              </a:ext>
            </a:extLst>
          </p:cNvPr>
          <p:cNvCxnSpPr>
            <a:cxnSpLocks/>
          </p:cNvCxnSpPr>
          <p:nvPr/>
        </p:nvCxnSpPr>
        <p:spPr>
          <a:xfrm flipH="1" flipV="1">
            <a:off x="8062832" y="1771852"/>
            <a:ext cx="123" cy="420381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B7BF8698-1ED1-9EE3-9B25-B726EF098B51}"/>
              </a:ext>
            </a:extLst>
          </p:cNvPr>
          <p:cNvSpPr txBox="1"/>
          <p:nvPr/>
        </p:nvSpPr>
        <p:spPr>
          <a:xfrm>
            <a:off x="44940" y="127652"/>
            <a:ext cx="2233304" cy="307777"/>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a:ln>
                  <a:noFill/>
                </a:ln>
                <a:solidFill>
                  <a:srgbClr val="7FC200"/>
                </a:solidFill>
                <a:effectLst/>
                <a:uLnTx/>
                <a:uFillTx/>
                <a:latin typeface="Verdana"/>
                <a:ea typeface="+mn-ea"/>
                <a:cs typeface="+mn-cs"/>
              </a:rPr>
              <a:t>KESTÄVYYSLUPAUS </a:t>
            </a:r>
          </a:p>
        </p:txBody>
      </p:sp>
      <p:sp>
        <p:nvSpPr>
          <p:cNvPr id="30" name="Rectangle 29">
            <a:extLst>
              <a:ext uri="{FF2B5EF4-FFF2-40B4-BE49-F238E27FC236}">
                <a16:creationId xmlns:a16="http://schemas.microsoft.com/office/drawing/2014/main" id="{F2D854E2-EF8B-0366-45FC-9FC0E5580F77}"/>
              </a:ext>
            </a:extLst>
          </p:cNvPr>
          <p:cNvSpPr/>
          <p:nvPr/>
        </p:nvSpPr>
        <p:spPr>
          <a:xfrm>
            <a:off x="92431" y="402375"/>
            <a:ext cx="6276979" cy="1137684"/>
          </a:xfrm>
          <a:prstGeom prst="rect">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r>
              <a:rPr lang="fi-FI" b="1">
                <a:solidFill>
                  <a:schemeClr val="tx1"/>
                </a:solidFill>
                <a:latin typeface="Verdana"/>
                <a:ea typeface="Verdana"/>
              </a:rPr>
              <a:t>Kirjasto tukee lukutaitoa ja lukemisen kulttuuria.</a:t>
            </a:r>
            <a:endParaRPr lang="fi-FI">
              <a:solidFill>
                <a:schemeClr val="tx1"/>
              </a:solidFill>
              <a:latin typeface="Verdana" panose="020B0604030504040204" pitchFamily="34" charset="0"/>
              <a:ea typeface="Verdana" panose="020B0604030504040204" pitchFamily="34" charset="0"/>
            </a:endParaRPr>
          </a:p>
          <a:p>
            <a:pPr marL="0" marR="0" lvl="0" indent="0" defTabSz="914400"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endParaRPr>
          </a:p>
        </p:txBody>
      </p:sp>
      <p:sp>
        <p:nvSpPr>
          <p:cNvPr id="28" name="Rectangle 27">
            <a:extLst>
              <a:ext uri="{FF2B5EF4-FFF2-40B4-BE49-F238E27FC236}">
                <a16:creationId xmlns:a16="http://schemas.microsoft.com/office/drawing/2014/main" id="{92D306D7-2011-64DC-1EAF-09A1AFB8FC2E}"/>
              </a:ext>
            </a:extLst>
          </p:cNvPr>
          <p:cNvSpPr/>
          <p:nvPr/>
        </p:nvSpPr>
        <p:spPr>
          <a:xfrm>
            <a:off x="9607662" y="200432"/>
            <a:ext cx="2536467" cy="11376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00" b="1" u="none" strike="noStrike" kern="1200" cap="none" spc="0" normalizeH="0" baseline="0" noProof="0">
                <a:ln>
                  <a:noFill/>
                </a:ln>
                <a:solidFill>
                  <a:schemeClr val="accent6"/>
                </a:solidFill>
                <a:effectLst/>
                <a:uLnTx/>
                <a:uFillTx/>
                <a:latin typeface="Verdana"/>
                <a:ea typeface="+mn-ea"/>
                <a:cs typeface="+mn-cs"/>
              </a:rPr>
              <a:t>KIRJASTO JA VASTUUHENKILÖT</a:t>
            </a:r>
          </a:p>
        </p:txBody>
      </p:sp>
      <p:sp>
        <p:nvSpPr>
          <p:cNvPr id="38" name="Text Placeholder 7">
            <a:extLst>
              <a:ext uri="{FF2B5EF4-FFF2-40B4-BE49-F238E27FC236}">
                <a16:creationId xmlns:a16="http://schemas.microsoft.com/office/drawing/2014/main" id="{9327D383-FF0A-4927-2DDD-BF48FBA424BA}"/>
              </a:ext>
            </a:extLst>
          </p:cNvPr>
          <p:cNvSpPr txBox="1">
            <a:spLocks/>
          </p:cNvSpPr>
          <p:nvPr/>
        </p:nvSpPr>
        <p:spPr>
          <a:xfrm>
            <a:off x="6527285" y="402981"/>
            <a:ext cx="3003774" cy="1143101"/>
          </a:xfrm>
          <a:prstGeom prst="rect">
            <a:avLst/>
          </a:prstGeom>
          <a:ln w="38100">
            <a:solidFill>
              <a:schemeClr val="accent4"/>
            </a:solidFill>
          </a:ln>
        </p:spPr>
        <p:txBody>
          <a:bodyPr vert="horz" lIns="0" tIns="0" rIns="0" bIns="0" rtlCol="0" anchor="t">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endParaRPr lang="fi-FI" sz="1400" b="1" i="0" u="none" strike="noStrike" kern="1200" cap="none" spc="0" normalizeH="0" baseline="0" noProof="0">
              <a:ln>
                <a:noFill/>
              </a:ln>
              <a:solidFill>
                <a:srgbClr val="34B98B"/>
              </a:solidFill>
              <a:effectLst/>
              <a:uLnTx/>
              <a:uFillTx/>
              <a:latin typeface="Verdana"/>
              <a:ea typeface="Verdana"/>
            </a:endParaRPr>
          </a:p>
        </p:txBody>
      </p:sp>
      <p:sp>
        <p:nvSpPr>
          <p:cNvPr id="39" name="TextBox 38">
            <a:extLst>
              <a:ext uri="{FF2B5EF4-FFF2-40B4-BE49-F238E27FC236}">
                <a16:creationId xmlns:a16="http://schemas.microsoft.com/office/drawing/2014/main" id="{D75E1F96-191C-B313-0E01-61C325D665F6}"/>
              </a:ext>
            </a:extLst>
          </p:cNvPr>
          <p:cNvSpPr txBox="1"/>
          <p:nvPr/>
        </p:nvSpPr>
        <p:spPr>
          <a:xfrm>
            <a:off x="9822616" y="2455742"/>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0" name="TextBox 39">
            <a:extLst>
              <a:ext uri="{FF2B5EF4-FFF2-40B4-BE49-F238E27FC236}">
                <a16:creationId xmlns:a16="http://schemas.microsoft.com/office/drawing/2014/main" id="{A9F6514E-D680-507B-4925-1E71BD3F99C1}"/>
              </a:ext>
            </a:extLst>
          </p:cNvPr>
          <p:cNvSpPr txBox="1"/>
          <p:nvPr/>
        </p:nvSpPr>
        <p:spPr>
          <a:xfrm>
            <a:off x="9822616" y="2982425"/>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1" name="TextBox 40">
            <a:extLst>
              <a:ext uri="{FF2B5EF4-FFF2-40B4-BE49-F238E27FC236}">
                <a16:creationId xmlns:a16="http://schemas.microsoft.com/office/drawing/2014/main" id="{D5365F63-4FB2-E786-63EC-F9C57BBACEFE}"/>
              </a:ext>
            </a:extLst>
          </p:cNvPr>
          <p:cNvSpPr txBox="1"/>
          <p:nvPr/>
        </p:nvSpPr>
        <p:spPr>
          <a:xfrm>
            <a:off x="9822616" y="2726201"/>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2" name="TextBox 41">
            <a:extLst>
              <a:ext uri="{FF2B5EF4-FFF2-40B4-BE49-F238E27FC236}">
                <a16:creationId xmlns:a16="http://schemas.microsoft.com/office/drawing/2014/main" id="{7FE77C2E-3F5D-8AD7-8DFF-76CBCD817339}"/>
              </a:ext>
            </a:extLst>
          </p:cNvPr>
          <p:cNvSpPr txBox="1"/>
          <p:nvPr/>
        </p:nvSpPr>
        <p:spPr>
          <a:xfrm>
            <a:off x="145899" y="1759511"/>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TOIMENPIDE</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cxnSp>
        <p:nvCxnSpPr>
          <p:cNvPr id="44" name="Straight Connector 43">
            <a:extLst>
              <a:ext uri="{FF2B5EF4-FFF2-40B4-BE49-F238E27FC236}">
                <a16:creationId xmlns:a16="http://schemas.microsoft.com/office/drawing/2014/main" id="{C36E3FBF-A3AB-F269-974F-69C76CC1F22B}"/>
              </a:ext>
            </a:extLst>
          </p:cNvPr>
          <p:cNvCxnSpPr>
            <a:cxnSpLocks/>
          </p:cNvCxnSpPr>
          <p:nvPr/>
        </p:nvCxnSpPr>
        <p:spPr>
          <a:xfrm>
            <a:off x="92431" y="3289977"/>
            <a:ext cx="1165760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1A38335-EA11-D1D5-52BB-09A8D7D1ADDC}"/>
              </a:ext>
            </a:extLst>
          </p:cNvPr>
          <p:cNvCxnSpPr>
            <a:cxnSpLocks/>
          </p:cNvCxnSpPr>
          <p:nvPr/>
        </p:nvCxnSpPr>
        <p:spPr>
          <a:xfrm>
            <a:off x="145899" y="4419675"/>
            <a:ext cx="11604141"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47" name="Picture 46">
            <a:extLst>
              <a:ext uri="{FF2B5EF4-FFF2-40B4-BE49-F238E27FC236}">
                <a16:creationId xmlns:a16="http://schemas.microsoft.com/office/drawing/2014/main" id="{92A1D212-C4AE-69D7-32C6-E8F152185811}"/>
              </a:ext>
            </a:extLst>
          </p:cNvPr>
          <p:cNvPicPr>
            <a:picLocks noChangeAspect="1"/>
          </p:cNvPicPr>
          <p:nvPr/>
        </p:nvPicPr>
        <p:blipFill>
          <a:blip r:embed="rId2"/>
          <a:stretch>
            <a:fillRect/>
          </a:stretch>
        </p:blipFill>
        <p:spPr>
          <a:xfrm>
            <a:off x="9081665" y="2264010"/>
            <a:ext cx="198661" cy="340562"/>
          </a:xfrm>
          <a:prstGeom prst="rect">
            <a:avLst/>
          </a:prstGeom>
        </p:spPr>
      </p:pic>
      <p:pic>
        <p:nvPicPr>
          <p:cNvPr id="48" name="Picture 47">
            <a:extLst>
              <a:ext uri="{FF2B5EF4-FFF2-40B4-BE49-F238E27FC236}">
                <a16:creationId xmlns:a16="http://schemas.microsoft.com/office/drawing/2014/main" id="{BC7452FB-32A8-C73C-743B-F8D8ADE0E008}"/>
              </a:ext>
            </a:extLst>
          </p:cNvPr>
          <p:cNvPicPr>
            <a:picLocks noChangeAspect="1"/>
          </p:cNvPicPr>
          <p:nvPr/>
        </p:nvPicPr>
        <p:blipFill>
          <a:blip r:embed="rId3"/>
          <a:stretch>
            <a:fillRect/>
          </a:stretch>
        </p:blipFill>
        <p:spPr>
          <a:xfrm>
            <a:off x="9000695" y="2690239"/>
            <a:ext cx="407734" cy="407734"/>
          </a:xfrm>
          <a:prstGeom prst="rect">
            <a:avLst/>
          </a:prstGeom>
        </p:spPr>
      </p:pic>
      <p:pic>
        <p:nvPicPr>
          <p:cNvPr id="50" name="Picture 49">
            <a:extLst>
              <a:ext uri="{FF2B5EF4-FFF2-40B4-BE49-F238E27FC236}">
                <a16:creationId xmlns:a16="http://schemas.microsoft.com/office/drawing/2014/main" id="{243F5C2B-41E0-5ADE-1803-5F888CEF1249}"/>
              </a:ext>
            </a:extLst>
          </p:cNvPr>
          <p:cNvPicPr>
            <a:picLocks noChangeAspect="1"/>
          </p:cNvPicPr>
          <p:nvPr/>
        </p:nvPicPr>
        <p:blipFill>
          <a:blip r:embed="rId4"/>
          <a:stretch>
            <a:fillRect/>
          </a:stretch>
        </p:blipFill>
        <p:spPr>
          <a:xfrm>
            <a:off x="8448317" y="2415400"/>
            <a:ext cx="164606" cy="170703"/>
          </a:xfrm>
          <a:prstGeom prst="rect">
            <a:avLst/>
          </a:prstGeom>
        </p:spPr>
      </p:pic>
      <p:pic>
        <p:nvPicPr>
          <p:cNvPr id="51" name="Picture 50">
            <a:extLst>
              <a:ext uri="{FF2B5EF4-FFF2-40B4-BE49-F238E27FC236}">
                <a16:creationId xmlns:a16="http://schemas.microsoft.com/office/drawing/2014/main" id="{70A163DC-9E52-7B7F-1D7F-A08A4BD224ED}"/>
              </a:ext>
            </a:extLst>
          </p:cNvPr>
          <p:cNvPicPr>
            <a:picLocks noChangeAspect="1"/>
          </p:cNvPicPr>
          <p:nvPr/>
        </p:nvPicPr>
        <p:blipFill>
          <a:blip r:embed="rId4"/>
          <a:stretch>
            <a:fillRect/>
          </a:stretch>
        </p:blipFill>
        <p:spPr>
          <a:xfrm>
            <a:off x="8448317" y="2845337"/>
            <a:ext cx="164606" cy="170703"/>
          </a:xfrm>
          <a:prstGeom prst="rect">
            <a:avLst/>
          </a:prstGeom>
        </p:spPr>
      </p:pic>
      <p:pic>
        <p:nvPicPr>
          <p:cNvPr id="52" name="Picture 51">
            <a:extLst>
              <a:ext uri="{FF2B5EF4-FFF2-40B4-BE49-F238E27FC236}">
                <a16:creationId xmlns:a16="http://schemas.microsoft.com/office/drawing/2014/main" id="{850E9F95-2291-64A3-05E9-4D26DB39691F}"/>
              </a:ext>
            </a:extLst>
          </p:cNvPr>
          <p:cNvPicPr>
            <a:picLocks noChangeAspect="1"/>
          </p:cNvPicPr>
          <p:nvPr/>
        </p:nvPicPr>
        <p:blipFill>
          <a:blip r:embed="rId4"/>
          <a:stretch>
            <a:fillRect/>
          </a:stretch>
        </p:blipFill>
        <p:spPr>
          <a:xfrm>
            <a:off x="9657689" y="2537453"/>
            <a:ext cx="164606" cy="170703"/>
          </a:xfrm>
          <a:prstGeom prst="rect">
            <a:avLst/>
          </a:prstGeom>
        </p:spPr>
      </p:pic>
      <p:pic>
        <p:nvPicPr>
          <p:cNvPr id="53" name="Picture 52">
            <a:extLst>
              <a:ext uri="{FF2B5EF4-FFF2-40B4-BE49-F238E27FC236}">
                <a16:creationId xmlns:a16="http://schemas.microsoft.com/office/drawing/2014/main" id="{00F70EB5-303E-269F-254A-7D6C1A9A75C2}"/>
              </a:ext>
            </a:extLst>
          </p:cNvPr>
          <p:cNvPicPr>
            <a:picLocks noChangeAspect="1"/>
          </p:cNvPicPr>
          <p:nvPr/>
        </p:nvPicPr>
        <p:blipFill>
          <a:blip r:embed="rId4"/>
          <a:stretch>
            <a:fillRect/>
          </a:stretch>
        </p:blipFill>
        <p:spPr>
          <a:xfrm>
            <a:off x="9661745" y="2787252"/>
            <a:ext cx="164606" cy="170703"/>
          </a:xfrm>
          <a:prstGeom prst="rect">
            <a:avLst/>
          </a:prstGeom>
        </p:spPr>
      </p:pic>
      <p:pic>
        <p:nvPicPr>
          <p:cNvPr id="54" name="Picture 53">
            <a:extLst>
              <a:ext uri="{FF2B5EF4-FFF2-40B4-BE49-F238E27FC236}">
                <a16:creationId xmlns:a16="http://schemas.microsoft.com/office/drawing/2014/main" id="{460C851F-E134-72EF-23DC-0B9A81F4EF93}"/>
              </a:ext>
            </a:extLst>
          </p:cNvPr>
          <p:cNvPicPr>
            <a:picLocks noChangeAspect="1"/>
          </p:cNvPicPr>
          <p:nvPr/>
        </p:nvPicPr>
        <p:blipFill>
          <a:blip r:embed="rId4"/>
          <a:stretch>
            <a:fillRect/>
          </a:stretch>
        </p:blipFill>
        <p:spPr>
          <a:xfrm>
            <a:off x="9661745" y="3068609"/>
            <a:ext cx="164606" cy="170703"/>
          </a:xfrm>
          <a:prstGeom prst="rect">
            <a:avLst/>
          </a:prstGeom>
        </p:spPr>
      </p:pic>
      <p:sp>
        <p:nvSpPr>
          <p:cNvPr id="55" name="TextBox 54">
            <a:extLst>
              <a:ext uri="{FF2B5EF4-FFF2-40B4-BE49-F238E27FC236}">
                <a16:creationId xmlns:a16="http://schemas.microsoft.com/office/drawing/2014/main" id="{C736030A-434C-6BA8-9454-BFD7369B4AC6}"/>
              </a:ext>
            </a:extLst>
          </p:cNvPr>
          <p:cNvSpPr txBox="1"/>
          <p:nvPr/>
        </p:nvSpPr>
        <p:spPr>
          <a:xfrm>
            <a:off x="8238947" y="1809469"/>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VAIKUTUS</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56" name="TextBox 55">
            <a:extLst>
              <a:ext uri="{FF2B5EF4-FFF2-40B4-BE49-F238E27FC236}">
                <a16:creationId xmlns:a16="http://schemas.microsoft.com/office/drawing/2014/main" id="{B11F1F18-3541-C58D-9451-F72ADDECB3C3}"/>
              </a:ext>
            </a:extLst>
          </p:cNvPr>
          <p:cNvSpPr txBox="1"/>
          <p:nvPr/>
        </p:nvSpPr>
        <p:spPr>
          <a:xfrm>
            <a:off x="9531059" y="1799766"/>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AJOITUS</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58" name="Picture 57">
            <a:extLst>
              <a:ext uri="{FF2B5EF4-FFF2-40B4-BE49-F238E27FC236}">
                <a16:creationId xmlns:a16="http://schemas.microsoft.com/office/drawing/2014/main" id="{DC13EBD8-EC45-3171-A7A9-93B0041CDFAE}"/>
              </a:ext>
            </a:extLst>
          </p:cNvPr>
          <p:cNvPicPr>
            <a:picLocks noChangeAspect="1"/>
          </p:cNvPicPr>
          <p:nvPr/>
        </p:nvPicPr>
        <p:blipFill>
          <a:blip r:embed="rId3"/>
          <a:stretch>
            <a:fillRect/>
          </a:stretch>
        </p:blipFill>
        <p:spPr>
          <a:xfrm>
            <a:off x="8990245" y="3807683"/>
            <a:ext cx="407734" cy="407734"/>
          </a:xfrm>
          <a:prstGeom prst="rect">
            <a:avLst/>
          </a:prstGeom>
        </p:spPr>
      </p:pic>
      <p:pic>
        <p:nvPicPr>
          <p:cNvPr id="59" name="Picture 58">
            <a:extLst>
              <a:ext uri="{FF2B5EF4-FFF2-40B4-BE49-F238E27FC236}">
                <a16:creationId xmlns:a16="http://schemas.microsoft.com/office/drawing/2014/main" id="{4A8B409D-DD3A-3021-D59E-F0C6FC68B4F5}"/>
              </a:ext>
            </a:extLst>
          </p:cNvPr>
          <p:cNvPicPr>
            <a:picLocks noChangeAspect="1"/>
          </p:cNvPicPr>
          <p:nvPr/>
        </p:nvPicPr>
        <p:blipFill>
          <a:blip r:embed="rId4"/>
          <a:stretch>
            <a:fillRect/>
          </a:stretch>
        </p:blipFill>
        <p:spPr>
          <a:xfrm>
            <a:off x="8437867" y="3532844"/>
            <a:ext cx="164606" cy="170703"/>
          </a:xfrm>
          <a:prstGeom prst="rect">
            <a:avLst/>
          </a:prstGeom>
        </p:spPr>
      </p:pic>
      <p:pic>
        <p:nvPicPr>
          <p:cNvPr id="60" name="Picture 59">
            <a:extLst>
              <a:ext uri="{FF2B5EF4-FFF2-40B4-BE49-F238E27FC236}">
                <a16:creationId xmlns:a16="http://schemas.microsoft.com/office/drawing/2014/main" id="{5DD7A6F8-622B-2370-D061-686D6E95CD00}"/>
              </a:ext>
            </a:extLst>
          </p:cNvPr>
          <p:cNvPicPr>
            <a:picLocks noChangeAspect="1"/>
          </p:cNvPicPr>
          <p:nvPr/>
        </p:nvPicPr>
        <p:blipFill>
          <a:blip r:embed="rId4"/>
          <a:stretch>
            <a:fillRect/>
          </a:stretch>
        </p:blipFill>
        <p:spPr>
          <a:xfrm>
            <a:off x="8437867" y="3962781"/>
            <a:ext cx="164606" cy="170703"/>
          </a:xfrm>
          <a:prstGeom prst="rect">
            <a:avLst/>
          </a:prstGeom>
        </p:spPr>
      </p:pic>
      <p:pic>
        <p:nvPicPr>
          <p:cNvPr id="61" name="Picture 60">
            <a:extLst>
              <a:ext uri="{FF2B5EF4-FFF2-40B4-BE49-F238E27FC236}">
                <a16:creationId xmlns:a16="http://schemas.microsoft.com/office/drawing/2014/main" id="{BEC02AA5-8D4B-6EA1-57D2-84AD7FD42B47}"/>
              </a:ext>
            </a:extLst>
          </p:cNvPr>
          <p:cNvPicPr>
            <a:picLocks noChangeAspect="1"/>
          </p:cNvPicPr>
          <p:nvPr/>
        </p:nvPicPr>
        <p:blipFill>
          <a:blip r:embed="rId3"/>
          <a:stretch>
            <a:fillRect/>
          </a:stretch>
        </p:blipFill>
        <p:spPr>
          <a:xfrm>
            <a:off x="8986699" y="4950370"/>
            <a:ext cx="407734" cy="407734"/>
          </a:xfrm>
          <a:prstGeom prst="rect">
            <a:avLst/>
          </a:prstGeom>
        </p:spPr>
      </p:pic>
      <p:pic>
        <p:nvPicPr>
          <p:cNvPr id="62" name="Picture 61">
            <a:extLst>
              <a:ext uri="{FF2B5EF4-FFF2-40B4-BE49-F238E27FC236}">
                <a16:creationId xmlns:a16="http://schemas.microsoft.com/office/drawing/2014/main" id="{97467EF5-CFFC-49FD-AA25-25C82C87BFC2}"/>
              </a:ext>
            </a:extLst>
          </p:cNvPr>
          <p:cNvPicPr>
            <a:picLocks noChangeAspect="1"/>
          </p:cNvPicPr>
          <p:nvPr/>
        </p:nvPicPr>
        <p:blipFill>
          <a:blip r:embed="rId4"/>
          <a:stretch>
            <a:fillRect/>
          </a:stretch>
        </p:blipFill>
        <p:spPr>
          <a:xfrm>
            <a:off x="8434321" y="4675531"/>
            <a:ext cx="164606" cy="170703"/>
          </a:xfrm>
          <a:prstGeom prst="rect">
            <a:avLst/>
          </a:prstGeom>
        </p:spPr>
      </p:pic>
      <p:pic>
        <p:nvPicPr>
          <p:cNvPr id="63" name="Picture 62">
            <a:extLst>
              <a:ext uri="{FF2B5EF4-FFF2-40B4-BE49-F238E27FC236}">
                <a16:creationId xmlns:a16="http://schemas.microsoft.com/office/drawing/2014/main" id="{E60927DB-871D-BF1E-C251-AB60C9FFB331}"/>
              </a:ext>
            </a:extLst>
          </p:cNvPr>
          <p:cNvPicPr>
            <a:picLocks noChangeAspect="1"/>
          </p:cNvPicPr>
          <p:nvPr/>
        </p:nvPicPr>
        <p:blipFill>
          <a:blip r:embed="rId4"/>
          <a:stretch>
            <a:fillRect/>
          </a:stretch>
        </p:blipFill>
        <p:spPr>
          <a:xfrm>
            <a:off x="8434321" y="5105468"/>
            <a:ext cx="164606" cy="170703"/>
          </a:xfrm>
          <a:prstGeom prst="rect">
            <a:avLst/>
          </a:prstGeom>
        </p:spPr>
      </p:pic>
      <p:pic>
        <p:nvPicPr>
          <p:cNvPr id="64" name="Picture 63">
            <a:extLst>
              <a:ext uri="{FF2B5EF4-FFF2-40B4-BE49-F238E27FC236}">
                <a16:creationId xmlns:a16="http://schemas.microsoft.com/office/drawing/2014/main" id="{AFA64798-1753-F15E-D5C9-7F702A00BC7F}"/>
              </a:ext>
            </a:extLst>
          </p:cNvPr>
          <p:cNvPicPr>
            <a:picLocks noChangeAspect="1"/>
          </p:cNvPicPr>
          <p:nvPr/>
        </p:nvPicPr>
        <p:blipFill>
          <a:blip r:embed="rId2"/>
          <a:stretch>
            <a:fillRect/>
          </a:stretch>
        </p:blipFill>
        <p:spPr>
          <a:xfrm>
            <a:off x="9071214" y="3514251"/>
            <a:ext cx="198661" cy="340562"/>
          </a:xfrm>
          <a:prstGeom prst="rect">
            <a:avLst/>
          </a:prstGeom>
        </p:spPr>
      </p:pic>
      <p:pic>
        <p:nvPicPr>
          <p:cNvPr id="65" name="Picture 64">
            <a:extLst>
              <a:ext uri="{FF2B5EF4-FFF2-40B4-BE49-F238E27FC236}">
                <a16:creationId xmlns:a16="http://schemas.microsoft.com/office/drawing/2014/main" id="{E15BEBC9-305F-2359-D731-067E9572150C}"/>
              </a:ext>
            </a:extLst>
          </p:cNvPr>
          <p:cNvPicPr>
            <a:picLocks noChangeAspect="1"/>
          </p:cNvPicPr>
          <p:nvPr/>
        </p:nvPicPr>
        <p:blipFill>
          <a:blip r:embed="rId2"/>
          <a:stretch>
            <a:fillRect/>
          </a:stretch>
        </p:blipFill>
        <p:spPr>
          <a:xfrm>
            <a:off x="9056847" y="4590601"/>
            <a:ext cx="198661" cy="340562"/>
          </a:xfrm>
          <a:prstGeom prst="rect">
            <a:avLst/>
          </a:prstGeom>
        </p:spPr>
      </p:pic>
      <p:cxnSp>
        <p:nvCxnSpPr>
          <p:cNvPr id="3" name="Straight Connector 2">
            <a:extLst>
              <a:ext uri="{FF2B5EF4-FFF2-40B4-BE49-F238E27FC236}">
                <a16:creationId xmlns:a16="http://schemas.microsoft.com/office/drawing/2014/main" id="{D9498161-9C4E-F7F9-FAF2-29CB3C5ADDC6}"/>
              </a:ext>
            </a:extLst>
          </p:cNvPr>
          <p:cNvCxnSpPr>
            <a:cxnSpLocks/>
          </p:cNvCxnSpPr>
          <p:nvPr/>
        </p:nvCxnSpPr>
        <p:spPr>
          <a:xfrm flipH="1" flipV="1">
            <a:off x="9544876" y="1766013"/>
            <a:ext cx="919" cy="4165943"/>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4AF9A9F3-D3E0-B9ED-CC9B-D3E4513C4AD9}"/>
              </a:ext>
            </a:extLst>
          </p:cNvPr>
          <p:cNvSpPr txBox="1"/>
          <p:nvPr/>
        </p:nvSpPr>
        <p:spPr>
          <a:xfrm>
            <a:off x="6104890" y="1622106"/>
            <a:ext cx="2615935" cy="523220"/>
          </a:xfrm>
          <a:prstGeom prst="rect">
            <a:avLst/>
          </a:prstGeom>
          <a:noFill/>
        </p:spPr>
        <p:txBody>
          <a:bodyPr wrap="square" lIns="91440" tIns="45720" rIns="91440" bIns="45720" rtlCol="0" anchor="t">
            <a:spAutoFit/>
          </a:bodyPr>
          <a:lstStyle/>
          <a:p>
            <a:pPr>
              <a:defRPr/>
            </a:pPr>
            <a:r>
              <a:rPr kumimoji="0" lang="fi-FI" sz="1400" b="0" i="0" u="none" strike="noStrike" kern="1200" cap="none" spc="0" normalizeH="0" baseline="0" noProof="0">
                <a:ln>
                  <a:noFill/>
                </a:ln>
                <a:solidFill>
                  <a:srgbClr val="83C9F0"/>
                </a:solidFill>
                <a:effectLst/>
                <a:uLnTx/>
                <a:uFillTx/>
                <a:latin typeface="Verdana"/>
                <a:ea typeface="+mn-ea"/>
                <a:cs typeface="+mn-cs"/>
              </a:rPr>
              <a:t>MITTARI</a:t>
            </a:r>
            <a:r>
              <a:rPr lang="fi-FI" sz="1400">
                <a:solidFill>
                  <a:srgbClr val="83C9F0"/>
                </a:solidFill>
                <a:latin typeface="Verdana"/>
              </a:rPr>
              <a:t> JA </a:t>
            </a:r>
            <a:endParaRPr lang="fi-FI" sz="800">
              <a:solidFill>
                <a:srgbClr val="83C9F0"/>
              </a:solidFill>
              <a:latin typeface="Verdana"/>
            </a:endParaRPr>
          </a:p>
          <a:p>
            <a:pPr>
              <a:defRPr/>
            </a:pPr>
            <a:r>
              <a:rPr lang="fi-FI" sz="1400">
                <a:solidFill>
                  <a:srgbClr val="83C9F0"/>
                </a:solidFill>
                <a:latin typeface="Verdana"/>
              </a:rPr>
              <a:t>VASTUUTAHO</a:t>
            </a:r>
            <a:endParaRPr lang="fi-FI" sz="800" b="0" i="0" u="none" strike="noStrike" kern="1200" cap="none" spc="0" normalizeH="0" baseline="0" noProof="0">
              <a:ln>
                <a:noFill/>
              </a:ln>
              <a:solidFill>
                <a:srgbClr val="83C9F0"/>
              </a:solidFill>
              <a:effectLst/>
              <a:uLnTx/>
              <a:uFillTx/>
              <a:latin typeface="Verdana"/>
              <a:ea typeface="Verdana"/>
            </a:endParaRPr>
          </a:p>
        </p:txBody>
      </p:sp>
      <p:sp>
        <p:nvSpPr>
          <p:cNvPr id="26" name="Text Placeholder 7">
            <a:extLst>
              <a:ext uri="{FF2B5EF4-FFF2-40B4-BE49-F238E27FC236}">
                <a16:creationId xmlns:a16="http://schemas.microsoft.com/office/drawing/2014/main" id="{80F50303-0BE6-DC28-CF5A-86ED443F09A0}"/>
              </a:ext>
            </a:extLst>
          </p:cNvPr>
          <p:cNvSpPr txBox="1">
            <a:spLocks/>
          </p:cNvSpPr>
          <p:nvPr/>
        </p:nvSpPr>
        <p:spPr>
          <a:xfrm>
            <a:off x="9688934" y="401988"/>
            <a:ext cx="2342009" cy="1108754"/>
          </a:xfrm>
          <a:prstGeom prst="rect">
            <a:avLst/>
          </a:prstGeom>
          <a:ln w="3175">
            <a:solidFill>
              <a:schemeClr val="accent4"/>
            </a:solidFill>
          </a:ln>
        </p:spPr>
        <p:txBody>
          <a:bodyPr vert="horz" lIns="0" tIns="0" rIns="0" bIns="0" rtlCol="0">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kumimoji="0" lang="fi-FI" sz="1600" b="0" i="0" u="none" strike="noStrike" kern="1200" cap="none" spc="0" normalizeH="0" baseline="0" noProof="0">
                <a:ln>
                  <a:noFill/>
                </a:ln>
                <a:solidFill>
                  <a:srgbClr val="000000"/>
                </a:solidFill>
                <a:effectLst/>
                <a:uLnTx/>
                <a:uFillTx/>
                <a:latin typeface="Verdana"/>
                <a:ea typeface="+mn-ea"/>
                <a:cs typeface="+mn-cs"/>
              </a:rPr>
              <a:t> </a:t>
            </a:r>
            <a:endParaRPr kumimoji="0" lang="fi-FI" sz="1400" b="0" i="0" u="none" strike="noStrike" kern="1200" cap="none" spc="0" normalizeH="0" baseline="0" noProof="0">
              <a:ln>
                <a:noFill/>
              </a:ln>
              <a:solidFill>
                <a:srgbClr val="34B98B"/>
              </a:solidFill>
              <a:effectLst/>
              <a:uLnTx/>
              <a:uFillTx/>
              <a:latin typeface="Verdana"/>
              <a:ea typeface="+mn-ea"/>
              <a:cs typeface="+mn-cs"/>
            </a:endParaRPr>
          </a:p>
        </p:txBody>
      </p:sp>
      <p:sp>
        <p:nvSpPr>
          <p:cNvPr id="11" name="TextBox 10">
            <a:extLst>
              <a:ext uri="{FF2B5EF4-FFF2-40B4-BE49-F238E27FC236}">
                <a16:creationId xmlns:a16="http://schemas.microsoft.com/office/drawing/2014/main" id="{0D3AF1CF-CF5A-4005-2639-E627CA6FBFAC}"/>
              </a:ext>
            </a:extLst>
          </p:cNvPr>
          <p:cNvSpPr txBox="1"/>
          <p:nvPr/>
        </p:nvSpPr>
        <p:spPr>
          <a:xfrm>
            <a:off x="6620329" y="542488"/>
            <a:ext cx="2773177" cy="461665"/>
          </a:xfrm>
          <a:prstGeom prst="rect">
            <a:avLst/>
          </a:prstGeom>
          <a:noFill/>
        </p:spPr>
        <p:txBody>
          <a:bodyPr wrap="square" lIns="91440" tIns="45720" rIns="91440" bIns="45720" rtlCol="0" anchor="t">
            <a:spAutoFit/>
          </a:bodyPr>
          <a:lstStyle/>
          <a:p>
            <a:r>
              <a:rPr lang="fi-FI" sz="1200">
                <a:latin typeface="Verdana"/>
                <a:ea typeface="Verdana"/>
              </a:rPr>
              <a:t>Yhdenvertaisuus: Riippumatta </a:t>
            </a:r>
            <a:endParaRPr lang="fi-FI">
              <a:latin typeface="Verdana"/>
              <a:ea typeface="Verdana"/>
            </a:endParaRPr>
          </a:p>
          <a:p>
            <a:r>
              <a:rPr lang="fi-FI" sz="1200">
                <a:latin typeface="Verdana"/>
                <a:ea typeface="Verdana"/>
              </a:rPr>
              <a:t>siitä, kuka olet</a:t>
            </a:r>
            <a:endParaRPr lang="fi-FI">
              <a:latin typeface="Verdana"/>
              <a:ea typeface="Verdana"/>
            </a:endParaRPr>
          </a:p>
        </p:txBody>
      </p:sp>
      <p:sp>
        <p:nvSpPr>
          <p:cNvPr id="12" name="TextBox 11">
            <a:extLst>
              <a:ext uri="{FF2B5EF4-FFF2-40B4-BE49-F238E27FC236}">
                <a16:creationId xmlns:a16="http://schemas.microsoft.com/office/drawing/2014/main" id="{D09A51C9-1E26-9427-9514-7787B90C5B16}"/>
              </a:ext>
            </a:extLst>
          </p:cNvPr>
          <p:cNvSpPr txBox="1"/>
          <p:nvPr/>
        </p:nvSpPr>
        <p:spPr>
          <a:xfrm>
            <a:off x="9688355" y="436337"/>
            <a:ext cx="1830861" cy="938719"/>
          </a:xfrm>
          <a:prstGeom prst="rect">
            <a:avLst/>
          </a:prstGeom>
          <a:noFill/>
        </p:spPr>
        <p:txBody>
          <a:bodyPr wrap="square" lIns="91440" tIns="45720" rIns="91440" bIns="45720" rtlCol="0" anchor="t">
            <a:spAutoFit/>
          </a:bodyPr>
          <a:lstStyle/>
          <a:p>
            <a:r>
              <a:rPr lang="fi-FI" sz="1100" b="1">
                <a:latin typeface="Verdana"/>
                <a:ea typeface="Verdana"/>
              </a:rPr>
              <a:t>Turun kirjasto</a:t>
            </a:r>
          </a:p>
          <a:p>
            <a:endParaRPr lang="fi-FI" sz="1100" b="1">
              <a:latin typeface="Verdana"/>
              <a:ea typeface="Verdana"/>
            </a:endParaRPr>
          </a:p>
          <a:p>
            <a:r>
              <a:rPr lang="fi-FI" sz="1100">
                <a:latin typeface="Verdana"/>
                <a:ea typeface="Verdana"/>
              </a:rPr>
              <a:t>Vastuuhenkilöt Kaisa </a:t>
            </a:r>
            <a:r>
              <a:rPr lang="fi-FI" sz="1100" err="1">
                <a:latin typeface="Verdana"/>
                <a:ea typeface="Verdana"/>
              </a:rPr>
              <a:t>Hypén</a:t>
            </a:r>
            <a:r>
              <a:rPr lang="fi-FI" sz="1100">
                <a:latin typeface="Verdana"/>
                <a:ea typeface="Verdana"/>
              </a:rPr>
              <a:t> ja Rebekka </a:t>
            </a:r>
            <a:r>
              <a:rPr lang="fi-FI" sz="1100" err="1">
                <a:latin typeface="Verdana"/>
                <a:ea typeface="Verdana"/>
              </a:rPr>
              <a:t>Pilppula</a:t>
            </a:r>
            <a:endParaRPr lang="fi-FI" sz="1100">
              <a:latin typeface="Verdana"/>
              <a:ea typeface="Verdana"/>
            </a:endParaRPr>
          </a:p>
        </p:txBody>
      </p:sp>
      <p:sp>
        <p:nvSpPr>
          <p:cNvPr id="13" name="TextBox 12">
            <a:extLst>
              <a:ext uri="{FF2B5EF4-FFF2-40B4-BE49-F238E27FC236}">
                <a16:creationId xmlns:a16="http://schemas.microsoft.com/office/drawing/2014/main" id="{D212F96F-0341-EFE1-4051-C98D02CFD37C}"/>
              </a:ext>
            </a:extLst>
          </p:cNvPr>
          <p:cNvSpPr txBox="1"/>
          <p:nvPr/>
        </p:nvSpPr>
        <p:spPr>
          <a:xfrm>
            <a:off x="145899" y="2265108"/>
            <a:ext cx="5837199" cy="830997"/>
          </a:xfrm>
          <a:prstGeom prst="rect">
            <a:avLst/>
          </a:prstGeom>
          <a:noFill/>
        </p:spPr>
        <p:txBody>
          <a:bodyPr wrap="square" lIns="91440" tIns="45720" rIns="91440" bIns="45720" rtlCol="0" anchor="t">
            <a:spAutoFit/>
          </a:bodyPr>
          <a:lstStyle/>
          <a:p>
            <a:r>
              <a:rPr lang="fi-FI" sz="1200" b="1">
                <a:latin typeface="Verdana"/>
                <a:ea typeface="Verdana"/>
              </a:rPr>
              <a:t>Hankinta</a:t>
            </a:r>
          </a:p>
          <a:p>
            <a:endParaRPr lang="fi-FI" sz="1200">
              <a:latin typeface="Verdana"/>
              <a:ea typeface="Verdana"/>
            </a:endParaRPr>
          </a:p>
          <a:p>
            <a:r>
              <a:rPr lang="fi-FI" sz="1200">
                <a:latin typeface="Verdana"/>
                <a:ea typeface="Verdana"/>
              </a:rPr>
              <a:t>Kirjastoon hankitaan suunnitelmallisesti aineistoa eri kielillä ja hankintojen toteutumista seurataan.</a:t>
            </a:r>
            <a:endParaRPr lang="fi-FI">
              <a:latin typeface="Verdana"/>
              <a:ea typeface="Verdana"/>
            </a:endParaRPr>
          </a:p>
        </p:txBody>
      </p:sp>
      <p:sp>
        <p:nvSpPr>
          <p:cNvPr id="14" name="TextBox 13">
            <a:extLst>
              <a:ext uri="{FF2B5EF4-FFF2-40B4-BE49-F238E27FC236}">
                <a16:creationId xmlns:a16="http://schemas.microsoft.com/office/drawing/2014/main" id="{514DD889-E066-F67A-08BA-AD7C206D0A96}"/>
              </a:ext>
            </a:extLst>
          </p:cNvPr>
          <p:cNvSpPr txBox="1"/>
          <p:nvPr/>
        </p:nvSpPr>
        <p:spPr>
          <a:xfrm>
            <a:off x="6077531" y="2169731"/>
            <a:ext cx="1878698" cy="1015663"/>
          </a:xfrm>
          <a:prstGeom prst="rect">
            <a:avLst/>
          </a:prstGeom>
          <a:noFill/>
        </p:spPr>
        <p:txBody>
          <a:bodyPr wrap="square" lIns="91440" tIns="45720" rIns="91440" bIns="45720" rtlCol="0" anchor="t">
            <a:spAutoFit/>
          </a:bodyPr>
          <a:lstStyle/>
          <a:p>
            <a:pPr marL="171450" indent="-171450">
              <a:buFont typeface="Arial"/>
              <a:buChar char="•"/>
            </a:pPr>
            <a:r>
              <a:rPr lang="fi-FI" sz="1200">
                <a:latin typeface="Verdana"/>
                <a:ea typeface="Verdana"/>
              </a:rPr>
              <a:t>Vastuuvalitsijoiden tekemä laadullinen seuranta/ Kaisa </a:t>
            </a:r>
            <a:r>
              <a:rPr lang="fi-FI" sz="1200" err="1">
                <a:latin typeface="Verdana"/>
                <a:ea typeface="Verdana"/>
              </a:rPr>
              <a:t>Hypén</a:t>
            </a:r>
            <a:endParaRPr lang="fi-FI" sz="1200">
              <a:latin typeface="Verdana" panose="020B0604030504040204" pitchFamily="34" charset="0"/>
              <a:ea typeface="Verdana" panose="020B0604030504040204" pitchFamily="34" charset="0"/>
            </a:endParaRPr>
          </a:p>
          <a:p>
            <a:r>
              <a:rPr lang="fi-FI" sz="1200">
                <a:latin typeface="Verdana" panose="020B0604030504040204" pitchFamily="34" charset="0"/>
                <a:ea typeface="Verdana" panose="020B0604030504040204" pitchFamily="34" charset="0"/>
              </a:rPr>
              <a:t> </a:t>
            </a:r>
          </a:p>
        </p:txBody>
      </p:sp>
      <p:sp>
        <p:nvSpPr>
          <p:cNvPr id="15" name="TextBox 14">
            <a:extLst>
              <a:ext uri="{FF2B5EF4-FFF2-40B4-BE49-F238E27FC236}">
                <a16:creationId xmlns:a16="http://schemas.microsoft.com/office/drawing/2014/main" id="{AD171C6E-51AE-8778-9084-9DB50C9F63D1}"/>
              </a:ext>
            </a:extLst>
          </p:cNvPr>
          <p:cNvSpPr txBox="1"/>
          <p:nvPr/>
        </p:nvSpPr>
        <p:spPr>
          <a:xfrm>
            <a:off x="134580" y="3403343"/>
            <a:ext cx="5837199" cy="830997"/>
          </a:xfrm>
          <a:prstGeom prst="rect">
            <a:avLst/>
          </a:prstGeom>
          <a:noFill/>
        </p:spPr>
        <p:txBody>
          <a:bodyPr wrap="square" lIns="91440" tIns="45720" rIns="91440" bIns="45720" rtlCol="0" anchor="t">
            <a:spAutoFit/>
          </a:bodyPr>
          <a:lstStyle/>
          <a:p>
            <a:r>
              <a:rPr lang="fi-FI" sz="1200" b="1">
                <a:latin typeface="Verdana"/>
                <a:ea typeface="Verdana"/>
              </a:rPr>
              <a:t>Monilukutaitoon liittyvät tapahtumat</a:t>
            </a:r>
          </a:p>
          <a:p>
            <a:endParaRPr lang="fi-FI" sz="1200">
              <a:latin typeface="Verdana"/>
              <a:ea typeface="Verdana"/>
            </a:endParaRPr>
          </a:p>
          <a:p>
            <a:r>
              <a:rPr lang="fi-FI" sz="1200">
                <a:latin typeface="Verdana"/>
                <a:ea typeface="Verdana"/>
              </a:rPr>
              <a:t>Kirjasto järjestää monilukutaitoon liittyviä opastuksia ja tapahtumia kaikenikäisille.</a:t>
            </a:r>
            <a:endParaRPr lang="fi-FI">
              <a:latin typeface="Verdana"/>
              <a:ea typeface="Verdana"/>
            </a:endParaRPr>
          </a:p>
        </p:txBody>
      </p:sp>
      <p:sp>
        <p:nvSpPr>
          <p:cNvPr id="16" name="TextBox 15">
            <a:extLst>
              <a:ext uri="{FF2B5EF4-FFF2-40B4-BE49-F238E27FC236}">
                <a16:creationId xmlns:a16="http://schemas.microsoft.com/office/drawing/2014/main" id="{5C1B0F44-9B4D-7EDA-920D-5954ABB1FC6A}"/>
              </a:ext>
            </a:extLst>
          </p:cNvPr>
          <p:cNvSpPr txBox="1"/>
          <p:nvPr/>
        </p:nvSpPr>
        <p:spPr>
          <a:xfrm>
            <a:off x="6075502" y="3319046"/>
            <a:ext cx="1897058" cy="1200329"/>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fi-FI" sz="1200">
                <a:latin typeface="Verdana"/>
                <a:ea typeface="Verdana"/>
              </a:rPr>
              <a:t>Tapahtumien määrä /Rebekka </a:t>
            </a:r>
            <a:r>
              <a:rPr lang="fi-FI" sz="1200" err="1">
                <a:latin typeface="Verdana"/>
                <a:ea typeface="Verdana"/>
              </a:rPr>
              <a:t>Pilppula</a:t>
            </a:r>
            <a:endParaRPr lang="fi-FI" sz="1200">
              <a:latin typeface="Verdana"/>
              <a:ea typeface="Verdana"/>
            </a:endParaRPr>
          </a:p>
          <a:p>
            <a:pPr marL="171450" indent="-171450">
              <a:buFont typeface="Arial" panose="020B0604020202020204" pitchFamily="34" charset="0"/>
              <a:buChar char="•"/>
            </a:pPr>
            <a:r>
              <a:rPr lang="fi-FI" sz="1200">
                <a:latin typeface="Verdana"/>
                <a:ea typeface="Verdana"/>
              </a:rPr>
              <a:t>Käyttäjäkoulutusten määrä /Rebekka </a:t>
            </a:r>
            <a:r>
              <a:rPr lang="fi-FI" sz="1200" err="1">
                <a:latin typeface="Verdana"/>
                <a:ea typeface="Verdana"/>
              </a:rPr>
              <a:t>Pilppula</a:t>
            </a:r>
            <a:endParaRPr lang="fi-FI" sz="1200">
              <a:latin typeface="Verdana"/>
              <a:ea typeface="Verdana"/>
            </a:endParaRPr>
          </a:p>
          <a:p>
            <a:pPr marL="285750" indent="-285750">
              <a:buFont typeface="Arial" panose="020B0604020202020204" pitchFamily="34" charset="0"/>
              <a:buChar char="•"/>
            </a:pPr>
            <a:endParaRPr lang="fi-FI" sz="1200">
              <a:latin typeface="Verdana" panose="020B0604030504040204" pitchFamily="34" charset="0"/>
              <a:ea typeface="Verdana" panose="020B0604030504040204" pitchFamily="34" charset="0"/>
            </a:endParaRPr>
          </a:p>
        </p:txBody>
      </p:sp>
      <p:sp>
        <p:nvSpPr>
          <p:cNvPr id="17" name="TextBox 16">
            <a:extLst>
              <a:ext uri="{FF2B5EF4-FFF2-40B4-BE49-F238E27FC236}">
                <a16:creationId xmlns:a16="http://schemas.microsoft.com/office/drawing/2014/main" id="{3219DAD5-0A2B-F16C-B35E-9F1D6ED333E6}"/>
              </a:ext>
            </a:extLst>
          </p:cNvPr>
          <p:cNvSpPr txBox="1"/>
          <p:nvPr/>
        </p:nvSpPr>
        <p:spPr>
          <a:xfrm>
            <a:off x="152178" y="4541418"/>
            <a:ext cx="5837199" cy="1015663"/>
          </a:xfrm>
          <a:prstGeom prst="rect">
            <a:avLst/>
          </a:prstGeom>
          <a:noFill/>
        </p:spPr>
        <p:txBody>
          <a:bodyPr wrap="square" lIns="91440" tIns="45720" rIns="91440" bIns="45720" rtlCol="0" anchor="t">
            <a:spAutoFit/>
          </a:bodyPr>
          <a:lstStyle/>
          <a:p>
            <a:r>
              <a:rPr lang="fi-FI" sz="1200" b="1">
                <a:latin typeface="Verdana"/>
                <a:ea typeface="Verdana"/>
              </a:rPr>
              <a:t>Kirjallisuuden esitteleminen monipuolisesti</a:t>
            </a:r>
          </a:p>
          <a:p>
            <a:endParaRPr lang="fi-FI" sz="1200">
              <a:latin typeface="Verdana"/>
              <a:ea typeface="Verdana"/>
            </a:endParaRPr>
          </a:p>
          <a:p>
            <a:r>
              <a:rPr lang="fi-FI" sz="1200">
                <a:latin typeface="Verdana"/>
                <a:ea typeface="Verdana"/>
              </a:rPr>
              <a:t>Tuodaan esille monipuolisesti erilaista kirjallisuutta esimerkiksi aineistonostojen, viestinnän ja tapahtumien keinoin.</a:t>
            </a:r>
            <a:endParaRPr lang="fi-FI">
              <a:latin typeface="Verdana"/>
              <a:ea typeface="Verdana"/>
            </a:endParaRPr>
          </a:p>
          <a:p>
            <a:endParaRPr lang="fi-FI" sz="1200">
              <a:latin typeface="Verdana" panose="020B0604030504040204" pitchFamily="34" charset="0"/>
              <a:ea typeface="Verdana" panose="020B0604030504040204" pitchFamily="34" charset="0"/>
            </a:endParaRPr>
          </a:p>
        </p:txBody>
      </p:sp>
      <p:sp>
        <p:nvSpPr>
          <p:cNvPr id="18" name="TextBox 17">
            <a:extLst>
              <a:ext uri="{FF2B5EF4-FFF2-40B4-BE49-F238E27FC236}">
                <a16:creationId xmlns:a16="http://schemas.microsoft.com/office/drawing/2014/main" id="{500802AA-7412-06D3-7184-A5619C570E45}"/>
              </a:ext>
            </a:extLst>
          </p:cNvPr>
          <p:cNvSpPr txBox="1"/>
          <p:nvPr/>
        </p:nvSpPr>
        <p:spPr>
          <a:xfrm>
            <a:off x="6102280" y="4441328"/>
            <a:ext cx="1878698" cy="1384995"/>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fi-FI" sz="1200">
                <a:latin typeface="Verdana"/>
                <a:ea typeface="Verdana"/>
              </a:rPr>
              <a:t>Kirjallisuuden lainauksen suhde hankintaan, tavoite, että pysyy vähintään ennallaan /Rebekka </a:t>
            </a:r>
            <a:r>
              <a:rPr lang="fi-FI" sz="1200" err="1">
                <a:latin typeface="Verdana"/>
                <a:ea typeface="Verdana"/>
              </a:rPr>
              <a:t>Pilppula</a:t>
            </a:r>
            <a:endParaRPr lang="fi-FI" sz="1200"/>
          </a:p>
        </p:txBody>
      </p:sp>
      <p:sp>
        <p:nvSpPr>
          <p:cNvPr id="6" name="TextBox 5">
            <a:extLst>
              <a:ext uri="{FF2B5EF4-FFF2-40B4-BE49-F238E27FC236}">
                <a16:creationId xmlns:a16="http://schemas.microsoft.com/office/drawing/2014/main" id="{D95AC5A9-45BB-C62A-5C0F-7E4D411ED3FF}"/>
              </a:ext>
            </a:extLst>
          </p:cNvPr>
          <p:cNvSpPr txBox="1"/>
          <p:nvPr/>
        </p:nvSpPr>
        <p:spPr>
          <a:xfrm>
            <a:off x="9798602" y="2180445"/>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8" name="Picture 7">
            <a:extLst>
              <a:ext uri="{FF2B5EF4-FFF2-40B4-BE49-F238E27FC236}">
                <a16:creationId xmlns:a16="http://schemas.microsoft.com/office/drawing/2014/main" id="{E7A1A1DE-9587-F1EA-6D25-770A69A0F2F9}"/>
              </a:ext>
            </a:extLst>
          </p:cNvPr>
          <p:cNvPicPr>
            <a:picLocks noChangeAspect="1"/>
          </p:cNvPicPr>
          <p:nvPr/>
        </p:nvPicPr>
        <p:blipFill>
          <a:blip r:embed="rId4"/>
          <a:stretch>
            <a:fillRect/>
          </a:stretch>
        </p:blipFill>
        <p:spPr>
          <a:xfrm>
            <a:off x="9657689" y="2268862"/>
            <a:ext cx="164606" cy="170703"/>
          </a:xfrm>
          <a:prstGeom prst="rect">
            <a:avLst/>
          </a:prstGeom>
        </p:spPr>
      </p:pic>
      <p:sp>
        <p:nvSpPr>
          <p:cNvPr id="9" name="TextBox 8">
            <a:extLst>
              <a:ext uri="{FF2B5EF4-FFF2-40B4-BE49-F238E27FC236}">
                <a16:creationId xmlns:a16="http://schemas.microsoft.com/office/drawing/2014/main" id="{6FE49E6C-CCB6-9B14-62ED-9699E9D46D13}"/>
              </a:ext>
            </a:extLst>
          </p:cNvPr>
          <p:cNvSpPr txBox="1"/>
          <p:nvPr/>
        </p:nvSpPr>
        <p:spPr>
          <a:xfrm>
            <a:off x="9835163" y="3593217"/>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19" name="TextBox 18">
            <a:extLst>
              <a:ext uri="{FF2B5EF4-FFF2-40B4-BE49-F238E27FC236}">
                <a16:creationId xmlns:a16="http://schemas.microsoft.com/office/drawing/2014/main" id="{EE4F644C-899C-D336-8A01-46C95E37FB1A}"/>
              </a:ext>
            </a:extLst>
          </p:cNvPr>
          <p:cNvSpPr txBox="1"/>
          <p:nvPr/>
        </p:nvSpPr>
        <p:spPr>
          <a:xfrm>
            <a:off x="9835163" y="4119900"/>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20" name="TextBox 19">
            <a:extLst>
              <a:ext uri="{FF2B5EF4-FFF2-40B4-BE49-F238E27FC236}">
                <a16:creationId xmlns:a16="http://schemas.microsoft.com/office/drawing/2014/main" id="{0D0502EE-BD22-0CE1-BD66-38E8024E207E}"/>
              </a:ext>
            </a:extLst>
          </p:cNvPr>
          <p:cNvSpPr txBox="1"/>
          <p:nvPr/>
        </p:nvSpPr>
        <p:spPr>
          <a:xfrm>
            <a:off x="9835163" y="3863676"/>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21" name="Picture 20">
            <a:extLst>
              <a:ext uri="{FF2B5EF4-FFF2-40B4-BE49-F238E27FC236}">
                <a16:creationId xmlns:a16="http://schemas.microsoft.com/office/drawing/2014/main" id="{E7566139-B97B-5813-751D-A179032D2E47}"/>
              </a:ext>
            </a:extLst>
          </p:cNvPr>
          <p:cNvPicPr>
            <a:picLocks noChangeAspect="1"/>
          </p:cNvPicPr>
          <p:nvPr/>
        </p:nvPicPr>
        <p:blipFill>
          <a:blip r:embed="rId4"/>
          <a:stretch>
            <a:fillRect/>
          </a:stretch>
        </p:blipFill>
        <p:spPr>
          <a:xfrm>
            <a:off x="9670236" y="3674928"/>
            <a:ext cx="164606" cy="170703"/>
          </a:xfrm>
          <a:prstGeom prst="rect">
            <a:avLst/>
          </a:prstGeom>
        </p:spPr>
      </p:pic>
      <p:pic>
        <p:nvPicPr>
          <p:cNvPr id="22" name="Picture 21">
            <a:extLst>
              <a:ext uri="{FF2B5EF4-FFF2-40B4-BE49-F238E27FC236}">
                <a16:creationId xmlns:a16="http://schemas.microsoft.com/office/drawing/2014/main" id="{08C041BC-0105-0087-5BFD-74F37B7DE425}"/>
              </a:ext>
            </a:extLst>
          </p:cNvPr>
          <p:cNvPicPr>
            <a:picLocks noChangeAspect="1"/>
          </p:cNvPicPr>
          <p:nvPr/>
        </p:nvPicPr>
        <p:blipFill>
          <a:blip r:embed="rId4"/>
          <a:stretch>
            <a:fillRect/>
          </a:stretch>
        </p:blipFill>
        <p:spPr>
          <a:xfrm>
            <a:off x="9674292" y="3924727"/>
            <a:ext cx="164606" cy="170703"/>
          </a:xfrm>
          <a:prstGeom prst="rect">
            <a:avLst/>
          </a:prstGeom>
        </p:spPr>
      </p:pic>
      <p:pic>
        <p:nvPicPr>
          <p:cNvPr id="23" name="Picture 22">
            <a:extLst>
              <a:ext uri="{FF2B5EF4-FFF2-40B4-BE49-F238E27FC236}">
                <a16:creationId xmlns:a16="http://schemas.microsoft.com/office/drawing/2014/main" id="{D5F5DD6C-E7F1-B7C3-CD93-31263E3C422E}"/>
              </a:ext>
            </a:extLst>
          </p:cNvPr>
          <p:cNvPicPr>
            <a:picLocks noChangeAspect="1"/>
          </p:cNvPicPr>
          <p:nvPr/>
        </p:nvPicPr>
        <p:blipFill>
          <a:blip r:embed="rId4"/>
          <a:stretch>
            <a:fillRect/>
          </a:stretch>
        </p:blipFill>
        <p:spPr>
          <a:xfrm>
            <a:off x="9674292" y="4206084"/>
            <a:ext cx="164606" cy="170703"/>
          </a:xfrm>
          <a:prstGeom prst="rect">
            <a:avLst/>
          </a:prstGeom>
        </p:spPr>
      </p:pic>
      <p:sp>
        <p:nvSpPr>
          <p:cNvPr id="24" name="TextBox 23">
            <a:extLst>
              <a:ext uri="{FF2B5EF4-FFF2-40B4-BE49-F238E27FC236}">
                <a16:creationId xmlns:a16="http://schemas.microsoft.com/office/drawing/2014/main" id="{6932D8F2-DBC4-733A-7737-B74B46A0BB33}"/>
              </a:ext>
            </a:extLst>
          </p:cNvPr>
          <p:cNvSpPr txBox="1"/>
          <p:nvPr/>
        </p:nvSpPr>
        <p:spPr>
          <a:xfrm>
            <a:off x="9811149" y="3317920"/>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27" name="Picture 26">
            <a:extLst>
              <a:ext uri="{FF2B5EF4-FFF2-40B4-BE49-F238E27FC236}">
                <a16:creationId xmlns:a16="http://schemas.microsoft.com/office/drawing/2014/main" id="{38652928-E578-96A2-6996-3DDE46C9D3FE}"/>
              </a:ext>
            </a:extLst>
          </p:cNvPr>
          <p:cNvPicPr>
            <a:picLocks noChangeAspect="1"/>
          </p:cNvPicPr>
          <p:nvPr/>
        </p:nvPicPr>
        <p:blipFill>
          <a:blip r:embed="rId4"/>
          <a:stretch>
            <a:fillRect/>
          </a:stretch>
        </p:blipFill>
        <p:spPr>
          <a:xfrm>
            <a:off x="9670236" y="3406337"/>
            <a:ext cx="164606" cy="170703"/>
          </a:xfrm>
          <a:prstGeom prst="rect">
            <a:avLst/>
          </a:prstGeom>
        </p:spPr>
      </p:pic>
      <p:sp>
        <p:nvSpPr>
          <p:cNvPr id="32" name="TextBox 31">
            <a:extLst>
              <a:ext uri="{FF2B5EF4-FFF2-40B4-BE49-F238E27FC236}">
                <a16:creationId xmlns:a16="http://schemas.microsoft.com/office/drawing/2014/main" id="{C7D0ABA7-23DD-A30F-6373-546C0F6B8CA2}"/>
              </a:ext>
            </a:extLst>
          </p:cNvPr>
          <p:cNvSpPr txBox="1"/>
          <p:nvPr/>
        </p:nvSpPr>
        <p:spPr>
          <a:xfrm>
            <a:off x="9844363" y="4777023"/>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33" name="TextBox 32">
            <a:extLst>
              <a:ext uri="{FF2B5EF4-FFF2-40B4-BE49-F238E27FC236}">
                <a16:creationId xmlns:a16="http://schemas.microsoft.com/office/drawing/2014/main" id="{48EF9B44-5160-DDE2-1F03-27D7B0948658}"/>
              </a:ext>
            </a:extLst>
          </p:cNvPr>
          <p:cNvSpPr txBox="1"/>
          <p:nvPr/>
        </p:nvSpPr>
        <p:spPr>
          <a:xfrm>
            <a:off x="9844363" y="5303706"/>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34" name="TextBox 33">
            <a:extLst>
              <a:ext uri="{FF2B5EF4-FFF2-40B4-BE49-F238E27FC236}">
                <a16:creationId xmlns:a16="http://schemas.microsoft.com/office/drawing/2014/main" id="{2FF39672-D3AA-832C-8354-8EB7127BA6AC}"/>
              </a:ext>
            </a:extLst>
          </p:cNvPr>
          <p:cNvSpPr txBox="1"/>
          <p:nvPr/>
        </p:nvSpPr>
        <p:spPr>
          <a:xfrm>
            <a:off x="9844363" y="5047482"/>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35" name="Picture 34">
            <a:extLst>
              <a:ext uri="{FF2B5EF4-FFF2-40B4-BE49-F238E27FC236}">
                <a16:creationId xmlns:a16="http://schemas.microsoft.com/office/drawing/2014/main" id="{AE1EC90C-E9FE-1496-3EC4-8DFFB218B122}"/>
              </a:ext>
            </a:extLst>
          </p:cNvPr>
          <p:cNvPicPr>
            <a:picLocks noChangeAspect="1"/>
          </p:cNvPicPr>
          <p:nvPr/>
        </p:nvPicPr>
        <p:blipFill>
          <a:blip r:embed="rId4"/>
          <a:stretch>
            <a:fillRect/>
          </a:stretch>
        </p:blipFill>
        <p:spPr>
          <a:xfrm>
            <a:off x="9679436" y="4858734"/>
            <a:ext cx="164606" cy="170703"/>
          </a:xfrm>
          <a:prstGeom prst="rect">
            <a:avLst/>
          </a:prstGeom>
        </p:spPr>
      </p:pic>
      <p:pic>
        <p:nvPicPr>
          <p:cNvPr id="36" name="Picture 35">
            <a:extLst>
              <a:ext uri="{FF2B5EF4-FFF2-40B4-BE49-F238E27FC236}">
                <a16:creationId xmlns:a16="http://schemas.microsoft.com/office/drawing/2014/main" id="{2D0B382F-4E86-AE01-A0F0-69F2CCE45850}"/>
              </a:ext>
            </a:extLst>
          </p:cNvPr>
          <p:cNvPicPr>
            <a:picLocks noChangeAspect="1"/>
          </p:cNvPicPr>
          <p:nvPr/>
        </p:nvPicPr>
        <p:blipFill>
          <a:blip r:embed="rId4"/>
          <a:stretch>
            <a:fillRect/>
          </a:stretch>
        </p:blipFill>
        <p:spPr>
          <a:xfrm>
            <a:off x="9683492" y="5108533"/>
            <a:ext cx="164606" cy="170703"/>
          </a:xfrm>
          <a:prstGeom prst="rect">
            <a:avLst/>
          </a:prstGeom>
        </p:spPr>
      </p:pic>
      <p:pic>
        <p:nvPicPr>
          <p:cNvPr id="37" name="Picture 36">
            <a:extLst>
              <a:ext uri="{FF2B5EF4-FFF2-40B4-BE49-F238E27FC236}">
                <a16:creationId xmlns:a16="http://schemas.microsoft.com/office/drawing/2014/main" id="{1F2B6F7F-91ED-24AD-7B4B-DA1E84652DB4}"/>
              </a:ext>
            </a:extLst>
          </p:cNvPr>
          <p:cNvPicPr>
            <a:picLocks noChangeAspect="1"/>
          </p:cNvPicPr>
          <p:nvPr/>
        </p:nvPicPr>
        <p:blipFill>
          <a:blip r:embed="rId4"/>
          <a:stretch>
            <a:fillRect/>
          </a:stretch>
        </p:blipFill>
        <p:spPr>
          <a:xfrm>
            <a:off x="9683492" y="5389890"/>
            <a:ext cx="164606" cy="170703"/>
          </a:xfrm>
          <a:prstGeom prst="rect">
            <a:avLst/>
          </a:prstGeom>
        </p:spPr>
      </p:pic>
      <p:sp>
        <p:nvSpPr>
          <p:cNvPr id="43" name="TextBox 42">
            <a:extLst>
              <a:ext uri="{FF2B5EF4-FFF2-40B4-BE49-F238E27FC236}">
                <a16:creationId xmlns:a16="http://schemas.microsoft.com/office/drawing/2014/main" id="{1F4B0583-E81B-6D76-94EA-697D173A23F9}"/>
              </a:ext>
            </a:extLst>
          </p:cNvPr>
          <p:cNvSpPr txBox="1"/>
          <p:nvPr/>
        </p:nvSpPr>
        <p:spPr>
          <a:xfrm>
            <a:off x="9820349" y="4501726"/>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45" name="Picture 44">
            <a:extLst>
              <a:ext uri="{FF2B5EF4-FFF2-40B4-BE49-F238E27FC236}">
                <a16:creationId xmlns:a16="http://schemas.microsoft.com/office/drawing/2014/main" id="{46BAD969-D717-888D-A2A2-353CD9D72920}"/>
              </a:ext>
            </a:extLst>
          </p:cNvPr>
          <p:cNvPicPr>
            <a:picLocks noChangeAspect="1"/>
          </p:cNvPicPr>
          <p:nvPr/>
        </p:nvPicPr>
        <p:blipFill>
          <a:blip r:embed="rId4"/>
          <a:stretch>
            <a:fillRect/>
          </a:stretch>
        </p:blipFill>
        <p:spPr>
          <a:xfrm>
            <a:off x="9679436" y="4590143"/>
            <a:ext cx="164606" cy="170703"/>
          </a:xfrm>
          <a:prstGeom prst="rect">
            <a:avLst/>
          </a:prstGeom>
        </p:spPr>
      </p:pic>
      <p:pic>
        <p:nvPicPr>
          <p:cNvPr id="69" name="Graphic 68" descr="Checkmark with solid fill">
            <a:extLst>
              <a:ext uri="{FF2B5EF4-FFF2-40B4-BE49-F238E27FC236}">
                <a16:creationId xmlns:a16="http://schemas.microsoft.com/office/drawing/2014/main" id="{B977B37C-B0AA-917B-9F42-19BD30206D3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20093" y="2668118"/>
            <a:ext cx="341586" cy="341586"/>
          </a:xfrm>
          <a:prstGeom prst="rect">
            <a:avLst/>
          </a:prstGeom>
        </p:spPr>
      </p:pic>
      <p:pic>
        <p:nvPicPr>
          <p:cNvPr id="70" name="Graphic 69" descr="Checkmark with solid fill">
            <a:extLst>
              <a:ext uri="{FF2B5EF4-FFF2-40B4-BE49-F238E27FC236}">
                <a16:creationId xmlns:a16="http://schemas.microsoft.com/office/drawing/2014/main" id="{B8C66D79-7032-4B2C-3BDA-EB63FA7A76B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89108" y="2218222"/>
            <a:ext cx="341586" cy="341586"/>
          </a:xfrm>
          <a:prstGeom prst="rect">
            <a:avLst/>
          </a:prstGeom>
        </p:spPr>
      </p:pic>
      <p:pic>
        <p:nvPicPr>
          <p:cNvPr id="71" name="Graphic 70" descr="Checkmark with solid fill">
            <a:extLst>
              <a:ext uri="{FF2B5EF4-FFF2-40B4-BE49-F238E27FC236}">
                <a16:creationId xmlns:a16="http://schemas.microsoft.com/office/drawing/2014/main" id="{DE304146-911F-82E7-04E2-C748D96C38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09915" y="2104422"/>
            <a:ext cx="341586" cy="341586"/>
          </a:xfrm>
          <a:prstGeom prst="rect">
            <a:avLst/>
          </a:prstGeom>
        </p:spPr>
      </p:pic>
      <p:pic>
        <p:nvPicPr>
          <p:cNvPr id="72" name="Graphic 71" descr="Checkmark with solid fill">
            <a:extLst>
              <a:ext uri="{FF2B5EF4-FFF2-40B4-BE49-F238E27FC236}">
                <a16:creationId xmlns:a16="http://schemas.microsoft.com/office/drawing/2014/main" id="{D635FE67-F8C1-66BA-0471-8591787538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37814" y="4458072"/>
            <a:ext cx="341586" cy="341586"/>
          </a:xfrm>
          <a:prstGeom prst="rect">
            <a:avLst/>
          </a:prstGeom>
        </p:spPr>
      </p:pic>
      <p:pic>
        <p:nvPicPr>
          <p:cNvPr id="31" name="Graphic 71" descr="Checkmark with solid fill">
            <a:extLst>
              <a:ext uri="{FF2B5EF4-FFF2-40B4-BE49-F238E27FC236}">
                <a16:creationId xmlns:a16="http://schemas.microsoft.com/office/drawing/2014/main" id="{124E3FE5-0ABF-65C0-0B4E-CFD2D5D0582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84307" y="3845338"/>
            <a:ext cx="341586" cy="341586"/>
          </a:xfrm>
          <a:prstGeom prst="rect">
            <a:avLst/>
          </a:prstGeom>
        </p:spPr>
      </p:pic>
      <p:pic>
        <p:nvPicPr>
          <p:cNvPr id="49" name="Graphic 71" descr="Checkmark with solid fill">
            <a:extLst>
              <a:ext uri="{FF2B5EF4-FFF2-40B4-BE49-F238E27FC236}">
                <a16:creationId xmlns:a16="http://schemas.microsoft.com/office/drawing/2014/main" id="{D9C5D8FB-9952-6CF6-FB9F-9B341FC1BF7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90905" y="4982566"/>
            <a:ext cx="341586" cy="341586"/>
          </a:xfrm>
          <a:prstGeom prst="rect">
            <a:avLst/>
          </a:prstGeom>
        </p:spPr>
      </p:pic>
      <p:pic>
        <p:nvPicPr>
          <p:cNvPr id="57" name="Graphic 71" descr="Checkmark with solid fill">
            <a:extLst>
              <a:ext uri="{FF2B5EF4-FFF2-40B4-BE49-F238E27FC236}">
                <a16:creationId xmlns:a16="http://schemas.microsoft.com/office/drawing/2014/main" id="{89CA4CED-291C-A939-AE00-86A1451295C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08125" y="3270540"/>
            <a:ext cx="341586" cy="341586"/>
          </a:xfrm>
          <a:prstGeom prst="rect">
            <a:avLst/>
          </a:prstGeom>
        </p:spPr>
      </p:pic>
      <p:pic>
        <p:nvPicPr>
          <p:cNvPr id="73" name="Picture 2">
            <a:extLst>
              <a:ext uri="{FF2B5EF4-FFF2-40B4-BE49-F238E27FC236}">
                <a16:creationId xmlns:a16="http://schemas.microsoft.com/office/drawing/2014/main" id="{AA24904E-4F40-28FF-5842-FA79DE3F997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51887" y="6320612"/>
            <a:ext cx="1036142" cy="488152"/>
          </a:xfrm>
          <a:prstGeom prst="rect">
            <a:avLst/>
          </a:prstGeom>
          <a:noFill/>
          <a:extLst>
            <a:ext uri="{909E8E84-426E-40DD-AFC4-6F175D3DCCD1}">
              <a14:hiddenFill xmlns:a14="http://schemas.microsoft.com/office/drawing/2010/main">
                <a:solidFill>
                  <a:srgbClr val="FFFFFF"/>
                </a:solidFill>
              </a14:hiddenFill>
            </a:ext>
          </a:extLst>
        </p:spPr>
      </p:pic>
      <p:pic>
        <p:nvPicPr>
          <p:cNvPr id="74" name="Picture 4">
            <a:extLst>
              <a:ext uri="{FF2B5EF4-FFF2-40B4-BE49-F238E27FC236}">
                <a16:creationId xmlns:a16="http://schemas.microsoft.com/office/drawing/2014/main" id="{A3220478-B77F-FD2C-AAA9-D3872EE392D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85682" y="6291562"/>
            <a:ext cx="1682909" cy="482960"/>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65" descr="Kuva, joka sisältää kohteen kuvakaappaus, Fontti, musta, Grafiikka&#10;&#10;Kuvaus luotu automaattisesti">
            <a:extLst>
              <a:ext uri="{FF2B5EF4-FFF2-40B4-BE49-F238E27FC236}">
                <a16:creationId xmlns:a16="http://schemas.microsoft.com/office/drawing/2014/main" id="{F21F3457-2F45-5ABD-D8F2-254EBF5C0CDF}"/>
              </a:ext>
            </a:extLst>
          </p:cNvPr>
          <p:cNvPicPr>
            <a:picLocks noChangeAspect="1"/>
          </p:cNvPicPr>
          <p:nvPr/>
        </p:nvPicPr>
        <p:blipFill>
          <a:blip r:embed="rId9"/>
          <a:stretch>
            <a:fillRect/>
          </a:stretch>
        </p:blipFill>
        <p:spPr>
          <a:xfrm>
            <a:off x="10359760" y="5858620"/>
            <a:ext cx="1667763" cy="862003"/>
          </a:xfrm>
          <a:prstGeom prst="rect">
            <a:avLst/>
          </a:prstGeom>
        </p:spPr>
      </p:pic>
      <p:sp>
        <p:nvSpPr>
          <p:cNvPr id="25" name="Tekstiruutu 24">
            <a:extLst>
              <a:ext uri="{FF2B5EF4-FFF2-40B4-BE49-F238E27FC236}">
                <a16:creationId xmlns:a16="http://schemas.microsoft.com/office/drawing/2014/main" id="{C6D0D5EA-08EE-49CF-57D3-88A974EBDE8F}"/>
              </a:ext>
            </a:extLst>
          </p:cNvPr>
          <p:cNvSpPr txBox="1"/>
          <p:nvPr/>
        </p:nvSpPr>
        <p:spPr>
          <a:xfrm>
            <a:off x="6447971" y="12518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400" b="1">
                <a:solidFill>
                  <a:srgbClr val="34B98B"/>
                </a:solidFill>
                <a:latin typeface="Verdana"/>
              </a:rPr>
              <a:t>HUOMIOITA</a:t>
            </a:r>
            <a:endParaRPr lang="fi-FI"/>
          </a:p>
        </p:txBody>
      </p:sp>
    </p:spTree>
    <p:extLst>
      <p:ext uri="{BB962C8B-B14F-4D97-AF65-F5344CB8AC3E}">
        <p14:creationId xmlns:p14="http://schemas.microsoft.com/office/powerpoint/2010/main" val="2172119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9432DC-705E-B465-E92A-D60BE184EC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7CEE33-4731-9846-FBB6-F6CE5F2D6F3A}"/>
              </a:ext>
            </a:extLst>
          </p:cNvPr>
          <p:cNvSpPr>
            <a:spLocks noGrp="1"/>
          </p:cNvSpPr>
          <p:nvPr>
            <p:ph type="title"/>
          </p:nvPr>
        </p:nvSpPr>
        <p:spPr>
          <a:xfrm>
            <a:off x="178771" y="6319830"/>
            <a:ext cx="10800000" cy="462898"/>
          </a:xfrm>
        </p:spPr>
        <p:txBody>
          <a:bodyPr/>
          <a:lstStyle/>
          <a:p>
            <a:r>
              <a:rPr lang="fi-FI" sz="2000" b="0">
                <a:solidFill>
                  <a:schemeClr val="accent6"/>
                </a:solidFill>
              </a:rPr>
              <a:t>KIRJASTON KESTÄVYYSLUPAUS JA TOIMENPITEET</a:t>
            </a:r>
          </a:p>
        </p:txBody>
      </p:sp>
      <p:cxnSp>
        <p:nvCxnSpPr>
          <p:cNvPr id="4" name="Straight Connector 3">
            <a:extLst>
              <a:ext uri="{FF2B5EF4-FFF2-40B4-BE49-F238E27FC236}">
                <a16:creationId xmlns:a16="http://schemas.microsoft.com/office/drawing/2014/main" id="{7FD6FC66-96B5-14D7-3AE5-F527E38318E2}"/>
              </a:ext>
            </a:extLst>
          </p:cNvPr>
          <p:cNvCxnSpPr>
            <a:cxnSpLocks/>
          </p:cNvCxnSpPr>
          <p:nvPr/>
        </p:nvCxnSpPr>
        <p:spPr>
          <a:xfrm>
            <a:off x="92431" y="2146699"/>
            <a:ext cx="1171247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802656B-D4F7-A7FF-F5AB-14895D914C34}"/>
              </a:ext>
            </a:extLst>
          </p:cNvPr>
          <p:cNvCxnSpPr>
            <a:cxnSpLocks/>
          </p:cNvCxnSpPr>
          <p:nvPr/>
        </p:nvCxnSpPr>
        <p:spPr>
          <a:xfrm flipH="1" flipV="1">
            <a:off x="6066641" y="1768950"/>
            <a:ext cx="919" cy="4165943"/>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C0DFFC-6572-BC7B-BEEC-779D4917FB72}"/>
              </a:ext>
            </a:extLst>
          </p:cNvPr>
          <p:cNvCxnSpPr>
            <a:cxnSpLocks/>
          </p:cNvCxnSpPr>
          <p:nvPr/>
        </p:nvCxnSpPr>
        <p:spPr>
          <a:xfrm flipH="1" flipV="1">
            <a:off x="8062832" y="1771852"/>
            <a:ext cx="123" cy="420381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B7BF8698-1ED1-9EE3-9B25-B726EF098B51}"/>
              </a:ext>
            </a:extLst>
          </p:cNvPr>
          <p:cNvSpPr txBox="1"/>
          <p:nvPr/>
        </p:nvSpPr>
        <p:spPr>
          <a:xfrm>
            <a:off x="44940" y="127652"/>
            <a:ext cx="2233304" cy="307777"/>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a:ln>
                  <a:noFill/>
                </a:ln>
                <a:solidFill>
                  <a:srgbClr val="7FC200"/>
                </a:solidFill>
                <a:effectLst/>
                <a:uLnTx/>
                <a:uFillTx/>
                <a:latin typeface="Verdana"/>
                <a:ea typeface="+mn-ea"/>
                <a:cs typeface="+mn-cs"/>
              </a:rPr>
              <a:t>KESTÄVYYSLUPAUS </a:t>
            </a:r>
          </a:p>
        </p:txBody>
      </p:sp>
      <p:sp>
        <p:nvSpPr>
          <p:cNvPr id="30" name="Rectangle 29">
            <a:extLst>
              <a:ext uri="{FF2B5EF4-FFF2-40B4-BE49-F238E27FC236}">
                <a16:creationId xmlns:a16="http://schemas.microsoft.com/office/drawing/2014/main" id="{F2D854E2-EF8B-0366-45FC-9FC0E5580F77}"/>
              </a:ext>
            </a:extLst>
          </p:cNvPr>
          <p:cNvSpPr/>
          <p:nvPr/>
        </p:nvSpPr>
        <p:spPr>
          <a:xfrm>
            <a:off x="92431" y="402375"/>
            <a:ext cx="6276979" cy="1137684"/>
          </a:xfrm>
          <a:prstGeom prst="rect">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r>
              <a:rPr lang="fi-FI" b="1">
                <a:solidFill>
                  <a:schemeClr val="tx1"/>
                </a:solidFill>
                <a:latin typeface="Verdana"/>
                <a:ea typeface="Verdana"/>
              </a:rPr>
              <a:t>Kirjasto toimii esimerkkinä kestävyydessä ja kiertotaloudessa.</a:t>
            </a:r>
            <a:endParaRPr kumimoji="0" lang="fi-FI" b="1" i="0" u="none" strike="noStrike" kern="1200" cap="none" spc="0" normalizeH="0" baseline="0" noProof="0">
              <a:ln>
                <a:noFill/>
              </a:ln>
              <a:solidFill>
                <a:schemeClr val="tx1"/>
              </a:solidFill>
              <a:effectLst/>
              <a:uLnTx/>
              <a:uFillTx/>
              <a:latin typeface="Verdana"/>
              <a:ea typeface="Verdana"/>
            </a:endParaRPr>
          </a:p>
        </p:txBody>
      </p:sp>
      <p:sp>
        <p:nvSpPr>
          <p:cNvPr id="38" name="Text Placeholder 7">
            <a:extLst>
              <a:ext uri="{FF2B5EF4-FFF2-40B4-BE49-F238E27FC236}">
                <a16:creationId xmlns:a16="http://schemas.microsoft.com/office/drawing/2014/main" id="{9327D383-FF0A-4927-2DDD-BF48FBA424BA}"/>
              </a:ext>
            </a:extLst>
          </p:cNvPr>
          <p:cNvSpPr txBox="1">
            <a:spLocks/>
          </p:cNvSpPr>
          <p:nvPr/>
        </p:nvSpPr>
        <p:spPr>
          <a:xfrm>
            <a:off x="6527285" y="402981"/>
            <a:ext cx="3003774" cy="1153277"/>
          </a:xfrm>
          <a:prstGeom prst="rect">
            <a:avLst/>
          </a:prstGeom>
          <a:ln w="38100">
            <a:solidFill>
              <a:schemeClr val="accent4"/>
            </a:solidFill>
          </a:ln>
        </p:spPr>
        <p:txBody>
          <a:bodyPr vert="horz" lIns="0" tIns="0" rIns="0" bIns="0" rtlCol="0" anchor="t">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kumimoji="0" lang="fi-FI" sz="1600" b="0" i="0" u="none" strike="noStrike" kern="1200" cap="none" spc="0" normalizeH="0" baseline="0" noProof="0">
                <a:ln>
                  <a:noFill/>
                </a:ln>
                <a:solidFill>
                  <a:srgbClr val="000000"/>
                </a:solidFill>
                <a:effectLst/>
                <a:uLnTx/>
                <a:uFillTx/>
                <a:latin typeface="Verdana"/>
                <a:ea typeface="+mn-ea"/>
                <a:cs typeface="+mn-cs"/>
              </a:rPr>
              <a:t> </a:t>
            </a:r>
            <a:endParaRPr lang="fi-FI" sz="1400" b="0" i="0" u="none" strike="noStrike" kern="1200" cap="none" spc="0" normalizeH="0" baseline="0" noProof="0">
              <a:ln>
                <a:noFill/>
              </a:ln>
              <a:solidFill>
                <a:srgbClr val="34B98B"/>
              </a:solidFill>
              <a:effectLst/>
              <a:uLnTx/>
              <a:uFillTx/>
              <a:latin typeface="Verdana"/>
              <a:ea typeface="Verdana"/>
            </a:endParaRPr>
          </a:p>
        </p:txBody>
      </p:sp>
      <p:sp>
        <p:nvSpPr>
          <p:cNvPr id="39" name="TextBox 38">
            <a:extLst>
              <a:ext uri="{FF2B5EF4-FFF2-40B4-BE49-F238E27FC236}">
                <a16:creationId xmlns:a16="http://schemas.microsoft.com/office/drawing/2014/main" id="{D75E1F96-191C-B313-0E01-61C325D665F6}"/>
              </a:ext>
            </a:extLst>
          </p:cNvPr>
          <p:cNvSpPr txBox="1"/>
          <p:nvPr/>
        </p:nvSpPr>
        <p:spPr>
          <a:xfrm>
            <a:off x="9822616" y="2455742"/>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0" name="TextBox 39">
            <a:extLst>
              <a:ext uri="{FF2B5EF4-FFF2-40B4-BE49-F238E27FC236}">
                <a16:creationId xmlns:a16="http://schemas.microsoft.com/office/drawing/2014/main" id="{A9F6514E-D680-507B-4925-1E71BD3F99C1}"/>
              </a:ext>
            </a:extLst>
          </p:cNvPr>
          <p:cNvSpPr txBox="1"/>
          <p:nvPr/>
        </p:nvSpPr>
        <p:spPr>
          <a:xfrm>
            <a:off x="9822616" y="2982425"/>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1" name="TextBox 40">
            <a:extLst>
              <a:ext uri="{FF2B5EF4-FFF2-40B4-BE49-F238E27FC236}">
                <a16:creationId xmlns:a16="http://schemas.microsoft.com/office/drawing/2014/main" id="{D5365F63-4FB2-E786-63EC-F9C57BBACEFE}"/>
              </a:ext>
            </a:extLst>
          </p:cNvPr>
          <p:cNvSpPr txBox="1"/>
          <p:nvPr/>
        </p:nvSpPr>
        <p:spPr>
          <a:xfrm>
            <a:off x="9822616" y="2726201"/>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2" name="TextBox 41">
            <a:extLst>
              <a:ext uri="{FF2B5EF4-FFF2-40B4-BE49-F238E27FC236}">
                <a16:creationId xmlns:a16="http://schemas.microsoft.com/office/drawing/2014/main" id="{7FE77C2E-3F5D-8AD7-8DFF-76CBCD817339}"/>
              </a:ext>
            </a:extLst>
          </p:cNvPr>
          <p:cNvSpPr txBox="1"/>
          <p:nvPr/>
        </p:nvSpPr>
        <p:spPr>
          <a:xfrm>
            <a:off x="145899" y="1759511"/>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TOIMENPIDE</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cxnSp>
        <p:nvCxnSpPr>
          <p:cNvPr id="44" name="Straight Connector 43">
            <a:extLst>
              <a:ext uri="{FF2B5EF4-FFF2-40B4-BE49-F238E27FC236}">
                <a16:creationId xmlns:a16="http://schemas.microsoft.com/office/drawing/2014/main" id="{C36E3FBF-A3AB-F269-974F-69C76CC1F22B}"/>
              </a:ext>
            </a:extLst>
          </p:cNvPr>
          <p:cNvCxnSpPr>
            <a:cxnSpLocks/>
          </p:cNvCxnSpPr>
          <p:nvPr/>
        </p:nvCxnSpPr>
        <p:spPr>
          <a:xfrm>
            <a:off x="92431" y="3289977"/>
            <a:ext cx="1165760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1A38335-EA11-D1D5-52BB-09A8D7D1ADDC}"/>
              </a:ext>
            </a:extLst>
          </p:cNvPr>
          <p:cNvCxnSpPr>
            <a:cxnSpLocks/>
          </p:cNvCxnSpPr>
          <p:nvPr/>
        </p:nvCxnSpPr>
        <p:spPr>
          <a:xfrm>
            <a:off x="145899" y="4555747"/>
            <a:ext cx="11604141"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47" name="Picture 46">
            <a:extLst>
              <a:ext uri="{FF2B5EF4-FFF2-40B4-BE49-F238E27FC236}">
                <a16:creationId xmlns:a16="http://schemas.microsoft.com/office/drawing/2014/main" id="{92A1D212-C4AE-69D7-32C6-E8F152185811}"/>
              </a:ext>
            </a:extLst>
          </p:cNvPr>
          <p:cNvPicPr>
            <a:picLocks noChangeAspect="1"/>
          </p:cNvPicPr>
          <p:nvPr/>
        </p:nvPicPr>
        <p:blipFill>
          <a:blip r:embed="rId2"/>
          <a:stretch>
            <a:fillRect/>
          </a:stretch>
        </p:blipFill>
        <p:spPr>
          <a:xfrm>
            <a:off x="9081665" y="2264010"/>
            <a:ext cx="198661" cy="340562"/>
          </a:xfrm>
          <a:prstGeom prst="rect">
            <a:avLst/>
          </a:prstGeom>
        </p:spPr>
      </p:pic>
      <p:pic>
        <p:nvPicPr>
          <p:cNvPr id="48" name="Picture 47">
            <a:extLst>
              <a:ext uri="{FF2B5EF4-FFF2-40B4-BE49-F238E27FC236}">
                <a16:creationId xmlns:a16="http://schemas.microsoft.com/office/drawing/2014/main" id="{BC7452FB-32A8-C73C-743B-F8D8ADE0E008}"/>
              </a:ext>
            </a:extLst>
          </p:cNvPr>
          <p:cNvPicPr>
            <a:picLocks noChangeAspect="1"/>
          </p:cNvPicPr>
          <p:nvPr/>
        </p:nvPicPr>
        <p:blipFill>
          <a:blip r:embed="rId3"/>
          <a:stretch>
            <a:fillRect/>
          </a:stretch>
        </p:blipFill>
        <p:spPr>
          <a:xfrm>
            <a:off x="9000695" y="2690239"/>
            <a:ext cx="407734" cy="407734"/>
          </a:xfrm>
          <a:prstGeom prst="rect">
            <a:avLst/>
          </a:prstGeom>
        </p:spPr>
      </p:pic>
      <p:pic>
        <p:nvPicPr>
          <p:cNvPr id="50" name="Picture 49">
            <a:extLst>
              <a:ext uri="{FF2B5EF4-FFF2-40B4-BE49-F238E27FC236}">
                <a16:creationId xmlns:a16="http://schemas.microsoft.com/office/drawing/2014/main" id="{243F5C2B-41E0-5ADE-1803-5F888CEF1249}"/>
              </a:ext>
            </a:extLst>
          </p:cNvPr>
          <p:cNvPicPr>
            <a:picLocks noChangeAspect="1"/>
          </p:cNvPicPr>
          <p:nvPr/>
        </p:nvPicPr>
        <p:blipFill>
          <a:blip r:embed="rId4"/>
          <a:stretch>
            <a:fillRect/>
          </a:stretch>
        </p:blipFill>
        <p:spPr>
          <a:xfrm>
            <a:off x="8448317" y="2415400"/>
            <a:ext cx="164606" cy="170703"/>
          </a:xfrm>
          <a:prstGeom prst="rect">
            <a:avLst/>
          </a:prstGeom>
        </p:spPr>
      </p:pic>
      <p:pic>
        <p:nvPicPr>
          <p:cNvPr id="51" name="Picture 50">
            <a:extLst>
              <a:ext uri="{FF2B5EF4-FFF2-40B4-BE49-F238E27FC236}">
                <a16:creationId xmlns:a16="http://schemas.microsoft.com/office/drawing/2014/main" id="{70A163DC-9E52-7B7F-1D7F-A08A4BD224ED}"/>
              </a:ext>
            </a:extLst>
          </p:cNvPr>
          <p:cNvPicPr>
            <a:picLocks noChangeAspect="1"/>
          </p:cNvPicPr>
          <p:nvPr/>
        </p:nvPicPr>
        <p:blipFill>
          <a:blip r:embed="rId4"/>
          <a:stretch>
            <a:fillRect/>
          </a:stretch>
        </p:blipFill>
        <p:spPr>
          <a:xfrm>
            <a:off x="8448317" y="2845337"/>
            <a:ext cx="164606" cy="170703"/>
          </a:xfrm>
          <a:prstGeom prst="rect">
            <a:avLst/>
          </a:prstGeom>
        </p:spPr>
      </p:pic>
      <p:pic>
        <p:nvPicPr>
          <p:cNvPr id="52" name="Picture 51">
            <a:extLst>
              <a:ext uri="{FF2B5EF4-FFF2-40B4-BE49-F238E27FC236}">
                <a16:creationId xmlns:a16="http://schemas.microsoft.com/office/drawing/2014/main" id="{850E9F95-2291-64A3-05E9-4D26DB39691F}"/>
              </a:ext>
            </a:extLst>
          </p:cNvPr>
          <p:cNvPicPr>
            <a:picLocks noChangeAspect="1"/>
          </p:cNvPicPr>
          <p:nvPr/>
        </p:nvPicPr>
        <p:blipFill>
          <a:blip r:embed="rId4"/>
          <a:stretch>
            <a:fillRect/>
          </a:stretch>
        </p:blipFill>
        <p:spPr>
          <a:xfrm>
            <a:off x="9657689" y="2537453"/>
            <a:ext cx="164606" cy="170703"/>
          </a:xfrm>
          <a:prstGeom prst="rect">
            <a:avLst/>
          </a:prstGeom>
        </p:spPr>
      </p:pic>
      <p:pic>
        <p:nvPicPr>
          <p:cNvPr id="53" name="Picture 52">
            <a:extLst>
              <a:ext uri="{FF2B5EF4-FFF2-40B4-BE49-F238E27FC236}">
                <a16:creationId xmlns:a16="http://schemas.microsoft.com/office/drawing/2014/main" id="{00F70EB5-303E-269F-254A-7D6C1A9A75C2}"/>
              </a:ext>
            </a:extLst>
          </p:cNvPr>
          <p:cNvPicPr>
            <a:picLocks noChangeAspect="1"/>
          </p:cNvPicPr>
          <p:nvPr/>
        </p:nvPicPr>
        <p:blipFill>
          <a:blip r:embed="rId4"/>
          <a:stretch>
            <a:fillRect/>
          </a:stretch>
        </p:blipFill>
        <p:spPr>
          <a:xfrm>
            <a:off x="9661745" y="2787252"/>
            <a:ext cx="164606" cy="170703"/>
          </a:xfrm>
          <a:prstGeom prst="rect">
            <a:avLst/>
          </a:prstGeom>
        </p:spPr>
      </p:pic>
      <p:pic>
        <p:nvPicPr>
          <p:cNvPr id="54" name="Picture 53">
            <a:extLst>
              <a:ext uri="{FF2B5EF4-FFF2-40B4-BE49-F238E27FC236}">
                <a16:creationId xmlns:a16="http://schemas.microsoft.com/office/drawing/2014/main" id="{460C851F-E134-72EF-23DC-0B9A81F4EF93}"/>
              </a:ext>
            </a:extLst>
          </p:cNvPr>
          <p:cNvPicPr>
            <a:picLocks noChangeAspect="1"/>
          </p:cNvPicPr>
          <p:nvPr/>
        </p:nvPicPr>
        <p:blipFill>
          <a:blip r:embed="rId4"/>
          <a:stretch>
            <a:fillRect/>
          </a:stretch>
        </p:blipFill>
        <p:spPr>
          <a:xfrm>
            <a:off x="9661745" y="3068609"/>
            <a:ext cx="164606" cy="170703"/>
          </a:xfrm>
          <a:prstGeom prst="rect">
            <a:avLst/>
          </a:prstGeom>
        </p:spPr>
      </p:pic>
      <p:sp>
        <p:nvSpPr>
          <p:cNvPr id="55" name="TextBox 54">
            <a:extLst>
              <a:ext uri="{FF2B5EF4-FFF2-40B4-BE49-F238E27FC236}">
                <a16:creationId xmlns:a16="http://schemas.microsoft.com/office/drawing/2014/main" id="{C736030A-434C-6BA8-9454-BFD7369B4AC6}"/>
              </a:ext>
            </a:extLst>
          </p:cNvPr>
          <p:cNvSpPr txBox="1"/>
          <p:nvPr/>
        </p:nvSpPr>
        <p:spPr>
          <a:xfrm>
            <a:off x="8238947" y="1809469"/>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VAIKUTUS</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56" name="TextBox 55">
            <a:extLst>
              <a:ext uri="{FF2B5EF4-FFF2-40B4-BE49-F238E27FC236}">
                <a16:creationId xmlns:a16="http://schemas.microsoft.com/office/drawing/2014/main" id="{B11F1F18-3541-C58D-9451-F72ADDECB3C3}"/>
              </a:ext>
            </a:extLst>
          </p:cNvPr>
          <p:cNvSpPr txBox="1"/>
          <p:nvPr/>
        </p:nvSpPr>
        <p:spPr>
          <a:xfrm>
            <a:off x="9531059" y="1799766"/>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AJOITUS</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58" name="Picture 57">
            <a:extLst>
              <a:ext uri="{FF2B5EF4-FFF2-40B4-BE49-F238E27FC236}">
                <a16:creationId xmlns:a16="http://schemas.microsoft.com/office/drawing/2014/main" id="{DC13EBD8-EC45-3171-A7A9-93B0041CDFAE}"/>
              </a:ext>
            </a:extLst>
          </p:cNvPr>
          <p:cNvPicPr>
            <a:picLocks noChangeAspect="1"/>
          </p:cNvPicPr>
          <p:nvPr/>
        </p:nvPicPr>
        <p:blipFill>
          <a:blip r:embed="rId3"/>
          <a:stretch>
            <a:fillRect/>
          </a:stretch>
        </p:blipFill>
        <p:spPr>
          <a:xfrm>
            <a:off x="8990245" y="3807683"/>
            <a:ext cx="407734" cy="407734"/>
          </a:xfrm>
          <a:prstGeom prst="rect">
            <a:avLst/>
          </a:prstGeom>
        </p:spPr>
      </p:pic>
      <p:pic>
        <p:nvPicPr>
          <p:cNvPr id="59" name="Picture 58">
            <a:extLst>
              <a:ext uri="{FF2B5EF4-FFF2-40B4-BE49-F238E27FC236}">
                <a16:creationId xmlns:a16="http://schemas.microsoft.com/office/drawing/2014/main" id="{4A8B409D-DD3A-3021-D59E-F0C6FC68B4F5}"/>
              </a:ext>
            </a:extLst>
          </p:cNvPr>
          <p:cNvPicPr>
            <a:picLocks noChangeAspect="1"/>
          </p:cNvPicPr>
          <p:nvPr/>
        </p:nvPicPr>
        <p:blipFill>
          <a:blip r:embed="rId4"/>
          <a:stretch>
            <a:fillRect/>
          </a:stretch>
        </p:blipFill>
        <p:spPr>
          <a:xfrm>
            <a:off x="8437867" y="3532844"/>
            <a:ext cx="164606" cy="170703"/>
          </a:xfrm>
          <a:prstGeom prst="rect">
            <a:avLst/>
          </a:prstGeom>
        </p:spPr>
      </p:pic>
      <p:pic>
        <p:nvPicPr>
          <p:cNvPr id="60" name="Picture 59">
            <a:extLst>
              <a:ext uri="{FF2B5EF4-FFF2-40B4-BE49-F238E27FC236}">
                <a16:creationId xmlns:a16="http://schemas.microsoft.com/office/drawing/2014/main" id="{5DD7A6F8-622B-2370-D061-686D6E95CD00}"/>
              </a:ext>
            </a:extLst>
          </p:cNvPr>
          <p:cNvPicPr>
            <a:picLocks noChangeAspect="1"/>
          </p:cNvPicPr>
          <p:nvPr/>
        </p:nvPicPr>
        <p:blipFill>
          <a:blip r:embed="rId4"/>
          <a:stretch>
            <a:fillRect/>
          </a:stretch>
        </p:blipFill>
        <p:spPr>
          <a:xfrm>
            <a:off x="8437867" y="3962781"/>
            <a:ext cx="164606" cy="170703"/>
          </a:xfrm>
          <a:prstGeom prst="rect">
            <a:avLst/>
          </a:prstGeom>
        </p:spPr>
      </p:pic>
      <p:pic>
        <p:nvPicPr>
          <p:cNvPr id="61" name="Picture 60">
            <a:extLst>
              <a:ext uri="{FF2B5EF4-FFF2-40B4-BE49-F238E27FC236}">
                <a16:creationId xmlns:a16="http://schemas.microsoft.com/office/drawing/2014/main" id="{BEC02AA5-8D4B-6EA1-57D2-84AD7FD42B47}"/>
              </a:ext>
            </a:extLst>
          </p:cNvPr>
          <p:cNvPicPr>
            <a:picLocks noChangeAspect="1"/>
          </p:cNvPicPr>
          <p:nvPr/>
        </p:nvPicPr>
        <p:blipFill>
          <a:blip r:embed="rId3"/>
          <a:stretch>
            <a:fillRect/>
          </a:stretch>
        </p:blipFill>
        <p:spPr>
          <a:xfrm>
            <a:off x="8986699" y="5095513"/>
            <a:ext cx="407734" cy="407734"/>
          </a:xfrm>
          <a:prstGeom prst="rect">
            <a:avLst/>
          </a:prstGeom>
        </p:spPr>
      </p:pic>
      <p:pic>
        <p:nvPicPr>
          <p:cNvPr id="62" name="Picture 61">
            <a:extLst>
              <a:ext uri="{FF2B5EF4-FFF2-40B4-BE49-F238E27FC236}">
                <a16:creationId xmlns:a16="http://schemas.microsoft.com/office/drawing/2014/main" id="{97467EF5-CFFC-49FD-AA25-25C82C87BFC2}"/>
              </a:ext>
            </a:extLst>
          </p:cNvPr>
          <p:cNvPicPr>
            <a:picLocks noChangeAspect="1"/>
          </p:cNvPicPr>
          <p:nvPr/>
        </p:nvPicPr>
        <p:blipFill>
          <a:blip r:embed="rId4"/>
          <a:stretch>
            <a:fillRect/>
          </a:stretch>
        </p:blipFill>
        <p:spPr>
          <a:xfrm>
            <a:off x="8434321" y="4820674"/>
            <a:ext cx="164606" cy="170703"/>
          </a:xfrm>
          <a:prstGeom prst="rect">
            <a:avLst/>
          </a:prstGeom>
        </p:spPr>
      </p:pic>
      <p:pic>
        <p:nvPicPr>
          <p:cNvPr id="63" name="Picture 62">
            <a:extLst>
              <a:ext uri="{FF2B5EF4-FFF2-40B4-BE49-F238E27FC236}">
                <a16:creationId xmlns:a16="http://schemas.microsoft.com/office/drawing/2014/main" id="{E60927DB-871D-BF1E-C251-AB60C9FFB331}"/>
              </a:ext>
            </a:extLst>
          </p:cNvPr>
          <p:cNvPicPr>
            <a:picLocks noChangeAspect="1"/>
          </p:cNvPicPr>
          <p:nvPr/>
        </p:nvPicPr>
        <p:blipFill>
          <a:blip r:embed="rId4"/>
          <a:stretch>
            <a:fillRect/>
          </a:stretch>
        </p:blipFill>
        <p:spPr>
          <a:xfrm>
            <a:off x="8434321" y="5250611"/>
            <a:ext cx="164606" cy="170703"/>
          </a:xfrm>
          <a:prstGeom prst="rect">
            <a:avLst/>
          </a:prstGeom>
        </p:spPr>
      </p:pic>
      <p:pic>
        <p:nvPicPr>
          <p:cNvPr id="64" name="Picture 63">
            <a:extLst>
              <a:ext uri="{FF2B5EF4-FFF2-40B4-BE49-F238E27FC236}">
                <a16:creationId xmlns:a16="http://schemas.microsoft.com/office/drawing/2014/main" id="{AFA64798-1753-F15E-D5C9-7F702A00BC7F}"/>
              </a:ext>
            </a:extLst>
          </p:cNvPr>
          <p:cNvPicPr>
            <a:picLocks noChangeAspect="1"/>
          </p:cNvPicPr>
          <p:nvPr/>
        </p:nvPicPr>
        <p:blipFill>
          <a:blip r:embed="rId2"/>
          <a:stretch>
            <a:fillRect/>
          </a:stretch>
        </p:blipFill>
        <p:spPr>
          <a:xfrm>
            <a:off x="9071214" y="3514251"/>
            <a:ext cx="198661" cy="340562"/>
          </a:xfrm>
          <a:prstGeom prst="rect">
            <a:avLst/>
          </a:prstGeom>
        </p:spPr>
      </p:pic>
      <p:pic>
        <p:nvPicPr>
          <p:cNvPr id="65" name="Picture 64">
            <a:extLst>
              <a:ext uri="{FF2B5EF4-FFF2-40B4-BE49-F238E27FC236}">
                <a16:creationId xmlns:a16="http://schemas.microsoft.com/office/drawing/2014/main" id="{E15BEBC9-305F-2359-D731-067E9572150C}"/>
              </a:ext>
            </a:extLst>
          </p:cNvPr>
          <p:cNvPicPr>
            <a:picLocks noChangeAspect="1"/>
          </p:cNvPicPr>
          <p:nvPr/>
        </p:nvPicPr>
        <p:blipFill>
          <a:blip r:embed="rId2"/>
          <a:stretch>
            <a:fillRect/>
          </a:stretch>
        </p:blipFill>
        <p:spPr>
          <a:xfrm>
            <a:off x="9056847" y="4735744"/>
            <a:ext cx="198661" cy="340562"/>
          </a:xfrm>
          <a:prstGeom prst="rect">
            <a:avLst/>
          </a:prstGeom>
        </p:spPr>
      </p:pic>
      <p:cxnSp>
        <p:nvCxnSpPr>
          <p:cNvPr id="3" name="Straight Connector 2">
            <a:extLst>
              <a:ext uri="{FF2B5EF4-FFF2-40B4-BE49-F238E27FC236}">
                <a16:creationId xmlns:a16="http://schemas.microsoft.com/office/drawing/2014/main" id="{D9498161-9C4E-F7F9-FAF2-29CB3C5ADDC6}"/>
              </a:ext>
            </a:extLst>
          </p:cNvPr>
          <p:cNvCxnSpPr>
            <a:cxnSpLocks/>
          </p:cNvCxnSpPr>
          <p:nvPr/>
        </p:nvCxnSpPr>
        <p:spPr>
          <a:xfrm flipH="1" flipV="1">
            <a:off x="9544876" y="1766013"/>
            <a:ext cx="919" cy="4165943"/>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Text Placeholder 7">
            <a:extLst>
              <a:ext uri="{FF2B5EF4-FFF2-40B4-BE49-F238E27FC236}">
                <a16:creationId xmlns:a16="http://schemas.microsoft.com/office/drawing/2014/main" id="{80F50303-0BE6-DC28-CF5A-86ED443F09A0}"/>
              </a:ext>
            </a:extLst>
          </p:cNvPr>
          <p:cNvSpPr txBox="1">
            <a:spLocks/>
          </p:cNvSpPr>
          <p:nvPr/>
        </p:nvSpPr>
        <p:spPr>
          <a:xfrm>
            <a:off x="9688934" y="401987"/>
            <a:ext cx="2342009" cy="1139787"/>
          </a:xfrm>
          <a:prstGeom prst="rect">
            <a:avLst/>
          </a:prstGeom>
          <a:ln w="3175">
            <a:solidFill>
              <a:schemeClr val="accent4"/>
            </a:solidFill>
          </a:ln>
        </p:spPr>
        <p:txBody>
          <a:bodyPr vert="horz" lIns="0" tIns="0" rIns="0" bIns="0" rtlCol="0">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kumimoji="0" lang="fi-FI" sz="1600" b="0" i="0" u="none" strike="noStrike" kern="1200" cap="none" spc="0" normalizeH="0" baseline="0" noProof="0">
                <a:ln>
                  <a:noFill/>
                </a:ln>
                <a:solidFill>
                  <a:srgbClr val="000000"/>
                </a:solidFill>
                <a:effectLst/>
                <a:uLnTx/>
                <a:uFillTx/>
                <a:latin typeface="Verdana"/>
                <a:ea typeface="+mn-ea"/>
                <a:cs typeface="+mn-cs"/>
              </a:rPr>
              <a:t> </a:t>
            </a:r>
            <a:endParaRPr kumimoji="0" lang="fi-FI" sz="1400" b="0" i="0" u="none" strike="noStrike" kern="1200" cap="none" spc="0" normalizeH="0" baseline="0" noProof="0">
              <a:ln>
                <a:noFill/>
              </a:ln>
              <a:solidFill>
                <a:srgbClr val="34B98B"/>
              </a:solidFill>
              <a:effectLst/>
              <a:uLnTx/>
              <a:uFillTx/>
              <a:latin typeface="Verdana"/>
              <a:ea typeface="+mn-ea"/>
              <a:cs typeface="+mn-cs"/>
            </a:endParaRPr>
          </a:p>
        </p:txBody>
      </p:sp>
      <p:sp>
        <p:nvSpPr>
          <p:cNvPr id="11" name="TextBox 10">
            <a:extLst>
              <a:ext uri="{FF2B5EF4-FFF2-40B4-BE49-F238E27FC236}">
                <a16:creationId xmlns:a16="http://schemas.microsoft.com/office/drawing/2014/main" id="{0D3AF1CF-CF5A-4005-2639-E627CA6FBFAC}"/>
              </a:ext>
            </a:extLst>
          </p:cNvPr>
          <p:cNvSpPr txBox="1"/>
          <p:nvPr/>
        </p:nvSpPr>
        <p:spPr>
          <a:xfrm>
            <a:off x="6565900" y="569703"/>
            <a:ext cx="3344677" cy="769441"/>
          </a:xfrm>
          <a:prstGeom prst="rect">
            <a:avLst/>
          </a:prstGeom>
          <a:noFill/>
        </p:spPr>
        <p:txBody>
          <a:bodyPr wrap="square" lIns="91440" tIns="45720" rIns="91440" bIns="45720" rtlCol="0" anchor="t">
            <a:spAutoFit/>
          </a:bodyPr>
          <a:lstStyle/>
          <a:p>
            <a:r>
              <a:rPr lang="fi-FI" sz="1100">
                <a:latin typeface="Verdana" panose="020B0604030504040204" pitchFamily="34" charset="0"/>
                <a:ea typeface="Verdana" panose="020B0604030504040204" pitchFamily="34" charset="0"/>
              </a:rPr>
              <a:t>Ollaan itse aktiivisia jalanjäljen pienentämisessä ja toimitaan siten esimerkkinä asukkaille ja yhteistyökumppaneille</a:t>
            </a:r>
          </a:p>
        </p:txBody>
      </p:sp>
      <p:sp>
        <p:nvSpPr>
          <p:cNvPr id="12" name="TextBox 11">
            <a:extLst>
              <a:ext uri="{FF2B5EF4-FFF2-40B4-BE49-F238E27FC236}">
                <a16:creationId xmlns:a16="http://schemas.microsoft.com/office/drawing/2014/main" id="{D09A51C9-1E26-9427-9514-7787B90C5B16}"/>
              </a:ext>
            </a:extLst>
          </p:cNvPr>
          <p:cNvSpPr txBox="1"/>
          <p:nvPr/>
        </p:nvSpPr>
        <p:spPr>
          <a:xfrm>
            <a:off x="9712467" y="436337"/>
            <a:ext cx="2255964" cy="1107996"/>
          </a:xfrm>
          <a:prstGeom prst="rect">
            <a:avLst/>
          </a:prstGeom>
          <a:noFill/>
        </p:spPr>
        <p:txBody>
          <a:bodyPr wrap="square" lIns="91440" tIns="45720" rIns="91440" bIns="45720" rtlCol="0" anchor="t">
            <a:spAutoFit/>
          </a:bodyPr>
          <a:lstStyle/>
          <a:p>
            <a:r>
              <a:rPr lang="fi-FI" sz="1100" b="1">
                <a:latin typeface="Verdana"/>
                <a:ea typeface="Verdana"/>
              </a:rPr>
              <a:t>Turun kirjasto</a:t>
            </a:r>
          </a:p>
          <a:p>
            <a:endParaRPr lang="fi-FI" sz="1100" b="1">
              <a:latin typeface="Verdana"/>
              <a:ea typeface="Verdana"/>
            </a:endParaRPr>
          </a:p>
          <a:p>
            <a:r>
              <a:rPr lang="fi-FI" sz="1100">
                <a:latin typeface="Verdana"/>
                <a:ea typeface="Verdana"/>
              </a:rPr>
              <a:t>Vastuuhenkilöt Rebekka </a:t>
            </a:r>
            <a:r>
              <a:rPr lang="fi-FI" sz="1100" err="1">
                <a:latin typeface="Verdana"/>
                <a:ea typeface="Verdana"/>
              </a:rPr>
              <a:t>Pilppula</a:t>
            </a:r>
            <a:r>
              <a:rPr lang="fi-FI" sz="1100">
                <a:latin typeface="Verdana"/>
                <a:ea typeface="Verdana"/>
              </a:rPr>
              <a:t>, tapahtumainformaatikko ja palveluvastaava</a:t>
            </a:r>
          </a:p>
        </p:txBody>
      </p:sp>
      <p:sp>
        <p:nvSpPr>
          <p:cNvPr id="15" name="TextBox 14">
            <a:extLst>
              <a:ext uri="{FF2B5EF4-FFF2-40B4-BE49-F238E27FC236}">
                <a16:creationId xmlns:a16="http://schemas.microsoft.com/office/drawing/2014/main" id="{AD171C6E-51AE-8778-9084-9DB50C9F63D1}"/>
              </a:ext>
            </a:extLst>
          </p:cNvPr>
          <p:cNvSpPr txBox="1"/>
          <p:nvPr/>
        </p:nvSpPr>
        <p:spPr>
          <a:xfrm>
            <a:off x="134580" y="2242439"/>
            <a:ext cx="5837199" cy="938719"/>
          </a:xfrm>
          <a:prstGeom prst="rect">
            <a:avLst/>
          </a:prstGeom>
          <a:noFill/>
        </p:spPr>
        <p:txBody>
          <a:bodyPr wrap="square" lIns="91440" tIns="45720" rIns="91440" bIns="45720" rtlCol="0" anchor="t">
            <a:spAutoFit/>
          </a:bodyPr>
          <a:lstStyle/>
          <a:p>
            <a:r>
              <a:rPr lang="fi-FI" sz="1100" b="1">
                <a:latin typeface="Verdana" panose="020B0604030504040204" pitchFamily="34" charset="0"/>
                <a:ea typeface="Verdana" panose="020B0604030504040204" pitchFamily="34" charset="0"/>
              </a:rPr>
              <a:t>Logistiikan parantaminen</a:t>
            </a:r>
            <a:endParaRPr lang="en-US" sz="1100">
              <a:latin typeface="Verdana" panose="020B0604030504040204" pitchFamily="34" charset="0"/>
              <a:ea typeface="Verdana" panose="020B0604030504040204" pitchFamily="34" charset="0"/>
            </a:endParaRPr>
          </a:p>
          <a:p>
            <a:endParaRPr lang="fi-FI" sz="1100">
              <a:latin typeface="Verdana" panose="020B0604030504040204" pitchFamily="34" charset="0"/>
              <a:ea typeface="Verdana" panose="020B0604030504040204" pitchFamily="34" charset="0"/>
            </a:endParaRPr>
          </a:p>
          <a:p>
            <a:r>
              <a:rPr lang="fi-FI" sz="1100">
                <a:latin typeface="Verdana" panose="020B0604030504040204" pitchFamily="34" charset="0"/>
                <a:ea typeface="Verdana" panose="020B0604030504040204" pitchFamily="34" charset="0"/>
              </a:rPr>
              <a:t>Yhteistyössä Vaski-kirjastojen kanssa pyritään tehostamaan logistiikkaa ja vähentämään turhia kuljetuksia.</a:t>
            </a:r>
          </a:p>
          <a:p>
            <a:endParaRPr lang="fi-FI" sz="1100" b="1">
              <a:latin typeface="Verdana" panose="020B0604030504040204" pitchFamily="34" charset="0"/>
              <a:ea typeface="Verdana" panose="020B0604030504040204" pitchFamily="34" charset="0"/>
            </a:endParaRPr>
          </a:p>
        </p:txBody>
      </p:sp>
      <p:sp>
        <p:nvSpPr>
          <p:cNvPr id="16" name="TextBox 15">
            <a:extLst>
              <a:ext uri="{FF2B5EF4-FFF2-40B4-BE49-F238E27FC236}">
                <a16:creationId xmlns:a16="http://schemas.microsoft.com/office/drawing/2014/main" id="{5C1B0F44-9B4D-7EDA-920D-5954ABB1FC6A}"/>
              </a:ext>
            </a:extLst>
          </p:cNvPr>
          <p:cNvSpPr txBox="1"/>
          <p:nvPr/>
        </p:nvSpPr>
        <p:spPr>
          <a:xfrm>
            <a:off x="6093753" y="2215398"/>
            <a:ext cx="1878698" cy="1107996"/>
          </a:xfrm>
          <a:prstGeom prst="rect">
            <a:avLst/>
          </a:prstGeom>
          <a:noFill/>
        </p:spPr>
        <p:txBody>
          <a:bodyPr wrap="square" lIns="91440" tIns="45720" rIns="91440" bIns="45720" rtlCol="0" anchor="t">
            <a:spAutoFit/>
          </a:bodyPr>
          <a:lstStyle/>
          <a:p>
            <a:pPr marL="171450" indent="-171450">
              <a:buFont typeface="Arial,Sans-Serif" panose="020B0604020202020204" pitchFamily="34" charset="0"/>
              <a:buChar char="•"/>
            </a:pPr>
            <a:r>
              <a:rPr lang="fi-FI" sz="1100">
                <a:latin typeface="Verdana" panose="020B0604030504040204" pitchFamily="34" charset="0"/>
                <a:ea typeface="Verdana" panose="020B0604030504040204" pitchFamily="34" charset="0"/>
              </a:rPr>
              <a:t>Toteutetut toimenpiteet / Rebekka </a:t>
            </a:r>
            <a:r>
              <a:rPr lang="fi-FI" sz="1100" err="1">
                <a:latin typeface="Verdana" panose="020B0604030504040204" pitchFamily="34" charset="0"/>
                <a:ea typeface="Verdana" panose="020B0604030504040204" pitchFamily="34" charset="0"/>
              </a:rPr>
              <a:t>Pilppula</a:t>
            </a:r>
            <a:endParaRPr lang="fi-FI" sz="1100">
              <a:latin typeface="Verdana" panose="020B0604030504040204" pitchFamily="34" charset="0"/>
              <a:ea typeface="Verdana" panose="020B0604030504040204" pitchFamily="34" charset="0"/>
            </a:endParaRPr>
          </a:p>
          <a:p>
            <a:pPr marL="285750" indent="-285750">
              <a:buFont typeface="Arial,Sans-Serif" panose="020B0604020202020204" pitchFamily="34" charset="0"/>
              <a:buChar char="•"/>
            </a:pPr>
            <a:endParaRPr lang="fi-FI" sz="110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endParaRPr lang="fi-FI" sz="110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fi-FI" sz="1100">
              <a:latin typeface="Verdana" panose="020B0604030504040204" pitchFamily="34" charset="0"/>
              <a:ea typeface="Verdana" panose="020B0604030504040204" pitchFamily="34" charset="0"/>
            </a:endParaRPr>
          </a:p>
        </p:txBody>
      </p:sp>
      <p:sp>
        <p:nvSpPr>
          <p:cNvPr id="17" name="TextBox 16">
            <a:extLst>
              <a:ext uri="{FF2B5EF4-FFF2-40B4-BE49-F238E27FC236}">
                <a16:creationId xmlns:a16="http://schemas.microsoft.com/office/drawing/2014/main" id="{3219DAD5-0A2B-F16C-B35E-9F1D6ED333E6}"/>
              </a:ext>
            </a:extLst>
          </p:cNvPr>
          <p:cNvSpPr txBox="1"/>
          <p:nvPr/>
        </p:nvSpPr>
        <p:spPr>
          <a:xfrm>
            <a:off x="102698" y="3405658"/>
            <a:ext cx="5837199" cy="1107996"/>
          </a:xfrm>
          <a:prstGeom prst="rect">
            <a:avLst/>
          </a:prstGeom>
          <a:noFill/>
        </p:spPr>
        <p:txBody>
          <a:bodyPr wrap="square" lIns="91440" tIns="45720" rIns="91440" bIns="45720" rtlCol="0" anchor="t">
            <a:spAutoFit/>
          </a:bodyPr>
          <a:lstStyle/>
          <a:p>
            <a:r>
              <a:rPr lang="fi-FI" sz="1100" b="1">
                <a:latin typeface="Verdana" panose="020B0604030504040204" pitchFamily="34" charset="0"/>
                <a:ea typeface="Verdana" panose="020B0604030504040204" pitchFamily="34" charset="0"/>
              </a:rPr>
              <a:t>Kiertotalouteen liittyvät tapahtumat ja viestintä</a:t>
            </a:r>
            <a:endParaRPr lang="en-US" sz="1100">
              <a:latin typeface="Verdana" panose="020B0604030504040204" pitchFamily="34" charset="0"/>
              <a:ea typeface="Verdana" panose="020B0604030504040204" pitchFamily="34" charset="0"/>
            </a:endParaRPr>
          </a:p>
          <a:p>
            <a:endParaRPr lang="fi-FI" sz="1100">
              <a:latin typeface="Verdana" panose="020B0604030504040204" pitchFamily="34" charset="0"/>
              <a:ea typeface="Verdana" panose="020B0604030504040204" pitchFamily="34" charset="0"/>
            </a:endParaRPr>
          </a:p>
          <a:p>
            <a:r>
              <a:rPr lang="fi-FI" sz="1100">
                <a:latin typeface="Verdana"/>
                <a:ea typeface="Verdana"/>
              </a:rPr>
              <a:t>Kirjaston kiertotalousvaikutukset tunnistetaan ja niistä kerrotaan kirjaston verkkosivuilla, sosiaalisessa mediassa ja kirjaston tiloissa. Yhteistyökumppanien kanssa järjestetään kiertotalousteemaisia infotilaisuuksia. </a:t>
            </a:r>
            <a:endParaRPr lang="en-US" sz="1100">
              <a:latin typeface="Verdana"/>
              <a:ea typeface="Verdana"/>
            </a:endParaRPr>
          </a:p>
        </p:txBody>
      </p:sp>
      <p:sp>
        <p:nvSpPr>
          <p:cNvPr id="18" name="TextBox 17">
            <a:extLst>
              <a:ext uri="{FF2B5EF4-FFF2-40B4-BE49-F238E27FC236}">
                <a16:creationId xmlns:a16="http://schemas.microsoft.com/office/drawing/2014/main" id="{500802AA-7412-06D3-7184-A5619C570E45}"/>
              </a:ext>
            </a:extLst>
          </p:cNvPr>
          <p:cNvSpPr txBox="1"/>
          <p:nvPr/>
        </p:nvSpPr>
        <p:spPr>
          <a:xfrm>
            <a:off x="6025585" y="3415540"/>
            <a:ext cx="1869518" cy="938719"/>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fi-FI" sz="1100">
                <a:latin typeface="Verdana" panose="020B0604030504040204" pitchFamily="34" charset="0"/>
                <a:ea typeface="Verdana" panose="020B0604030504040204" pitchFamily="34" charset="0"/>
              </a:rPr>
              <a:t>Tapahtumien seurantaan laaditaan järjestelmä / Tapahtumainformaatikko</a:t>
            </a:r>
          </a:p>
        </p:txBody>
      </p:sp>
      <p:sp>
        <p:nvSpPr>
          <p:cNvPr id="6" name="TextBox 5">
            <a:extLst>
              <a:ext uri="{FF2B5EF4-FFF2-40B4-BE49-F238E27FC236}">
                <a16:creationId xmlns:a16="http://schemas.microsoft.com/office/drawing/2014/main" id="{D95AC5A9-45BB-C62A-5C0F-7E4D411ED3FF}"/>
              </a:ext>
            </a:extLst>
          </p:cNvPr>
          <p:cNvSpPr txBox="1"/>
          <p:nvPr/>
        </p:nvSpPr>
        <p:spPr>
          <a:xfrm>
            <a:off x="9798602" y="2180445"/>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8" name="Picture 7">
            <a:extLst>
              <a:ext uri="{FF2B5EF4-FFF2-40B4-BE49-F238E27FC236}">
                <a16:creationId xmlns:a16="http://schemas.microsoft.com/office/drawing/2014/main" id="{E7A1A1DE-9587-F1EA-6D25-770A69A0F2F9}"/>
              </a:ext>
            </a:extLst>
          </p:cNvPr>
          <p:cNvPicPr>
            <a:picLocks noChangeAspect="1"/>
          </p:cNvPicPr>
          <p:nvPr/>
        </p:nvPicPr>
        <p:blipFill>
          <a:blip r:embed="rId4"/>
          <a:stretch>
            <a:fillRect/>
          </a:stretch>
        </p:blipFill>
        <p:spPr>
          <a:xfrm>
            <a:off x="9657689" y="2268862"/>
            <a:ext cx="164606" cy="170703"/>
          </a:xfrm>
          <a:prstGeom prst="rect">
            <a:avLst/>
          </a:prstGeom>
        </p:spPr>
      </p:pic>
      <p:sp>
        <p:nvSpPr>
          <p:cNvPr id="9" name="TextBox 8">
            <a:extLst>
              <a:ext uri="{FF2B5EF4-FFF2-40B4-BE49-F238E27FC236}">
                <a16:creationId xmlns:a16="http://schemas.microsoft.com/office/drawing/2014/main" id="{6FE49E6C-CCB6-9B14-62ED-9699E9D46D13}"/>
              </a:ext>
            </a:extLst>
          </p:cNvPr>
          <p:cNvSpPr txBox="1"/>
          <p:nvPr/>
        </p:nvSpPr>
        <p:spPr>
          <a:xfrm>
            <a:off x="9835163" y="3629503"/>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19" name="TextBox 18">
            <a:extLst>
              <a:ext uri="{FF2B5EF4-FFF2-40B4-BE49-F238E27FC236}">
                <a16:creationId xmlns:a16="http://schemas.microsoft.com/office/drawing/2014/main" id="{EE4F644C-899C-D336-8A01-46C95E37FB1A}"/>
              </a:ext>
            </a:extLst>
          </p:cNvPr>
          <p:cNvSpPr txBox="1"/>
          <p:nvPr/>
        </p:nvSpPr>
        <p:spPr>
          <a:xfrm>
            <a:off x="9835163" y="4156186"/>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20" name="TextBox 19">
            <a:extLst>
              <a:ext uri="{FF2B5EF4-FFF2-40B4-BE49-F238E27FC236}">
                <a16:creationId xmlns:a16="http://schemas.microsoft.com/office/drawing/2014/main" id="{0D0502EE-BD22-0CE1-BD66-38E8024E207E}"/>
              </a:ext>
            </a:extLst>
          </p:cNvPr>
          <p:cNvSpPr txBox="1"/>
          <p:nvPr/>
        </p:nvSpPr>
        <p:spPr>
          <a:xfrm>
            <a:off x="9835163" y="3899962"/>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21" name="Picture 20">
            <a:extLst>
              <a:ext uri="{FF2B5EF4-FFF2-40B4-BE49-F238E27FC236}">
                <a16:creationId xmlns:a16="http://schemas.microsoft.com/office/drawing/2014/main" id="{E7566139-B97B-5813-751D-A179032D2E47}"/>
              </a:ext>
            </a:extLst>
          </p:cNvPr>
          <p:cNvPicPr>
            <a:picLocks noChangeAspect="1"/>
          </p:cNvPicPr>
          <p:nvPr/>
        </p:nvPicPr>
        <p:blipFill>
          <a:blip r:embed="rId4"/>
          <a:stretch>
            <a:fillRect/>
          </a:stretch>
        </p:blipFill>
        <p:spPr>
          <a:xfrm>
            <a:off x="9670236" y="3711214"/>
            <a:ext cx="164606" cy="170703"/>
          </a:xfrm>
          <a:prstGeom prst="rect">
            <a:avLst/>
          </a:prstGeom>
        </p:spPr>
      </p:pic>
      <p:pic>
        <p:nvPicPr>
          <p:cNvPr id="22" name="Picture 21">
            <a:extLst>
              <a:ext uri="{FF2B5EF4-FFF2-40B4-BE49-F238E27FC236}">
                <a16:creationId xmlns:a16="http://schemas.microsoft.com/office/drawing/2014/main" id="{08C041BC-0105-0087-5BFD-74F37B7DE425}"/>
              </a:ext>
            </a:extLst>
          </p:cNvPr>
          <p:cNvPicPr>
            <a:picLocks noChangeAspect="1"/>
          </p:cNvPicPr>
          <p:nvPr/>
        </p:nvPicPr>
        <p:blipFill>
          <a:blip r:embed="rId4"/>
          <a:stretch>
            <a:fillRect/>
          </a:stretch>
        </p:blipFill>
        <p:spPr>
          <a:xfrm>
            <a:off x="9674292" y="3961013"/>
            <a:ext cx="164606" cy="170703"/>
          </a:xfrm>
          <a:prstGeom prst="rect">
            <a:avLst/>
          </a:prstGeom>
        </p:spPr>
      </p:pic>
      <p:pic>
        <p:nvPicPr>
          <p:cNvPr id="23" name="Picture 22">
            <a:extLst>
              <a:ext uri="{FF2B5EF4-FFF2-40B4-BE49-F238E27FC236}">
                <a16:creationId xmlns:a16="http://schemas.microsoft.com/office/drawing/2014/main" id="{D5F5DD6C-E7F1-B7C3-CD93-31263E3C422E}"/>
              </a:ext>
            </a:extLst>
          </p:cNvPr>
          <p:cNvPicPr>
            <a:picLocks noChangeAspect="1"/>
          </p:cNvPicPr>
          <p:nvPr/>
        </p:nvPicPr>
        <p:blipFill>
          <a:blip r:embed="rId4"/>
          <a:stretch>
            <a:fillRect/>
          </a:stretch>
        </p:blipFill>
        <p:spPr>
          <a:xfrm>
            <a:off x="9674292" y="4242370"/>
            <a:ext cx="164606" cy="170703"/>
          </a:xfrm>
          <a:prstGeom prst="rect">
            <a:avLst/>
          </a:prstGeom>
        </p:spPr>
      </p:pic>
      <p:sp>
        <p:nvSpPr>
          <p:cNvPr id="24" name="TextBox 23">
            <a:extLst>
              <a:ext uri="{FF2B5EF4-FFF2-40B4-BE49-F238E27FC236}">
                <a16:creationId xmlns:a16="http://schemas.microsoft.com/office/drawing/2014/main" id="{6932D8F2-DBC4-733A-7737-B74B46A0BB33}"/>
              </a:ext>
            </a:extLst>
          </p:cNvPr>
          <p:cNvSpPr txBox="1"/>
          <p:nvPr/>
        </p:nvSpPr>
        <p:spPr>
          <a:xfrm>
            <a:off x="9811149" y="3354206"/>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27" name="Picture 26">
            <a:extLst>
              <a:ext uri="{FF2B5EF4-FFF2-40B4-BE49-F238E27FC236}">
                <a16:creationId xmlns:a16="http://schemas.microsoft.com/office/drawing/2014/main" id="{38652928-E578-96A2-6996-3DDE46C9D3FE}"/>
              </a:ext>
            </a:extLst>
          </p:cNvPr>
          <p:cNvPicPr>
            <a:picLocks noChangeAspect="1"/>
          </p:cNvPicPr>
          <p:nvPr/>
        </p:nvPicPr>
        <p:blipFill>
          <a:blip r:embed="rId4"/>
          <a:stretch>
            <a:fillRect/>
          </a:stretch>
        </p:blipFill>
        <p:spPr>
          <a:xfrm>
            <a:off x="9670236" y="3442623"/>
            <a:ext cx="164606" cy="170703"/>
          </a:xfrm>
          <a:prstGeom prst="rect">
            <a:avLst/>
          </a:prstGeom>
        </p:spPr>
      </p:pic>
      <p:sp>
        <p:nvSpPr>
          <p:cNvPr id="32" name="TextBox 31">
            <a:extLst>
              <a:ext uri="{FF2B5EF4-FFF2-40B4-BE49-F238E27FC236}">
                <a16:creationId xmlns:a16="http://schemas.microsoft.com/office/drawing/2014/main" id="{C7D0ABA7-23DD-A30F-6373-546C0F6B8CA2}"/>
              </a:ext>
            </a:extLst>
          </p:cNvPr>
          <p:cNvSpPr txBox="1"/>
          <p:nvPr/>
        </p:nvSpPr>
        <p:spPr>
          <a:xfrm>
            <a:off x="9844363" y="4913094"/>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33" name="TextBox 32">
            <a:extLst>
              <a:ext uri="{FF2B5EF4-FFF2-40B4-BE49-F238E27FC236}">
                <a16:creationId xmlns:a16="http://schemas.microsoft.com/office/drawing/2014/main" id="{48EF9B44-5160-DDE2-1F03-27D7B0948658}"/>
              </a:ext>
            </a:extLst>
          </p:cNvPr>
          <p:cNvSpPr txBox="1"/>
          <p:nvPr/>
        </p:nvSpPr>
        <p:spPr>
          <a:xfrm>
            <a:off x="9844363" y="5439777"/>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34" name="TextBox 33">
            <a:extLst>
              <a:ext uri="{FF2B5EF4-FFF2-40B4-BE49-F238E27FC236}">
                <a16:creationId xmlns:a16="http://schemas.microsoft.com/office/drawing/2014/main" id="{2FF39672-D3AA-832C-8354-8EB7127BA6AC}"/>
              </a:ext>
            </a:extLst>
          </p:cNvPr>
          <p:cNvSpPr txBox="1"/>
          <p:nvPr/>
        </p:nvSpPr>
        <p:spPr>
          <a:xfrm>
            <a:off x="9844363" y="5183553"/>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35" name="Picture 34">
            <a:extLst>
              <a:ext uri="{FF2B5EF4-FFF2-40B4-BE49-F238E27FC236}">
                <a16:creationId xmlns:a16="http://schemas.microsoft.com/office/drawing/2014/main" id="{AE1EC90C-E9FE-1496-3EC4-8DFFB218B122}"/>
              </a:ext>
            </a:extLst>
          </p:cNvPr>
          <p:cNvPicPr>
            <a:picLocks noChangeAspect="1"/>
          </p:cNvPicPr>
          <p:nvPr/>
        </p:nvPicPr>
        <p:blipFill>
          <a:blip r:embed="rId4"/>
          <a:stretch>
            <a:fillRect/>
          </a:stretch>
        </p:blipFill>
        <p:spPr>
          <a:xfrm>
            <a:off x="9679436" y="4994805"/>
            <a:ext cx="164606" cy="170703"/>
          </a:xfrm>
          <a:prstGeom prst="rect">
            <a:avLst/>
          </a:prstGeom>
        </p:spPr>
      </p:pic>
      <p:pic>
        <p:nvPicPr>
          <p:cNvPr id="36" name="Picture 35">
            <a:extLst>
              <a:ext uri="{FF2B5EF4-FFF2-40B4-BE49-F238E27FC236}">
                <a16:creationId xmlns:a16="http://schemas.microsoft.com/office/drawing/2014/main" id="{2D0B382F-4E86-AE01-A0F0-69F2CCE45850}"/>
              </a:ext>
            </a:extLst>
          </p:cNvPr>
          <p:cNvPicPr>
            <a:picLocks noChangeAspect="1"/>
          </p:cNvPicPr>
          <p:nvPr/>
        </p:nvPicPr>
        <p:blipFill>
          <a:blip r:embed="rId4"/>
          <a:stretch>
            <a:fillRect/>
          </a:stretch>
        </p:blipFill>
        <p:spPr>
          <a:xfrm>
            <a:off x="9683492" y="5244604"/>
            <a:ext cx="164606" cy="170703"/>
          </a:xfrm>
          <a:prstGeom prst="rect">
            <a:avLst/>
          </a:prstGeom>
        </p:spPr>
      </p:pic>
      <p:pic>
        <p:nvPicPr>
          <p:cNvPr id="37" name="Picture 36">
            <a:extLst>
              <a:ext uri="{FF2B5EF4-FFF2-40B4-BE49-F238E27FC236}">
                <a16:creationId xmlns:a16="http://schemas.microsoft.com/office/drawing/2014/main" id="{1F2B6F7F-91ED-24AD-7B4B-DA1E84652DB4}"/>
              </a:ext>
            </a:extLst>
          </p:cNvPr>
          <p:cNvPicPr>
            <a:picLocks noChangeAspect="1"/>
          </p:cNvPicPr>
          <p:nvPr/>
        </p:nvPicPr>
        <p:blipFill>
          <a:blip r:embed="rId4"/>
          <a:stretch>
            <a:fillRect/>
          </a:stretch>
        </p:blipFill>
        <p:spPr>
          <a:xfrm>
            <a:off x="9683492" y="5525961"/>
            <a:ext cx="164606" cy="170703"/>
          </a:xfrm>
          <a:prstGeom prst="rect">
            <a:avLst/>
          </a:prstGeom>
        </p:spPr>
      </p:pic>
      <p:sp>
        <p:nvSpPr>
          <p:cNvPr id="43" name="TextBox 42">
            <a:extLst>
              <a:ext uri="{FF2B5EF4-FFF2-40B4-BE49-F238E27FC236}">
                <a16:creationId xmlns:a16="http://schemas.microsoft.com/office/drawing/2014/main" id="{1F4B0583-E81B-6D76-94EA-697D173A23F9}"/>
              </a:ext>
            </a:extLst>
          </p:cNvPr>
          <p:cNvSpPr txBox="1"/>
          <p:nvPr/>
        </p:nvSpPr>
        <p:spPr>
          <a:xfrm>
            <a:off x="9820349" y="4637797"/>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45" name="Picture 44">
            <a:extLst>
              <a:ext uri="{FF2B5EF4-FFF2-40B4-BE49-F238E27FC236}">
                <a16:creationId xmlns:a16="http://schemas.microsoft.com/office/drawing/2014/main" id="{46BAD969-D717-888D-A2A2-353CD9D72920}"/>
              </a:ext>
            </a:extLst>
          </p:cNvPr>
          <p:cNvPicPr>
            <a:picLocks noChangeAspect="1"/>
          </p:cNvPicPr>
          <p:nvPr/>
        </p:nvPicPr>
        <p:blipFill>
          <a:blip r:embed="rId4"/>
          <a:stretch>
            <a:fillRect/>
          </a:stretch>
        </p:blipFill>
        <p:spPr>
          <a:xfrm>
            <a:off x="9679436" y="4726214"/>
            <a:ext cx="164606" cy="170703"/>
          </a:xfrm>
          <a:prstGeom prst="rect">
            <a:avLst/>
          </a:prstGeom>
        </p:spPr>
      </p:pic>
      <p:pic>
        <p:nvPicPr>
          <p:cNvPr id="57" name="Graphic 56" descr="Checkmark with solid fill">
            <a:extLst>
              <a:ext uri="{FF2B5EF4-FFF2-40B4-BE49-F238E27FC236}">
                <a16:creationId xmlns:a16="http://schemas.microsoft.com/office/drawing/2014/main" id="{57BE6491-B584-BF45-973E-DDA93D0E5F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39603" y="2895504"/>
            <a:ext cx="341586" cy="341586"/>
          </a:xfrm>
          <a:prstGeom prst="rect">
            <a:avLst/>
          </a:prstGeom>
        </p:spPr>
      </p:pic>
      <p:pic>
        <p:nvPicPr>
          <p:cNvPr id="67" name="Graphic 66" descr="Checkmark with solid fill">
            <a:extLst>
              <a:ext uri="{FF2B5EF4-FFF2-40B4-BE49-F238E27FC236}">
                <a16:creationId xmlns:a16="http://schemas.microsoft.com/office/drawing/2014/main" id="{C96CBBDA-1069-F397-392C-8CDCD0320CC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30528" y="3325814"/>
            <a:ext cx="341586" cy="341586"/>
          </a:xfrm>
          <a:prstGeom prst="rect">
            <a:avLst/>
          </a:prstGeom>
        </p:spPr>
      </p:pic>
      <p:pic>
        <p:nvPicPr>
          <p:cNvPr id="69" name="Graphic 71" descr="Checkmark with solid fill">
            <a:extLst>
              <a:ext uri="{FF2B5EF4-FFF2-40B4-BE49-F238E27FC236}">
                <a16:creationId xmlns:a16="http://schemas.microsoft.com/office/drawing/2014/main" id="{E015A9D6-253C-F8A0-D749-55DB3953B90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30489" y="2280929"/>
            <a:ext cx="341586" cy="341586"/>
          </a:xfrm>
          <a:prstGeom prst="rect">
            <a:avLst/>
          </a:prstGeom>
        </p:spPr>
      </p:pic>
      <p:pic>
        <p:nvPicPr>
          <p:cNvPr id="70" name="Graphic 71" descr="Checkmark with solid fill">
            <a:extLst>
              <a:ext uri="{FF2B5EF4-FFF2-40B4-BE49-F238E27FC236}">
                <a16:creationId xmlns:a16="http://schemas.microsoft.com/office/drawing/2014/main" id="{1B783F5B-0898-5153-AAF6-6C237DE864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81008" y="3765344"/>
            <a:ext cx="341586" cy="341586"/>
          </a:xfrm>
          <a:prstGeom prst="rect">
            <a:avLst/>
          </a:prstGeom>
        </p:spPr>
      </p:pic>
      <p:sp>
        <p:nvSpPr>
          <p:cNvPr id="49" name="TextBox 6">
            <a:extLst>
              <a:ext uri="{FF2B5EF4-FFF2-40B4-BE49-F238E27FC236}">
                <a16:creationId xmlns:a16="http://schemas.microsoft.com/office/drawing/2014/main" id="{2B9336A9-BC26-B28C-EB37-A3386FF147A9}"/>
              </a:ext>
            </a:extLst>
          </p:cNvPr>
          <p:cNvSpPr txBox="1"/>
          <p:nvPr/>
        </p:nvSpPr>
        <p:spPr>
          <a:xfrm>
            <a:off x="6104890" y="1622106"/>
            <a:ext cx="2615935" cy="523220"/>
          </a:xfrm>
          <a:prstGeom prst="rect">
            <a:avLst/>
          </a:prstGeom>
          <a:noFill/>
        </p:spPr>
        <p:txBody>
          <a:bodyPr wrap="square" lIns="91440" tIns="45720" rIns="91440" bIns="45720" rtlCol="0" anchor="t">
            <a:spAutoFit/>
          </a:bodyPr>
          <a:lstStyle/>
          <a:p>
            <a:pPr>
              <a:defRPr/>
            </a:pPr>
            <a:r>
              <a:rPr kumimoji="0" lang="fi-FI" sz="1400" b="0" i="0" u="none" strike="noStrike" kern="1200" cap="none" spc="0" normalizeH="0" baseline="0" noProof="0">
                <a:ln>
                  <a:noFill/>
                </a:ln>
                <a:solidFill>
                  <a:srgbClr val="83C9F0"/>
                </a:solidFill>
                <a:effectLst/>
                <a:uLnTx/>
                <a:uFillTx/>
                <a:latin typeface="Verdana"/>
                <a:ea typeface="+mn-ea"/>
                <a:cs typeface="+mn-cs"/>
              </a:rPr>
              <a:t>MITTARI</a:t>
            </a:r>
            <a:r>
              <a:rPr lang="fi-FI" sz="1400">
                <a:solidFill>
                  <a:srgbClr val="83C9F0"/>
                </a:solidFill>
                <a:latin typeface="Verdana"/>
              </a:rPr>
              <a:t> JA </a:t>
            </a:r>
            <a:endParaRPr lang="fi-FI" sz="800">
              <a:solidFill>
                <a:srgbClr val="83C9F0"/>
              </a:solidFill>
              <a:latin typeface="Verdana"/>
            </a:endParaRPr>
          </a:p>
          <a:p>
            <a:pPr>
              <a:defRPr/>
            </a:pPr>
            <a:r>
              <a:rPr lang="fi-FI" sz="1400">
                <a:solidFill>
                  <a:srgbClr val="83C9F0"/>
                </a:solidFill>
                <a:latin typeface="Verdana"/>
              </a:rPr>
              <a:t>VASTUUTAHO</a:t>
            </a:r>
            <a:endParaRPr lang="fi-FI" sz="800" b="0" i="0" u="none" strike="noStrike" kern="1200" cap="none" spc="0" normalizeH="0" baseline="0" noProof="0">
              <a:ln>
                <a:noFill/>
              </a:ln>
              <a:solidFill>
                <a:srgbClr val="83C9F0"/>
              </a:solidFill>
              <a:effectLst/>
              <a:uLnTx/>
              <a:uFillTx/>
              <a:latin typeface="Verdana"/>
              <a:ea typeface="Verdana"/>
            </a:endParaRPr>
          </a:p>
        </p:txBody>
      </p:sp>
      <p:sp>
        <p:nvSpPr>
          <p:cNvPr id="80" name="TextBox 12">
            <a:extLst>
              <a:ext uri="{FF2B5EF4-FFF2-40B4-BE49-F238E27FC236}">
                <a16:creationId xmlns:a16="http://schemas.microsoft.com/office/drawing/2014/main" id="{77F13728-C01A-B6F8-E2B6-1E1D0BF5F8DC}"/>
              </a:ext>
            </a:extLst>
          </p:cNvPr>
          <p:cNvSpPr txBox="1"/>
          <p:nvPr/>
        </p:nvSpPr>
        <p:spPr>
          <a:xfrm>
            <a:off x="148185" y="4655252"/>
            <a:ext cx="5837199" cy="1323439"/>
          </a:xfrm>
          <a:prstGeom prst="rect">
            <a:avLst/>
          </a:prstGeom>
          <a:noFill/>
        </p:spPr>
        <p:txBody>
          <a:bodyPr wrap="square" lIns="91440" tIns="45720" rIns="91440" bIns="45720" rtlCol="0" anchor="t">
            <a:spAutoFit/>
          </a:bodyPr>
          <a:lstStyle/>
          <a:p>
            <a:r>
              <a:rPr lang="fi-FI" sz="1100" b="1">
                <a:latin typeface="Verdana" panose="020B0604030504040204" pitchFamily="34" charset="0"/>
                <a:ea typeface="Verdana" panose="020B0604030504040204" pitchFamily="34" charset="0"/>
                <a:cs typeface="Calibri"/>
              </a:rPr>
              <a:t>Turvallinen säilytystila henkilökunnan pyörille</a:t>
            </a:r>
          </a:p>
          <a:p>
            <a:endParaRPr lang="fi-FI" sz="1100">
              <a:latin typeface="Verdana" panose="020B0604030504040204" pitchFamily="34" charset="0"/>
              <a:ea typeface="Verdana" panose="020B0604030504040204" pitchFamily="34" charset="0"/>
              <a:cs typeface="Calibri"/>
            </a:endParaRPr>
          </a:p>
          <a:p>
            <a:r>
              <a:rPr lang="fi-FI" sz="1100">
                <a:latin typeface="Verdana"/>
                <a:ea typeface="Verdana"/>
                <a:cs typeface="Calibri"/>
              </a:rPr>
              <a:t>Kirjasto aloittaa selvitystyön henkilökunnan pyörätallin toteuttamisesta. </a:t>
            </a:r>
          </a:p>
          <a:p>
            <a:r>
              <a:rPr lang="fi-FI" sz="1100">
                <a:latin typeface="Verdana"/>
                <a:ea typeface="Verdana"/>
                <a:cs typeface="Calibri"/>
              </a:rPr>
              <a:t>Säilytystila mahdollistaa työmatkapyörän säilyttämisen turvallisesti työpäivän </a:t>
            </a:r>
            <a:endParaRPr lang="fi-FI">
              <a:latin typeface="Verdana"/>
              <a:ea typeface="Verdana"/>
              <a:cs typeface="Calibri"/>
            </a:endParaRPr>
          </a:p>
          <a:p>
            <a:r>
              <a:rPr lang="fi-FI" sz="1100">
                <a:latin typeface="Verdana"/>
                <a:ea typeface="Verdana"/>
                <a:cs typeface="Calibri"/>
              </a:rPr>
              <a:t>ajan ja kannustaa siten henkilökuntaa liikkumaan työmatkat </a:t>
            </a:r>
            <a:endParaRPr lang="fi-FI">
              <a:latin typeface="Verdana"/>
              <a:ea typeface="Verdana"/>
              <a:cs typeface="Calibri"/>
            </a:endParaRPr>
          </a:p>
          <a:p>
            <a:r>
              <a:rPr lang="fi-FI" sz="1100">
                <a:latin typeface="Verdana"/>
                <a:ea typeface="Verdana"/>
                <a:cs typeface="Calibri"/>
              </a:rPr>
              <a:t>ilmastoystävällisesti pyörällä.</a:t>
            </a:r>
            <a:endParaRPr lang="fi-FI">
              <a:latin typeface="Verdana"/>
              <a:ea typeface="Verdana"/>
            </a:endParaRPr>
          </a:p>
          <a:p>
            <a:endParaRPr lang="en-GB" sz="1100" b="1">
              <a:latin typeface="Verdana" panose="020B0604030504040204" pitchFamily="34" charset="0"/>
              <a:ea typeface="Verdana" panose="020B0604030504040204" pitchFamily="34" charset="0"/>
              <a:cs typeface="Calibri"/>
            </a:endParaRPr>
          </a:p>
        </p:txBody>
      </p:sp>
      <p:sp>
        <p:nvSpPr>
          <p:cNvPr id="82" name="TextBox 15">
            <a:extLst>
              <a:ext uri="{FF2B5EF4-FFF2-40B4-BE49-F238E27FC236}">
                <a16:creationId xmlns:a16="http://schemas.microsoft.com/office/drawing/2014/main" id="{69ADE868-749F-5C22-EF9A-73D220F4C4B3}"/>
              </a:ext>
            </a:extLst>
          </p:cNvPr>
          <p:cNvSpPr txBox="1"/>
          <p:nvPr/>
        </p:nvSpPr>
        <p:spPr>
          <a:xfrm>
            <a:off x="6092633" y="4677600"/>
            <a:ext cx="1878698" cy="769441"/>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fi-FI" sz="1100">
                <a:latin typeface="Verdana" panose="020B0604030504040204" pitchFamily="34" charset="0"/>
                <a:ea typeface="Verdana" panose="020B0604030504040204" pitchFamily="34" charset="0"/>
              </a:rPr>
              <a:t>Selvityksen toteuttaminen /palveluvastaava</a:t>
            </a:r>
          </a:p>
          <a:p>
            <a:pPr marL="285750" indent="-285750">
              <a:buFont typeface="Arial" panose="020B0604020202020204" pitchFamily="34" charset="0"/>
              <a:buChar char="•"/>
            </a:pPr>
            <a:endParaRPr lang="fi-FI" sz="1100">
              <a:latin typeface="Verdana" panose="020B0604030504040204" pitchFamily="34" charset="0"/>
              <a:ea typeface="Verdana" panose="020B0604030504040204" pitchFamily="34" charset="0"/>
            </a:endParaRPr>
          </a:p>
        </p:txBody>
      </p:sp>
      <p:pic>
        <p:nvPicPr>
          <p:cNvPr id="84" name="Graphic 71" descr="Checkmark with solid fill">
            <a:extLst>
              <a:ext uri="{FF2B5EF4-FFF2-40B4-BE49-F238E27FC236}">
                <a16:creationId xmlns:a16="http://schemas.microsoft.com/office/drawing/2014/main" id="{C895F5AD-EBC1-C577-3830-9E6B9969D9A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81008" y="4652696"/>
            <a:ext cx="341586" cy="341586"/>
          </a:xfrm>
          <a:prstGeom prst="rect">
            <a:avLst/>
          </a:prstGeom>
        </p:spPr>
      </p:pic>
      <p:pic>
        <p:nvPicPr>
          <p:cNvPr id="86" name="Graphic 71" descr="Checkmark with solid fill">
            <a:extLst>
              <a:ext uri="{FF2B5EF4-FFF2-40B4-BE49-F238E27FC236}">
                <a16:creationId xmlns:a16="http://schemas.microsoft.com/office/drawing/2014/main" id="{FBFAFE29-EAA7-2E51-809F-BA6ABC108BB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37813" y="5118637"/>
            <a:ext cx="341586" cy="341586"/>
          </a:xfrm>
          <a:prstGeom prst="rect">
            <a:avLst/>
          </a:prstGeom>
        </p:spPr>
      </p:pic>
      <p:pic>
        <p:nvPicPr>
          <p:cNvPr id="7" name="Picture 2">
            <a:extLst>
              <a:ext uri="{FF2B5EF4-FFF2-40B4-BE49-F238E27FC236}">
                <a16:creationId xmlns:a16="http://schemas.microsoft.com/office/drawing/2014/main" id="{739A5444-F04D-C237-DCE9-7FA0D37CEAE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51887" y="6320612"/>
            <a:ext cx="1036142" cy="48815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a:extLst>
              <a:ext uri="{FF2B5EF4-FFF2-40B4-BE49-F238E27FC236}">
                <a16:creationId xmlns:a16="http://schemas.microsoft.com/office/drawing/2014/main" id="{B21363E3-2677-279F-8652-7D51D0472B0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85682" y="6291562"/>
            <a:ext cx="1682909" cy="482960"/>
          </a:xfrm>
          <a:prstGeom prst="rect">
            <a:avLst/>
          </a:prstGeom>
          <a:noFill/>
          <a:extLst>
            <a:ext uri="{909E8E84-426E-40DD-AFC4-6F175D3DCCD1}">
              <a14:hiddenFill xmlns:a14="http://schemas.microsoft.com/office/drawing/2010/main">
                <a:solidFill>
                  <a:srgbClr val="FFFFFF"/>
                </a:solidFill>
              </a14:hiddenFill>
            </a:ext>
          </a:extLst>
        </p:spPr>
      </p:pic>
      <p:pic>
        <p:nvPicPr>
          <p:cNvPr id="68" name="Picture 65" descr="Kuva, joka sisältää kohteen kuvakaappaus, Fontti, musta, Grafiikka&#10;&#10;Kuvaus luotu automaattisesti">
            <a:extLst>
              <a:ext uri="{FF2B5EF4-FFF2-40B4-BE49-F238E27FC236}">
                <a16:creationId xmlns:a16="http://schemas.microsoft.com/office/drawing/2014/main" id="{5F378A78-AED5-0114-C7B3-B3803A6D77A3}"/>
              </a:ext>
            </a:extLst>
          </p:cNvPr>
          <p:cNvPicPr>
            <a:picLocks noChangeAspect="1"/>
          </p:cNvPicPr>
          <p:nvPr/>
        </p:nvPicPr>
        <p:blipFill>
          <a:blip r:embed="rId9"/>
          <a:stretch>
            <a:fillRect/>
          </a:stretch>
        </p:blipFill>
        <p:spPr>
          <a:xfrm>
            <a:off x="10359760" y="5858620"/>
            <a:ext cx="1667763" cy="862003"/>
          </a:xfrm>
          <a:prstGeom prst="rect">
            <a:avLst/>
          </a:prstGeom>
        </p:spPr>
      </p:pic>
      <p:sp>
        <p:nvSpPr>
          <p:cNvPr id="25" name="Tekstiruutu 24">
            <a:extLst>
              <a:ext uri="{FF2B5EF4-FFF2-40B4-BE49-F238E27FC236}">
                <a16:creationId xmlns:a16="http://schemas.microsoft.com/office/drawing/2014/main" id="{F5BCCD76-C2D8-E0A1-B10E-0D49AF5122ED}"/>
              </a:ext>
            </a:extLst>
          </p:cNvPr>
          <p:cNvSpPr txBox="1"/>
          <p:nvPr/>
        </p:nvSpPr>
        <p:spPr>
          <a:xfrm>
            <a:off x="6447971" y="12518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400" b="1">
                <a:solidFill>
                  <a:srgbClr val="34B98B"/>
                </a:solidFill>
                <a:latin typeface="Verdana"/>
              </a:rPr>
              <a:t>HUOMIOITA</a:t>
            </a:r>
            <a:endParaRPr lang="fi-FI"/>
          </a:p>
        </p:txBody>
      </p:sp>
      <p:sp>
        <p:nvSpPr>
          <p:cNvPr id="66" name="Rectangle 27">
            <a:extLst>
              <a:ext uri="{FF2B5EF4-FFF2-40B4-BE49-F238E27FC236}">
                <a16:creationId xmlns:a16="http://schemas.microsoft.com/office/drawing/2014/main" id="{A4C9CDC7-DB31-8FCA-7061-6427397CFA89}"/>
              </a:ext>
            </a:extLst>
          </p:cNvPr>
          <p:cNvSpPr/>
          <p:nvPr/>
        </p:nvSpPr>
        <p:spPr>
          <a:xfrm>
            <a:off x="9607662" y="200432"/>
            <a:ext cx="2536467" cy="11376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00" b="1" u="none" strike="noStrike" kern="1200" cap="none" spc="0" normalizeH="0" baseline="0" noProof="0">
                <a:ln>
                  <a:noFill/>
                </a:ln>
                <a:solidFill>
                  <a:schemeClr val="accent6"/>
                </a:solidFill>
                <a:effectLst/>
                <a:uLnTx/>
                <a:uFillTx/>
                <a:latin typeface="Verdana"/>
                <a:ea typeface="+mn-ea"/>
                <a:cs typeface="+mn-cs"/>
              </a:rPr>
              <a:t>KIRJASTO JA VASTUUHENKILÖT</a:t>
            </a:r>
          </a:p>
        </p:txBody>
      </p:sp>
    </p:spTree>
    <p:extLst>
      <p:ext uri="{BB962C8B-B14F-4D97-AF65-F5344CB8AC3E}">
        <p14:creationId xmlns:p14="http://schemas.microsoft.com/office/powerpoint/2010/main" val="41241474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9432DC-705E-B465-E92A-D60BE184EC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7CEE33-4731-9846-FBB6-F6CE5F2D6F3A}"/>
              </a:ext>
            </a:extLst>
          </p:cNvPr>
          <p:cNvSpPr>
            <a:spLocks noGrp="1"/>
          </p:cNvSpPr>
          <p:nvPr>
            <p:ph type="title"/>
          </p:nvPr>
        </p:nvSpPr>
        <p:spPr>
          <a:xfrm>
            <a:off x="178771" y="6319830"/>
            <a:ext cx="10800000" cy="462898"/>
          </a:xfrm>
        </p:spPr>
        <p:txBody>
          <a:bodyPr/>
          <a:lstStyle/>
          <a:p>
            <a:r>
              <a:rPr lang="fi-FI" sz="2000" b="0">
                <a:solidFill>
                  <a:schemeClr val="accent6"/>
                </a:solidFill>
              </a:rPr>
              <a:t>KIRJASTON KESTÄVYYSLUPAUS JA TOIMENPITEET</a:t>
            </a:r>
          </a:p>
        </p:txBody>
      </p:sp>
      <p:cxnSp>
        <p:nvCxnSpPr>
          <p:cNvPr id="4" name="Straight Connector 3">
            <a:extLst>
              <a:ext uri="{FF2B5EF4-FFF2-40B4-BE49-F238E27FC236}">
                <a16:creationId xmlns:a16="http://schemas.microsoft.com/office/drawing/2014/main" id="{7FD6FC66-96B5-14D7-3AE5-F527E38318E2}"/>
              </a:ext>
            </a:extLst>
          </p:cNvPr>
          <p:cNvCxnSpPr>
            <a:cxnSpLocks/>
          </p:cNvCxnSpPr>
          <p:nvPr/>
        </p:nvCxnSpPr>
        <p:spPr>
          <a:xfrm>
            <a:off x="92431" y="2146699"/>
            <a:ext cx="1171247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802656B-D4F7-A7FF-F5AB-14895D914C34}"/>
              </a:ext>
            </a:extLst>
          </p:cNvPr>
          <p:cNvCxnSpPr>
            <a:cxnSpLocks/>
          </p:cNvCxnSpPr>
          <p:nvPr/>
        </p:nvCxnSpPr>
        <p:spPr>
          <a:xfrm flipH="1" flipV="1">
            <a:off x="6066641" y="1768950"/>
            <a:ext cx="919" cy="4165943"/>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C0DFFC-6572-BC7B-BEEC-779D4917FB72}"/>
              </a:ext>
            </a:extLst>
          </p:cNvPr>
          <p:cNvCxnSpPr>
            <a:cxnSpLocks/>
          </p:cNvCxnSpPr>
          <p:nvPr/>
        </p:nvCxnSpPr>
        <p:spPr>
          <a:xfrm flipH="1" flipV="1">
            <a:off x="8062832" y="1771852"/>
            <a:ext cx="123" cy="420381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B7BF8698-1ED1-9EE3-9B25-B726EF098B51}"/>
              </a:ext>
            </a:extLst>
          </p:cNvPr>
          <p:cNvSpPr txBox="1"/>
          <p:nvPr/>
        </p:nvSpPr>
        <p:spPr>
          <a:xfrm>
            <a:off x="44940" y="127652"/>
            <a:ext cx="2233304" cy="307777"/>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a:ln>
                  <a:noFill/>
                </a:ln>
                <a:solidFill>
                  <a:srgbClr val="7FC200"/>
                </a:solidFill>
                <a:effectLst/>
                <a:uLnTx/>
                <a:uFillTx/>
                <a:latin typeface="Verdana"/>
                <a:ea typeface="+mn-ea"/>
                <a:cs typeface="+mn-cs"/>
              </a:rPr>
              <a:t>KESTÄVYYSLUPAUS </a:t>
            </a:r>
          </a:p>
        </p:txBody>
      </p:sp>
      <p:sp>
        <p:nvSpPr>
          <p:cNvPr id="30" name="Rectangle 29">
            <a:extLst>
              <a:ext uri="{FF2B5EF4-FFF2-40B4-BE49-F238E27FC236}">
                <a16:creationId xmlns:a16="http://schemas.microsoft.com/office/drawing/2014/main" id="{F2D854E2-EF8B-0366-45FC-9FC0E5580F77}"/>
              </a:ext>
            </a:extLst>
          </p:cNvPr>
          <p:cNvSpPr/>
          <p:nvPr/>
        </p:nvSpPr>
        <p:spPr>
          <a:xfrm>
            <a:off x="92431" y="394424"/>
            <a:ext cx="6276979" cy="1137684"/>
          </a:xfrm>
          <a:prstGeom prst="rect">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r>
              <a:rPr lang="fi-FI" b="1">
                <a:solidFill>
                  <a:schemeClr val="tx1"/>
                </a:solidFill>
                <a:latin typeface="Verdana"/>
                <a:ea typeface="Verdana"/>
              </a:rPr>
              <a:t>Kirjasto toimii esimerkkinä kestävyydessä ja kiertotaloudessa.</a:t>
            </a:r>
            <a:endParaRPr kumimoji="0" lang="fi-FI" b="1" i="0" u="none" strike="noStrike" kern="1200" cap="none" spc="0" normalizeH="0" baseline="0" noProof="0">
              <a:ln>
                <a:noFill/>
              </a:ln>
              <a:solidFill>
                <a:schemeClr val="tx1"/>
              </a:solidFill>
              <a:effectLst/>
              <a:uLnTx/>
              <a:uFillTx/>
              <a:latin typeface="Verdana" panose="020B0604030504040204" pitchFamily="34" charset="0"/>
              <a:ea typeface="Verdana" panose="020B0604030504040204" pitchFamily="34" charset="0"/>
            </a:endParaRPr>
          </a:p>
        </p:txBody>
      </p:sp>
      <p:sp>
        <p:nvSpPr>
          <p:cNvPr id="38" name="Text Placeholder 7">
            <a:extLst>
              <a:ext uri="{FF2B5EF4-FFF2-40B4-BE49-F238E27FC236}">
                <a16:creationId xmlns:a16="http://schemas.microsoft.com/office/drawing/2014/main" id="{9327D383-FF0A-4927-2DDD-BF48FBA424BA}"/>
              </a:ext>
            </a:extLst>
          </p:cNvPr>
          <p:cNvSpPr txBox="1">
            <a:spLocks/>
          </p:cNvSpPr>
          <p:nvPr/>
        </p:nvSpPr>
        <p:spPr>
          <a:xfrm>
            <a:off x="6527285" y="402982"/>
            <a:ext cx="3003774" cy="1132550"/>
          </a:xfrm>
          <a:prstGeom prst="rect">
            <a:avLst/>
          </a:prstGeom>
          <a:ln w="38100">
            <a:solidFill>
              <a:schemeClr val="accent4"/>
            </a:solidFill>
          </a:ln>
        </p:spPr>
        <p:txBody>
          <a:bodyPr vert="horz" lIns="0" tIns="0" rIns="0" bIns="0" rtlCol="0" anchor="t">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kumimoji="0" lang="fi-FI" sz="1600" b="0" i="0" u="none" strike="noStrike" kern="1200" cap="none" spc="0" normalizeH="0" baseline="0" noProof="0">
                <a:ln>
                  <a:noFill/>
                </a:ln>
                <a:solidFill>
                  <a:srgbClr val="000000"/>
                </a:solidFill>
                <a:effectLst/>
                <a:uLnTx/>
                <a:uFillTx/>
                <a:latin typeface="Verdana"/>
                <a:ea typeface="+mn-ea"/>
                <a:cs typeface="+mn-cs"/>
              </a:rPr>
              <a:t> </a:t>
            </a:r>
            <a:endParaRPr lang="fi-FI" sz="1400" b="0" i="0" u="none" strike="noStrike" kern="1200" cap="none" spc="0" normalizeH="0" baseline="0" noProof="0">
              <a:ln>
                <a:noFill/>
              </a:ln>
              <a:solidFill>
                <a:srgbClr val="34B98B"/>
              </a:solidFill>
              <a:effectLst/>
              <a:uLnTx/>
              <a:uFillTx/>
              <a:latin typeface="Verdana"/>
              <a:ea typeface="Verdana"/>
            </a:endParaRPr>
          </a:p>
        </p:txBody>
      </p:sp>
      <p:sp>
        <p:nvSpPr>
          <p:cNvPr id="39" name="TextBox 38">
            <a:extLst>
              <a:ext uri="{FF2B5EF4-FFF2-40B4-BE49-F238E27FC236}">
                <a16:creationId xmlns:a16="http://schemas.microsoft.com/office/drawing/2014/main" id="{D75E1F96-191C-B313-0E01-61C325D665F6}"/>
              </a:ext>
            </a:extLst>
          </p:cNvPr>
          <p:cNvSpPr txBox="1"/>
          <p:nvPr/>
        </p:nvSpPr>
        <p:spPr>
          <a:xfrm>
            <a:off x="9822616" y="2455742"/>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0" name="TextBox 39">
            <a:extLst>
              <a:ext uri="{FF2B5EF4-FFF2-40B4-BE49-F238E27FC236}">
                <a16:creationId xmlns:a16="http://schemas.microsoft.com/office/drawing/2014/main" id="{A9F6514E-D680-507B-4925-1E71BD3F99C1}"/>
              </a:ext>
            </a:extLst>
          </p:cNvPr>
          <p:cNvSpPr txBox="1"/>
          <p:nvPr/>
        </p:nvSpPr>
        <p:spPr>
          <a:xfrm>
            <a:off x="9822616" y="2982425"/>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1" name="TextBox 40">
            <a:extLst>
              <a:ext uri="{FF2B5EF4-FFF2-40B4-BE49-F238E27FC236}">
                <a16:creationId xmlns:a16="http://schemas.microsoft.com/office/drawing/2014/main" id="{D5365F63-4FB2-E786-63EC-F9C57BBACEFE}"/>
              </a:ext>
            </a:extLst>
          </p:cNvPr>
          <p:cNvSpPr txBox="1"/>
          <p:nvPr/>
        </p:nvSpPr>
        <p:spPr>
          <a:xfrm>
            <a:off x="9822616" y="2726201"/>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2" name="TextBox 41">
            <a:extLst>
              <a:ext uri="{FF2B5EF4-FFF2-40B4-BE49-F238E27FC236}">
                <a16:creationId xmlns:a16="http://schemas.microsoft.com/office/drawing/2014/main" id="{7FE77C2E-3F5D-8AD7-8DFF-76CBCD817339}"/>
              </a:ext>
            </a:extLst>
          </p:cNvPr>
          <p:cNvSpPr txBox="1"/>
          <p:nvPr/>
        </p:nvSpPr>
        <p:spPr>
          <a:xfrm>
            <a:off x="145899" y="1759511"/>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TOIMENPIDE</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cxnSp>
        <p:nvCxnSpPr>
          <p:cNvPr id="44" name="Straight Connector 43">
            <a:extLst>
              <a:ext uri="{FF2B5EF4-FFF2-40B4-BE49-F238E27FC236}">
                <a16:creationId xmlns:a16="http://schemas.microsoft.com/office/drawing/2014/main" id="{C36E3FBF-A3AB-F269-974F-69C76CC1F22B}"/>
              </a:ext>
            </a:extLst>
          </p:cNvPr>
          <p:cNvCxnSpPr>
            <a:cxnSpLocks/>
          </p:cNvCxnSpPr>
          <p:nvPr/>
        </p:nvCxnSpPr>
        <p:spPr>
          <a:xfrm>
            <a:off x="92431" y="3289977"/>
            <a:ext cx="1165760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1A38335-EA11-D1D5-52BB-09A8D7D1ADDC}"/>
              </a:ext>
            </a:extLst>
          </p:cNvPr>
          <p:cNvCxnSpPr>
            <a:cxnSpLocks/>
          </p:cNvCxnSpPr>
          <p:nvPr/>
        </p:nvCxnSpPr>
        <p:spPr>
          <a:xfrm>
            <a:off x="145899" y="4419675"/>
            <a:ext cx="11604141"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47" name="Picture 46">
            <a:extLst>
              <a:ext uri="{FF2B5EF4-FFF2-40B4-BE49-F238E27FC236}">
                <a16:creationId xmlns:a16="http://schemas.microsoft.com/office/drawing/2014/main" id="{92A1D212-C4AE-69D7-32C6-E8F152185811}"/>
              </a:ext>
            </a:extLst>
          </p:cNvPr>
          <p:cNvPicPr>
            <a:picLocks noChangeAspect="1"/>
          </p:cNvPicPr>
          <p:nvPr/>
        </p:nvPicPr>
        <p:blipFill>
          <a:blip r:embed="rId2"/>
          <a:stretch>
            <a:fillRect/>
          </a:stretch>
        </p:blipFill>
        <p:spPr>
          <a:xfrm>
            <a:off x="9081665" y="2264010"/>
            <a:ext cx="198661" cy="340562"/>
          </a:xfrm>
          <a:prstGeom prst="rect">
            <a:avLst/>
          </a:prstGeom>
        </p:spPr>
      </p:pic>
      <p:pic>
        <p:nvPicPr>
          <p:cNvPr id="48" name="Picture 47">
            <a:extLst>
              <a:ext uri="{FF2B5EF4-FFF2-40B4-BE49-F238E27FC236}">
                <a16:creationId xmlns:a16="http://schemas.microsoft.com/office/drawing/2014/main" id="{BC7452FB-32A8-C73C-743B-F8D8ADE0E008}"/>
              </a:ext>
            </a:extLst>
          </p:cNvPr>
          <p:cNvPicPr>
            <a:picLocks noChangeAspect="1"/>
          </p:cNvPicPr>
          <p:nvPr/>
        </p:nvPicPr>
        <p:blipFill>
          <a:blip r:embed="rId3"/>
          <a:stretch>
            <a:fillRect/>
          </a:stretch>
        </p:blipFill>
        <p:spPr>
          <a:xfrm>
            <a:off x="9000695" y="2690239"/>
            <a:ext cx="407734" cy="407734"/>
          </a:xfrm>
          <a:prstGeom prst="rect">
            <a:avLst/>
          </a:prstGeom>
        </p:spPr>
      </p:pic>
      <p:pic>
        <p:nvPicPr>
          <p:cNvPr id="50" name="Picture 49">
            <a:extLst>
              <a:ext uri="{FF2B5EF4-FFF2-40B4-BE49-F238E27FC236}">
                <a16:creationId xmlns:a16="http://schemas.microsoft.com/office/drawing/2014/main" id="{243F5C2B-41E0-5ADE-1803-5F888CEF1249}"/>
              </a:ext>
            </a:extLst>
          </p:cNvPr>
          <p:cNvPicPr>
            <a:picLocks noChangeAspect="1"/>
          </p:cNvPicPr>
          <p:nvPr/>
        </p:nvPicPr>
        <p:blipFill>
          <a:blip r:embed="rId4"/>
          <a:stretch>
            <a:fillRect/>
          </a:stretch>
        </p:blipFill>
        <p:spPr>
          <a:xfrm>
            <a:off x="8448317" y="2415400"/>
            <a:ext cx="164606" cy="170703"/>
          </a:xfrm>
          <a:prstGeom prst="rect">
            <a:avLst/>
          </a:prstGeom>
        </p:spPr>
      </p:pic>
      <p:pic>
        <p:nvPicPr>
          <p:cNvPr id="51" name="Picture 50">
            <a:extLst>
              <a:ext uri="{FF2B5EF4-FFF2-40B4-BE49-F238E27FC236}">
                <a16:creationId xmlns:a16="http://schemas.microsoft.com/office/drawing/2014/main" id="{70A163DC-9E52-7B7F-1D7F-A08A4BD224ED}"/>
              </a:ext>
            </a:extLst>
          </p:cNvPr>
          <p:cNvPicPr>
            <a:picLocks noChangeAspect="1"/>
          </p:cNvPicPr>
          <p:nvPr/>
        </p:nvPicPr>
        <p:blipFill>
          <a:blip r:embed="rId4"/>
          <a:stretch>
            <a:fillRect/>
          </a:stretch>
        </p:blipFill>
        <p:spPr>
          <a:xfrm>
            <a:off x="8448317" y="2845337"/>
            <a:ext cx="164606" cy="170703"/>
          </a:xfrm>
          <a:prstGeom prst="rect">
            <a:avLst/>
          </a:prstGeom>
        </p:spPr>
      </p:pic>
      <p:pic>
        <p:nvPicPr>
          <p:cNvPr id="52" name="Picture 51">
            <a:extLst>
              <a:ext uri="{FF2B5EF4-FFF2-40B4-BE49-F238E27FC236}">
                <a16:creationId xmlns:a16="http://schemas.microsoft.com/office/drawing/2014/main" id="{850E9F95-2291-64A3-05E9-4D26DB39691F}"/>
              </a:ext>
            </a:extLst>
          </p:cNvPr>
          <p:cNvPicPr>
            <a:picLocks noChangeAspect="1"/>
          </p:cNvPicPr>
          <p:nvPr/>
        </p:nvPicPr>
        <p:blipFill>
          <a:blip r:embed="rId4"/>
          <a:stretch>
            <a:fillRect/>
          </a:stretch>
        </p:blipFill>
        <p:spPr>
          <a:xfrm>
            <a:off x="9657689" y="2537453"/>
            <a:ext cx="164606" cy="170703"/>
          </a:xfrm>
          <a:prstGeom prst="rect">
            <a:avLst/>
          </a:prstGeom>
        </p:spPr>
      </p:pic>
      <p:pic>
        <p:nvPicPr>
          <p:cNvPr id="53" name="Picture 52">
            <a:extLst>
              <a:ext uri="{FF2B5EF4-FFF2-40B4-BE49-F238E27FC236}">
                <a16:creationId xmlns:a16="http://schemas.microsoft.com/office/drawing/2014/main" id="{00F70EB5-303E-269F-254A-7D6C1A9A75C2}"/>
              </a:ext>
            </a:extLst>
          </p:cNvPr>
          <p:cNvPicPr>
            <a:picLocks noChangeAspect="1"/>
          </p:cNvPicPr>
          <p:nvPr/>
        </p:nvPicPr>
        <p:blipFill>
          <a:blip r:embed="rId4"/>
          <a:stretch>
            <a:fillRect/>
          </a:stretch>
        </p:blipFill>
        <p:spPr>
          <a:xfrm>
            <a:off x="9661745" y="2787252"/>
            <a:ext cx="164606" cy="170703"/>
          </a:xfrm>
          <a:prstGeom prst="rect">
            <a:avLst/>
          </a:prstGeom>
        </p:spPr>
      </p:pic>
      <p:pic>
        <p:nvPicPr>
          <p:cNvPr id="54" name="Picture 53">
            <a:extLst>
              <a:ext uri="{FF2B5EF4-FFF2-40B4-BE49-F238E27FC236}">
                <a16:creationId xmlns:a16="http://schemas.microsoft.com/office/drawing/2014/main" id="{460C851F-E134-72EF-23DC-0B9A81F4EF93}"/>
              </a:ext>
            </a:extLst>
          </p:cNvPr>
          <p:cNvPicPr>
            <a:picLocks noChangeAspect="1"/>
          </p:cNvPicPr>
          <p:nvPr/>
        </p:nvPicPr>
        <p:blipFill>
          <a:blip r:embed="rId4"/>
          <a:stretch>
            <a:fillRect/>
          </a:stretch>
        </p:blipFill>
        <p:spPr>
          <a:xfrm>
            <a:off x="9661745" y="3068609"/>
            <a:ext cx="164606" cy="170703"/>
          </a:xfrm>
          <a:prstGeom prst="rect">
            <a:avLst/>
          </a:prstGeom>
        </p:spPr>
      </p:pic>
      <p:sp>
        <p:nvSpPr>
          <p:cNvPr id="55" name="TextBox 54">
            <a:extLst>
              <a:ext uri="{FF2B5EF4-FFF2-40B4-BE49-F238E27FC236}">
                <a16:creationId xmlns:a16="http://schemas.microsoft.com/office/drawing/2014/main" id="{C736030A-434C-6BA8-9454-BFD7369B4AC6}"/>
              </a:ext>
            </a:extLst>
          </p:cNvPr>
          <p:cNvSpPr txBox="1"/>
          <p:nvPr/>
        </p:nvSpPr>
        <p:spPr>
          <a:xfrm>
            <a:off x="8238947" y="1809469"/>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VAIKUTUS</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56" name="TextBox 55">
            <a:extLst>
              <a:ext uri="{FF2B5EF4-FFF2-40B4-BE49-F238E27FC236}">
                <a16:creationId xmlns:a16="http://schemas.microsoft.com/office/drawing/2014/main" id="{B11F1F18-3541-C58D-9451-F72ADDECB3C3}"/>
              </a:ext>
            </a:extLst>
          </p:cNvPr>
          <p:cNvSpPr txBox="1"/>
          <p:nvPr/>
        </p:nvSpPr>
        <p:spPr>
          <a:xfrm>
            <a:off x="9531059" y="1799766"/>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AJOITUS</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58" name="Picture 57">
            <a:extLst>
              <a:ext uri="{FF2B5EF4-FFF2-40B4-BE49-F238E27FC236}">
                <a16:creationId xmlns:a16="http://schemas.microsoft.com/office/drawing/2014/main" id="{DC13EBD8-EC45-3171-A7A9-93B0041CDFAE}"/>
              </a:ext>
            </a:extLst>
          </p:cNvPr>
          <p:cNvPicPr>
            <a:picLocks noChangeAspect="1"/>
          </p:cNvPicPr>
          <p:nvPr/>
        </p:nvPicPr>
        <p:blipFill>
          <a:blip r:embed="rId3"/>
          <a:stretch>
            <a:fillRect/>
          </a:stretch>
        </p:blipFill>
        <p:spPr>
          <a:xfrm>
            <a:off x="8990245" y="3807683"/>
            <a:ext cx="407734" cy="407734"/>
          </a:xfrm>
          <a:prstGeom prst="rect">
            <a:avLst/>
          </a:prstGeom>
        </p:spPr>
      </p:pic>
      <p:pic>
        <p:nvPicPr>
          <p:cNvPr id="59" name="Picture 58">
            <a:extLst>
              <a:ext uri="{FF2B5EF4-FFF2-40B4-BE49-F238E27FC236}">
                <a16:creationId xmlns:a16="http://schemas.microsoft.com/office/drawing/2014/main" id="{4A8B409D-DD3A-3021-D59E-F0C6FC68B4F5}"/>
              </a:ext>
            </a:extLst>
          </p:cNvPr>
          <p:cNvPicPr>
            <a:picLocks noChangeAspect="1"/>
          </p:cNvPicPr>
          <p:nvPr/>
        </p:nvPicPr>
        <p:blipFill>
          <a:blip r:embed="rId4"/>
          <a:stretch>
            <a:fillRect/>
          </a:stretch>
        </p:blipFill>
        <p:spPr>
          <a:xfrm>
            <a:off x="8437867" y="3532844"/>
            <a:ext cx="164606" cy="170703"/>
          </a:xfrm>
          <a:prstGeom prst="rect">
            <a:avLst/>
          </a:prstGeom>
        </p:spPr>
      </p:pic>
      <p:pic>
        <p:nvPicPr>
          <p:cNvPr id="60" name="Picture 59">
            <a:extLst>
              <a:ext uri="{FF2B5EF4-FFF2-40B4-BE49-F238E27FC236}">
                <a16:creationId xmlns:a16="http://schemas.microsoft.com/office/drawing/2014/main" id="{5DD7A6F8-622B-2370-D061-686D6E95CD00}"/>
              </a:ext>
            </a:extLst>
          </p:cNvPr>
          <p:cNvPicPr>
            <a:picLocks noChangeAspect="1"/>
          </p:cNvPicPr>
          <p:nvPr/>
        </p:nvPicPr>
        <p:blipFill>
          <a:blip r:embed="rId4"/>
          <a:stretch>
            <a:fillRect/>
          </a:stretch>
        </p:blipFill>
        <p:spPr>
          <a:xfrm>
            <a:off x="8437867" y="3962781"/>
            <a:ext cx="164606" cy="170703"/>
          </a:xfrm>
          <a:prstGeom prst="rect">
            <a:avLst/>
          </a:prstGeom>
        </p:spPr>
      </p:pic>
      <p:pic>
        <p:nvPicPr>
          <p:cNvPr id="61" name="Picture 60">
            <a:extLst>
              <a:ext uri="{FF2B5EF4-FFF2-40B4-BE49-F238E27FC236}">
                <a16:creationId xmlns:a16="http://schemas.microsoft.com/office/drawing/2014/main" id="{BEC02AA5-8D4B-6EA1-57D2-84AD7FD42B47}"/>
              </a:ext>
            </a:extLst>
          </p:cNvPr>
          <p:cNvPicPr>
            <a:picLocks noChangeAspect="1"/>
          </p:cNvPicPr>
          <p:nvPr/>
        </p:nvPicPr>
        <p:blipFill>
          <a:blip r:embed="rId3"/>
          <a:stretch>
            <a:fillRect/>
          </a:stretch>
        </p:blipFill>
        <p:spPr>
          <a:xfrm>
            <a:off x="8986699" y="4950370"/>
            <a:ext cx="407734" cy="407734"/>
          </a:xfrm>
          <a:prstGeom prst="rect">
            <a:avLst/>
          </a:prstGeom>
        </p:spPr>
      </p:pic>
      <p:pic>
        <p:nvPicPr>
          <p:cNvPr id="62" name="Picture 61">
            <a:extLst>
              <a:ext uri="{FF2B5EF4-FFF2-40B4-BE49-F238E27FC236}">
                <a16:creationId xmlns:a16="http://schemas.microsoft.com/office/drawing/2014/main" id="{97467EF5-CFFC-49FD-AA25-25C82C87BFC2}"/>
              </a:ext>
            </a:extLst>
          </p:cNvPr>
          <p:cNvPicPr>
            <a:picLocks noChangeAspect="1"/>
          </p:cNvPicPr>
          <p:nvPr/>
        </p:nvPicPr>
        <p:blipFill>
          <a:blip r:embed="rId4"/>
          <a:stretch>
            <a:fillRect/>
          </a:stretch>
        </p:blipFill>
        <p:spPr>
          <a:xfrm>
            <a:off x="8434321" y="4675531"/>
            <a:ext cx="164606" cy="170703"/>
          </a:xfrm>
          <a:prstGeom prst="rect">
            <a:avLst/>
          </a:prstGeom>
        </p:spPr>
      </p:pic>
      <p:pic>
        <p:nvPicPr>
          <p:cNvPr id="63" name="Picture 62">
            <a:extLst>
              <a:ext uri="{FF2B5EF4-FFF2-40B4-BE49-F238E27FC236}">
                <a16:creationId xmlns:a16="http://schemas.microsoft.com/office/drawing/2014/main" id="{E60927DB-871D-BF1E-C251-AB60C9FFB331}"/>
              </a:ext>
            </a:extLst>
          </p:cNvPr>
          <p:cNvPicPr>
            <a:picLocks noChangeAspect="1"/>
          </p:cNvPicPr>
          <p:nvPr/>
        </p:nvPicPr>
        <p:blipFill>
          <a:blip r:embed="rId4"/>
          <a:stretch>
            <a:fillRect/>
          </a:stretch>
        </p:blipFill>
        <p:spPr>
          <a:xfrm>
            <a:off x="8434321" y="5105468"/>
            <a:ext cx="164606" cy="170703"/>
          </a:xfrm>
          <a:prstGeom prst="rect">
            <a:avLst/>
          </a:prstGeom>
        </p:spPr>
      </p:pic>
      <p:pic>
        <p:nvPicPr>
          <p:cNvPr id="64" name="Picture 63">
            <a:extLst>
              <a:ext uri="{FF2B5EF4-FFF2-40B4-BE49-F238E27FC236}">
                <a16:creationId xmlns:a16="http://schemas.microsoft.com/office/drawing/2014/main" id="{AFA64798-1753-F15E-D5C9-7F702A00BC7F}"/>
              </a:ext>
            </a:extLst>
          </p:cNvPr>
          <p:cNvPicPr>
            <a:picLocks noChangeAspect="1"/>
          </p:cNvPicPr>
          <p:nvPr/>
        </p:nvPicPr>
        <p:blipFill>
          <a:blip r:embed="rId2"/>
          <a:stretch>
            <a:fillRect/>
          </a:stretch>
        </p:blipFill>
        <p:spPr>
          <a:xfrm>
            <a:off x="9071214" y="3514251"/>
            <a:ext cx="198661" cy="340562"/>
          </a:xfrm>
          <a:prstGeom prst="rect">
            <a:avLst/>
          </a:prstGeom>
        </p:spPr>
      </p:pic>
      <p:pic>
        <p:nvPicPr>
          <p:cNvPr id="65" name="Picture 64">
            <a:extLst>
              <a:ext uri="{FF2B5EF4-FFF2-40B4-BE49-F238E27FC236}">
                <a16:creationId xmlns:a16="http://schemas.microsoft.com/office/drawing/2014/main" id="{E15BEBC9-305F-2359-D731-067E9572150C}"/>
              </a:ext>
            </a:extLst>
          </p:cNvPr>
          <p:cNvPicPr>
            <a:picLocks noChangeAspect="1"/>
          </p:cNvPicPr>
          <p:nvPr/>
        </p:nvPicPr>
        <p:blipFill>
          <a:blip r:embed="rId2"/>
          <a:stretch>
            <a:fillRect/>
          </a:stretch>
        </p:blipFill>
        <p:spPr>
          <a:xfrm>
            <a:off x="9056847" y="4590601"/>
            <a:ext cx="198661" cy="340562"/>
          </a:xfrm>
          <a:prstGeom prst="rect">
            <a:avLst/>
          </a:prstGeom>
        </p:spPr>
      </p:pic>
      <p:cxnSp>
        <p:nvCxnSpPr>
          <p:cNvPr id="3" name="Straight Connector 2">
            <a:extLst>
              <a:ext uri="{FF2B5EF4-FFF2-40B4-BE49-F238E27FC236}">
                <a16:creationId xmlns:a16="http://schemas.microsoft.com/office/drawing/2014/main" id="{D9498161-9C4E-F7F9-FAF2-29CB3C5ADDC6}"/>
              </a:ext>
            </a:extLst>
          </p:cNvPr>
          <p:cNvCxnSpPr>
            <a:cxnSpLocks/>
          </p:cNvCxnSpPr>
          <p:nvPr/>
        </p:nvCxnSpPr>
        <p:spPr>
          <a:xfrm flipH="1" flipV="1">
            <a:off x="9544876" y="1766013"/>
            <a:ext cx="919" cy="4165943"/>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Text Placeholder 7">
            <a:extLst>
              <a:ext uri="{FF2B5EF4-FFF2-40B4-BE49-F238E27FC236}">
                <a16:creationId xmlns:a16="http://schemas.microsoft.com/office/drawing/2014/main" id="{80F50303-0BE6-DC28-CF5A-86ED443F09A0}"/>
              </a:ext>
            </a:extLst>
          </p:cNvPr>
          <p:cNvSpPr txBox="1">
            <a:spLocks/>
          </p:cNvSpPr>
          <p:nvPr/>
        </p:nvSpPr>
        <p:spPr>
          <a:xfrm>
            <a:off x="9688934" y="401988"/>
            <a:ext cx="2342009" cy="1137486"/>
          </a:xfrm>
          <a:prstGeom prst="rect">
            <a:avLst/>
          </a:prstGeom>
          <a:ln w="3175">
            <a:solidFill>
              <a:schemeClr val="accent4"/>
            </a:solidFill>
          </a:ln>
        </p:spPr>
        <p:txBody>
          <a:bodyPr vert="horz" lIns="0" tIns="0" rIns="0" bIns="0" rtlCol="0">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kumimoji="0" lang="fi-FI" sz="1600" b="0" i="0" u="none" strike="noStrike" kern="1200" cap="none" spc="0" normalizeH="0" baseline="0" noProof="0">
                <a:ln>
                  <a:noFill/>
                </a:ln>
                <a:solidFill>
                  <a:srgbClr val="000000"/>
                </a:solidFill>
                <a:effectLst/>
                <a:uLnTx/>
                <a:uFillTx/>
                <a:latin typeface="Verdana"/>
                <a:ea typeface="+mn-ea"/>
                <a:cs typeface="+mn-cs"/>
              </a:rPr>
              <a:t> </a:t>
            </a:r>
            <a:endParaRPr kumimoji="0" lang="fi-FI" sz="1400" b="0" i="0" u="none" strike="noStrike" kern="1200" cap="none" spc="0" normalizeH="0" baseline="0" noProof="0">
              <a:ln>
                <a:noFill/>
              </a:ln>
              <a:solidFill>
                <a:srgbClr val="34B98B"/>
              </a:solidFill>
              <a:effectLst/>
              <a:uLnTx/>
              <a:uFillTx/>
              <a:latin typeface="Verdana"/>
              <a:ea typeface="+mn-ea"/>
              <a:cs typeface="+mn-cs"/>
            </a:endParaRPr>
          </a:p>
        </p:txBody>
      </p:sp>
      <p:sp>
        <p:nvSpPr>
          <p:cNvPr id="11" name="TextBox 10">
            <a:extLst>
              <a:ext uri="{FF2B5EF4-FFF2-40B4-BE49-F238E27FC236}">
                <a16:creationId xmlns:a16="http://schemas.microsoft.com/office/drawing/2014/main" id="{0D3AF1CF-CF5A-4005-2639-E627CA6FBFAC}"/>
              </a:ext>
            </a:extLst>
          </p:cNvPr>
          <p:cNvSpPr txBox="1"/>
          <p:nvPr/>
        </p:nvSpPr>
        <p:spPr>
          <a:xfrm>
            <a:off x="6529614" y="577546"/>
            <a:ext cx="3344677" cy="769441"/>
          </a:xfrm>
          <a:prstGeom prst="rect">
            <a:avLst/>
          </a:prstGeom>
          <a:noFill/>
        </p:spPr>
        <p:txBody>
          <a:bodyPr wrap="square" lIns="91440" tIns="45720" rIns="91440" bIns="45720" rtlCol="0" anchor="t">
            <a:spAutoFit/>
          </a:bodyPr>
          <a:lstStyle/>
          <a:p>
            <a:r>
              <a:rPr lang="fi-FI" sz="1100">
                <a:latin typeface="Verdana" panose="020B0604030504040204" pitchFamily="34" charset="0"/>
                <a:ea typeface="Verdana" panose="020B0604030504040204" pitchFamily="34" charset="0"/>
              </a:rPr>
              <a:t>Ollaan itse aktiivisia jalanjäljen pienentämisessä ja toimitaan siten esimerkkinä asukkaille ja yhteistyökumppaneille</a:t>
            </a:r>
          </a:p>
        </p:txBody>
      </p:sp>
      <p:sp>
        <p:nvSpPr>
          <p:cNvPr id="12" name="TextBox 11">
            <a:extLst>
              <a:ext uri="{FF2B5EF4-FFF2-40B4-BE49-F238E27FC236}">
                <a16:creationId xmlns:a16="http://schemas.microsoft.com/office/drawing/2014/main" id="{D09A51C9-1E26-9427-9514-7787B90C5B16}"/>
              </a:ext>
            </a:extLst>
          </p:cNvPr>
          <p:cNvSpPr txBox="1"/>
          <p:nvPr/>
        </p:nvSpPr>
        <p:spPr>
          <a:xfrm>
            <a:off x="9714447" y="430744"/>
            <a:ext cx="1830861" cy="769441"/>
          </a:xfrm>
          <a:prstGeom prst="rect">
            <a:avLst/>
          </a:prstGeom>
          <a:noFill/>
        </p:spPr>
        <p:txBody>
          <a:bodyPr wrap="square" lIns="91440" tIns="45720" rIns="91440" bIns="45720" rtlCol="0" anchor="t">
            <a:spAutoFit/>
          </a:bodyPr>
          <a:lstStyle/>
          <a:p>
            <a:r>
              <a:rPr lang="fi-FI" sz="1100" b="1">
                <a:latin typeface="Verdana"/>
                <a:ea typeface="Verdana"/>
              </a:rPr>
              <a:t>Turun kirjasto</a:t>
            </a:r>
          </a:p>
          <a:p>
            <a:endParaRPr lang="fi-FI" sz="1100" b="1">
              <a:latin typeface="Verdana"/>
              <a:ea typeface="Verdana"/>
            </a:endParaRPr>
          </a:p>
          <a:p>
            <a:r>
              <a:rPr lang="fi-FI" sz="1100">
                <a:latin typeface="Verdana"/>
                <a:ea typeface="Verdana"/>
              </a:rPr>
              <a:t>Vastuuhenkilö Rebekka </a:t>
            </a:r>
            <a:r>
              <a:rPr lang="fi-FI" sz="1100" err="1">
                <a:latin typeface="Verdana"/>
                <a:ea typeface="Verdana"/>
              </a:rPr>
              <a:t>Pilppula</a:t>
            </a:r>
            <a:endParaRPr lang="fi-FI" sz="1100">
              <a:latin typeface="Verdana"/>
              <a:ea typeface="Verdana"/>
            </a:endParaRPr>
          </a:p>
        </p:txBody>
      </p:sp>
      <p:sp>
        <p:nvSpPr>
          <p:cNvPr id="6" name="TextBox 5">
            <a:extLst>
              <a:ext uri="{FF2B5EF4-FFF2-40B4-BE49-F238E27FC236}">
                <a16:creationId xmlns:a16="http://schemas.microsoft.com/office/drawing/2014/main" id="{D95AC5A9-45BB-C62A-5C0F-7E4D411ED3FF}"/>
              </a:ext>
            </a:extLst>
          </p:cNvPr>
          <p:cNvSpPr txBox="1"/>
          <p:nvPr/>
        </p:nvSpPr>
        <p:spPr>
          <a:xfrm>
            <a:off x="9798602" y="2180445"/>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8" name="Picture 7">
            <a:extLst>
              <a:ext uri="{FF2B5EF4-FFF2-40B4-BE49-F238E27FC236}">
                <a16:creationId xmlns:a16="http://schemas.microsoft.com/office/drawing/2014/main" id="{E7A1A1DE-9587-F1EA-6D25-770A69A0F2F9}"/>
              </a:ext>
            </a:extLst>
          </p:cNvPr>
          <p:cNvPicPr>
            <a:picLocks noChangeAspect="1"/>
          </p:cNvPicPr>
          <p:nvPr/>
        </p:nvPicPr>
        <p:blipFill>
          <a:blip r:embed="rId4"/>
          <a:stretch>
            <a:fillRect/>
          </a:stretch>
        </p:blipFill>
        <p:spPr>
          <a:xfrm>
            <a:off x="9657689" y="2268862"/>
            <a:ext cx="164606" cy="170703"/>
          </a:xfrm>
          <a:prstGeom prst="rect">
            <a:avLst/>
          </a:prstGeom>
        </p:spPr>
      </p:pic>
      <p:sp>
        <p:nvSpPr>
          <p:cNvPr id="9" name="TextBox 8">
            <a:extLst>
              <a:ext uri="{FF2B5EF4-FFF2-40B4-BE49-F238E27FC236}">
                <a16:creationId xmlns:a16="http://schemas.microsoft.com/office/drawing/2014/main" id="{6FE49E6C-CCB6-9B14-62ED-9699E9D46D13}"/>
              </a:ext>
            </a:extLst>
          </p:cNvPr>
          <p:cNvSpPr txBox="1"/>
          <p:nvPr/>
        </p:nvSpPr>
        <p:spPr>
          <a:xfrm>
            <a:off x="9835163" y="3593217"/>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19" name="TextBox 18">
            <a:extLst>
              <a:ext uri="{FF2B5EF4-FFF2-40B4-BE49-F238E27FC236}">
                <a16:creationId xmlns:a16="http://schemas.microsoft.com/office/drawing/2014/main" id="{EE4F644C-899C-D336-8A01-46C95E37FB1A}"/>
              </a:ext>
            </a:extLst>
          </p:cNvPr>
          <p:cNvSpPr txBox="1"/>
          <p:nvPr/>
        </p:nvSpPr>
        <p:spPr>
          <a:xfrm>
            <a:off x="9835163" y="4119900"/>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20" name="TextBox 19">
            <a:extLst>
              <a:ext uri="{FF2B5EF4-FFF2-40B4-BE49-F238E27FC236}">
                <a16:creationId xmlns:a16="http://schemas.microsoft.com/office/drawing/2014/main" id="{0D0502EE-BD22-0CE1-BD66-38E8024E207E}"/>
              </a:ext>
            </a:extLst>
          </p:cNvPr>
          <p:cNvSpPr txBox="1"/>
          <p:nvPr/>
        </p:nvSpPr>
        <p:spPr>
          <a:xfrm>
            <a:off x="9835163" y="3863676"/>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21" name="Picture 20">
            <a:extLst>
              <a:ext uri="{FF2B5EF4-FFF2-40B4-BE49-F238E27FC236}">
                <a16:creationId xmlns:a16="http://schemas.microsoft.com/office/drawing/2014/main" id="{E7566139-B97B-5813-751D-A179032D2E47}"/>
              </a:ext>
            </a:extLst>
          </p:cNvPr>
          <p:cNvPicPr>
            <a:picLocks noChangeAspect="1"/>
          </p:cNvPicPr>
          <p:nvPr/>
        </p:nvPicPr>
        <p:blipFill>
          <a:blip r:embed="rId4"/>
          <a:stretch>
            <a:fillRect/>
          </a:stretch>
        </p:blipFill>
        <p:spPr>
          <a:xfrm>
            <a:off x="9670236" y="3674928"/>
            <a:ext cx="164606" cy="170703"/>
          </a:xfrm>
          <a:prstGeom prst="rect">
            <a:avLst/>
          </a:prstGeom>
        </p:spPr>
      </p:pic>
      <p:pic>
        <p:nvPicPr>
          <p:cNvPr id="22" name="Picture 21">
            <a:extLst>
              <a:ext uri="{FF2B5EF4-FFF2-40B4-BE49-F238E27FC236}">
                <a16:creationId xmlns:a16="http://schemas.microsoft.com/office/drawing/2014/main" id="{08C041BC-0105-0087-5BFD-74F37B7DE425}"/>
              </a:ext>
            </a:extLst>
          </p:cNvPr>
          <p:cNvPicPr>
            <a:picLocks noChangeAspect="1"/>
          </p:cNvPicPr>
          <p:nvPr/>
        </p:nvPicPr>
        <p:blipFill>
          <a:blip r:embed="rId4"/>
          <a:stretch>
            <a:fillRect/>
          </a:stretch>
        </p:blipFill>
        <p:spPr>
          <a:xfrm>
            <a:off x="9674292" y="3924727"/>
            <a:ext cx="164606" cy="170703"/>
          </a:xfrm>
          <a:prstGeom prst="rect">
            <a:avLst/>
          </a:prstGeom>
        </p:spPr>
      </p:pic>
      <p:pic>
        <p:nvPicPr>
          <p:cNvPr id="23" name="Picture 22">
            <a:extLst>
              <a:ext uri="{FF2B5EF4-FFF2-40B4-BE49-F238E27FC236}">
                <a16:creationId xmlns:a16="http://schemas.microsoft.com/office/drawing/2014/main" id="{D5F5DD6C-E7F1-B7C3-CD93-31263E3C422E}"/>
              </a:ext>
            </a:extLst>
          </p:cNvPr>
          <p:cNvPicPr>
            <a:picLocks noChangeAspect="1"/>
          </p:cNvPicPr>
          <p:nvPr/>
        </p:nvPicPr>
        <p:blipFill>
          <a:blip r:embed="rId4"/>
          <a:stretch>
            <a:fillRect/>
          </a:stretch>
        </p:blipFill>
        <p:spPr>
          <a:xfrm>
            <a:off x="9674292" y="4206084"/>
            <a:ext cx="164606" cy="170703"/>
          </a:xfrm>
          <a:prstGeom prst="rect">
            <a:avLst/>
          </a:prstGeom>
        </p:spPr>
      </p:pic>
      <p:sp>
        <p:nvSpPr>
          <p:cNvPr id="24" name="TextBox 23">
            <a:extLst>
              <a:ext uri="{FF2B5EF4-FFF2-40B4-BE49-F238E27FC236}">
                <a16:creationId xmlns:a16="http://schemas.microsoft.com/office/drawing/2014/main" id="{6932D8F2-DBC4-733A-7737-B74B46A0BB33}"/>
              </a:ext>
            </a:extLst>
          </p:cNvPr>
          <p:cNvSpPr txBox="1"/>
          <p:nvPr/>
        </p:nvSpPr>
        <p:spPr>
          <a:xfrm>
            <a:off x="9811149" y="3317920"/>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27" name="Picture 26">
            <a:extLst>
              <a:ext uri="{FF2B5EF4-FFF2-40B4-BE49-F238E27FC236}">
                <a16:creationId xmlns:a16="http://schemas.microsoft.com/office/drawing/2014/main" id="{38652928-E578-96A2-6996-3DDE46C9D3FE}"/>
              </a:ext>
            </a:extLst>
          </p:cNvPr>
          <p:cNvPicPr>
            <a:picLocks noChangeAspect="1"/>
          </p:cNvPicPr>
          <p:nvPr/>
        </p:nvPicPr>
        <p:blipFill>
          <a:blip r:embed="rId4"/>
          <a:stretch>
            <a:fillRect/>
          </a:stretch>
        </p:blipFill>
        <p:spPr>
          <a:xfrm>
            <a:off x="9670236" y="3406337"/>
            <a:ext cx="164606" cy="170703"/>
          </a:xfrm>
          <a:prstGeom prst="rect">
            <a:avLst/>
          </a:prstGeom>
        </p:spPr>
      </p:pic>
      <p:sp>
        <p:nvSpPr>
          <p:cNvPr id="32" name="TextBox 31">
            <a:extLst>
              <a:ext uri="{FF2B5EF4-FFF2-40B4-BE49-F238E27FC236}">
                <a16:creationId xmlns:a16="http://schemas.microsoft.com/office/drawing/2014/main" id="{C7D0ABA7-23DD-A30F-6373-546C0F6B8CA2}"/>
              </a:ext>
            </a:extLst>
          </p:cNvPr>
          <p:cNvSpPr txBox="1"/>
          <p:nvPr/>
        </p:nvSpPr>
        <p:spPr>
          <a:xfrm>
            <a:off x="9844363" y="4777023"/>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33" name="TextBox 32">
            <a:extLst>
              <a:ext uri="{FF2B5EF4-FFF2-40B4-BE49-F238E27FC236}">
                <a16:creationId xmlns:a16="http://schemas.microsoft.com/office/drawing/2014/main" id="{48EF9B44-5160-DDE2-1F03-27D7B0948658}"/>
              </a:ext>
            </a:extLst>
          </p:cNvPr>
          <p:cNvSpPr txBox="1"/>
          <p:nvPr/>
        </p:nvSpPr>
        <p:spPr>
          <a:xfrm>
            <a:off x="9844363" y="5303706"/>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34" name="TextBox 33">
            <a:extLst>
              <a:ext uri="{FF2B5EF4-FFF2-40B4-BE49-F238E27FC236}">
                <a16:creationId xmlns:a16="http://schemas.microsoft.com/office/drawing/2014/main" id="{2FF39672-D3AA-832C-8354-8EB7127BA6AC}"/>
              </a:ext>
            </a:extLst>
          </p:cNvPr>
          <p:cNvSpPr txBox="1"/>
          <p:nvPr/>
        </p:nvSpPr>
        <p:spPr>
          <a:xfrm>
            <a:off x="9844363" y="5047482"/>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35" name="Picture 34">
            <a:extLst>
              <a:ext uri="{FF2B5EF4-FFF2-40B4-BE49-F238E27FC236}">
                <a16:creationId xmlns:a16="http://schemas.microsoft.com/office/drawing/2014/main" id="{AE1EC90C-E9FE-1496-3EC4-8DFFB218B122}"/>
              </a:ext>
            </a:extLst>
          </p:cNvPr>
          <p:cNvPicPr>
            <a:picLocks noChangeAspect="1"/>
          </p:cNvPicPr>
          <p:nvPr/>
        </p:nvPicPr>
        <p:blipFill>
          <a:blip r:embed="rId4"/>
          <a:stretch>
            <a:fillRect/>
          </a:stretch>
        </p:blipFill>
        <p:spPr>
          <a:xfrm>
            <a:off x="9679436" y="4858734"/>
            <a:ext cx="164606" cy="170703"/>
          </a:xfrm>
          <a:prstGeom prst="rect">
            <a:avLst/>
          </a:prstGeom>
        </p:spPr>
      </p:pic>
      <p:pic>
        <p:nvPicPr>
          <p:cNvPr id="36" name="Picture 35">
            <a:extLst>
              <a:ext uri="{FF2B5EF4-FFF2-40B4-BE49-F238E27FC236}">
                <a16:creationId xmlns:a16="http://schemas.microsoft.com/office/drawing/2014/main" id="{2D0B382F-4E86-AE01-A0F0-69F2CCE45850}"/>
              </a:ext>
            </a:extLst>
          </p:cNvPr>
          <p:cNvPicPr>
            <a:picLocks noChangeAspect="1"/>
          </p:cNvPicPr>
          <p:nvPr/>
        </p:nvPicPr>
        <p:blipFill>
          <a:blip r:embed="rId4"/>
          <a:stretch>
            <a:fillRect/>
          </a:stretch>
        </p:blipFill>
        <p:spPr>
          <a:xfrm>
            <a:off x="9683492" y="5108533"/>
            <a:ext cx="164606" cy="170703"/>
          </a:xfrm>
          <a:prstGeom prst="rect">
            <a:avLst/>
          </a:prstGeom>
        </p:spPr>
      </p:pic>
      <p:pic>
        <p:nvPicPr>
          <p:cNvPr id="37" name="Picture 36">
            <a:extLst>
              <a:ext uri="{FF2B5EF4-FFF2-40B4-BE49-F238E27FC236}">
                <a16:creationId xmlns:a16="http://schemas.microsoft.com/office/drawing/2014/main" id="{1F2B6F7F-91ED-24AD-7B4B-DA1E84652DB4}"/>
              </a:ext>
            </a:extLst>
          </p:cNvPr>
          <p:cNvPicPr>
            <a:picLocks noChangeAspect="1"/>
          </p:cNvPicPr>
          <p:nvPr/>
        </p:nvPicPr>
        <p:blipFill>
          <a:blip r:embed="rId4"/>
          <a:stretch>
            <a:fillRect/>
          </a:stretch>
        </p:blipFill>
        <p:spPr>
          <a:xfrm>
            <a:off x="9683492" y="5389890"/>
            <a:ext cx="164606" cy="170703"/>
          </a:xfrm>
          <a:prstGeom prst="rect">
            <a:avLst/>
          </a:prstGeom>
        </p:spPr>
      </p:pic>
      <p:sp>
        <p:nvSpPr>
          <p:cNvPr id="43" name="TextBox 42">
            <a:extLst>
              <a:ext uri="{FF2B5EF4-FFF2-40B4-BE49-F238E27FC236}">
                <a16:creationId xmlns:a16="http://schemas.microsoft.com/office/drawing/2014/main" id="{1F4B0583-E81B-6D76-94EA-697D173A23F9}"/>
              </a:ext>
            </a:extLst>
          </p:cNvPr>
          <p:cNvSpPr txBox="1"/>
          <p:nvPr/>
        </p:nvSpPr>
        <p:spPr>
          <a:xfrm>
            <a:off x="9820349" y="4501726"/>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45" name="Picture 44">
            <a:extLst>
              <a:ext uri="{FF2B5EF4-FFF2-40B4-BE49-F238E27FC236}">
                <a16:creationId xmlns:a16="http://schemas.microsoft.com/office/drawing/2014/main" id="{46BAD969-D717-888D-A2A2-353CD9D72920}"/>
              </a:ext>
            </a:extLst>
          </p:cNvPr>
          <p:cNvPicPr>
            <a:picLocks noChangeAspect="1"/>
          </p:cNvPicPr>
          <p:nvPr/>
        </p:nvPicPr>
        <p:blipFill>
          <a:blip r:embed="rId4"/>
          <a:stretch>
            <a:fillRect/>
          </a:stretch>
        </p:blipFill>
        <p:spPr>
          <a:xfrm>
            <a:off x="9679436" y="4590143"/>
            <a:ext cx="164606" cy="170703"/>
          </a:xfrm>
          <a:prstGeom prst="rect">
            <a:avLst/>
          </a:prstGeom>
        </p:spPr>
      </p:pic>
      <p:pic>
        <p:nvPicPr>
          <p:cNvPr id="71" name="Graphic 70" descr="Checkmark with solid fill">
            <a:extLst>
              <a:ext uri="{FF2B5EF4-FFF2-40B4-BE49-F238E27FC236}">
                <a16:creationId xmlns:a16="http://schemas.microsoft.com/office/drawing/2014/main" id="{DE304146-911F-82E7-04E2-C748D96C38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29707" y="2678396"/>
            <a:ext cx="341586" cy="341586"/>
          </a:xfrm>
          <a:prstGeom prst="rect">
            <a:avLst/>
          </a:prstGeom>
        </p:spPr>
      </p:pic>
      <p:pic>
        <p:nvPicPr>
          <p:cNvPr id="72" name="Graphic 71" descr="Checkmark with solid fill">
            <a:extLst>
              <a:ext uri="{FF2B5EF4-FFF2-40B4-BE49-F238E27FC236}">
                <a16:creationId xmlns:a16="http://schemas.microsoft.com/office/drawing/2014/main" id="{D635FE67-F8C1-66BA-0471-8591787538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61216" y="2310618"/>
            <a:ext cx="341586" cy="341586"/>
          </a:xfrm>
          <a:prstGeom prst="rect">
            <a:avLst/>
          </a:prstGeom>
        </p:spPr>
      </p:pic>
      <p:sp>
        <p:nvSpPr>
          <p:cNvPr id="15" name="TextBox 6">
            <a:extLst>
              <a:ext uri="{FF2B5EF4-FFF2-40B4-BE49-F238E27FC236}">
                <a16:creationId xmlns:a16="http://schemas.microsoft.com/office/drawing/2014/main" id="{868061CF-1731-0AE3-0EEC-3F9BC872F2B1}"/>
              </a:ext>
            </a:extLst>
          </p:cNvPr>
          <p:cNvSpPr txBox="1"/>
          <p:nvPr/>
        </p:nvSpPr>
        <p:spPr>
          <a:xfrm>
            <a:off x="6104890" y="1622106"/>
            <a:ext cx="2615935" cy="523220"/>
          </a:xfrm>
          <a:prstGeom prst="rect">
            <a:avLst/>
          </a:prstGeom>
          <a:noFill/>
        </p:spPr>
        <p:txBody>
          <a:bodyPr wrap="square" lIns="91440" tIns="45720" rIns="91440" bIns="45720" rtlCol="0" anchor="t">
            <a:spAutoFit/>
          </a:bodyPr>
          <a:lstStyle/>
          <a:p>
            <a:pPr>
              <a:defRPr/>
            </a:pPr>
            <a:r>
              <a:rPr kumimoji="0" lang="fi-FI" sz="1400" b="0" i="0" u="none" strike="noStrike" kern="1200" cap="none" spc="0" normalizeH="0" baseline="0" noProof="0">
                <a:ln>
                  <a:noFill/>
                </a:ln>
                <a:solidFill>
                  <a:srgbClr val="83C9F0"/>
                </a:solidFill>
                <a:effectLst/>
                <a:uLnTx/>
                <a:uFillTx/>
                <a:latin typeface="Verdana"/>
                <a:ea typeface="+mn-ea"/>
                <a:cs typeface="+mn-cs"/>
              </a:rPr>
              <a:t>MITTARI</a:t>
            </a:r>
            <a:r>
              <a:rPr lang="fi-FI" sz="1400">
                <a:solidFill>
                  <a:srgbClr val="83C9F0"/>
                </a:solidFill>
                <a:latin typeface="Verdana"/>
              </a:rPr>
              <a:t> JA </a:t>
            </a:r>
            <a:endParaRPr lang="fi-FI" sz="800">
              <a:solidFill>
                <a:srgbClr val="83C9F0"/>
              </a:solidFill>
              <a:latin typeface="Verdana"/>
            </a:endParaRPr>
          </a:p>
          <a:p>
            <a:pPr>
              <a:defRPr/>
            </a:pPr>
            <a:r>
              <a:rPr lang="fi-FI" sz="1400">
                <a:solidFill>
                  <a:srgbClr val="83C9F0"/>
                </a:solidFill>
                <a:latin typeface="Verdana"/>
              </a:rPr>
              <a:t>VASTUUTAHO</a:t>
            </a:r>
            <a:endParaRPr lang="fi-FI" sz="800" b="0" i="0" u="none" strike="noStrike" kern="1200" cap="none" spc="0" normalizeH="0" baseline="0" noProof="0">
              <a:ln>
                <a:noFill/>
              </a:ln>
              <a:solidFill>
                <a:srgbClr val="83C9F0"/>
              </a:solidFill>
              <a:effectLst/>
              <a:uLnTx/>
              <a:uFillTx/>
              <a:latin typeface="Verdana"/>
              <a:ea typeface="Verdana"/>
            </a:endParaRPr>
          </a:p>
        </p:txBody>
      </p:sp>
      <p:sp>
        <p:nvSpPr>
          <p:cNvPr id="7" name="TextBox 12">
            <a:extLst>
              <a:ext uri="{FF2B5EF4-FFF2-40B4-BE49-F238E27FC236}">
                <a16:creationId xmlns:a16="http://schemas.microsoft.com/office/drawing/2014/main" id="{B67E60EE-6BC3-B310-4708-3DDB0C7634D6}"/>
              </a:ext>
            </a:extLst>
          </p:cNvPr>
          <p:cNvSpPr txBox="1"/>
          <p:nvPr/>
        </p:nvSpPr>
        <p:spPr>
          <a:xfrm>
            <a:off x="115385" y="2241643"/>
            <a:ext cx="5837199" cy="938719"/>
          </a:xfrm>
          <a:prstGeom prst="rect">
            <a:avLst/>
          </a:prstGeom>
          <a:noFill/>
        </p:spPr>
        <p:txBody>
          <a:bodyPr wrap="square" lIns="91440" tIns="45720" rIns="91440" bIns="45720" rtlCol="0" anchor="t">
            <a:spAutoFit/>
          </a:bodyPr>
          <a:lstStyle/>
          <a:p>
            <a:r>
              <a:rPr lang="en-GB" sz="1100" b="1" err="1">
                <a:latin typeface="Verdana"/>
                <a:ea typeface="Verdana"/>
                <a:cs typeface="Calibri"/>
              </a:rPr>
              <a:t>Selvitetään</a:t>
            </a:r>
            <a:r>
              <a:rPr lang="en-GB" sz="1100" b="1">
                <a:latin typeface="Verdana"/>
                <a:ea typeface="Verdana"/>
                <a:cs typeface="Calibri"/>
              </a:rPr>
              <a:t> </a:t>
            </a:r>
            <a:r>
              <a:rPr lang="en-GB" sz="1100" b="1" err="1">
                <a:latin typeface="Verdana"/>
                <a:ea typeface="Verdana"/>
                <a:cs typeface="Calibri"/>
              </a:rPr>
              <a:t>uusia</a:t>
            </a:r>
            <a:r>
              <a:rPr lang="en-GB" sz="1100" b="1">
                <a:latin typeface="Verdana"/>
                <a:ea typeface="Verdana"/>
                <a:cs typeface="Calibri"/>
              </a:rPr>
              <a:t> </a:t>
            </a:r>
            <a:r>
              <a:rPr lang="en-GB" sz="1100" b="1" err="1">
                <a:latin typeface="Verdana"/>
                <a:ea typeface="Verdana"/>
                <a:cs typeface="Calibri"/>
              </a:rPr>
              <a:t>kanavia</a:t>
            </a:r>
            <a:r>
              <a:rPr lang="en-GB" sz="1100" b="1">
                <a:latin typeface="Verdana"/>
                <a:ea typeface="Verdana"/>
                <a:cs typeface="Calibri"/>
              </a:rPr>
              <a:t> </a:t>
            </a:r>
            <a:r>
              <a:rPr lang="en-GB" sz="1100" b="1" err="1">
                <a:latin typeface="Verdana"/>
                <a:ea typeface="Verdana"/>
                <a:cs typeface="Calibri"/>
              </a:rPr>
              <a:t>poistokirjojen</a:t>
            </a:r>
            <a:r>
              <a:rPr lang="en-GB" sz="1100" b="1">
                <a:latin typeface="Verdana"/>
                <a:ea typeface="Verdana"/>
                <a:cs typeface="Calibri"/>
              </a:rPr>
              <a:t> </a:t>
            </a:r>
            <a:r>
              <a:rPr lang="en-GB" sz="1100" b="1" err="1">
                <a:latin typeface="Verdana"/>
                <a:ea typeface="Verdana"/>
                <a:cs typeface="Calibri"/>
              </a:rPr>
              <a:t>hyötykäyttöön</a:t>
            </a:r>
            <a:endParaRPr lang="en-GB" sz="1100" b="1">
              <a:latin typeface="Verdana"/>
              <a:ea typeface="Verdana"/>
              <a:cs typeface="Calibri"/>
            </a:endParaRPr>
          </a:p>
          <a:p>
            <a:endParaRPr lang="en-GB" sz="1100">
              <a:latin typeface="Verdana" panose="020B0604030504040204" pitchFamily="34" charset="0"/>
              <a:ea typeface="Verdana" panose="020B0604030504040204" pitchFamily="34" charset="0"/>
              <a:cs typeface="Calibri"/>
            </a:endParaRPr>
          </a:p>
          <a:p>
            <a:r>
              <a:rPr lang="en-GB" sz="1100" err="1">
                <a:latin typeface="Verdana"/>
                <a:ea typeface="Verdana"/>
                <a:cs typeface="Calibri"/>
              </a:rPr>
              <a:t>Kirjasto</a:t>
            </a:r>
            <a:r>
              <a:rPr lang="en-GB" sz="1100">
                <a:latin typeface="Verdana"/>
                <a:ea typeface="Verdana"/>
                <a:cs typeface="Calibri"/>
              </a:rPr>
              <a:t> </a:t>
            </a:r>
            <a:r>
              <a:rPr lang="en-GB" sz="1100" err="1">
                <a:latin typeface="Verdana"/>
                <a:ea typeface="Verdana"/>
                <a:cs typeface="Calibri"/>
              </a:rPr>
              <a:t>pyrkii</a:t>
            </a:r>
            <a:r>
              <a:rPr lang="en-GB" sz="1100">
                <a:latin typeface="Verdana"/>
                <a:ea typeface="Verdana"/>
                <a:cs typeface="Calibri"/>
              </a:rPr>
              <a:t> </a:t>
            </a:r>
            <a:r>
              <a:rPr lang="en-GB" sz="1100" err="1">
                <a:latin typeface="Verdana"/>
                <a:ea typeface="Verdana"/>
                <a:cs typeface="Calibri"/>
              </a:rPr>
              <a:t>pidentämään</a:t>
            </a:r>
            <a:r>
              <a:rPr lang="en-GB" sz="1100">
                <a:latin typeface="Verdana"/>
                <a:ea typeface="Verdana"/>
                <a:cs typeface="Calibri"/>
              </a:rPr>
              <a:t> </a:t>
            </a:r>
            <a:r>
              <a:rPr lang="en-GB" sz="1100" err="1">
                <a:latin typeface="Verdana"/>
                <a:ea typeface="Verdana"/>
                <a:cs typeface="Calibri"/>
              </a:rPr>
              <a:t>kirjojen</a:t>
            </a:r>
            <a:r>
              <a:rPr lang="en-GB" sz="1100">
                <a:latin typeface="Verdana"/>
                <a:ea typeface="Verdana"/>
                <a:cs typeface="Calibri"/>
              </a:rPr>
              <a:t> </a:t>
            </a:r>
            <a:r>
              <a:rPr lang="en-GB" sz="1100" err="1">
                <a:latin typeface="Verdana"/>
                <a:ea typeface="Verdana"/>
                <a:cs typeface="Calibri"/>
              </a:rPr>
              <a:t>elinkaarta</a:t>
            </a:r>
            <a:r>
              <a:rPr lang="en-GB" sz="1100">
                <a:latin typeface="Verdana"/>
                <a:ea typeface="Verdana"/>
                <a:cs typeface="Calibri"/>
              </a:rPr>
              <a:t> </a:t>
            </a:r>
            <a:r>
              <a:rPr lang="en-GB" sz="1100" err="1">
                <a:latin typeface="Verdana"/>
                <a:ea typeface="Verdana"/>
                <a:cs typeface="Calibri"/>
              </a:rPr>
              <a:t>ja</a:t>
            </a:r>
            <a:r>
              <a:rPr lang="en-GB" sz="1100">
                <a:latin typeface="Verdana"/>
                <a:ea typeface="Verdana"/>
                <a:cs typeface="Calibri"/>
              </a:rPr>
              <a:t> </a:t>
            </a:r>
            <a:r>
              <a:rPr lang="en-GB" sz="1100" err="1">
                <a:latin typeface="Verdana"/>
                <a:ea typeface="Verdana"/>
                <a:cs typeface="Calibri"/>
              </a:rPr>
              <a:t>parantamaan</a:t>
            </a:r>
            <a:r>
              <a:rPr lang="en-GB" sz="1100">
                <a:latin typeface="Verdana"/>
                <a:ea typeface="Verdana"/>
                <a:cs typeface="Calibri"/>
              </a:rPr>
              <a:t> </a:t>
            </a:r>
            <a:r>
              <a:rPr lang="en-GB" sz="1100" err="1">
                <a:latin typeface="Verdana"/>
                <a:ea typeface="Verdana"/>
                <a:cs typeface="Calibri"/>
              </a:rPr>
              <a:t>niiden</a:t>
            </a:r>
            <a:r>
              <a:rPr lang="en-GB" sz="1100">
                <a:latin typeface="Verdana"/>
                <a:ea typeface="Verdana"/>
                <a:cs typeface="Calibri"/>
              </a:rPr>
              <a:t> </a:t>
            </a:r>
            <a:r>
              <a:rPr lang="en-GB" sz="1100" err="1">
                <a:latin typeface="Verdana"/>
                <a:ea typeface="Verdana"/>
                <a:cs typeface="Calibri"/>
              </a:rPr>
              <a:t>käyttöastetta</a:t>
            </a:r>
            <a:r>
              <a:rPr lang="en-GB" sz="1100">
                <a:latin typeface="Verdana"/>
                <a:ea typeface="Verdana"/>
                <a:cs typeface="Calibri"/>
              </a:rPr>
              <a:t> </a:t>
            </a:r>
            <a:r>
              <a:rPr lang="en-GB" sz="1100" err="1">
                <a:latin typeface="Verdana"/>
                <a:ea typeface="Verdana"/>
                <a:cs typeface="Calibri"/>
              </a:rPr>
              <a:t>selvittämällä</a:t>
            </a:r>
            <a:r>
              <a:rPr lang="en-GB" sz="1100">
                <a:latin typeface="Verdana"/>
                <a:ea typeface="Verdana"/>
                <a:cs typeface="Calibri"/>
              </a:rPr>
              <a:t> </a:t>
            </a:r>
            <a:r>
              <a:rPr lang="en-GB" sz="1100" err="1">
                <a:latin typeface="Verdana"/>
                <a:ea typeface="Verdana"/>
                <a:cs typeface="Calibri"/>
              </a:rPr>
              <a:t>uusia</a:t>
            </a:r>
            <a:r>
              <a:rPr lang="en-GB" sz="1100">
                <a:latin typeface="Verdana"/>
                <a:ea typeface="Verdana"/>
                <a:cs typeface="Calibri"/>
              </a:rPr>
              <a:t> </a:t>
            </a:r>
            <a:r>
              <a:rPr lang="en-GB" sz="1100" err="1">
                <a:latin typeface="Verdana"/>
                <a:ea typeface="Verdana"/>
                <a:cs typeface="Calibri"/>
              </a:rPr>
              <a:t>kanavia</a:t>
            </a:r>
            <a:r>
              <a:rPr lang="en-GB" sz="1100">
                <a:latin typeface="Verdana"/>
                <a:ea typeface="Verdana"/>
                <a:cs typeface="Calibri"/>
              </a:rPr>
              <a:t> </a:t>
            </a:r>
            <a:r>
              <a:rPr lang="en-GB" sz="1100" err="1">
                <a:latin typeface="Verdana"/>
                <a:ea typeface="Verdana"/>
                <a:cs typeface="Calibri"/>
              </a:rPr>
              <a:t>ja</a:t>
            </a:r>
            <a:r>
              <a:rPr lang="en-GB" sz="1100">
                <a:latin typeface="Verdana"/>
                <a:ea typeface="Verdana"/>
                <a:cs typeface="Calibri"/>
              </a:rPr>
              <a:t> </a:t>
            </a:r>
            <a:r>
              <a:rPr lang="en-GB" sz="1100" err="1">
                <a:latin typeface="Verdana"/>
                <a:ea typeface="Verdana"/>
                <a:cs typeface="Calibri"/>
              </a:rPr>
              <a:t>yhteistyömalleja</a:t>
            </a:r>
            <a:r>
              <a:rPr lang="en-GB" sz="1100">
                <a:latin typeface="Verdana"/>
                <a:ea typeface="Verdana"/>
                <a:cs typeface="Calibri"/>
              </a:rPr>
              <a:t> </a:t>
            </a:r>
            <a:r>
              <a:rPr lang="en-GB" sz="1100" err="1">
                <a:latin typeface="Verdana"/>
                <a:ea typeface="Verdana"/>
                <a:cs typeface="Calibri"/>
              </a:rPr>
              <a:t>kirjojen</a:t>
            </a:r>
            <a:r>
              <a:rPr lang="en-GB" sz="1100">
                <a:latin typeface="Verdana"/>
                <a:ea typeface="Verdana"/>
                <a:cs typeface="Calibri"/>
              </a:rPr>
              <a:t>  </a:t>
            </a:r>
            <a:r>
              <a:rPr lang="en-GB" sz="1100" err="1">
                <a:latin typeface="Verdana"/>
                <a:ea typeface="Verdana"/>
                <a:cs typeface="Calibri"/>
              </a:rPr>
              <a:t>hyötykäyttöön</a:t>
            </a:r>
            <a:r>
              <a:rPr lang="en-GB" sz="1100">
                <a:latin typeface="Verdana"/>
                <a:ea typeface="Verdana"/>
                <a:cs typeface="Calibri"/>
              </a:rPr>
              <a:t> </a:t>
            </a:r>
            <a:r>
              <a:rPr lang="en-GB" sz="1100" err="1">
                <a:latin typeface="Verdana"/>
                <a:ea typeface="Verdana"/>
                <a:cs typeface="Calibri"/>
              </a:rPr>
              <a:t>kokoelmasta</a:t>
            </a:r>
            <a:r>
              <a:rPr lang="en-GB" sz="1100">
                <a:latin typeface="Verdana"/>
                <a:ea typeface="Verdana"/>
                <a:cs typeface="Calibri"/>
              </a:rPr>
              <a:t> </a:t>
            </a:r>
            <a:r>
              <a:rPr lang="en-GB" sz="1100" err="1">
                <a:latin typeface="Verdana"/>
                <a:ea typeface="Verdana"/>
                <a:cs typeface="Calibri"/>
              </a:rPr>
              <a:t>poistamisen</a:t>
            </a:r>
            <a:r>
              <a:rPr lang="en-GB" sz="1100">
                <a:latin typeface="Verdana"/>
                <a:ea typeface="Verdana"/>
                <a:cs typeface="Calibri"/>
              </a:rPr>
              <a:t> </a:t>
            </a:r>
            <a:r>
              <a:rPr lang="en-GB" sz="1100" err="1">
                <a:latin typeface="Verdana"/>
                <a:ea typeface="Verdana"/>
                <a:cs typeface="Calibri"/>
              </a:rPr>
              <a:t>jälkeen</a:t>
            </a:r>
            <a:r>
              <a:rPr lang="en-GB" sz="1100">
                <a:latin typeface="Verdana"/>
                <a:ea typeface="Verdana"/>
                <a:cs typeface="Calibri"/>
              </a:rPr>
              <a:t>. </a:t>
            </a:r>
          </a:p>
        </p:txBody>
      </p:sp>
      <p:sp>
        <p:nvSpPr>
          <p:cNvPr id="14" name="TextBox 15">
            <a:extLst>
              <a:ext uri="{FF2B5EF4-FFF2-40B4-BE49-F238E27FC236}">
                <a16:creationId xmlns:a16="http://schemas.microsoft.com/office/drawing/2014/main" id="{A41266FF-3689-3B87-F9C9-70C2F107DA02}"/>
              </a:ext>
            </a:extLst>
          </p:cNvPr>
          <p:cNvSpPr txBox="1"/>
          <p:nvPr/>
        </p:nvSpPr>
        <p:spPr>
          <a:xfrm>
            <a:off x="6100584" y="2170041"/>
            <a:ext cx="1878698" cy="1107996"/>
          </a:xfrm>
          <a:prstGeom prst="rect">
            <a:avLst/>
          </a:prstGeom>
          <a:noFill/>
        </p:spPr>
        <p:txBody>
          <a:bodyPr wrap="square" lIns="91440" tIns="45720" rIns="91440" bIns="45720" rtlCol="0" anchor="t">
            <a:spAutoFit/>
          </a:bodyPr>
          <a:lstStyle/>
          <a:p>
            <a:pPr marL="171450" indent="-171450">
              <a:buFont typeface="Arial,Sans-Serif" panose="020B0604020202020204" pitchFamily="34" charset="0"/>
              <a:buChar char="•"/>
            </a:pPr>
            <a:r>
              <a:rPr lang="fi-FI" sz="1100">
                <a:latin typeface="Verdana" panose="020B0604030504040204" pitchFamily="34" charset="0"/>
                <a:ea typeface="Verdana" panose="020B0604030504040204" pitchFamily="34" charset="0"/>
              </a:rPr>
              <a:t>Toteutetut toimenpiteet / Rebekka </a:t>
            </a:r>
            <a:r>
              <a:rPr lang="fi-FI" sz="1100" err="1">
                <a:latin typeface="Verdana" panose="020B0604030504040204" pitchFamily="34" charset="0"/>
                <a:ea typeface="Verdana" panose="020B0604030504040204" pitchFamily="34" charset="0"/>
              </a:rPr>
              <a:t>Pilppula</a:t>
            </a:r>
          </a:p>
          <a:p>
            <a:pPr marL="285750" indent="-285750">
              <a:buFont typeface="Arial,Sans-Serif" panose="020B0604020202020204" pitchFamily="34" charset="0"/>
              <a:buChar char="•"/>
            </a:pPr>
            <a:endParaRPr lang="fi-FI" sz="110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endParaRPr lang="fi-FI" sz="1100">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endParaRPr lang="fi-FI" sz="1100">
              <a:latin typeface="Verdana" panose="020B0604030504040204" pitchFamily="34" charset="0"/>
              <a:ea typeface="Verdana" panose="020B0604030504040204" pitchFamily="34" charset="0"/>
            </a:endParaRPr>
          </a:p>
        </p:txBody>
      </p:sp>
      <p:pic>
        <p:nvPicPr>
          <p:cNvPr id="13" name="Picture 2">
            <a:extLst>
              <a:ext uri="{FF2B5EF4-FFF2-40B4-BE49-F238E27FC236}">
                <a16:creationId xmlns:a16="http://schemas.microsoft.com/office/drawing/2014/main" id="{BB0F7532-F125-C810-D5D3-41DD2FAD76D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51887" y="6320612"/>
            <a:ext cx="1036142" cy="488152"/>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a:extLst>
              <a:ext uri="{FF2B5EF4-FFF2-40B4-BE49-F238E27FC236}">
                <a16:creationId xmlns:a16="http://schemas.microsoft.com/office/drawing/2014/main" id="{55B97802-1F36-9AE0-3CF4-517CE7B29E3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85682" y="6291562"/>
            <a:ext cx="1682909" cy="482960"/>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65" descr="Kuva, joka sisältää kohteen kuvakaappaus, Fontti, musta, Grafiikka&#10;&#10;Kuvaus luotu automaattisesti">
            <a:extLst>
              <a:ext uri="{FF2B5EF4-FFF2-40B4-BE49-F238E27FC236}">
                <a16:creationId xmlns:a16="http://schemas.microsoft.com/office/drawing/2014/main" id="{CB4F86B9-5C1E-AD5B-CF95-28473FDF082B}"/>
              </a:ext>
            </a:extLst>
          </p:cNvPr>
          <p:cNvPicPr>
            <a:picLocks noChangeAspect="1"/>
          </p:cNvPicPr>
          <p:nvPr/>
        </p:nvPicPr>
        <p:blipFill>
          <a:blip r:embed="rId9"/>
          <a:stretch>
            <a:fillRect/>
          </a:stretch>
        </p:blipFill>
        <p:spPr>
          <a:xfrm>
            <a:off x="10359760" y="5858620"/>
            <a:ext cx="1667763" cy="862003"/>
          </a:xfrm>
          <a:prstGeom prst="rect">
            <a:avLst/>
          </a:prstGeom>
        </p:spPr>
      </p:pic>
      <p:sp>
        <p:nvSpPr>
          <p:cNvPr id="18" name="Tekstiruutu 17">
            <a:extLst>
              <a:ext uri="{FF2B5EF4-FFF2-40B4-BE49-F238E27FC236}">
                <a16:creationId xmlns:a16="http://schemas.microsoft.com/office/drawing/2014/main" id="{69F37C03-7353-1DCC-2E59-24C51DB14B11}"/>
              </a:ext>
            </a:extLst>
          </p:cNvPr>
          <p:cNvSpPr txBox="1"/>
          <p:nvPr/>
        </p:nvSpPr>
        <p:spPr>
          <a:xfrm>
            <a:off x="6447971" y="12518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400" b="1">
                <a:solidFill>
                  <a:srgbClr val="34B98B"/>
                </a:solidFill>
                <a:latin typeface="Verdana"/>
              </a:rPr>
              <a:t>HUOMIOITA</a:t>
            </a:r>
            <a:endParaRPr lang="fi-FI"/>
          </a:p>
        </p:txBody>
      </p:sp>
      <p:sp>
        <p:nvSpPr>
          <p:cNvPr id="49" name="Rectangle 27">
            <a:extLst>
              <a:ext uri="{FF2B5EF4-FFF2-40B4-BE49-F238E27FC236}">
                <a16:creationId xmlns:a16="http://schemas.microsoft.com/office/drawing/2014/main" id="{18CBF582-1A9E-FAB0-0F77-54B0B659A5C0}"/>
              </a:ext>
            </a:extLst>
          </p:cNvPr>
          <p:cNvSpPr/>
          <p:nvPr/>
        </p:nvSpPr>
        <p:spPr>
          <a:xfrm>
            <a:off x="9607662" y="200432"/>
            <a:ext cx="2536467" cy="11376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00" b="1" u="none" strike="noStrike" kern="1200" cap="none" spc="0" normalizeH="0" baseline="0" noProof="0">
                <a:ln>
                  <a:noFill/>
                </a:ln>
                <a:solidFill>
                  <a:schemeClr val="accent6"/>
                </a:solidFill>
                <a:effectLst/>
                <a:uLnTx/>
                <a:uFillTx/>
                <a:latin typeface="Verdana"/>
                <a:ea typeface="+mn-ea"/>
                <a:cs typeface="+mn-cs"/>
              </a:rPr>
              <a:t>KIRJASTO JA VASTUUHENKILÖT</a:t>
            </a:r>
          </a:p>
        </p:txBody>
      </p:sp>
    </p:spTree>
    <p:extLst>
      <p:ext uri="{BB962C8B-B14F-4D97-AF65-F5344CB8AC3E}">
        <p14:creationId xmlns:p14="http://schemas.microsoft.com/office/powerpoint/2010/main" val="2636944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9432DC-705E-B465-E92A-D60BE184EC8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7CEE33-4731-9846-FBB6-F6CE5F2D6F3A}"/>
              </a:ext>
            </a:extLst>
          </p:cNvPr>
          <p:cNvSpPr>
            <a:spLocks noGrp="1"/>
          </p:cNvSpPr>
          <p:nvPr>
            <p:ph type="title"/>
          </p:nvPr>
        </p:nvSpPr>
        <p:spPr>
          <a:xfrm>
            <a:off x="178771" y="6319830"/>
            <a:ext cx="10800000" cy="462898"/>
          </a:xfrm>
        </p:spPr>
        <p:txBody>
          <a:bodyPr/>
          <a:lstStyle/>
          <a:p>
            <a:r>
              <a:rPr lang="fi-FI" sz="2000" b="0">
                <a:solidFill>
                  <a:schemeClr val="accent6"/>
                </a:solidFill>
              </a:rPr>
              <a:t>KIRJASTON KESTÄVYYSLUPAUS JA TOIMENPITEET</a:t>
            </a:r>
          </a:p>
        </p:txBody>
      </p:sp>
      <p:cxnSp>
        <p:nvCxnSpPr>
          <p:cNvPr id="4" name="Straight Connector 3">
            <a:extLst>
              <a:ext uri="{FF2B5EF4-FFF2-40B4-BE49-F238E27FC236}">
                <a16:creationId xmlns:a16="http://schemas.microsoft.com/office/drawing/2014/main" id="{7FD6FC66-96B5-14D7-3AE5-F527E38318E2}"/>
              </a:ext>
            </a:extLst>
          </p:cNvPr>
          <p:cNvCxnSpPr>
            <a:cxnSpLocks/>
          </p:cNvCxnSpPr>
          <p:nvPr/>
        </p:nvCxnSpPr>
        <p:spPr>
          <a:xfrm>
            <a:off x="92431" y="2146699"/>
            <a:ext cx="1171247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A802656B-D4F7-A7FF-F5AB-14895D914C34}"/>
              </a:ext>
            </a:extLst>
          </p:cNvPr>
          <p:cNvCxnSpPr>
            <a:cxnSpLocks/>
          </p:cNvCxnSpPr>
          <p:nvPr/>
        </p:nvCxnSpPr>
        <p:spPr>
          <a:xfrm flipH="1" flipV="1">
            <a:off x="6066641" y="1768950"/>
            <a:ext cx="919" cy="4165943"/>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FC0DFFC-6572-BC7B-BEEC-779D4917FB72}"/>
              </a:ext>
            </a:extLst>
          </p:cNvPr>
          <p:cNvCxnSpPr>
            <a:cxnSpLocks/>
          </p:cNvCxnSpPr>
          <p:nvPr/>
        </p:nvCxnSpPr>
        <p:spPr>
          <a:xfrm flipH="1" flipV="1">
            <a:off x="8062832" y="1771852"/>
            <a:ext cx="123" cy="4203816"/>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B7BF8698-1ED1-9EE3-9B25-B726EF098B51}"/>
              </a:ext>
            </a:extLst>
          </p:cNvPr>
          <p:cNvSpPr txBox="1"/>
          <p:nvPr/>
        </p:nvSpPr>
        <p:spPr>
          <a:xfrm>
            <a:off x="44940" y="127652"/>
            <a:ext cx="2233304" cy="307777"/>
          </a:xfrm>
          <a:prstGeom prst="rect">
            <a:avLst/>
          </a:prstGeom>
          <a:noFill/>
        </p:spPr>
        <p:txBody>
          <a:bodyPr wrap="non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1" i="0" u="none" strike="noStrike" kern="1200" cap="none" spc="0" normalizeH="0" baseline="0" noProof="0">
                <a:ln>
                  <a:noFill/>
                </a:ln>
                <a:solidFill>
                  <a:srgbClr val="7FC200"/>
                </a:solidFill>
                <a:effectLst/>
                <a:uLnTx/>
                <a:uFillTx/>
                <a:latin typeface="Verdana"/>
                <a:ea typeface="+mn-ea"/>
                <a:cs typeface="+mn-cs"/>
              </a:rPr>
              <a:t>KESTÄVYYSLUPAUS </a:t>
            </a:r>
          </a:p>
        </p:txBody>
      </p:sp>
      <p:sp>
        <p:nvSpPr>
          <p:cNvPr id="30" name="Rectangle 29">
            <a:extLst>
              <a:ext uri="{FF2B5EF4-FFF2-40B4-BE49-F238E27FC236}">
                <a16:creationId xmlns:a16="http://schemas.microsoft.com/office/drawing/2014/main" id="{F2D854E2-EF8B-0366-45FC-9FC0E5580F77}"/>
              </a:ext>
            </a:extLst>
          </p:cNvPr>
          <p:cNvSpPr/>
          <p:nvPr/>
        </p:nvSpPr>
        <p:spPr>
          <a:xfrm>
            <a:off x="92431" y="402375"/>
            <a:ext cx="6276979" cy="1137684"/>
          </a:xfrm>
          <a:prstGeom prst="rect">
            <a:avLst/>
          </a:prstGeom>
          <a:noFill/>
          <a:ln w="3810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r>
              <a:rPr lang="fi-FI" b="1">
                <a:solidFill>
                  <a:schemeClr val="tx1"/>
                </a:solidFill>
                <a:latin typeface="Verdana"/>
                <a:ea typeface="Verdana"/>
              </a:rPr>
              <a:t>Kirjasto on yhdenvertaisuuden tyyssija.</a:t>
            </a:r>
            <a:endParaRPr lang="fi-FI" b="1">
              <a:solidFill>
                <a:schemeClr val="tx1"/>
              </a:solidFill>
              <a:latin typeface="Verdana" panose="020B0604030504040204" pitchFamily="34" charset="0"/>
              <a:ea typeface="Verdana" panose="020B0604030504040204" pitchFamily="34" charset="0"/>
            </a:endParaRPr>
          </a:p>
        </p:txBody>
      </p:sp>
      <p:sp>
        <p:nvSpPr>
          <p:cNvPr id="38" name="Text Placeholder 7">
            <a:extLst>
              <a:ext uri="{FF2B5EF4-FFF2-40B4-BE49-F238E27FC236}">
                <a16:creationId xmlns:a16="http://schemas.microsoft.com/office/drawing/2014/main" id="{9327D383-FF0A-4927-2DDD-BF48FBA424BA}"/>
              </a:ext>
            </a:extLst>
          </p:cNvPr>
          <p:cNvSpPr txBox="1">
            <a:spLocks/>
          </p:cNvSpPr>
          <p:nvPr/>
        </p:nvSpPr>
        <p:spPr>
          <a:xfrm>
            <a:off x="6527285" y="402981"/>
            <a:ext cx="3016672" cy="1132997"/>
          </a:xfrm>
          <a:prstGeom prst="rect">
            <a:avLst/>
          </a:prstGeom>
          <a:ln w="38100">
            <a:solidFill>
              <a:schemeClr val="accent4"/>
            </a:solidFill>
          </a:ln>
        </p:spPr>
        <p:txBody>
          <a:bodyPr vert="horz" lIns="0" tIns="0" rIns="0" bIns="0" rtlCol="0" anchor="t">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kumimoji="0" lang="fi-FI" sz="1600" b="0" i="0" u="none" strike="noStrike" kern="1200" cap="none" spc="0" normalizeH="0" baseline="0" noProof="0">
                <a:ln>
                  <a:noFill/>
                </a:ln>
                <a:solidFill>
                  <a:srgbClr val="000000"/>
                </a:solidFill>
                <a:effectLst/>
                <a:uLnTx/>
                <a:uFillTx/>
                <a:latin typeface="Verdana"/>
                <a:ea typeface="+mn-ea"/>
                <a:cs typeface="+mn-cs"/>
              </a:rPr>
              <a:t> </a:t>
            </a:r>
            <a:endParaRPr lang="fi-FI" sz="1400" b="0" i="0" u="none" strike="noStrike" kern="1200" cap="none" spc="0" normalizeH="0" baseline="0" noProof="0">
              <a:ln>
                <a:noFill/>
              </a:ln>
              <a:solidFill>
                <a:srgbClr val="34B98B"/>
              </a:solidFill>
              <a:effectLst/>
              <a:uLnTx/>
              <a:uFillTx/>
              <a:latin typeface="Verdana"/>
              <a:ea typeface="Verdana"/>
            </a:endParaRPr>
          </a:p>
        </p:txBody>
      </p:sp>
      <p:sp>
        <p:nvSpPr>
          <p:cNvPr id="39" name="TextBox 38">
            <a:extLst>
              <a:ext uri="{FF2B5EF4-FFF2-40B4-BE49-F238E27FC236}">
                <a16:creationId xmlns:a16="http://schemas.microsoft.com/office/drawing/2014/main" id="{D75E1F96-191C-B313-0E01-61C325D665F6}"/>
              </a:ext>
            </a:extLst>
          </p:cNvPr>
          <p:cNvSpPr txBox="1"/>
          <p:nvPr/>
        </p:nvSpPr>
        <p:spPr>
          <a:xfrm>
            <a:off x="9822616" y="2455742"/>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0" name="TextBox 39">
            <a:extLst>
              <a:ext uri="{FF2B5EF4-FFF2-40B4-BE49-F238E27FC236}">
                <a16:creationId xmlns:a16="http://schemas.microsoft.com/office/drawing/2014/main" id="{A9F6514E-D680-507B-4925-1E71BD3F99C1}"/>
              </a:ext>
            </a:extLst>
          </p:cNvPr>
          <p:cNvSpPr txBox="1"/>
          <p:nvPr/>
        </p:nvSpPr>
        <p:spPr>
          <a:xfrm>
            <a:off x="9822616" y="2982425"/>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1" name="TextBox 40">
            <a:extLst>
              <a:ext uri="{FF2B5EF4-FFF2-40B4-BE49-F238E27FC236}">
                <a16:creationId xmlns:a16="http://schemas.microsoft.com/office/drawing/2014/main" id="{D5365F63-4FB2-E786-63EC-F9C57BBACEFE}"/>
              </a:ext>
            </a:extLst>
          </p:cNvPr>
          <p:cNvSpPr txBox="1"/>
          <p:nvPr/>
        </p:nvSpPr>
        <p:spPr>
          <a:xfrm>
            <a:off x="9822616" y="2726201"/>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42" name="TextBox 41">
            <a:extLst>
              <a:ext uri="{FF2B5EF4-FFF2-40B4-BE49-F238E27FC236}">
                <a16:creationId xmlns:a16="http://schemas.microsoft.com/office/drawing/2014/main" id="{7FE77C2E-3F5D-8AD7-8DFF-76CBCD817339}"/>
              </a:ext>
            </a:extLst>
          </p:cNvPr>
          <p:cNvSpPr txBox="1"/>
          <p:nvPr/>
        </p:nvSpPr>
        <p:spPr>
          <a:xfrm>
            <a:off x="145899" y="1759511"/>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TOIMENPIDE</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cxnSp>
        <p:nvCxnSpPr>
          <p:cNvPr id="44" name="Straight Connector 43">
            <a:extLst>
              <a:ext uri="{FF2B5EF4-FFF2-40B4-BE49-F238E27FC236}">
                <a16:creationId xmlns:a16="http://schemas.microsoft.com/office/drawing/2014/main" id="{C36E3FBF-A3AB-F269-974F-69C76CC1F22B}"/>
              </a:ext>
            </a:extLst>
          </p:cNvPr>
          <p:cNvCxnSpPr>
            <a:cxnSpLocks/>
          </p:cNvCxnSpPr>
          <p:nvPr/>
        </p:nvCxnSpPr>
        <p:spPr>
          <a:xfrm>
            <a:off x="92431" y="3289977"/>
            <a:ext cx="1165760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A1A38335-EA11-D1D5-52BB-09A8D7D1ADDC}"/>
              </a:ext>
            </a:extLst>
          </p:cNvPr>
          <p:cNvCxnSpPr>
            <a:cxnSpLocks/>
          </p:cNvCxnSpPr>
          <p:nvPr/>
        </p:nvCxnSpPr>
        <p:spPr>
          <a:xfrm>
            <a:off x="145899" y="4419675"/>
            <a:ext cx="11604141"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47" name="Picture 46">
            <a:extLst>
              <a:ext uri="{FF2B5EF4-FFF2-40B4-BE49-F238E27FC236}">
                <a16:creationId xmlns:a16="http://schemas.microsoft.com/office/drawing/2014/main" id="{92A1D212-C4AE-69D7-32C6-E8F152185811}"/>
              </a:ext>
            </a:extLst>
          </p:cNvPr>
          <p:cNvPicPr>
            <a:picLocks noChangeAspect="1"/>
          </p:cNvPicPr>
          <p:nvPr/>
        </p:nvPicPr>
        <p:blipFill>
          <a:blip r:embed="rId2"/>
          <a:stretch>
            <a:fillRect/>
          </a:stretch>
        </p:blipFill>
        <p:spPr>
          <a:xfrm>
            <a:off x="9081665" y="2264010"/>
            <a:ext cx="198661" cy="340562"/>
          </a:xfrm>
          <a:prstGeom prst="rect">
            <a:avLst/>
          </a:prstGeom>
        </p:spPr>
      </p:pic>
      <p:pic>
        <p:nvPicPr>
          <p:cNvPr id="48" name="Picture 47">
            <a:extLst>
              <a:ext uri="{FF2B5EF4-FFF2-40B4-BE49-F238E27FC236}">
                <a16:creationId xmlns:a16="http://schemas.microsoft.com/office/drawing/2014/main" id="{BC7452FB-32A8-C73C-743B-F8D8ADE0E008}"/>
              </a:ext>
            </a:extLst>
          </p:cNvPr>
          <p:cNvPicPr>
            <a:picLocks noChangeAspect="1"/>
          </p:cNvPicPr>
          <p:nvPr/>
        </p:nvPicPr>
        <p:blipFill>
          <a:blip r:embed="rId3"/>
          <a:stretch>
            <a:fillRect/>
          </a:stretch>
        </p:blipFill>
        <p:spPr>
          <a:xfrm>
            <a:off x="9000695" y="2690239"/>
            <a:ext cx="407734" cy="407734"/>
          </a:xfrm>
          <a:prstGeom prst="rect">
            <a:avLst/>
          </a:prstGeom>
        </p:spPr>
      </p:pic>
      <p:pic>
        <p:nvPicPr>
          <p:cNvPr id="50" name="Picture 49">
            <a:extLst>
              <a:ext uri="{FF2B5EF4-FFF2-40B4-BE49-F238E27FC236}">
                <a16:creationId xmlns:a16="http://schemas.microsoft.com/office/drawing/2014/main" id="{243F5C2B-41E0-5ADE-1803-5F888CEF1249}"/>
              </a:ext>
            </a:extLst>
          </p:cNvPr>
          <p:cNvPicPr>
            <a:picLocks noChangeAspect="1"/>
          </p:cNvPicPr>
          <p:nvPr/>
        </p:nvPicPr>
        <p:blipFill>
          <a:blip r:embed="rId4"/>
          <a:stretch>
            <a:fillRect/>
          </a:stretch>
        </p:blipFill>
        <p:spPr>
          <a:xfrm>
            <a:off x="8448317" y="2415400"/>
            <a:ext cx="164606" cy="170703"/>
          </a:xfrm>
          <a:prstGeom prst="rect">
            <a:avLst/>
          </a:prstGeom>
        </p:spPr>
      </p:pic>
      <p:pic>
        <p:nvPicPr>
          <p:cNvPr id="51" name="Picture 50">
            <a:extLst>
              <a:ext uri="{FF2B5EF4-FFF2-40B4-BE49-F238E27FC236}">
                <a16:creationId xmlns:a16="http://schemas.microsoft.com/office/drawing/2014/main" id="{70A163DC-9E52-7B7F-1D7F-A08A4BD224ED}"/>
              </a:ext>
            </a:extLst>
          </p:cNvPr>
          <p:cNvPicPr>
            <a:picLocks noChangeAspect="1"/>
          </p:cNvPicPr>
          <p:nvPr/>
        </p:nvPicPr>
        <p:blipFill>
          <a:blip r:embed="rId4"/>
          <a:stretch>
            <a:fillRect/>
          </a:stretch>
        </p:blipFill>
        <p:spPr>
          <a:xfrm>
            <a:off x="8448317" y="2845337"/>
            <a:ext cx="164606" cy="170703"/>
          </a:xfrm>
          <a:prstGeom prst="rect">
            <a:avLst/>
          </a:prstGeom>
        </p:spPr>
      </p:pic>
      <p:pic>
        <p:nvPicPr>
          <p:cNvPr id="52" name="Picture 51">
            <a:extLst>
              <a:ext uri="{FF2B5EF4-FFF2-40B4-BE49-F238E27FC236}">
                <a16:creationId xmlns:a16="http://schemas.microsoft.com/office/drawing/2014/main" id="{850E9F95-2291-64A3-05E9-4D26DB39691F}"/>
              </a:ext>
            </a:extLst>
          </p:cNvPr>
          <p:cNvPicPr>
            <a:picLocks noChangeAspect="1"/>
          </p:cNvPicPr>
          <p:nvPr/>
        </p:nvPicPr>
        <p:blipFill>
          <a:blip r:embed="rId4"/>
          <a:stretch>
            <a:fillRect/>
          </a:stretch>
        </p:blipFill>
        <p:spPr>
          <a:xfrm>
            <a:off x="9657689" y="2537453"/>
            <a:ext cx="164606" cy="170703"/>
          </a:xfrm>
          <a:prstGeom prst="rect">
            <a:avLst/>
          </a:prstGeom>
        </p:spPr>
      </p:pic>
      <p:pic>
        <p:nvPicPr>
          <p:cNvPr id="53" name="Picture 52">
            <a:extLst>
              <a:ext uri="{FF2B5EF4-FFF2-40B4-BE49-F238E27FC236}">
                <a16:creationId xmlns:a16="http://schemas.microsoft.com/office/drawing/2014/main" id="{00F70EB5-303E-269F-254A-7D6C1A9A75C2}"/>
              </a:ext>
            </a:extLst>
          </p:cNvPr>
          <p:cNvPicPr>
            <a:picLocks noChangeAspect="1"/>
          </p:cNvPicPr>
          <p:nvPr/>
        </p:nvPicPr>
        <p:blipFill>
          <a:blip r:embed="rId4"/>
          <a:stretch>
            <a:fillRect/>
          </a:stretch>
        </p:blipFill>
        <p:spPr>
          <a:xfrm>
            <a:off x="9661745" y="2787252"/>
            <a:ext cx="164606" cy="170703"/>
          </a:xfrm>
          <a:prstGeom prst="rect">
            <a:avLst/>
          </a:prstGeom>
        </p:spPr>
      </p:pic>
      <p:pic>
        <p:nvPicPr>
          <p:cNvPr id="54" name="Picture 53">
            <a:extLst>
              <a:ext uri="{FF2B5EF4-FFF2-40B4-BE49-F238E27FC236}">
                <a16:creationId xmlns:a16="http://schemas.microsoft.com/office/drawing/2014/main" id="{460C851F-E134-72EF-23DC-0B9A81F4EF93}"/>
              </a:ext>
            </a:extLst>
          </p:cNvPr>
          <p:cNvPicPr>
            <a:picLocks noChangeAspect="1"/>
          </p:cNvPicPr>
          <p:nvPr/>
        </p:nvPicPr>
        <p:blipFill>
          <a:blip r:embed="rId4"/>
          <a:stretch>
            <a:fillRect/>
          </a:stretch>
        </p:blipFill>
        <p:spPr>
          <a:xfrm>
            <a:off x="9661745" y="3068609"/>
            <a:ext cx="164606" cy="170703"/>
          </a:xfrm>
          <a:prstGeom prst="rect">
            <a:avLst/>
          </a:prstGeom>
        </p:spPr>
      </p:pic>
      <p:sp>
        <p:nvSpPr>
          <p:cNvPr id="55" name="TextBox 54">
            <a:extLst>
              <a:ext uri="{FF2B5EF4-FFF2-40B4-BE49-F238E27FC236}">
                <a16:creationId xmlns:a16="http://schemas.microsoft.com/office/drawing/2014/main" id="{C736030A-434C-6BA8-9454-BFD7369B4AC6}"/>
              </a:ext>
            </a:extLst>
          </p:cNvPr>
          <p:cNvSpPr txBox="1"/>
          <p:nvPr/>
        </p:nvSpPr>
        <p:spPr>
          <a:xfrm>
            <a:off x="8238947" y="1809469"/>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VAIKUTUS</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56" name="TextBox 55">
            <a:extLst>
              <a:ext uri="{FF2B5EF4-FFF2-40B4-BE49-F238E27FC236}">
                <a16:creationId xmlns:a16="http://schemas.microsoft.com/office/drawing/2014/main" id="{B11F1F18-3541-C58D-9451-F72ADDECB3C3}"/>
              </a:ext>
            </a:extLst>
          </p:cNvPr>
          <p:cNvSpPr txBox="1"/>
          <p:nvPr/>
        </p:nvSpPr>
        <p:spPr>
          <a:xfrm>
            <a:off x="9531059" y="1799766"/>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AJOITUS</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58" name="Picture 57">
            <a:extLst>
              <a:ext uri="{FF2B5EF4-FFF2-40B4-BE49-F238E27FC236}">
                <a16:creationId xmlns:a16="http://schemas.microsoft.com/office/drawing/2014/main" id="{DC13EBD8-EC45-3171-A7A9-93B0041CDFAE}"/>
              </a:ext>
            </a:extLst>
          </p:cNvPr>
          <p:cNvPicPr>
            <a:picLocks noChangeAspect="1"/>
          </p:cNvPicPr>
          <p:nvPr/>
        </p:nvPicPr>
        <p:blipFill>
          <a:blip r:embed="rId3"/>
          <a:stretch>
            <a:fillRect/>
          </a:stretch>
        </p:blipFill>
        <p:spPr>
          <a:xfrm>
            <a:off x="8990245" y="3807683"/>
            <a:ext cx="407734" cy="407734"/>
          </a:xfrm>
          <a:prstGeom prst="rect">
            <a:avLst/>
          </a:prstGeom>
        </p:spPr>
      </p:pic>
      <p:pic>
        <p:nvPicPr>
          <p:cNvPr id="59" name="Picture 58">
            <a:extLst>
              <a:ext uri="{FF2B5EF4-FFF2-40B4-BE49-F238E27FC236}">
                <a16:creationId xmlns:a16="http://schemas.microsoft.com/office/drawing/2014/main" id="{4A8B409D-DD3A-3021-D59E-F0C6FC68B4F5}"/>
              </a:ext>
            </a:extLst>
          </p:cNvPr>
          <p:cNvPicPr>
            <a:picLocks noChangeAspect="1"/>
          </p:cNvPicPr>
          <p:nvPr/>
        </p:nvPicPr>
        <p:blipFill>
          <a:blip r:embed="rId4"/>
          <a:stretch>
            <a:fillRect/>
          </a:stretch>
        </p:blipFill>
        <p:spPr>
          <a:xfrm>
            <a:off x="8437867" y="3532844"/>
            <a:ext cx="164606" cy="170703"/>
          </a:xfrm>
          <a:prstGeom prst="rect">
            <a:avLst/>
          </a:prstGeom>
        </p:spPr>
      </p:pic>
      <p:pic>
        <p:nvPicPr>
          <p:cNvPr id="60" name="Picture 59">
            <a:extLst>
              <a:ext uri="{FF2B5EF4-FFF2-40B4-BE49-F238E27FC236}">
                <a16:creationId xmlns:a16="http://schemas.microsoft.com/office/drawing/2014/main" id="{5DD7A6F8-622B-2370-D061-686D6E95CD00}"/>
              </a:ext>
            </a:extLst>
          </p:cNvPr>
          <p:cNvPicPr>
            <a:picLocks noChangeAspect="1"/>
          </p:cNvPicPr>
          <p:nvPr/>
        </p:nvPicPr>
        <p:blipFill>
          <a:blip r:embed="rId4"/>
          <a:stretch>
            <a:fillRect/>
          </a:stretch>
        </p:blipFill>
        <p:spPr>
          <a:xfrm>
            <a:off x="8437867" y="3962781"/>
            <a:ext cx="164606" cy="170703"/>
          </a:xfrm>
          <a:prstGeom prst="rect">
            <a:avLst/>
          </a:prstGeom>
        </p:spPr>
      </p:pic>
      <p:pic>
        <p:nvPicPr>
          <p:cNvPr id="61" name="Picture 60">
            <a:extLst>
              <a:ext uri="{FF2B5EF4-FFF2-40B4-BE49-F238E27FC236}">
                <a16:creationId xmlns:a16="http://schemas.microsoft.com/office/drawing/2014/main" id="{BEC02AA5-8D4B-6EA1-57D2-84AD7FD42B47}"/>
              </a:ext>
            </a:extLst>
          </p:cNvPr>
          <p:cNvPicPr>
            <a:picLocks noChangeAspect="1"/>
          </p:cNvPicPr>
          <p:nvPr/>
        </p:nvPicPr>
        <p:blipFill>
          <a:blip r:embed="rId3"/>
          <a:stretch>
            <a:fillRect/>
          </a:stretch>
        </p:blipFill>
        <p:spPr>
          <a:xfrm>
            <a:off x="8986699" y="4950370"/>
            <a:ext cx="407734" cy="407734"/>
          </a:xfrm>
          <a:prstGeom prst="rect">
            <a:avLst/>
          </a:prstGeom>
        </p:spPr>
      </p:pic>
      <p:pic>
        <p:nvPicPr>
          <p:cNvPr id="62" name="Picture 61">
            <a:extLst>
              <a:ext uri="{FF2B5EF4-FFF2-40B4-BE49-F238E27FC236}">
                <a16:creationId xmlns:a16="http://schemas.microsoft.com/office/drawing/2014/main" id="{97467EF5-CFFC-49FD-AA25-25C82C87BFC2}"/>
              </a:ext>
            </a:extLst>
          </p:cNvPr>
          <p:cNvPicPr>
            <a:picLocks noChangeAspect="1"/>
          </p:cNvPicPr>
          <p:nvPr/>
        </p:nvPicPr>
        <p:blipFill>
          <a:blip r:embed="rId4"/>
          <a:stretch>
            <a:fillRect/>
          </a:stretch>
        </p:blipFill>
        <p:spPr>
          <a:xfrm>
            <a:off x="8434321" y="4675531"/>
            <a:ext cx="164606" cy="170703"/>
          </a:xfrm>
          <a:prstGeom prst="rect">
            <a:avLst/>
          </a:prstGeom>
        </p:spPr>
      </p:pic>
      <p:pic>
        <p:nvPicPr>
          <p:cNvPr id="63" name="Picture 62">
            <a:extLst>
              <a:ext uri="{FF2B5EF4-FFF2-40B4-BE49-F238E27FC236}">
                <a16:creationId xmlns:a16="http://schemas.microsoft.com/office/drawing/2014/main" id="{E60927DB-871D-BF1E-C251-AB60C9FFB331}"/>
              </a:ext>
            </a:extLst>
          </p:cNvPr>
          <p:cNvPicPr>
            <a:picLocks noChangeAspect="1"/>
          </p:cNvPicPr>
          <p:nvPr/>
        </p:nvPicPr>
        <p:blipFill>
          <a:blip r:embed="rId4"/>
          <a:stretch>
            <a:fillRect/>
          </a:stretch>
        </p:blipFill>
        <p:spPr>
          <a:xfrm>
            <a:off x="8434321" y="5105468"/>
            <a:ext cx="164606" cy="170703"/>
          </a:xfrm>
          <a:prstGeom prst="rect">
            <a:avLst/>
          </a:prstGeom>
        </p:spPr>
      </p:pic>
      <p:pic>
        <p:nvPicPr>
          <p:cNvPr id="64" name="Picture 63">
            <a:extLst>
              <a:ext uri="{FF2B5EF4-FFF2-40B4-BE49-F238E27FC236}">
                <a16:creationId xmlns:a16="http://schemas.microsoft.com/office/drawing/2014/main" id="{AFA64798-1753-F15E-D5C9-7F702A00BC7F}"/>
              </a:ext>
            </a:extLst>
          </p:cNvPr>
          <p:cNvPicPr>
            <a:picLocks noChangeAspect="1"/>
          </p:cNvPicPr>
          <p:nvPr/>
        </p:nvPicPr>
        <p:blipFill>
          <a:blip r:embed="rId2"/>
          <a:stretch>
            <a:fillRect/>
          </a:stretch>
        </p:blipFill>
        <p:spPr>
          <a:xfrm>
            <a:off x="9071214" y="3514251"/>
            <a:ext cx="198661" cy="340562"/>
          </a:xfrm>
          <a:prstGeom prst="rect">
            <a:avLst/>
          </a:prstGeom>
        </p:spPr>
      </p:pic>
      <p:pic>
        <p:nvPicPr>
          <p:cNvPr id="65" name="Picture 64">
            <a:extLst>
              <a:ext uri="{FF2B5EF4-FFF2-40B4-BE49-F238E27FC236}">
                <a16:creationId xmlns:a16="http://schemas.microsoft.com/office/drawing/2014/main" id="{E15BEBC9-305F-2359-D731-067E9572150C}"/>
              </a:ext>
            </a:extLst>
          </p:cNvPr>
          <p:cNvPicPr>
            <a:picLocks noChangeAspect="1"/>
          </p:cNvPicPr>
          <p:nvPr/>
        </p:nvPicPr>
        <p:blipFill>
          <a:blip r:embed="rId2"/>
          <a:stretch>
            <a:fillRect/>
          </a:stretch>
        </p:blipFill>
        <p:spPr>
          <a:xfrm>
            <a:off x="9056847" y="4590601"/>
            <a:ext cx="198661" cy="340562"/>
          </a:xfrm>
          <a:prstGeom prst="rect">
            <a:avLst/>
          </a:prstGeom>
        </p:spPr>
      </p:pic>
      <p:cxnSp>
        <p:nvCxnSpPr>
          <p:cNvPr id="3" name="Straight Connector 2">
            <a:extLst>
              <a:ext uri="{FF2B5EF4-FFF2-40B4-BE49-F238E27FC236}">
                <a16:creationId xmlns:a16="http://schemas.microsoft.com/office/drawing/2014/main" id="{D9498161-9C4E-F7F9-FAF2-29CB3C5ADDC6}"/>
              </a:ext>
            </a:extLst>
          </p:cNvPr>
          <p:cNvCxnSpPr>
            <a:cxnSpLocks/>
          </p:cNvCxnSpPr>
          <p:nvPr/>
        </p:nvCxnSpPr>
        <p:spPr>
          <a:xfrm flipH="1" flipV="1">
            <a:off x="9544876" y="1766013"/>
            <a:ext cx="919" cy="4165943"/>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6" name="Text Placeholder 7">
            <a:extLst>
              <a:ext uri="{FF2B5EF4-FFF2-40B4-BE49-F238E27FC236}">
                <a16:creationId xmlns:a16="http://schemas.microsoft.com/office/drawing/2014/main" id="{80F50303-0BE6-DC28-CF5A-86ED443F09A0}"/>
              </a:ext>
            </a:extLst>
          </p:cNvPr>
          <p:cNvSpPr txBox="1">
            <a:spLocks/>
          </p:cNvSpPr>
          <p:nvPr/>
        </p:nvSpPr>
        <p:spPr>
          <a:xfrm>
            <a:off x="9701832" y="401988"/>
            <a:ext cx="2329111" cy="1108754"/>
          </a:xfrm>
          <a:prstGeom prst="rect">
            <a:avLst/>
          </a:prstGeom>
          <a:ln w="3175">
            <a:solidFill>
              <a:schemeClr val="accent4"/>
            </a:solidFill>
          </a:ln>
        </p:spPr>
        <p:txBody>
          <a:bodyPr vert="horz" lIns="0" tIns="0" rIns="0" bIns="0" rtlCol="0">
            <a:noAutofit/>
          </a:bodyPr>
          <a:lstStyle>
            <a:lvl1pPr marL="0" indent="0" algn="l" defTabSz="914400" rtl="0" eaLnBrk="1" latinLnBrk="0" hangingPunct="1">
              <a:lnSpc>
                <a:spcPct val="150000"/>
              </a:lnSpc>
              <a:spcBef>
                <a:spcPts val="0"/>
              </a:spcBef>
              <a:spcAft>
                <a:spcPts val="0"/>
              </a:spcAft>
              <a:buFont typeface="Arial" panose="020B0604020202020204" pitchFamily="34" charset="0"/>
              <a:buNone/>
              <a:defRPr sz="1600" kern="1200">
                <a:solidFill>
                  <a:schemeClr val="tx1"/>
                </a:solidFill>
                <a:latin typeface="+mn-lt"/>
                <a:ea typeface="+mn-ea"/>
                <a:cs typeface="+mn-cs"/>
              </a:defRPr>
            </a:lvl1pPr>
            <a:lvl2pPr marL="0" indent="0" algn="l" defTabSz="914400" rtl="0" eaLnBrk="1" latinLnBrk="0" hangingPunct="1">
              <a:lnSpc>
                <a:spcPct val="150000"/>
              </a:lnSpc>
              <a:spcBef>
                <a:spcPts val="0"/>
              </a:spcBef>
              <a:spcAft>
                <a:spcPts val="0"/>
              </a:spcAft>
              <a:buFont typeface="Arial" panose="020B0604020202020204" pitchFamily="34" charset="0"/>
              <a:buNone/>
              <a:defRPr sz="1600" b="1" kern="1200">
                <a:solidFill>
                  <a:schemeClr val="tx1"/>
                </a:solidFill>
                <a:latin typeface="+mn-lt"/>
                <a:ea typeface="+mn-ea"/>
                <a:cs typeface="+mn-cs"/>
              </a:defRPr>
            </a:lvl2pPr>
            <a:lvl3pPr marL="432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3pPr>
            <a:lvl4pPr marL="864000" indent="-228600" algn="l" defTabSz="914400" rtl="0" eaLnBrk="1" latinLnBrk="0" hangingPunct="1">
              <a:lnSpc>
                <a:spcPct val="150000"/>
              </a:lnSpc>
              <a:spcBef>
                <a:spcPts val="0"/>
              </a:spcBef>
              <a:spcAft>
                <a:spcPts val="0"/>
              </a:spcAft>
              <a:buFont typeface="Arial" panose="020B0604020202020204" pitchFamily="34" charset="0"/>
              <a:buChar char="•"/>
              <a:defRPr sz="1600" kern="1200">
                <a:solidFill>
                  <a:schemeClr val="tx1"/>
                </a:solidFill>
                <a:latin typeface="+mn-lt"/>
                <a:ea typeface="+mn-ea"/>
                <a:cs typeface="+mn-cs"/>
              </a:defRPr>
            </a:lvl4pPr>
            <a:lvl5pPr marL="1296000" indent="-228600" algn="l" defTabSz="914400" rtl="0" eaLnBrk="1" latinLnBrk="0" hangingPunct="1">
              <a:lnSpc>
                <a:spcPct val="150000"/>
              </a:lnSpc>
              <a:spcBef>
                <a:spcPts val="0"/>
              </a:spcBef>
              <a:spcAft>
                <a:spcPts val="0"/>
              </a:spcAft>
              <a:buFont typeface="Arial" panose="020B0604020202020204" pitchFamily="34" charset="0"/>
              <a:buChar char="•"/>
              <a:defRPr sz="1600" kern="1200" spc="5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50000"/>
              </a:lnSpc>
              <a:spcBef>
                <a:spcPts val="0"/>
              </a:spcBef>
              <a:spcAft>
                <a:spcPts val="0"/>
              </a:spcAft>
              <a:buClrTx/>
              <a:buSzTx/>
              <a:buFont typeface="Arial" panose="020B0604020202020204" pitchFamily="34" charset="0"/>
              <a:buNone/>
              <a:tabLst/>
              <a:defRPr/>
            </a:pPr>
            <a:r>
              <a:rPr kumimoji="0" lang="fi-FI" sz="1600" b="0" i="0" u="none" strike="noStrike" kern="1200" cap="none" spc="0" normalizeH="0" baseline="0" noProof="0">
                <a:ln>
                  <a:noFill/>
                </a:ln>
                <a:solidFill>
                  <a:srgbClr val="000000"/>
                </a:solidFill>
                <a:effectLst/>
                <a:uLnTx/>
                <a:uFillTx/>
                <a:latin typeface="Verdana"/>
                <a:ea typeface="+mn-ea"/>
                <a:cs typeface="+mn-cs"/>
              </a:rPr>
              <a:t> </a:t>
            </a:r>
            <a:endParaRPr kumimoji="0" lang="fi-FI" sz="1400" b="0" i="0" u="none" strike="noStrike" kern="1200" cap="none" spc="0" normalizeH="0" baseline="0" noProof="0">
              <a:ln>
                <a:noFill/>
              </a:ln>
              <a:solidFill>
                <a:srgbClr val="34B98B"/>
              </a:solidFill>
              <a:effectLst/>
              <a:uLnTx/>
              <a:uFillTx/>
              <a:latin typeface="Verdana"/>
              <a:ea typeface="+mn-ea"/>
              <a:cs typeface="+mn-cs"/>
            </a:endParaRPr>
          </a:p>
        </p:txBody>
      </p:sp>
      <p:sp>
        <p:nvSpPr>
          <p:cNvPr id="11" name="TextBox 10">
            <a:extLst>
              <a:ext uri="{FF2B5EF4-FFF2-40B4-BE49-F238E27FC236}">
                <a16:creationId xmlns:a16="http://schemas.microsoft.com/office/drawing/2014/main" id="{0D3AF1CF-CF5A-4005-2639-E627CA6FBFAC}"/>
              </a:ext>
            </a:extLst>
          </p:cNvPr>
          <p:cNvSpPr txBox="1"/>
          <p:nvPr/>
        </p:nvSpPr>
        <p:spPr>
          <a:xfrm>
            <a:off x="6536356" y="607078"/>
            <a:ext cx="3003774" cy="600164"/>
          </a:xfrm>
          <a:prstGeom prst="rect">
            <a:avLst/>
          </a:prstGeom>
          <a:noFill/>
        </p:spPr>
        <p:txBody>
          <a:bodyPr wrap="square" lIns="91440" tIns="45720" rIns="91440" bIns="45720" rtlCol="0" anchor="t">
            <a:spAutoFit/>
          </a:bodyPr>
          <a:lstStyle/>
          <a:p>
            <a:r>
              <a:rPr lang="fi-FI" sz="1100">
                <a:latin typeface="Verdana" panose="020B0604030504040204" pitchFamily="34" charset="0"/>
                <a:ea typeface="Verdana" panose="020B0604030504040204" pitchFamily="34" charset="0"/>
              </a:rPr>
              <a:t>Kirjasto on kaikille, kirjastosta löytyy rauhoittumisen paikka, yhdenvertaisuus</a:t>
            </a:r>
          </a:p>
        </p:txBody>
      </p:sp>
      <p:sp>
        <p:nvSpPr>
          <p:cNvPr id="12" name="TextBox 11">
            <a:extLst>
              <a:ext uri="{FF2B5EF4-FFF2-40B4-BE49-F238E27FC236}">
                <a16:creationId xmlns:a16="http://schemas.microsoft.com/office/drawing/2014/main" id="{D09A51C9-1E26-9427-9514-7787B90C5B16}"/>
              </a:ext>
            </a:extLst>
          </p:cNvPr>
          <p:cNvSpPr txBox="1"/>
          <p:nvPr/>
        </p:nvSpPr>
        <p:spPr>
          <a:xfrm>
            <a:off x="9701832" y="437333"/>
            <a:ext cx="2325691" cy="1107996"/>
          </a:xfrm>
          <a:prstGeom prst="rect">
            <a:avLst/>
          </a:prstGeom>
          <a:noFill/>
        </p:spPr>
        <p:txBody>
          <a:bodyPr wrap="square" lIns="91440" tIns="45720" rIns="91440" bIns="45720" rtlCol="0" anchor="t">
            <a:spAutoFit/>
          </a:bodyPr>
          <a:lstStyle/>
          <a:p>
            <a:r>
              <a:rPr lang="fi-FI" sz="1100" b="1">
                <a:latin typeface="Verdana"/>
                <a:ea typeface="Verdana"/>
              </a:rPr>
              <a:t>Turun kirjasto</a:t>
            </a:r>
          </a:p>
          <a:p>
            <a:endParaRPr lang="fi-FI" sz="1100" b="1">
              <a:latin typeface="Verdana"/>
              <a:ea typeface="Verdana"/>
            </a:endParaRPr>
          </a:p>
          <a:p>
            <a:r>
              <a:rPr lang="fi-FI" sz="1100">
                <a:latin typeface="Verdana"/>
                <a:ea typeface="Verdana"/>
              </a:rPr>
              <a:t>Vastuuhenkilöt tapahtumainformaatikko, viestintä, Rebekka </a:t>
            </a:r>
            <a:r>
              <a:rPr lang="fi-FI" sz="1100" err="1">
                <a:latin typeface="Verdana"/>
                <a:ea typeface="Verdana"/>
              </a:rPr>
              <a:t>Pilppula</a:t>
            </a:r>
            <a:r>
              <a:rPr lang="fi-FI" sz="1100">
                <a:latin typeface="Verdana"/>
                <a:ea typeface="Verdana"/>
              </a:rPr>
              <a:t>, Kari Pohjola ja Jaana Rantala</a:t>
            </a:r>
          </a:p>
        </p:txBody>
      </p:sp>
      <p:sp>
        <p:nvSpPr>
          <p:cNvPr id="13" name="TextBox 12">
            <a:extLst>
              <a:ext uri="{FF2B5EF4-FFF2-40B4-BE49-F238E27FC236}">
                <a16:creationId xmlns:a16="http://schemas.microsoft.com/office/drawing/2014/main" id="{D212F96F-0341-EFE1-4051-C98D02CFD37C}"/>
              </a:ext>
            </a:extLst>
          </p:cNvPr>
          <p:cNvSpPr txBox="1"/>
          <p:nvPr/>
        </p:nvSpPr>
        <p:spPr>
          <a:xfrm>
            <a:off x="145899" y="2181691"/>
            <a:ext cx="5837199" cy="1107996"/>
          </a:xfrm>
          <a:prstGeom prst="rect">
            <a:avLst/>
          </a:prstGeom>
          <a:noFill/>
        </p:spPr>
        <p:txBody>
          <a:bodyPr wrap="square" lIns="91440" tIns="45720" rIns="91440" bIns="45720" rtlCol="0" anchor="t">
            <a:spAutoFit/>
          </a:bodyPr>
          <a:lstStyle/>
          <a:p>
            <a:r>
              <a:rPr lang="fi-FI" sz="1100" b="1">
                <a:latin typeface="Verdana" panose="020B0604030504040204" pitchFamily="34" charset="0"/>
                <a:ea typeface="Verdana" panose="020B0604030504040204" pitchFamily="34" charset="0"/>
              </a:rPr>
              <a:t>Viestitään pysähtymisen merkityksestä ja siitä, miten kirjasto mahdollistaa sen asiakkaalle</a:t>
            </a:r>
            <a:br>
              <a:rPr lang="fi-FI" sz="1100" b="1">
                <a:latin typeface="Verdana" panose="020B0604030504040204" pitchFamily="34" charset="0"/>
                <a:ea typeface="Verdana" panose="020B0604030504040204" pitchFamily="34" charset="0"/>
              </a:rPr>
            </a:br>
            <a:endParaRPr lang="fi-FI" sz="1100" b="1">
              <a:latin typeface="Verdana" panose="020B0604030504040204" pitchFamily="34" charset="0"/>
              <a:ea typeface="Verdana" panose="020B0604030504040204" pitchFamily="34" charset="0"/>
            </a:endParaRPr>
          </a:p>
          <a:p>
            <a:r>
              <a:rPr lang="fi-FI" sz="1100">
                <a:latin typeface="Verdana" panose="020B0604030504040204" pitchFamily="34" charset="0"/>
                <a:ea typeface="Verdana" panose="020B0604030504040204" pitchFamily="34" charset="0"/>
              </a:rPr>
              <a:t>Hyödynnetään Kestävä kehitys Lounais-Suomen kirjastoissa hankkeen viestintämateriaaleja ja pidetään teemaa esillä myös muussa viestinnässä.</a:t>
            </a:r>
          </a:p>
          <a:p>
            <a:r>
              <a:rPr lang="fi-FI" sz="1100">
                <a:latin typeface="Verdana" panose="020B0604030504040204" pitchFamily="34" charset="0"/>
                <a:ea typeface="Verdana" panose="020B0604030504040204" pitchFamily="34" charset="0"/>
              </a:rPr>
              <a:t>Kokeillaan tapahtumia, jotka kannustavat rauhoittumiseen ja keskittymiseen.</a:t>
            </a:r>
          </a:p>
        </p:txBody>
      </p:sp>
      <p:sp>
        <p:nvSpPr>
          <p:cNvPr id="14" name="TextBox 13">
            <a:extLst>
              <a:ext uri="{FF2B5EF4-FFF2-40B4-BE49-F238E27FC236}">
                <a16:creationId xmlns:a16="http://schemas.microsoft.com/office/drawing/2014/main" id="{514DD889-E066-F67A-08BA-AD7C206D0A96}"/>
              </a:ext>
            </a:extLst>
          </p:cNvPr>
          <p:cNvSpPr txBox="1"/>
          <p:nvPr/>
        </p:nvSpPr>
        <p:spPr>
          <a:xfrm>
            <a:off x="6077531" y="2177682"/>
            <a:ext cx="1993716" cy="1107996"/>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fi-FI" sz="1100">
                <a:latin typeface="Verdana" panose="020B0604030504040204" pitchFamily="34" charset="0"/>
                <a:ea typeface="Verdana" panose="020B0604030504040204" pitchFamily="34" charset="0"/>
              </a:rPr>
              <a:t>Kokeilut /tapahtuma-informaatikko</a:t>
            </a:r>
          </a:p>
          <a:p>
            <a:pPr marL="171450" indent="-171450">
              <a:buFont typeface="Arial" panose="020B0604020202020204" pitchFamily="34" charset="0"/>
              <a:buChar char="•"/>
            </a:pPr>
            <a:r>
              <a:rPr lang="fi-FI" sz="1100">
                <a:latin typeface="Verdana" panose="020B0604030504040204" pitchFamily="34" charset="0"/>
                <a:ea typeface="Verdana" panose="020B0604030504040204" pitchFamily="34" charset="0"/>
              </a:rPr>
              <a:t>Selvitetään mahdollisuudet seurantaan /Viestintä</a:t>
            </a:r>
          </a:p>
          <a:p>
            <a:pPr marL="285750" indent="-285750">
              <a:buFont typeface="Arial" panose="020B0604020202020204" pitchFamily="34" charset="0"/>
              <a:buChar char="•"/>
            </a:pPr>
            <a:endParaRPr lang="fi-FI" sz="1100">
              <a:latin typeface="Verdana" panose="020B0604030504040204" pitchFamily="34" charset="0"/>
              <a:ea typeface="Verdana" panose="020B0604030504040204" pitchFamily="34" charset="0"/>
            </a:endParaRPr>
          </a:p>
        </p:txBody>
      </p:sp>
      <p:sp>
        <p:nvSpPr>
          <p:cNvPr id="15" name="TextBox 14">
            <a:extLst>
              <a:ext uri="{FF2B5EF4-FFF2-40B4-BE49-F238E27FC236}">
                <a16:creationId xmlns:a16="http://schemas.microsoft.com/office/drawing/2014/main" id="{AD171C6E-51AE-8778-9084-9DB50C9F63D1}"/>
              </a:ext>
            </a:extLst>
          </p:cNvPr>
          <p:cNvSpPr txBox="1"/>
          <p:nvPr/>
        </p:nvSpPr>
        <p:spPr>
          <a:xfrm>
            <a:off x="134580" y="3404469"/>
            <a:ext cx="5837199" cy="769441"/>
          </a:xfrm>
          <a:prstGeom prst="rect">
            <a:avLst/>
          </a:prstGeom>
          <a:noFill/>
        </p:spPr>
        <p:txBody>
          <a:bodyPr wrap="square" lIns="91440" tIns="45720" rIns="91440" bIns="45720" rtlCol="0" anchor="t">
            <a:spAutoFit/>
          </a:bodyPr>
          <a:lstStyle/>
          <a:p>
            <a:r>
              <a:rPr lang="fi-FI" sz="1100" b="1" err="1">
                <a:latin typeface="Verdana" panose="020B0604030504040204" pitchFamily="34" charset="0"/>
                <a:ea typeface="Verdana" panose="020B0604030504040204" pitchFamily="34" charset="0"/>
              </a:rPr>
              <a:t>Osallistetaan</a:t>
            </a:r>
            <a:r>
              <a:rPr lang="fi-FI" sz="1100" b="1">
                <a:latin typeface="Verdana" panose="020B0604030504040204" pitchFamily="34" charset="0"/>
                <a:ea typeface="Verdana" panose="020B0604030504040204" pitchFamily="34" charset="0"/>
              </a:rPr>
              <a:t> asiakkaita tilojen ja toiminnan suunnitteluun</a:t>
            </a:r>
          </a:p>
          <a:p>
            <a:endParaRPr lang="fi-FI" sz="1100">
              <a:latin typeface="Verdana" panose="020B0604030504040204" pitchFamily="34" charset="0"/>
              <a:ea typeface="Verdana" panose="020B0604030504040204" pitchFamily="34" charset="0"/>
            </a:endParaRPr>
          </a:p>
          <a:p>
            <a:r>
              <a:rPr lang="fi-FI" sz="1100">
                <a:latin typeface="Verdana" panose="020B0604030504040204" pitchFamily="34" charset="0"/>
                <a:ea typeface="Verdana" panose="020B0604030504040204" pitchFamily="34" charset="0"/>
              </a:rPr>
              <a:t>Tehdään kokeiluja erilaisista tilaratkaisuista ja pyydetään niistä asiakaspalautetta. Saatua asiakaspalautetta seurataan jatkuvasti.</a:t>
            </a:r>
          </a:p>
        </p:txBody>
      </p:sp>
      <p:sp>
        <p:nvSpPr>
          <p:cNvPr id="16" name="TextBox 15">
            <a:extLst>
              <a:ext uri="{FF2B5EF4-FFF2-40B4-BE49-F238E27FC236}">
                <a16:creationId xmlns:a16="http://schemas.microsoft.com/office/drawing/2014/main" id="{5C1B0F44-9B4D-7EDA-920D-5954ABB1FC6A}"/>
              </a:ext>
            </a:extLst>
          </p:cNvPr>
          <p:cNvSpPr txBox="1"/>
          <p:nvPr/>
        </p:nvSpPr>
        <p:spPr>
          <a:xfrm>
            <a:off x="6084682" y="3312324"/>
            <a:ext cx="1878698" cy="938719"/>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fi-FI" sz="1100">
                <a:latin typeface="Verdana" panose="020B0604030504040204" pitchFamily="34" charset="0"/>
                <a:ea typeface="Verdana" panose="020B0604030504040204" pitchFamily="34" charset="0"/>
              </a:rPr>
              <a:t>Kokeilujen määrä /Rebekka </a:t>
            </a:r>
            <a:r>
              <a:rPr lang="fi-FI" sz="1100" err="1">
                <a:latin typeface="Verdana" panose="020B0604030504040204" pitchFamily="34" charset="0"/>
                <a:ea typeface="Verdana" panose="020B0604030504040204" pitchFamily="34" charset="0"/>
              </a:rPr>
              <a:t>Pilppula</a:t>
            </a:r>
            <a:endParaRPr lang="fi-FI" sz="1100">
              <a:latin typeface="Verdana" panose="020B0604030504040204" pitchFamily="34" charset="0"/>
              <a:ea typeface="Verdana" panose="020B0604030504040204" pitchFamily="34" charset="0"/>
            </a:endParaRPr>
          </a:p>
          <a:p>
            <a:pPr marL="171450" indent="-171450">
              <a:buFont typeface="Arial" panose="020B0604020202020204" pitchFamily="34" charset="0"/>
              <a:buChar char="•"/>
            </a:pPr>
            <a:r>
              <a:rPr lang="fi-FI" sz="1100">
                <a:latin typeface="Verdana" panose="020B0604030504040204" pitchFamily="34" charset="0"/>
                <a:ea typeface="Verdana" panose="020B0604030504040204" pitchFamily="34" charset="0"/>
              </a:rPr>
              <a:t>Palautteen seuranta /Kari Pohjola</a:t>
            </a:r>
          </a:p>
          <a:p>
            <a:pPr marL="285750" indent="-285750">
              <a:buFont typeface="Arial" panose="020B0604020202020204" pitchFamily="34" charset="0"/>
              <a:buChar char="•"/>
            </a:pPr>
            <a:endParaRPr lang="fi-FI" sz="1100">
              <a:latin typeface="Verdana" panose="020B0604030504040204" pitchFamily="34" charset="0"/>
              <a:ea typeface="Verdana" panose="020B0604030504040204" pitchFamily="34" charset="0"/>
              <a:cs typeface="Calibri"/>
            </a:endParaRPr>
          </a:p>
        </p:txBody>
      </p:sp>
      <p:sp>
        <p:nvSpPr>
          <p:cNvPr id="17" name="TextBox 16">
            <a:extLst>
              <a:ext uri="{FF2B5EF4-FFF2-40B4-BE49-F238E27FC236}">
                <a16:creationId xmlns:a16="http://schemas.microsoft.com/office/drawing/2014/main" id="{3219DAD5-0A2B-F16C-B35E-9F1D6ED333E6}"/>
              </a:ext>
            </a:extLst>
          </p:cNvPr>
          <p:cNvSpPr txBox="1"/>
          <p:nvPr/>
        </p:nvSpPr>
        <p:spPr>
          <a:xfrm>
            <a:off x="174911" y="4533472"/>
            <a:ext cx="5837199" cy="769441"/>
          </a:xfrm>
          <a:prstGeom prst="rect">
            <a:avLst/>
          </a:prstGeom>
          <a:noFill/>
        </p:spPr>
        <p:txBody>
          <a:bodyPr wrap="square" lIns="91440" tIns="45720" rIns="91440" bIns="45720" rtlCol="0" anchor="t">
            <a:spAutoFit/>
          </a:bodyPr>
          <a:lstStyle/>
          <a:p>
            <a:r>
              <a:rPr lang="fi-FI" sz="1100" b="1">
                <a:latin typeface="Verdana" panose="020B0604030504040204" pitchFamily="34" charset="0"/>
                <a:ea typeface="Verdana" panose="020B0604030504040204" pitchFamily="34" charset="0"/>
              </a:rPr>
              <a:t>Kohdennetaan asiakaskysely myös ei-käyttäjille</a:t>
            </a:r>
          </a:p>
          <a:p>
            <a:endParaRPr lang="fi-FI" sz="1100">
              <a:latin typeface="Verdana" panose="020B0604030504040204" pitchFamily="34" charset="0"/>
              <a:ea typeface="Verdana" panose="020B0604030504040204" pitchFamily="34" charset="0"/>
            </a:endParaRPr>
          </a:p>
          <a:p>
            <a:r>
              <a:rPr lang="fi-FI" sz="1100">
                <a:latin typeface="Verdana" panose="020B0604030504040204" pitchFamily="34" charset="0"/>
                <a:ea typeface="Verdana" panose="020B0604030504040204" pitchFamily="34" charset="0"/>
              </a:rPr>
              <a:t>Ei-kävijöiltä voidaan saada arvokasta tietoa siitä, miten kirjaston palveluja voidaan kehittää.</a:t>
            </a:r>
          </a:p>
        </p:txBody>
      </p:sp>
      <p:sp>
        <p:nvSpPr>
          <p:cNvPr id="18" name="TextBox 17">
            <a:extLst>
              <a:ext uri="{FF2B5EF4-FFF2-40B4-BE49-F238E27FC236}">
                <a16:creationId xmlns:a16="http://schemas.microsoft.com/office/drawing/2014/main" id="{500802AA-7412-06D3-7184-A5619C570E45}"/>
              </a:ext>
            </a:extLst>
          </p:cNvPr>
          <p:cNvSpPr txBox="1"/>
          <p:nvPr/>
        </p:nvSpPr>
        <p:spPr>
          <a:xfrm>
            <a:off x="6102280" y="4449279"/>
            <a:ext cx="1878698" cy="769441"/>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fi-FI" sz="1100">
                <a:latin typeface="Verdana" panose="020B0604030504040204" pitchFamily="34" charset="0"/>
                <a:ea typeface="Verdana" panose="020B0604030504040204" pitchFamily="34" charset="0"/>
              </a:rPr>
              <a:t>Kysely toteuttaminen / Jaana Rantala</a:t>
            </a:r>
          </a:p>
          <a:p>
            <a:pPr marL="285750" indent="-285750">
              <a:buFont typeface="Arial" panose="020B0604020202020204" pitchFamily="34" charset="0"/>
              <a:buChar char="•"/>
            </a:pPr>
            <a:endParaRPr lang="fi-FI" sz="1100">
              <a:latin typeface="Verdana" panose="020B0604030504040204" pitchFamily="34" charset="0"/>
              <a:ea typeface="Verdana" panose="020B0604030504040204" pitchFamily="34" charset="0"/>
            </a:endParaRPr>
          </a:p>
        </p:txBody>
      </p:sp>
      <p:sp>
        <p:nvSpPr>
          <p:cNvPr id="6" name="TextBox 5">
            <a:extLst>
              <a:ext uri="{FF2B5EF4-FFF2-40B4-BE49-F238E27FC236}">
                <a16:creationId xmlns:a16="http://schemas.microsoft.com/office/drawing/2014/main" id="{D95AC5A9-45BB-C62A-5C0F-7E4D411ED3FF}"/>
              </a:ext>
            </a:extLst>
          </p:cNvPr>
          <p:cNvSpPr txBox="1"/>
          <p:nvPr/>
        </p:nvSpPr>
        <p:spPr>
          <a:xfrm>
            <a:off x="9798602" y="2180445"/>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8" name="Picture 7">
            <a:extLst>
              <a:ext uri="{FF2B5EF4-FFF2-40B4-BE49-F238E27FC236}">
                <a16:creationId xmlns:a16="http://schemas.microsoft.com/office/drawing/2014/main" id="{E7A1A1DE-9587-F1EA-6D25-770A69A0F2F9}"/>
              </a:ext>
            </a:extLst>
          </p:cNvPr>
          <p:cNvPicPr>
            <a:picLocks noChangeAspect="1"/>
          </p:cNvPicPr>
          <p:nvPr/>
        </p:nvPicPr>
        <p:blipFill>
          <a:blip r:embed="rId4"/>
          <a:stretch>
            <a:fillRect/>
          </a:stretch>
        </p:blipFill>
        <p:spPr>
          <a:xfrm>
            <a:off x="9657689" y="2268862"/>
            <a:ext cx="164606" cy="170703"/>
          </a:xfrm>
          <a:prstGeom prst="rect">
            <a:avLst/>
          </a:prstGeom>
        </p:spPr>
      </p:pic>
      <p:sp>
        <p:nvSpPr>
          <p:cNvPr id="9" name="TextBox 8">
            <a:extLst>
              <a:ext uri="{FF2B5EF4-FFF2-40B4-BE49-F238E27FC236}">
                <a16:creationId xmlns:a16="http://schemas.microsoft.com/office/drawing/2014/main" id="{6FE49E6C-CCB6-9B14-62ED-9699E9D46D13}"/>
              </a:ext>
            </a:extLst>
          </p:cNvPr>
          <p:cNvSpPr txBox="1"/>
          <p:nvPr/>
        </p:nvSpPr>
        <p:spPr>
          <a:xfrm>
            <a:off x="9835163" y="3593217"/>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19" name="TextBox 18">
            <a:extLst>
              <a:ext uri="{FF2B5EF4-FFF2-40B4-BE49-F238E27FC236}">
                <a16:creationId xmlns:a16="http://schemas.microsoft.com/office/drawing/2014/main" id="{EE4F644C-899C-D336-8A01-46C95E37FB1A}"/>
              </a:ext>
            </a:extLst>
          </p:cNvPr>
          <p:cNvSpPr txBox="1"/>
          <p:nvPr/>
        </p:nvSpPr>
        <p:spPr>
          <a:xfrm>
            <a:off x="9835163" y="4119900"/>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20" name="TextBox 19">
            <a:extLst>
              <a:ext uri="{FF2B5EF4-FFF2-40B4-BE49-F238E27FC236}">
                <a16:creationId xmlns:a16="http://schemas.microsoft.com/office/drawing/2014/main" id="{0D0502EE-BD22-0CE1-BD66-38E8024E207E}"/>
              </a:ext>
            </a:extLst>
          </p:cNvPr>
          <p:cNvSpPr txBox="1"/>
          <p:nvPr/>
        </p:nvSpPr>
        <p:spPr>
          <a:xfrm>
            <a:off x="9835163" y="3863676"/>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21" name="Picture 20">
            <a:extLst>
              <a:ext uri="{FF2B5EF4-FFF2-40B4-BE49-F238E27FC236}">
                <a16:creationId xmlns:a16="http://schemas.microsoft.com/office/drawing/2014/main" id="{E7566139-B97B-5813-751D-A179032D2E47}"/>
              </a:ext>
            </a:extLst>
          </p:cNvPr>
          <p:cNvPicPr>
            <a:picLocks noChangeAspect="1"/>
          </p:cNvPicPr>
          <p:nvPr/>
        </p:nvPicPr>
        <p:blipFill>
          <a:blip r:embed="rId4"/>
          <a:stretch>
            <a:fillRect/>
          </a:stretch>
        </p:blipFill>
        <p:spPr>
          <a:xfrm>
            <a:off x="9670236" y="3674928"/>
            <a:ext cx="164606" cy="170703"/>
          </a:xfrm>
          <a:prstGeom prst="rect">
            <a:avLst/>
          </a:prstGeom>
        </p:spPr>
      </p:pic>
      <p:pic>
        <p:nvPicPr>
          <p:cNvPr id="22" name="Picture 21">
            <a:extLst>
              <a:ext uri="{FF2B5EF4-FFF2-40B4-BE49-F238E27FC236}">
                <a16:creationId xmlns:a16="http://schemas.microsoft.com/office/drawing/2014/main" id="{08C041BC-0105-0087-5BFD-74F37B7DE425}"/>
              </a:ext>
            </a:extLst>
          </p:cNvPr>
          <p:cNvPicPr>
            <a:picLocks noChangeAspect="1"/>
          </p:cNvPicPr>
          <p:nvPr/>
        </p:nvPicPr>
        <p:blipFill>
          <a:blip r:embed="rId4"/>
          <a:stretch>
            <a:fillRect/>
          </a:stretch>
        </p:blipFill>
        <p:spPr>
          <a:xfrm>
            <a:off x="9674292" y="3924727"/>
            <a:ext cx="164606" cy="170703"/>
          </a:xfrm>
          <a:prstGeom prst="rect">
            <a:avLst/>
          </a:prstGeom>
        </p:spPr>
      </p:pic>
      <p:pic>
        <p:nvPicPr>
          <p:cNvPr id="23" name="Picture 22">
            <a:extLst>
              <a:ext uri="{FF2B5EF4-FFF2-40B4-BE49-F238E27FC236}">
                <a16:creationId xmlns:a16="http://schemas.microsoft.com/office/drawing/2014/main" id="{D5F5DD6C-E7F1-B7C3-CD93-31263E3C422E}"/>
              </a:ext>
            </a:extLst>
          </p:cNvPr>
          <p:cNvPicPr>
            <a:picLocks noChangeAspect="1"/>
          </p:cNvPicPr>
          <p:nvPr/>
        </p:nvPicPr>
        <p:blipFill>
          <a:blip r:embed="rId4"/>
          <a:stretch>
            <a:fillRect/>
          </a:stretch>
        </p:blipFill>
        <p:spPr>
          <a:xfrm>
            <a:off x="9674292" y="4206084"/>
            <a:ext cx="164606" cy="170703"/>
          </a:xfrm>
          <a:prstGeom prst="rect">
            <a:avLst/>
          </a:prstGeom>
        </p:spPr>
      </p:pic>
      <p:sp>
        <p:nvSpPr>
          <p:cNvPr id="24" name="TextBox 23">
            <a:extLst>
              <a:ext uri="{FF2B5EF4-FFF2-40B4-BE49-F238E27FC236}">
                <a16:creationId xmlns:a16="http://schemas.microsoft.com/office/drawing/2014/main" id="{6932D8F2-DBC4-733A-7737-B74B46A0BB33}"/>
              </a:ext>
            </a:extLst>
          </p:cNvPr>
          <p:cNvSpPr txBox="1"/>
          <p:nvPr/>
        </p:nvSpPr>
        <p:spPr>
          <a:xfrm>
            <a:off x="9811149" y="3317920"/>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27" name="Picture 26">
            <a:extLst>
              <a:ext uri="{FF2B5EF4-FFF2-40B4-BE49-F238E27FC236}">
                <a16:creationId xmlns:a16="http://schemas.microsoft.com/office/drawing/2014/main" id="{38652928-E578-96A2-6996-3DDE46C9D3FE}"/>
              </a:ext>
            </a:extLst>
          </p:cNvPr>
          <p:cNvPicPr>
            <a:picLocks noChangeAspect="1"/>
          </p:cNvPicPr>
          <p:nvPr/>
        </p:nvPicPr>
        <p:blipFill>
          <a:blip r:embed="rId4"/>
          <a:stretch>
            <a:fillRect/>
          </a:stretch>
        </p:blipFill>
        <p:spPr>
          <a:xfrm>
            <a:off x="9670236" y="3406337"/>
            <a:ext cx="164606" cy="170703"/>
          </a:xfrm>
          <a:prstGeom prst="rect">
            <a:avLst/>
          </a:prstGeom>
        </p:spPr>
      </p:pic>
      <p:sp>
        <p:nvSpPr>
          <p:cNvPr id="32" name="TextBox 31">
            <a:extLst>
              <a:ext uri="{FF2B5EF4-FFF2-40B4-BE49-F238E27FC236}">
                <a16:creationId xmlns:a16="http://schemas.microsoft.com/office/drawing/2014/main" id="{C7D0ABA7-23DD-A30F-6373-546C0F6B8CA2}"/>
              </a:ext>
            </a:extLst>
          </p:cNvPr>
          <p:cNvSpPr txBox="1"/>
          <p:nvPr/>
        </p:nvSpPr>
        <p:spPr>
          <a:xfrm>
            <a:off x="9844363" y="4777023"/>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LYHYT </a:t>
            </a:r>
            <a:r>
              <a:rPr kumimoji="0" lang="fi-FI" sz="800" b="0" i="1" u="none" strike="noStrike" kern="1200" cap="none" spc="0" normalizeH="0" baseline="0" noProof="0">
                <a:ln>
                  <a:noFill/>
                </a:ln>
                <a:solidFill>
                  <a:srgbClr val="83C9F0"/>
                </a:solidFill>
                <a:effectLst/>
                <a:uLnTx/>
                <a:uFillTx/>
                <a:latin typeface="Verdana"/>
                <a:ea typeface="+mn-ea"/>
                <a:cs typeface="+mn-cs"/>
              </a:rPr>
              <a:t>HETI, VUODEN SISÄLLÄ</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33" name="TextBox 32">
            <a:extLst>
              <a:ext uri="{FF2B5EF4-FFF2-40B4-BE49-F238E27FC236}">
                <a16:creationId xmlns:a16="http://schemas.microsoft.com/office/drawing/2014/main" id="{48EF9B44-5160-DDE2-1F03-27D7B0948658}"/>
              </a:ext>
            </a:extLst>
          </p:cNvPr>
          <p:cNvSpPr txBox="1"/>
          <p:nvPr/>
        </p:nvSpPr>
        <p:spPr>
          <a:xfrm>
            <a:off x="9844363" y="5303706"/>
            <a:ext cx="293502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PITKÄ </a:t>
            </a:r>
            <a:r>
              <a:rPr kumimoji="0" lang="fi-FI" sz="800" b="0" i="1" u="none" strike="noStrike" kern="1200" cap="none" spc="0" normalizeH="0" baseline="0" noProof="0">
                <a:ln>
                  <a:noFill/>
                </a:ln>
                <a:solidFill>
                  <a:srgbClr val="83C9F0"/>
                </a:solidFill>
                <a:effectLst/>
                <a:uLnTx/>
                <a:uFillTx/>
                <a:latin typeface="Verdana"/>
                <a:ea typeface="+mn-ea"/>
                <a:cs typeface="+mn-cs"/>
              </a:rPr>
              <a:t>4-10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sp>
        <p:nvSpPr>
          <p:cNvPr id="34" name="TextBox 33">
            <a:extLst>
              <a:ext uri="{FF2B5EF4-FFF2-40B4-BE49-F238E27FC236}">
                <a16:creationId xmlns:a16="http://schemas.microsoft.com/office/drawing/2014/main" id="{2FF39672-D3AA-832C-8354-8EB7127BA6AC}"/>
              </a:ext>
            </a:extLst>
          </p:cNvPr>
          <p:cNvSpPr txBox="1"/>
          <p:nvPr/>
        </p:nvSpPr>
        <p:spPr>
          <a:xfrm>
            <a:off x="9844363" y="5047482"/>
            <a:ext cx="2698559"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KESKIPITKÄ </a:t>
            </a:r>
            <a:r>
              <a:rPr kumimoji="0" lang="fi-FI" sz="800" b="0" i="1" u="none" strike="noStrike" kern="1200" cap="none" spc="0" normalizeH="0" baseline="0" noProof="0">
                <a:ln>
                  <a:noFill/>
                </a:ln>
                <a:solidFill>
                  <a:srgbClr val="83C9F0"/>
                </a:solidFill>
                <a:effectLst/>
                <a:uLnTx/>
                <a:uFillTx/>
                <a:latin typeface="Verdana"/>
                <a:ea typeface="+mn-ea"/>
                <a:cs typeface="+mn-cs"/>
              </a:rPr>
              <a:t>1-3 VUOTTA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35" name="Picture 34">
            <a:extLst>
              <a:ext uri="{FF2B5EF4-FFF2-40B4-BE49-F238E27FC236}">
                <a16:creationId xmlns:a16="http://schemas.microsoft.com/office/drawing/2014/main" id="{AE1EC90C-E9FE-1496-3EC4-8DFFB218B122}"/>
              </a:ext>
            </a:extLst>
          </p:cNvPr>
          <p:cNvPicPr>
            <a:picLocks noChangeAspect="1"/>
          </p:cNvPicPr>
          <p:nvPr/>
        </p:nvPicPr>
        <p:blipFill>
          <a:blip r:embed="rId4"/>
          <a:stretch>
            <a:fillRect/>
          </a:stretch>
        </p:blipFill>
        <p:spPr>
          <a:xfrm>
            <a:off x="9679436" y="4858734"/>
            <a:ext cx="164606" cy="170703"/>
          </a:xfrm>
          <a:prstGeom prst="rect">
            <a:avLst/>
          </a:prstGeom>
        </p:spPr>
      </p:pic>
      <p:pic>
        <p:nvPicPr>
          <p:cNvPr id="36" name="Picture 35">
            <a:extLst>
              <a:ext uri="{FF2B5EF4-FFF2-40B4-BE49-F238E27FC236}">
                <a16:creationId xmlns:a16="http://schemas.microsoft.com/office/drawing/2014/main" id="{2D0B382F-4E86-AE01-A0F0-69F2CCE45850}"/>
              </a:ext>
            </a:extLst>
          </p:cNvPr>
          <p:cNvPicPr>
            <a:picLocks noChangeAspect="1"/>
          </p:cNvPicPr>
          <p:nvPr/>
        </p:nvPicPr>
        <p:blipFill>
          <a:blip r:embed="rId4"/>
          <a:stretch>
            <a:fillRect/>
          </a:stretch>
        </p:blipFill>
        <p:spPr>
          <a:xfrm>
            <a:off x="9683492" y="5108533"/>
            <a:ext cx="164606" cy="170703"/>
          </a:xfrm>
          <a:prstGeom prst="rect">
            <a:avLst/>
          </a:prstGeom>
        </p:spPr>
      </p:pic>
      <p:pic>
        <p:nvPicPr>
          <p:cNvPr id="37" name="Picture 36">
            <a:extLst>
              <a:ext uri="{FF2B5EF4-FFF2-40B4-BE49-F238E27FC236}">
                <a16:creationId xmlns:a16="http://schemas.microsoft.com/office/drawing/2014/main" id="{1F2B6F7F-91ED-24AD-7B4B-DA1E84652DB4}"/>
              </a:ext>
            </a:extLst>
          </p:cNvPr>
          <p:cNvPicPr>
            <a:picLocks noChangeAspect="1"/>
          </p:cNvPicPr>
          <p:nvPr/>
        </p:nvPicPr>
        <p:blipFill>
          <a:blip r:embed="rId4"/>
          <a:stretch>
            <a:fillRect/>
          </a:stretch>
        </p:blipFill>
        <p:spPr>
          <a:xfrm>
            <a:off x="9683492" y="5389890"/>
            <a:ext cx="164606" cy="170703"/>
          </a:xfrm>
          <a:prstGeom prst="rect">
            <a:avLst/>
          </a:prstGeom>
        </p:spPr>
      </p:pic>
      <p:sp>
        <p:nvSpPr>
          <p:cNvPr id="43" name="TextBox 42">
            <a:extLst>
              <a:ext uri="{FF2B5EF4-FFF2-40B4-BE49-F238E27FC236}">
                <a16:creationId xmlns:a16="http://schemas.microsoft.com/office/drawing/2014/main" id="{1F4B0583-E81B-6D76-94EA-697D173A23F9}"/>
              </a:ext>
            </a:extLst>
          </p:cNvPr>
          <p:cNvSpPr txBox="1"/>
          <p:nvPr/>
        </p:nvSpPr>
        <p:spPr>
          <a:xfrm>
            <a:off x="9820349" y="4501726"/>
            <a:ext cx="261593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400" b="0" i="0" u="none" strike="noStrike" kern="1200" cap="none" spc="0" normalizeH="0" baseline="0" noProof="0">
                <a:ln>
                  <a:noFill/>
                </a:ln>
                <a:solidFill>
                  <a:srgbClr val="83C9F0"/>
                </a:solidFill>
                <a:effectLst/>
                <a:uLnTx/>
                <a:uFillTx/>
                <a:latin typeface="Verdana"/>
                <a:ea typeface="+mn-ea"/>
                <a:cs typeface="+mn-cs"/>
              </a:rPr>
              <a:t>JATKUVA</a:t>
            </a:r>
            <a:endParaRPr kumimoji="0" lang="fi-FI" sz="800" b="0" i="0" u="none" strike="noStrike" kern="1200" cap="none" spc="0" normalizeH="0" baseline="0" noProof="0">
              <a:ln>
                <a:noFill/>
              </a:ln>
              <a:solidFill>
                <a:srgbClr val="83C9F0"/>
              </a:solidFill>
              <a:effectLst/>
              <a:uLnTx/>
              <a:uFillTx/>
              <a:latin typeface="Verdana"/>
              <a:ea typeface="+mn-ea"/>
              <a:cs typeface="+mn-cs"/>
            </a:endParaRPr>
          </a:p>
        </p:txBody>
      </p:sp>
      <p:pic>
        <p:nvPicPr>
          <p:cNvPr id="45" name="Picture 44">
            <a:extLst>
              <a:ext uri="{FF2B5EF4-FFF2-40B4-BE49-F238E27FC236}">
                <a16:creationId xmlns:a16="http://schemas.microsoft.com/office/drawing/2014/main" id="{46BAD969-D717-888D-A2A2-353CD9D72920}"/>
              </a:ext>
            </a:extLst>
          </p:cNvPr>
          <p:cNvPicPr>
            <a:picLocks noChangeAspect="1"/>
          </p:cNvPicPr>
          <p:nvPr/>
        </p:nvPicPr>
        <p:blipFill>
          <a:blip r:embed="rId4"/>
          <a:stretch>
            <a:fillRect/>
          </a:stretch>
        </p:blipFill>
        <p:spPr>
          <a:xfrm>
            <a:off x="9679436" y="4590143"/>
            <a:ext cx="164606" cy="170703"/>
          </a:xfrm>
          <a:prstGeom prst="rect">
            <a:avLst/>
          </a:prstGeom>
        </p:spPr>
      </p:pic>
      <p:pic>
        <p:nvPicPr>
          <p:cNvPr id="72" name="Graphic 71" descr="Checkmark with solid fill">
            <a:extLst>
              <a:ext uri="{FF2B5EF4-FFF2-40B4-BE49-F238E27FC236}">
                <a16:creationId xmlns:a16="http://schemas.microsoft.com/office/drawing/2014/main" id="{D635FE67-F8C1-66BA-0471-8591787538E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430489" y="2696566"/>
            <a:ext cx="341586" cy="341586"/>
          </a:xfrm>
          <a:prstGeom prst="rect">
            <a:avLst/>
          </a:prstGeom>
        </p:spPr>
      </p:pic>
      <p:pic>
        <p:nvPicPr>
          <p:cNvPr id="57" name="Graphic 56" descr="Checkmark with solid fill">
            <a:extLst>
              <a:ext uri="{FF2B5EF4-FFF2-40B4-BE49-F238E27FC236}">
                <a16:creationId xmlns:a16="http://schemas.microsoft.com/office/drawing/2014/main" id="{57BE6491-B584-BF45-973E-DDA93D0E5F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33911" y="4080579"/>
            <a:ext cx="341586" cy="341586"/>
          </a:xfrm>
          <a:prstGeom prst="rect">
            <a:avLst/>
          </a:prstGeom>
        </p:spPr>
      </p:pic>
      <p:pic>
        <p:nvPicPr>
          <p:cNvPr id="31" name="Graphic 30" descr="Checkmark with solid fill">
            <a:extLst>
              <a:ext uri="{FF2B5EF4-FFF2-40B4-BE49-F238E27FC236}">
                <a16:creationId xmlns:a16="http://schemas.microsoft.com/office/drawing/2014/main" id="{DE304146-911F-82E7-04E2-C748D96C38C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55663" y="2672882"/>
            <a:ext cx="343605" cy="343605"/>
          </a:xfrm>
          <a:prstGeom prst="rect">
            <a:avLst/>
          </a:prstGeom>
        </p:spPr>
      </p:pic>
      <p:pic>
        <p:nvPicPr>
          <p:cNvPr id="68" name="Graphic 71" descr="Checkmark with solid fill">
            <a:extLst>
              <a:ext uri="{FF2B5EF4-FFF2-40B4-BE49-F238E27FC236}">
                <a16:creationId xmlns:a16="http://schemas.microsoft.com/office/drawing/2014/main" id="{F3CDF4A4-5BAC-F5A6-DA2A-48537A9924C3}"/>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61216" y="3854410"/>
            <a:ext cx="341586" cy="341586"/>
          </a:xfrm>
          <a:prstGeom prst="rect">
            <a:avLst/>
          </a:prstGeom>
        </p:spPr>
      </p:pic>
      <p:pic>
        <p:nvPicPr>
          <p:cNvPr id="70" name="Graphic 71" descr="Checkmark with solid fill">
            <a:extLst>
              <a:ext uri="{FF2B5EF4-FFF2-40B4-BE49-F238E27FC236}">
                <a16:creationId xmlns:a16="http://schemas.microsoft.com/office/drawing/2014/main" id="{FB504F55-FB24-E78E-466F-D1C4B3C343F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380357" y="4982175"/>
            <a:ext cx="341586" cy="341586"/>
          </a:xfrm>
          <a:prstGeom prst="rect">
            <a:avLst/>
          </a:prstGeom>
        </p:spPr>
      </p:pic>
      <p:pic>
        <p:nvPicPr>
          <p:cNvPr id="73" name="Graphic 71" descr="Checkmark with solid fill">
            <a:extLst>
              <a:ext uri="{FF2B5EF4-FFF2-40B4-BE49-F238E27FC236}">
                <a16:creationId xmlns:a16="http://schemas.microsoft.com/office/drawing/2014/main" id="{A304EADA-45FB-D881-7A88-3B911D698C9A}"/>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671523" y="4993802"/>
            <a:ext cx="341586" cy="341586"/>
          </a:xfrm>
          <a:prstGeom prst="rect">
            <a:avLst/>
          </a:prstGeom>
        </p:spPr>
      </p:pic>
      <p:sp>
        <p:nvSpPr>
          <p:cNvPr id="69" name="TextBox 6">
            <a:extLst>
              <a:ext uri="{FF2B5EF4-FFF2-40B4-BE49-F238E27FC236}">
                <a16:creationId xmlns:a16="http://schemas.microsoft.com/office/drawing/2014/main" id="{50C2A6A6-2143-2DF9-D3AC-4AB1A8720343}"/>
              </a:ext>
            </a:extLst>
          </p:cNvPr>
          <p:cNvSpPr txBox="1"/>
          <p:nvPr/>
        </p:nvSpPr>
        <p:spPr>
          <a:xfrm>
            <a:off x="6104890" y="1622106"/>
            <a:ext cx="2615935" cy="523220"/>
          </a:xfrm>
          <a:prstGeom prst="rect">
            <a:avLst/>
          </a:prstGeom>
          <a:noFill/>
        </p:spPr>
        <p:txBody>
          <a:bodyPr wrap="square" lIns="91440" tIns="45720" rIns="91440" bIns="45720" rtlCol="0" anchor="t">
            <a:spAutoFit/>
          </a:bodyPr>
          <a:lstStyle/>
          <a:p>
            <a:pPr>
              <a:defRPr/>
            </a:pPr>
            <a:r>
              <a:rPr kumimoji="0" lang="fi-FI" sz="1400" b="0" i="0" u="none" strike="noStrike" kern="1200" cap="none" spc="0" normalizeH="0" baseline="0" noProof="0">
                <a:ln>
                  <a:noFill/>
                </a:ln>
                <a:solidFill>
                  <a:srgbClr val="83C9F0"/>
                </a:solidFill>
                <a:effectLst/>
                <a:uLnTx/>
                <a:uFillTx/>
                <a:latin typeface="Verdana"/>
                <a:ea typeface="+mn-ea"/>
                <a:cs typeface="+mn-cs"/>
              </a:rPr>
              <a:t>MITTARI</a:t>
            </a:r>
            <a:r>
              <a:rPr lang="fi-FI" sz="1400">
                <a:solidFill>
                  <a:srgbClr val="83C9F0"/>
                </a:solidFill>
                <a:latin typeface="Verdana"/>
              </a:rPr>
              <a:t> JA </a:t>
            </a:r>
            <a:endParaRPr lang="fi-FI" sz="800">
              <a:solidFill>
                <a:srgbClr val="83C9F0"/>
              </a:solidFill>
              <a:latin typeface="Verdana"/>
            </a:endParaRPr>
          </a:p>
          <a:p>
            <a:pPr>
              <a:defRPr/>
            </a:pPr>
            <a:r>
              <a:rPr lang="fi-FI" sz="1400">
                <a:solidFill>
                  <a:srgbClr val="83C9F0"/>
                </a:solidFill>
                <a:latin typeface="Verdana"/>
              </a:rPr>
              <a:t>VASTUUTAHO</a:t>
            </a:r>
            <a:endParaRPr lang="fi-FI" sz="800" b="0" i="0" u="none" strike="noStrike" kern="1200" cap="none" spc="0" normalizeH="0" baseline="0" noProof="0">
              <a:ln>
                <a:noFill/>
              </a:ln>
              <a:solidFill>
                <a:srgbClr val="83C9F0"/>
              </a:solidFill>
              <a:effectLst/>
              <a:uLnTx/>
              <a:uFillTx/>
              <a:latin typeface="Verdana"/>
              <a:ea typeface="Verdana"/>
            </a:endParaRPr>
          </a:p>
        </p:txBody>
      </p:sp>
      <p:pic>
        <p:nvPicPr>
          <p:cNvPr id="7" name="Picture 2">
            <a:extLst>
              <a:ext uri="{FF2B5EF4-FFF2-40B4-BE49-F238E27FC236}">
                <a16:creationId xmlns:a16="http://schemas.microsoft.com/office/drawing/2014/main" id="{3D588E82-F9C3-ACE5-1A2F-2DE145994DF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51887" y="6320612"/>
            <a:ext cx="1036142" cy="488152"/>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4">
            <a:extLst>
              <a:ext uri="{FF2B5EF4-FFF2-40B4-BE49-F238E27FC236}">
                <a16:creationId xmlns:a16="http://schemas.microsoft.com/office/drawing/2014/main" id="{285847D0-9836-4531-DDB4-1543DDAA86C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485682" y="6291562"/>
            <a:ext cx="1682909" cy="482960"/>
          </a:xfrm>
          <a:prstGeom prst="rect">
            <a:avLst/>
          </a:prstGeom>
          <a:noFill/>
          <a:extLst>
            <a:ext uri="{909E8E84-426E-40DD-AFC4-6F175D3DCCD1}">
              <a14:hiddenFill xmlns:a14="http://schemas.microsoft.com/office/drawing/2010/main">
                <a:solidFill>
                  <a:srgbClr val="FFFFFF"/>
                </a:solidFill>
              </a14:hiddenFill>
            </a:ext>
          </a:extLst>
        </p:spPr>
      </p:pic>
      <p:pic>
        <p:nvPicPr>
          <p:cNvPr id="67" name="Picture 65" descr="Kuva, joka sisältää kohteen kuvakaappaus, Fontti, musta, Grafiikka&#10;&#10;Kuvaus luotu automaattisesti">
            <a:extLst>
              <a:ext uri="{FF2B5EF4-FFF2-40B4-BE49-F238E27FC236}">
                <a16:creationId xmlns:a16="http://schemas.microsoft.com/office/drawing/2014/main" id="{09CF9592-F1A2-6A31-F0C5-AD5FFDFA2A20}"/>
              </a:ext>
            </a:extLst>
          </p:cNvPr>
          <p:cNvPicPr>
            <a:picLocks noChangeAspect="1"/>
          </p:cNvPicPr>
          <p:nvPr/>
        </p:nvPicPr>
        <p:blipFill>
          <a:blip r:embed="rId9"/>
          <a:stretch>
            <a:fillRect/>
          </a:stretch>
        </p:blipFill>
        <p:spPr>
          <a:xfrm>
            <a:off x="10359760" y="5858620"/>
            <a:ext cx="1667763" cy="862003"/>
          </a:xfrm>
          <a:prstGeom prst="rect">
            <a:avLst/>
          </a:prstGeom>
        </p:spPr>
      </p:pic>
      <p:sp>
        <p:nvSpPr>
          <p:cNvPr id="66" name="Tekstiruutu 65">
            <a:extLst>
              <a:ext uri="{FF2B5EF4-FFF2-40B4-BE49-F238E27FC236}">
                <a16:creationId xmlns:a16="http://schemas.microsoft.com/office/drawing/2014/main" id="{58230631-BCF1-4F18-FB64-E54EC9BB4C23}"/>
              </a:ext>
            </a:extLst>
          </p:cNvPr>
          <p:cNvSpPr txBox="1"/>
          <p:nvPr/>
        </p:nvSpPr>
        <p:spPr>
          <a:xfrm>
            <a:off x="6447971" y="125186"/>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fi-FI" sz="1400" b="1">
                <a:solidFill>
                  <a:srgbClr val="34B98B"/>
                </a:solidFill>
                <a:latin typeface="Verdana"/>
              </a:rPr>
              <a:t>HUOMIOITA</a:t>
            </a:r>
            <a:endParaRPr lang="fi-FI"/>
          </a:p>
        </p:txBody>
      </p:sp>
      <p:sp>
        <p:nvSpPr>
          <p:cNvPr id="74" name="Rectangle 27">
            <a:extLst>
              <a:ext uri="{FF2B5EF4-FFF2-40B4-BE49-F238E27FC236}">
                <a16:creationId xmlns:a16="http://schemas.microsoft.com/office/drawing/2014/main" id="{61319DCA-6AFD-77B1-83E0-3B7476B279EB}"/>
              </a:ext>
            </a:extLst>
          </p:cNvPr>
          <p:cNvSpPr/>
          <p:nvPr/>
        </p:nvSpPr>
        <p:spPr>
          <a:xfrm>
            <a:off x="9607662" y="200432"/>
            <a:ext cx="2536467" cy="11376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000" b="1" u="none" strike="noStrike" kern="1200" cap="none" spc="0" normalizeH="0" baseline="0" noProof="0">
                <a:ln>
                  <a:noFill/>
                </a:ln>
                <a:solidFill>
                  <a:schemeClr val="accent6"/>
                </a:solidFill>
                <a:effectLst/>
                <a:uLnTx/>
                <a:uFillTx/>
                <a:latin typeface="Verdana"/>
                <a:ea typeface="+mn-ea"/>
                <a:cs typeface="+mn-cs"/>
              </a:rPr>
              <a:t>KIRJASTO JA VASTUUHENKILÖT</a:t>
            </a:r>
          </a:p>
        </p:txBody>
      </p:sp>
    </p:spTree>
    <p:extLst>
      <p:ext uri="{BB962C8B-B14F-4D97-AF65-F5344CB8AC3E}">
        <p14:creationId xmlns:p14="http://schemas.microsoft.com/office/powerpoint/2010/main" val="593342631"/>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AKE">
  <a:themeElements>
    <a:clrScheme name="Mukautettu 24">
      <a:dk1>
        <a:srgbClr val="292929"/>
      </a:dk1>
      <a:lt1>
        <a:sysClr val="window" lastClr="FFFFFF"/>
      </a:lt1>
      <a:dk2>
        <a:srgbClr val="00855F"/>
      </a:dk2>
      <a:lt2>
        <a:srgbClr val="E5E5E5"/>
      </a:lt2>
      <a:accent1>
        <a:srgbClr val="00D084"/>
      </a:accent1>
      <a:accent2>
        <a:srgbClr val="FFF0CD"/>
      </a:accent2>
      <a:accent3>
        <a:srgbClr val="7BDCB5"/>
      </a:accent3>
      <a:accent4>
        <a:srgbClr val="292929"/>
      </a:accent4>
      <a:accent5>
        <a:srgbClr val="CFE9E7"/>
      </a:accent5>
      <a:accent6>
        <a:srgbClr val="FFA578"/>
      </a:accent6>
      <a:hlink>
        <a:srgbClr val="006BB6"/>
      </a:hlink>
      <a:folHlink>
        <a:srgbClr val="535353"/>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KE" id="{354C88C5-3E98-4D7C-A09F-B6AC08F19E3A}" vid="{595E28E2-78A1-440A-B881-B2FFC93C1A96}"/>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8F92CE87B33D384898ED05B836C426D5" ma:contentTypeVersion="18" ma:contentTypeDescription="Luo uusi asiakirja." ma:contentTypeScope="" ma:versionID="4545a3b3132284f7cba24401e93ef600">
  <xsd:schema xmlns:xsd="http://www.w3.org/2001/XMLSchema" xmlns:xs="http://www.w3.org/2001/XMLSchema" xmlns:p="http://schemas.microsoft.com/office/2006/metadata/properties" xmlns:ns2="d54335ee-452e-4385-9b9c-270f8dade7fd" xmlns:ns3="4a88f5c8-b6f6-434c-a1fc-b31be11cc9aa" targetNamespace="http://schemas.microsoft.com/office/2006/metadata/properties" ma:root="true" ma:fieldsID="1339fcfc6506667c9675b8264a35a731" ns2:_="" ns3:_="">
    <xsd:import namespace="d54335ee-452e-4385-9b9c-270f8dade7fd"/>
    <xsd:import namespace="4a88f5c8-b6f6-434c-a1fc-b31be11cc9a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4335ee-452e-4385-9b9c-270f8dade7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Kuvien tunnisteet" ma:readOnly="false" ma:fieldId="{5cf76f15-5ced-4ddc-b409-7134ff3c332f}" ma:taxonomyMulti="true" ma:sspId="5fb9b281-25f8-4ed3-b6e8-f02703d6e012"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a88f5c8-b6f6-434c-a1fc-b31be11cc9aa" elementFormDefault="qualified">
    <xsd:import namespace="http://schemas.microsoft.com/office/2006/documentManagement/types"/>
    <xsd:import namespace="http://schemas.microsoft.com/office/infopath/2007/PartnerControls"/>
    <xsd:element name="SharedWithUsers" ma:index="15"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Jakamisen tiedot" ma:internalName="SharedWithDetails" ma:readOnly="true">
      <xsd:simpleType>
        <xsd:restriction base="dms:Note">
          <xsd:maxLength value="255"/>
        </xsd:restriction>
      </xsd:simpleType>
    </xsd:element>
    <xsd:element name="TaxCatchAll" ma:index="22" nillable="true" ma:displayName="Taxonomy Catch All Column" ma:hidden="true" ma:list="{af0e4a00-0757-42d6-903b-0c3f4412f91d}" ma:internalName="TaxCatchAll" ma:showField="CatchAllData" ma:web="4a88f5c8-b6f6-434c-a1fc-b31be11cc9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a88f5c8-b6f6-434c-a1fc-b31be11cc9aa" xsi:nil="true"/>
    <lcf76f155ced4ddcb4097134ff3c332f xmlns="d54335ee-452e-4385-9b9c-270f8dade7fd">
      <Terms xmlns="http://schemas.microsoft.com/office/infopath/2007/PartnerControls"/>
    </lcf76f155ced4ddcb4097134ff3c332f>
    <SharedWithUsers xmlns="4a88f5c8-b6f6-434c-a1fc-b31be11cc9aa">
      <UserInfo>
        <DisplayName/>
        <AccountId xsi:nil="true"/>
        <AccountType/>
      </UserInfo>
    </SharedWithUsers>
    <MediaLengthInSeconds xmlns="d54335ee-452e-4385-9b9c-270f8dade7fd" xsi:nil="true"/>
  </documentManagement>
</p:properties>
</file>

<file path=customXml/itemProps1.xml><?xml version="1.0" encoding="utf-8"?>
<ds:datastoreItem xmlns:ds="http://schemas.openxmlformats.org/officeDocument/2006/customXml" ds:itemID="{3D8D2820-A9F0-4954-AAA0-E3401C80AE64}">
  <ds:schemaRefs>
    <ds:schemaRef ds:uri="4a88f5c8-b6f6-434c-a1fc-b31be11cc9aa"/>
    <ds:schemaRef ds:uri="d54335ee-452e-4385-9b9c-270f8dade7f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2542A70-F04C-4E14-98F2-E2682E5989EC}">
  <ds:schemaRefs>
    <ds:schemaRef ds:uri="http://schemas.microsoft.com/sharepoint/v3/contenttype/forms"/>
  </ds:schemaRefs>
</ds:datastoreItem>
</file>

<file path=customXml/itemProps3.xml><?xml version="1.0" encoding="utf-8"?>
<ds:datastoreItem xmlns:ds="http://schemas.openxmlformats.org/officeDocument/2006/customXml" ds:itemID="{3717FAEC-4B06-4608-8414-71356B29FA0E}">
  <ds:schemaRefs>
    <ds:schemaRef ds:uri="0b2e62e6-878d-46f8-a401-ca1823521926"/>
    <ds:schemaRef ds:uri="4a88f5c8-b6f6-434c-a1fc-b31be11cc9aa"/>
    <ds:schemaRef ds:uri="d54335ee-452e-4385-9b9c-270f8dade7fd"/>
    <ds:schemaRef ds:uri="dca95cf4-4ccf-4c0e-841e-179a01466ca4"/>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Laajakuva</PresentationFormat>
  <Slides>7</Slides>
  <Notes>2</Notes>
  <HiddenSlides>0</HiddenSlides>
  <ScaleCrop>false</ScaleCrop>
  <HeadingPairs>
    <vt:vector size="4" baseType="variant">
      <vt:variant>
        <vt:lpstr>Teema</vt:lpstr>
      </vt:variant>
      <vt:variant>
        <vt:i4>2</vt:i4>
      </vt:variant>
      <vt:variant>
        <vt:lpstr>Dian otsikot</vt:lpstr>
      </vt:variant>
      <vt:variant>
        <vt:i4>7</vt:i4>
      </vt:variant>
    </vt:vector>
  </HeadingPairs>
  <TitlesOfParts>
    <vt:vector size="9" baseType="lpstr">
      <vt:lpstr>Office-teema</vt:lpstr>
      <vt:lpstr>AKE</vt:lpstr>
      <vt:lpstr>Lounais-Suomen kirjastojen kestävän kehityksen tiekartta </vt:lpstr>
      <vt:lpstr>Kestävyystyömme pohjautuu Lounais-Suomen kirjastojen kestävän kehityksen tiekartan painopisteisiin</vt:lpstr>
      <vt:lpstr>Kestävän kehityksen lupauksemme</vt:lpstr>
      <vt:lpstr>KIRJASTON KESTÄVYYSLUPAUS JA TOIMENPITEET</vt:lpstr>
      <vt:lpstr>KIRJASTON KESTÄVYYSLUPAUS JA TOIMENPITEET</vt:lpstr>
      <vt:lpstr>KIRJASTON KESTÄVYYSLUPAUS JA TOIMENPITEET</vt:lpstr>
      <vt:lpstr>KIRJASTON KESTÄVYYSLUPAUS JA TOIMENPITEET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
  <cp:revision>8</cp:revision>
  <dcterms:created xsi:type="dcterms:W3CDTF">2012-08-08T08:08:12Z</dcterms:created>
  <dcterms:modified xsi:type="dcterms:W3CDTF">2024-11-26T09:32:24Z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0x0101008F92CE87B33D384898ED05B836C426D5</vt:lpwstr>
  </property>
  <property fmtid="{D5CDD505-2E9C-101B-9397-08002B2CF9AE}" pid="3" name="MediaServiceImageTags">
    <vt:lpwstr/>
  </property>
  <property fmtid="{D5CDD505-2E9C-101B-9397-08002B2CF9AE}" pid="4" name="Order">
    <vt:r8>168700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