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12"/>
  </p:notesMasterIdLst>
  <p:sldIdLst>
    <p:sldId id="256" r:id="rId6"/>
    <p:sldId id="259" r:id="rId7"/>
    <p:sldId id="277" r:id="rId8"/>
    <p:sldId id="296" r:id="rId9"/>
    <p:sldId id="297" r:id="rId10"/>
    <p:sldId id="298" r:id="rId1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tsälä Ella" initials="ME" lastIdx="2" clrIdx="0">
    <p:extLst>
      <p:ext uri="{19B8F6BF-5375-455C-9EA6-DF929625EA0E}">
        <p15:presenceInfo xmlns:p15="http://schemas.microsoft.com/office/powerpoint/2012/main" userId="S::ella.metsala@turku.fi::0f52c4a5-4ec4-4475-a2f9-df1639c014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0FF8C7-A535-910E-966F-7C445A53359D}" v="2" dt="2024-11-26T09:32:38.758"/>
    <p1510:client id="{80CDB74D-71AA-D877-154D-CB4C6AB66203}" v="30" dt="2024-11-26T09:30:11.6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tsälä Ella" userId="S::ella.metsala@turku.fi::0f52c4a5-4ec4-4475-a2f9-df1639c014a5" providerId="AD" clId="Web-{7A0FF8C7-A535-910E-966F-7C445A53359D}"/>
    <pc:docChg chg="modSld">
      <pc:chgData name="Metsälä Ella" userId="S::ella.metsala@turku.fi::0f52c4a5-4ec4-4475-a2f9-df1639c014a5" providerId="AD" clId="Web-{7A0FF8C7-A535-910E-966F-7C445A53359D}" dt="2024-11-26T09:32:33.727" v="0" actId="20577"/>
      <pc:docMkLst>
        <pc:docMk/>
      </pc:docMkLst>
      <pc:sldChg chg="modSp">
        <pc:chgData name="Metsälä Ella" userId="S::ella.metsala@turku.fi::0f52c4a5-4ec4-4475-a2f9-df1639c014a5" providerId="AD" clId="Web-{7A0FF8C7-A535-910E-966F-7C445A53359D}" dt="2024-11-26T09:32:33.727" v="0" actId="20577"/>
        <pc:sldMkLst>
          <pc:docMk/>
          <pc:sldMk cId="0" sldId="256"/>
        </pc:sldMkLst>
        <pc:spChg chg="mod">
          <ac:chgData name="Metsälä Ella" userId="S::ella.metsala@turku.fi::0f52c4a5-4ec4-4475-a2f9-df1639c014a5" providerId="AD" clId="Web-{7A0FF8C7-A535-910E-966F-7C445A53359D}" dt="2024-11-26T09:32:33.727" v="0" actId="20577"/>
          <ac:spMkLst>
            <pc:docMk/>
            <pc:sldMk cId="0" sldId="256"/>
            <ac:spMk id="230" creationId="{00000000-0000-0000-0000-000000000000}"/>
          </ac:spMkLst>
        </pc:spChg>
      </pc:sldChg>
    </pc:docChg>
  </pc:docChgLst>
  <pc:docChgLst>
    <pc:chgData clId="Web-{80CDB74D-71AA-D877-154D-CB4C6AB66203}"/>
    <pc:docChg chg="addSld">
      <pc:chgData name="" userId="" providerId="" clId="Web-{80CDB74D-71AA-D877-154D-CB4C6AB66203}" dt="2024-11-26T09:17:29.396" v="2"/>
      <pc:docMkLst>
        <pc:docMk/>
      </pc:docMkLst>
      <pc:sldChg chg="add">
        <pc:chgData name="" userId="" providerId="" clId="Web-{80CDB74D-71AA-D877-154D-CB4C6AB66203}" dt="2024-11-26T09:17:29.224" v="0"/>
        <pc:sldMkLst>
          <pc:docMk/>
          <pc:sldMk cId="0" sldId="256"/>
        </pc:sldMkLst>
      </pc:sldChg>
      <pc:sldChg chg="add">
        <pc:chgData name="" userId="" providerId="" clId="Web-{80CDB74D-71AA-D877-154D-CB4C6AB66203}" dt="2024-11-26T09:17:29.380" v="1"/>
        <pc:sldMkLst>
          <pc:docMk/>
          <pc:sldMk cId="0" sldId="259"/>
        </pc:sldMkLst>
      </pc:sldChg>
      <pc:sldChg chg="add">
        <pc:chgData name="" userId="" providerId="" clId="Web-{80CDB74D-71AA-D877-154D-CB4C6AB66203}" dt="2024-11-26T09:17:29.396" v="2"/>
        <pc:sldMkLst>
          <pc:docMk/>
          <pc:sldMk cId="2060516540" sldId="277"/>
        </pc:sldMkLst>
      </pc:sldChg>
      <pc:sldMasterChg chg="addSldLayout">
        <pc:chgData name="" userId="" providerId="" clId="Web-{80CDB74D-71AA-D877-154D-CB4C6AB66203}" dt="2024-11-26T09:17:29.396" v="2"/>
        <pc:sldMasterMkLst>
          <pc:docMk/>
          <pc:sldMasterMk cId="1034520112" sldId="2147483648"/>
        </pc:sldMasterMkLst>
        <pc:sldLayoutChg chg="add">
          <pc:chgData name="" userId="" providerId="" clId="Web-{80CDB74D-71AA-D877-154D-CB4C6AB66203}" dt="2024-11-26T09:17:29.396" v="2"/>
          <pc:sldLayoutMkLst>
            <pc:docMk/>
            <pc:sldMasterMk cId="1034520112" sldId="2147483648"/>
            <pc:sldLayoutMk cId="1399891244" sldId="2147483690"/>
          </pc:sldLayoutMkLst>
        </pc:sldLayoutChg>
      </pc:sldMasterChg>
      <pc:sldMasterChg chg="addSldLayout">
        <pc:chgData name="" userId="" providerId="" clId="Web-{80CDB74D-71AA-D877-154D-CB4C6AB66203}" dt="2024-11-26T09:17:29.380" v="1"/>
        <pc:sldMasterMkLst>
          <pc:docMk/>
          <pc:sldMasterMk cId="360702819" sldId="2147483660"/>
        </pc:sldMasterMkLst>
        <pc:sldLayoutChg chg="add">
          <pc:chgData name="" userId="" providerId="" clId="Web-{80CDB74D-71AA-D877-154D-CB4C6AB66203}" dt="2024-11-26T09:17:29.224" v="0"/>
          <pc:sldLayoutMkLst>
            <pc:docMk/>
            <pc:sldMasterMk cId="360702819" sldId="2147483660"/>
            <pc:sldLayoutMk cId="3824510646" sldId="2147483689"/>
          </pc:sldLayoutMkLst>
        </pc:sldLayoutChg>
        <pc:sldLayoutChg chg="add">
          <pc:chgData name="" userId="" providerId="" clId="Web-{80CDB74D-71AA-D877-154D-CB4C6AB66203}" dt="2024-11-26T09:17:29.224" v="0"/>
          <pc:sldLayoutMkLst>
            <pc:docMk/>
            <pc:sldMasterMk cId="360702819" sldId="2147483660"/>
            <pc:sldLayoutMk cId="1598723808" sldId="2147483691"/>
          </pc:sldLayoutMkLst>
        </pc:sldLayoutChg>
        <pc:sldLayoutChg chg="add">
          <pc:chgData name="" userId="" providerId="" clId="Web-{80CDB74D-71AA-D877-154D-CB4C6AB66203}" dt="2024-11-26T09:17:29.224" v="0"/>
          <pc:sldLayoutMkLst>
            <pc:docMk/>
            <pc:sldMasterMk cId="360702819" sldId="2147483660"/>
            <pc:sldLayoutMk cId="26920624" sldId="2147483692"/>
          </pc:sldLayoutMkLst>
        </pc:sldLayoutChg>
        <pc:sldLayoutChg chg="add">
          <pc:chgData name="" userId="" providerId="" clId="Web-{80CDB74D-71AA-D877-154D-CB4C6AB66203}" dt="2024-11-26T09:17:29.224" v="0"/>
          <pc:sldLayoutMkLst>
            <pc:docMk/>
            <pc:sldMasterMk cId="360702819" sldId="2147483660"/>
            <pc:sldLayoutMk cId="317756398" sldId="2147483693"/>
          </pc:sldLayoutMkLst>
        </pc:sldLayoutChg>
        <pc:sldLayoutChg chg="add">
          <pc:chgData name="" userId="" providerId="" clId="Web-{80CDB74D-71AA-D877-154D-CB4C6AB66203}" dt="2024-11-26T09:17:29.380" v="1"/>
          <pc:sldLayoutMkLst>
            <pc:docMk/>
            <pc:sldMasterMk cId="360702819" sldId="2147483660"/>
            <pc:sldLayoutMk cId="26920624" sldId="2147483694"/>
          </pc:sldLayoutMkLst>
        </pc:sldLayoutChg>
        <pc:sldLayoutChg chg="add">
          <pc:chgData name="" userId="" providerId="" clId="Web-{80CDB74D-71AA-D877-154D-CB4C6AB66203}" dt="2024-11-26T09:17:29.380" v="1"/>
          <pc:sldLayoutMkLst>
            <pc:docMk/>
            <pc:sldMasterMk cId="360702819" sldId="2147483660"/>
            <pc:sldLayoutMk cId="317756398" sldId="2147483695"/>
          </pc:sldLayoutMkLst>
        </pc:sldLayoutChg>
      </pc:sldMasterChg>
    </pc:docChg>
  </pc:docChgLst>
  <pc:docChgLst>
    <pc:chgData name="Metsälä Ella" userId="S::ella.metsala@turku.fi::0f52c4a5-4ec4-4475-a2f9-df1639c014a5" providerId="AD" clId="Web-{80CDB74D-71AA-D877-154D-CB4C6AB66203}"/>
    <pc:docChg chg="delSld modSld">
      <pc:chgData name="Metsälä Ella" userId="S::ella.metsala@turku.fi::0f52c4a5-4ec4-4475-a2f9-df1639c014a5" providerId="AD" clId="Web-{80CDB74D-71AA-D877-154D-CB4C6AB66203}" dt="2024-11-26T09:30:11.630" v="12"/>
      <pc:docMkLst>
        <pc:docMk/>
      </pc:docMkLst>
      <pc:sldChg chg="addSp delSp modSp">
        <pc:chgData name="Metsälä Ella" userId="S::ella.metsala@turku.fi::0f52c4a5-4ec4-4475-a2f9-df1639c014a5" providerId="AD" clId="Web-{80CDB74D-71AA-D877-154D-CB4C6AB66203}" dt="2024-11-26T09:30:11.630" v="12"/>
        <pc:sldMkLst>
          <pc:docMk/>
          <pc:sldMk cId="2060516540" sldId="277"/>
        </pc:sldMkLst>
        <pc:spChg chg="mod">
          <ac:chgData name="Metsälä Ella" userId="S::ella.metsala@turku.fi::0f52c4a5-4ec4-4475-a2f9-df1639c014a5" providerId="AD" clId="Web-{80CDB74D-71AA-D877-154D-CB4C6AB66203}" dt="2024-11-26T09:30:01.223" v="10" actId="20577"/>
          <ac:spMkLst>
            <pc:docMk/>
            <pc:sldMk cId="2060516540" sldId="277"/>
            <ac:spMk id="5" creationId="{A26EDDD3-3ABB-4CB0-9DC4-89CEB82574D2}"/>
          </ac:spMkLst>
        </pc:spChg>
        <pc:spChg chg="mod">
          <ac:chgData name="Metsälä Ella" userId="S::ella.metsala@turku.fi::0f52c4a5-4ec4-4475-a2f9-df1639c014a5" providerId="AD" clId="Web-{80CDB74D-71AA-D877-154D-CB4C6AB66203}" dt="2024-11-26T09:29:59.879" v="9" actId="20577"/>
          <ac:spMkLst>
            <pc:docMk/>
            <pc:sldMk cId="2060516540" sldId="277"/>
            <ac:spMk id="10" creationId="{E758F37F-45FD-4EB5-86BB-F49C57407DF3}"/>
          </ac:spMkLst>
        </pc:spChg>
        <pc:spChg chg="mod">
          <ac:chgData name="Metsälä Ella" userId="S::ella.metsala@turku.fi::0f52c4a5-4ec4-4475-a2f9-df1639c014a5" providerId="AD" clId="Web-{80CDB74D-71AA-D877-154D-CB4C6AB66203}" dt="2024-11-26T09:29:59.036" v="8" actId="20577"/>
          <ac:spMkLst>
            <pc:docMk/>
            <pc:sldMk cId="2060516540" sldId="277"/>
            <ac:spMk id="12" creationId="{B4EFBD85-83EF-49A0-81E0-0C51D6CFE2AB}"/>
          </ac:spMkLst>
        </pc:spChg>
        <pc:picChg chg="add del">
          <ac:chgData name="Metsälä Ella" userId="S::ella.metsala@turku.fi::0f52c4a5-4ec4-4475-a2f9-df1639c014a5" providerId="AD" clId="Web-{80CDB74D-71AA-D877-154D-CB4C6AB66203}" dt="2024-11-26T09:30:11.630" v="12"/>
          <ac:picMkLst>
            <pc:docMk/>
            <pc:sldMk cId="2060516540" sldId="277"/>
            <ac:picMk id="4" creationId="{1756BA93-417F-A8DF-1C0E-A9E07290B9EC}"/>
          </ac:picMkLst>
        </pc:picChg>
      </pc:sldChg>
      <pc:sldChg chg="del">
        <pc:chgData name="Metsälä Ella" userId="S::ella.metsala@turku.fi::0f52c4a5-4ec4-4475-a2f9-df1639c014a5" providerId="AD" clId="Web-{80CDB74D-71AA-D877-154D-CB4C6AB66203}" dt="2024-11-26T09:24:51.858" v="1"/>
        <pc:sldMkLst>
          <pc:docMk/>
          <pc:sldMk cId="487396064" sldId="1975"/>
        </pc:sldMkLst>
      </pc:sldChg>
      <pc:sldChg chg="del">
        <pc:chgData name="Metsälä Ella" userId="S::ella.metsala@turku.fi::0f52c4a5-4ec4-4475-a2f9-df1639c014a5" providerId="AD" clId="Web-{80CDB74D-71AA-D877-154D-CB4C6AB66203}" dt="2024-11-26T09:24:50.592" v="0"/>
        <pc:sldMkLst>
          <pc:docMk/>
          <pc:sldMk cId="1299658372" sldId="19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EB0771-BF0F-4E6B-86CE-997E32E8A3ED}" type="datetimeFigureOut">
              <a:t>26.11.2024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C732E-D150-4689-A597-90BD36CC175A}" type="slidenum">
              <a:t>‹#›</a:t>
            </a:fld>
            <a:endParaRPr lang="fi-FI"/>
          </a:p>
        </p:txBody>
      </p:sp>
    </p:spTree>
    <p:extLst>
      <p:ext uri="{BB962C8B-B14F-4D97-AF65-F5344CB8AC3E}">
        <p14:creationId xmlns:p14="http://schemas.microsoft.com/office/powerpoint/2010/main" val="207967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endParaRPr sz="800">
              <a:solidFill>
                <a:srgbClr val="000000"/>
              </a:solidFill>
              <a:latin typeface="Verdana"/>
              <a:ea typeface="Verdana"/>
              <a:cs typeface="Verdana"/>
              <a:sym typeface="Verdana"/>
            </a:endParaRPr>
          </a:p>
          <a:p>
            <a:pPr marL="0" lvl="0" indent="0" algn="l" rtl="0">
              <a:spcBef>
                <a:spcPts val="0"/>
              </a:spcBef>
              <a:spcAft>
                <a:spcPts val="0"/>
              </a:spcAft>
              <a:buNone/>
            </a:pPr>
            <a:endParaRPr/>
          </a:p>
        </p:txBody>
      </p:sp>
      <p:sp>
        <p:nvSpPr>
          <p:cNvPr id="256" name="Google Shape;25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loitusdia">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B5157AC6-5DAA-D449-B9CE-7E25A021AA0B}"/>
              </a:ext>
            </a:extLst>
          </p:cNvPr>
          <p:cNvPicPr>
            <a:picLocks noChangeAspect="1"/>
          </p:cNvPicPr>
          <p:nvPr/>
        </p:nvPicPr>
        <p:blipFill>
          <a:blip r:embed="rId2"/>
          <a:srcRect/>
          <a:stretch/>
        </p:blipFill>
        <p:spPr>
          <a:xfrm>
            <a:off x="978449" y="1061075"/>
            <a:ext cx="2031473" cy="957077"/>
          </a:xfrm>
          <a:prstGeom prst="rect">
            <a:avLst/>
          </a:prstGeom>
        </p:spPr>
      </p:pic>
      <p:sp>
        <p:nvSpPr>
          <p:cNvPr id="9" name="Title 1"/>
          <p:cNvSpPr>
            <a:spLocks noGrp="1"/>
          </p:cNvSpPr>
          <p:nvPr>
            <p:ph type="ctrTitle" hasCustomPrompt="1"/>
          </p:nvPr>
        </p:nvSpPr>
        <p:spPr>
          <a:xfrm>
            <a:off x="978449" y="2947809"/>
            <a:ext cx="10311633" cy="1838535"/>
          </a:xfrm>
        </p:spPr>
        <p:txBody>
          <a:bodyPr anchor="t" anchorCtr="0">
            <a:noAutofit/>
          </a:bodyPr>
          <a:lstStyle>
            <a:lvl1pPr>
              <a:lnSpc>
                <a:spcPct val="85000"/>
              </a:lnSpc>
              <a:defRPr sz="7466">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979347" y="4873524"/>
            <a:ext cx="10310736" cy="585081"/>
          </a:xfrm>
          <a:prstGeom prst="rect">
            <a:avLst/>
          </a:prstGeom>
        </p:spPr>
        <p:txBody>
          <a:bodyPr lIns="0" rIns="0" anchor="t" anchorCtr="0">
            <a:noAutofit/>
          </a:bodyPr>
          <a:lstStyle>
            <a:lvl1pPr marL="0" indent="0" algn="l">
              <a:lnSpc>
                <a:spcPct val="100000"/>
              </a:lnSpc>
              <a:spcAft>
                <a:spcPts val="0"/>
              </a:spcAft>
              <a:buNone/>
              <a:defRPr sz="32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978449" y="5883965"/>
            <a:ext cx="7548033" cy="342187"/>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pic>
        <p:nvPicPr>
          <p:cNvPr id="7" name="Kuva 6">
            <a:extLst>
              <a:ext uri="{FF2B5EF4-FFF2-40B4-BE49-F238E27FC236}">
                <a16:creationId xmlns:a16="http://schemas.microsoft.com/office/drawing/2014/main" id="{5A78AF5E-B122-46DB-8901-A77D0060F48A}"/>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3235324" y="1201393"/>
            <a:ext cx="2260603" cy="648792"/>
          </a:xfrm>
          <a:prstGeom prst="rect">
            <a:avLst/>
          </a:prstGeom>
        </p:spPr>
      </p:pic>
    </p:spTree>
    <p:extLst>
      <p:ext uri="{BB962C8B-B14F-4D97-AF65-F5344CB8AC3E}">
        <p14:creationId xmlns:p14="http://schemas.microsoft.com/office/powerpoint/2010/main" val="3988467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4105699"/>
            <a:ext cx="10788284" cy="2269508"/>
          </a:xfrm>
        </p:spPr>
        <p:txBody>
          <a:bodyPr anchor="t">
            <a:noAutofit/>
          </a:bodyPr>
          <a:lstStyle>
            <a:lvl1pPr algn="ctr">
              <a:lnSpc>
                <a:spcPct val="90000"/>
              </a:lnSpc>
              <a:defRPr sz="7466">
                <a:solidFill>
                  <a:schemeClr val="bg1"/>
                </a:solidFill>
              </a:defRPr>
            </a:lvl1pPr>
          </a:lstStyle>
          <a:p>
            <a:r>
              <a:rPr lang="fi-FI" noProof="0"/>
              <a:t>Muokkaa otsikkoa napsauttamalla</a:t>
            </a:r>
          </a:p>
        </p:txBody>
      </p:sp>
    </p:spTree>
    <p:extLst>
      <p:ext uri="{BB962C8B-B14F-4D97-AF65-F5344CB8AC3E}">
        <p14:creationId xmlns:p14="http://schemas.microsoft.com/office/powerpoint/2010/main" val="2459634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1" y="0"/>
            <a:ext cx="12192001" cy="6858000"/>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96722" y="638198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87711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8000">
                <a:solidFill>
                  <a:schemeClr val="bg1"/>
                </a:solidFill>
              </a:defRPr>
            </a:lvl1pPr>
          </a:lstStyle>
          <a:p>
            <a:r>
              <a:rPr lang="fi-FI"/>
              <a:t>Muokkaa slogania napsauttamalla</a:t>
            </a:r>
            <a:endParaRPr lang="en-US"/>
          </a:p>
        </p:txBody>
      </p:sp>
    </p:spTree>
    <p:extLst>
      <p:ext uri="{BB962C8B-B14F-4D97-AF65-F5344CB8AC3E}">
        <p14:creationId xmlns:p14="http://schemas.microsoft.com/office/powerpoint/2010/main" val="3132889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3503826"/>
            <a:ext cx="9882879" cy="1296087"/>
          </a:xfrm>
        </p:spPr>
        <p:txBody>
          <a:bodyPr anchor="t" anchorCtr="0"/>
          <a:lstStyle>
            <a:lvl1pPr algn="ctr">
              <a:lnSpc>
                <a:spcPct val="90000"/>
              </a:lnSpc>
              <a:defRPr sz="8800">
                <a:solidFill>
                  <a:schemeClr val="bg1"/>
                </a:solidFill>
              </a:defRPr>
            </a:lvl1pPr>
          </a:lstStyle>
          <a:p>
            <a:r>
              <a:rPr lang="fi-FI"/>
              <a:t>Kiitos!</a:t>
            </a:r>
          </a:p>
        </p:txBody>
      </p:sp>
    </p:spTree>
    <p:extLst>
      <p:ext uri="{BB962C8B-B14F-4D97-AF65-F5344CB8AC3E}">
        <p14:creationId xmlns:p14="http://schemas.microsoft.com/office/powerpoint/2010/main" val="1035897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Aloitusdia">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B5157AC6-5DAA-D449-B9CE-7E25A021AA0B}"/>
              </a:ext>
            </a:extLst>
          </p:cNvPr>
          <p:cNvPicPr>
            <a:picLocks noChangeAspect="1"/>
          </p:cNvPicPr>
          <p:nvPr userDrawn="1"/>
        </p:nvPicPr>
        <p:blipFill>
          <a:blip r:embed="rId2"/>
          <a:srcRect/>
          <a:stretch/>
        </p:blipFill>
        <p:spPr>
          <a:xfrm>
            <a:off x="978449" y="1061075"/>
            <a:ext cx="2216713" cy="957077"/>
          </a:xfrm>
          <a:prstGeom prst="rect">
            <a:avLst/>
          </a:prstGeom>
        </p:spPr>
      </p:pic>
      <p:sp>
        <p:nvSpPr>
          <p:cNvPr id="9" name="Title 1"/>
          <p:cNvSpPr>
            <a:spLocks noGrp="1"/>
          </p:cNvSpPr>
          <p:nvPr>
            <p:ph type="ctrTitle" hasCustomPrompt="1"/>
          </p:nvPr>
        </p:nvSpPr>
        <p:spPr>
          <a:xfrm>
            <a:off x="978449" y="2947809"/>
            <a:ext cx="10311633" cy="1838535"/>
          </a:xfrm>
        </p:spPr>
        <p:txBody>
          <a:bodyPr anchor="t" anchorCtr="0">
            <a:noAutofit/>
          </a:bodyPr>
          <a:lstStyle>
            <a:lvl1pPr>
              <a:lnSpc>
                <a:spcPct val="85000"/>
              </a:lnSpc>
              <a:defRPr sz="7466">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979347" y="4873524"/>
            <a:ext cx="10310736" cy="585081"/>
          </a:xfrm>
          <a:prstGeom prst="rect">
            <a:avLst/>
          </a:prstGeom>
        </p:spPr>
        <p:txBody>
          <a:bodyPr lIns="0" rIns="0" anchor="t" anchorCtr="0">
            <a:noAutofit/>
          </a:bodyPr>
          <a:lstStyle>
            <a:lvl1pPr marL="0" indent="0" algn="l">
              <a:lnSpc>
                <a:spcPct val="100000"/>
              </a:lnSpc>
              <a:spcAft>
                <a:spcPts val="0"/>
              </a:spcAft>
              <a:buNone/>
              <a:defRPr sz="32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978449" y="5883965"/>
            <a:ext cx="7548033" cy="342187"/>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pic>
        <p:nvPicPr>
          <p:cNvPr id="7" name="Kuva 6">
            <a:extLst>
              <a:ext uri="{FF2B5EF4-FFF2-40B4-BE49-F238E27FC236}">
                <a16:creationId xmlns:a16="http://schemas.microsoft.com/office/drawing/2014/main" id="{DABCF491-1243-4A20-87F9-BF8FD624BA90}"/>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3506257" y="1191607"/>
            <a:ext cx="2260603" cy="648792"/>
          </a:xfrm>
          <a:prstGeom prst="rect">
            <a:avLst/>
          </a:prstGeom>
        </p:spPr>
      </p:pic>
    </p:spTree>
    <p:extLst>
      <p:ext uri="{BB962C8B-B14F-4D97-AF65-F5344CB8AC3E}">
        <p14:creationId xmlns:p14="http://schemas.microsoft.com/office/powerpoint/2010/main" val="1769490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47139" y="2633662"/>
            <a:ext cx="6159076" cy="2349157"/>
          </a:xfrm>
        </p:spPr>
        <p:txBody>
          <a:bodyPr anchor="b" anchorCtr="0">
            <a:noAutofit/>
          </a:bodyPr>
          <a:lstStyle>
            <a:lvl1pPr>
              <a:lnSpc>
                <a:spcPct val="85000"/>
              </a:lnSpc>
              <a:defRPr sz="64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647141" y="5077812"/>
            <a:ext cx="6159076" cy="453657"/>
          </a:xfrm>
          <a:prstGeom prst="rect">
            <a:avLst/>
          </a:prstGeom>
        </p:spPr>
        <p:txBody>
          <a:bodyPr lIns="0" tIns="0" rIns="0" bIns="0" anchor="t" anchorCtr="0">
            <a:noAutofit/>
          </a:bodyPr>
          <a:lstStyle>
            <a:lvl1pPr marL="0" indent="0" algn="l">
              <a:lnSpc>
                <a:spcPct val="100000"/>
              </a:lnSpc>
              <a:spcAft>
                <a:spcPts val="0"/>
              </a:spcAft>
              <a:buNone/>
              <a:defRPr sz="2933"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647141" y="5934744"/>
            <a:ext cx="6159076" cy="315840"/>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7285567" y="0"/>
            <a:ext cx="4906435" cy="6858000"/>
          </a:xfrm>
        </p:spPr>
        <p:txBody>
          <a:bodyPr lIns="180000" tIns="180000" rIns="180000">
            <a:no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lang="fi-FI" sz="1333" b="0" i="0" smtClean="0">
                <a:solidFill>
                  <a:schemeClr val="bg1"/>
                </a:solidFill>
                <a:effectLst/>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4" name="Kuva 3">
            <a:extLst>
              <a:ext uri="{FF2B5EF4-FFF2-40B4-BE49-F238E27FC236}">
                <a16:creationId xmlns:a16="http://schemas.microsoft.com/office/drawing/2014/main" id="{C4E851A5-B39E-4331-AD8D-B903481C7F9B}"/>
              </a:ext>
            </a:extLst>
          </p:cNvPr>
          <p:cNvPicPr>
            <a:picLocks noChangeAspect="1"/>
          </p:cNvPicPr>
          <p:nvPr userDrawn="1"/>
        </p:nvPicPr>
        <p:blipFill>
          <a:blip r:embed="rId2"/>
          <a:stretch>
            <a:fillRect/>
          </a:stretch>
        </p:blipFill>
        <p:spPr>
          <a:xfrm>
            <a:off x="647141" y="811595"/>
            <a:ext cx="2411148" cy="1135951"/>
          </a:xfrm>
          <a:prstGeom prst="rect">
            <a:avLst/>
          </a:prstGeom>
        </p:spPr>
      </p:pic>
      <p:pic>
        <p:nvPicPr>
          <p:cNvPr id="14" name="Kuva 13">
            <a:extLst>
              <a:ext uri="{FF2B5EF4-FFF2-40B4-BE49-F238E27FC236}">
                <a16:creationId xmlns:a16="http://schemas.microsoft.com/office/drawing/2014/main" id="{E8AA55D8-7A57-46CB-B544-975BC476738D}"/>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3379258" y="1002136"/>
            <a:ext cx="2614861" cy="750464"/>
          </a:xfrm>
          <a:prstGeom prst="rect">
            <a:avLst/>
          </a:prstGeom>
        </p:spPr>
      </p:pic>
    </p:spTree>
    <p:extLst>
      <p:ext uri="{BB962C8B-B14F-4D97-AF65-F5344CB8AC3E}">
        <p14:creationId xmlns:p14="http://schemas.microsoft.com/office/powerpoint/2010/main" val="2381103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4" name="Kuva 3">
            <a:extLst>
              <a:ext uri="{FF2B5EF4-FFF2-40B4-BE49-F238E27FC236}">
                <a16:creationId xmlns:a16="http://schemas.microsoft.com/office/drawing/2014/main" id="{D2D612DB-B708-4664-A705-2CFB08F8C25D}"/>
              </a:ext>
            </a:extLst>
          </p:cNvPr>
          <p:cNvPicPr>
            <a:picLocks noChangeAspect="1"/>
          </p:cNvPicPr>
          <p:nvPr userDrawn="1"/>
        </p:nvPicPr>
        <p:blipFill>
          <a:blip r:embed="rId2"/>
          <a:stretch>
            <a:fillRect/>
          </a:stretch>
        </p:blipFill>
        <p:spPr>
          <a:xfrm>
            <a:off x="396875" y="5944622"/>
            <a:ext cx="1574800" cy="741927"/>
          </a:xfrm>
          <a:prstGeom prst="rect">
            <a:avLst/>
          </a:prstGeom>
        </p:spPr>
      </p:pic>
      <p:pic>
        <p:nvPicPr>
          <p:cNvPr id="5" name="Kuva 4">
            <a:extLst>
              <a:ext uri="{FF2B5EF4-FFF2-40B4-BE49-F238E27FC236}">
                <a16:creationId xmlns:a16="http://schemas.microsoft.com/office/drawing/2014/main" id="{E6219CB5-B30C-4ED9-9C6C-7A0340CDC2EA}"/>
              </a:ext>
            </a:extLst>
          </p:cNvPr>
          <p:cNvPicPr>
            <a:picLocks noChangeAspect="1"/>
          </p:cNvPicPr>
          <p:nvPr userDrawn="1"/>
        </p:nvPicPr>
        <p:blipFill>
          <a:blip r:embed="rId3"/>
          <a:stretch>
            <a:fillRect/>
          </a:stretch>
        </p:blipFill>
        <p:spPr>
          <a:xfrm>
            <a:off x="2368549" y="5944623"/>
            <a:ext cx="2260603" cy="648792"/>
          </a:xfrm>
          <a:prstGeom prst="rect">
            <a:avLst/>
          </a:prstGeom>
        </p:spPr>
      </p:pic>
    </p:spTree>
    <p:extLst>
      <p:ext uri="{BB962C8B-B14F-4D97-AF65-F5344CB8AC3E}">
        <p14:creationId xmlns:p14="http://schemas.microsoft.com/office/powerpoint/2010/main" val="588628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1184949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4" y="746064"/>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904423" y="1677090"/>
            <a:ext cx="10435092" cy="4217885"/>
          </a:xfrm>
          <a:prstGeom prst="rect">
            <a:avLst/>
          </a:prstGeom>
        </p:spPr>
        <p:txBody>
          <a:bodyPr vert="horz" lIns="0" tIns="45720" rIns="0" bIns="45720" rtlCol="0">
            <a:noAutofit/>
          </a:bodyPr>
          <a:lstStyle>
            <a:lvl1pPr marL="239178" indent="-239178">
              <a:lnSpc>
                <a:spcPct val="107000"/>
              </a:lnSpc>
              <a:spcAft>
                <a:spcPts val="1067"/>
              </a:spcAft>
              <a:buFont typeface="Arial"/>
              <a:buChar char="•"/>
              <a:defRPr sz="2400"/>
            </a:lvl1pPr>
            <a:lvl2pPr marL="719982" indent="-239994">
              <a:lnSpc>
                <a:spcPct val="107000"/>
              </a:lnSpc>
              <a:spcAft>
                <a:spcPts val="1067"/>
              </a:spcAft>
              <a:buFont typeface="Lucida Grande"/>
              <a:buChar char="–"/>
              <a:defRPr sz="2000"/>
            </a:lvl2pPr>
            <a:lvl3pPr marL="1199970" indent="-239994">
              <a:lnSpc>
                <a:spcPct val="107000"/>
              </a:lnSpc>
              <a:spcAft>
                <a:spcPts val="1067"/>
              </a:spcAft>
              <a:buSzPct val="60000"/>
              <a:buFont typeface="Courier New"/>
              <a:buChar char="o"/>
              <a:defRPr sz="1600"/>
            </a:lvl3pPr>
            <a:lvl4pPr marL="1679958" indent="-239994">
              <a:lnSpc>
                <a:spcPct val="107000"/>
              </a:lnSpc>
              <a:spcAft>
                <a:spcPts val="1067"/>
              </a:spcAft>
              <a:buSzPct val="100000"/>
              <a:buFont typeface="Lucida Grande"/>
              <a:buChar char="–"/>
              <a:defRPr sz="1600"/>
            </a:lvl4pPr>
            <a:lvl5pPr marL="2159946">
              <a:lnSpc>
                <a:spcPct val="107000"/>
              </a:lnSpc>
              <a:spcAft>
                <a:spcPts val="1067"/>
              </a:spcAft>
              <a:defRPr sz="1333"/>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1935306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6952232" y="0"/>
            <a:ext cx="5239769" cy="6858000"/>
          </a:xfrm>
        </p:spPr>
        <p:txBody>
          <a:bodyPr lIns="216000" tIns="216000" rIns="180000">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333"/>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a:t>
            </a:r>
            <a:br>
              <a:rPr lang="fi-FI"/>
            </a:br>
            <a:r>
              <a:rPr lang="fi-FI"/>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10587540"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189294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47139" y="2633662"/>
            <a:ext cx="6159076" cy="2349157"/>
          </a:xfrm>
        </p:spPr>
        <p:txBody>
          <a:bodyPr anchor="b" anchorCtr="0">
            <a:noAutofit/>
          </a:bodyPr>
          <a:lstStyle>
            <a:lvl1pPr>
              <a:lnSpc>
                <a:spcPct val="85000"/>
              </a:lnSpc>
              <a:defRPr sz="64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647141" y="5077812"/>
            <a:ext cx="6159076" cy="453657"/>
          </a:xfrm>
          <a:prstGeom prst="rect">
            <a:avLst/>
          </a:prstGeom>
        </p:spPr>
        <p:txBody>
          <a:bodyPr lIns="0" tIns="0" rIns="0" bIns="0" anchor="t" anchorCtr="0">
            <a:noAutofit/>
          </a:bodyPr>
          <a:lstStyle>
            <a:lvl1pPr marL="0" indent="0" algn="l">
              <a:lnSpc>
                <a:spcPct val="100000"/>
              </a:lnSpc>
              <a:spcAft>
                <a:spcPts val="0"/>
              </a:spcAft>
              <a:buNone/>
              <a:defRPr sz="2933"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647141" y="5934744"/>
            <a:ext cx="6159076" cy="315840"/>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7285567" y="0"/>
            <a:ext cx="4906435" cy="6858000"/>
          </a:xfrm>
        </p:spPr>
        <p:txBody>
          <a:bodyPr lIns="180000" tIns="180000" rIns="180000">
            <a:no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lang="fi-FI" sz="1333" b="0" i="0" smtClean="0">
                <a:solidFill>
                  <a:schemeClr val="bg1"/>
                </a:solidFill>
                <a:effectLst/>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3" name="Kuva 2">
            <a:extLst>
              <a:ext uri="{FF2B5EF4-FFF2-40B4-BE49-F238E27FC236}">
                <a16:creationId xmlns:a16="http://schemas.microsoft.com/office/drawing/2014/main" id="{0C9D3775-4777-46A2-65DD-18E81B0E7816}"/>
              </a:ext>
            </a:extLst>
          </p:cNvPr>
          <p:cNvPicPr>
            <a:picLocks noChangeAspect="1"/>
          </p:cNvPicPr>
          <p:nvPr userDrawn="1"/>
        </p:nvPicPr>
        <p:blipFill>
          <a:blip r:embed="rId2"/>
          <a:srcRect/>
          <a:stretch/>
        </p:blipFill>
        <p:spPr>
          <a:xfrm>
            <a:off x="466727" y="1005976"/>
            <a:ext cx="2148427" cy="1012177"/>
          </a:xfrm>
          <a:prstGeom prst="rect">
            <a:avLst/>
          </a:prstGeom>
        </p:spPr>
      </p:pic>
      <p:pic>
        <p:nvPicPr>
          <p:cNvPr id="14" name="Kuva 13">
            <a:extLst>
              <a:ext uri="{FF2B5EF4-FFF2-40B4-BE49-F238E27FC236}">
                <a16:creationId xmlns:a16="http://schemas.microsoft.com/office/drawing/2014/main" id="{5E8C3409-F421-49AF-A310-D368C2043FFC}"/>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3235324" y="1201393"/>
            <a:ext cx="2260603" cy="648792"/>
          </a:xfrm>
          <a:prstGeom prst="rect">
            <a:avLst/>
          </a:prstGeom>
        </p:spPr>
      </p:pic>
    </p:spTree>
    <p:extLst>
      <p:ext uri="{BB962C8B-B14F-4D97-AF65-F5344CB8AC3E}">
        <p14:creationId xmlns:p14="http://schemas.microsoft.com/office/powerpoint/2010/main" val="275834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858656" y="446781"/>
            <a:ext cx="5040000" cy="2784000"/>
          </a:xfrm>
        </p:spPr>
        <p:txBody>
          <a:bodyPr lIns="144000" tIns="0" rIns="144000" anchor="ctr"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9163664" y="3270046"/>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6858656" y="3614597"/>
            <a:ext cx="5040000" cy="2784000"/>
          </a:xfrm>
        </p:spPr>
        <p:txBody>
          <a:bodyPr lIns="144000" tIns="0" rIns="144000" anchor="ctr" anchorCtr="0">
            <a:norm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163664" y="6437862"/>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Tree>
    <p:extLst>
      <p:ext uri="{BB962C8B-B14F-4D97-AF65-F5344CB8AC3E}">
        <p14:creationId xmlns:p14="http://schemas.microsoft.com/office/powerpoint/2010/main" val="785623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40262" y="151051"/>
            <a:ext cx="5813037" cy="6543165"/>
          </a:xfrm>
        </p:spPr>
        <p:txBody>
          <a:bodyPr lIns="144000" tIns="144000" rIns="144000" anchor="t" anchorCtr="1">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66849" y="6322016"/>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536886" y="2969724"/>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546720" y="632201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569850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528549" y="5388677"/>
            <a:ext cx="10193552" cy="1469323"/>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1467"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Kuvateksti väritaustalla. </a:t>
            </a:r>
            <a:br>
              <a:rPr lang="fi-FI"/>
            </a:br>
            <a:r>
              <a:rPr lang="fi-FI"/>
              <a:t>Voit rajata kuvan korkeutta jos kuvateksti on pitkä. (Kuvan muotoilu &gt; Rajaa) </a:t>
            </a:r>
            <a:br>
              <a:rPr lang="fi-FI"/>
            </a:br>
            <a:r>
              <a:rPr lang="fi-FI"/>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1" y="0"/>
            <a:ext cx="12192001" cy="5388677"/>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solidFill>
                  <a:schemeClr val="bg1"/>
                </a:solidFill>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34823" y="4981479"/>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pic>
        <p:nvPicPr>
          <p:cNvPr id="8" name="Kuva 7">
            <a:extLst>
              <a:ext uri="{FF2B5EF4-FFF2-40B4-BE49-F238E27FC236}">
                <a16:creationId xmlns:a16="http://schemas.microsoft.com/office/drawing/2014/main" id="{CE1412CC-95C4-4CDD-A987-FFB39107A368}"/>
              </a:ext>
            </a:extLst>
          </p:cNvPr>
          <p:cNvPicPr>
            <a:picLocks noChangeAspect="1"/>
          </p:cNvPicPr>
          <p:nvPr userDrawn="1"/>
        </p:nvPicPr>
        <p:blipFill>
          <a:blip r:embed="rId2"/>
          <a:stretch>
            <a:fillRect/>
          </a:stretch>
        </p:blipFill>
        <p:spPr>
          <a:xfrm>
            <a:off x="396875" y="5944622"/>
            <a:ext cx="1574800" cy="741927"/>
          </a:xfrm>
          <a:prstGeom prst="rect">
            <a:avLst/>
          </a:prstGeom>
        </p:spPr>
      </p:pic>
      <p:pic>
        <p:nvPicPr>
          <p:cNvPr id="11" name="Kuva 10">
            <a:extLst>
              <a:ext uri="{FF2B5EF4-FFF2-40B4-BE49-F238E27FC236}">
                <a16:creationId xmlns:a16="http://schemas.microsoft.com/office/drawing/2014/main" id="{B728ED8E-53D7-4AC0-8A9B-9A9D7E9C3C13}"/>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673676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2294246"/>
            <a:ext cx="10788284" cy="2269508"/>
          </a:xfrm>
        </p:spPr>
        <p:txBody>
          <a:bodyPr anchor="t">
            <a:noAutofit/>
          </a:bodyPr>
          <a:lstStyle>
            <a:lvl1pPr algn="ctr">
              <a:lnSpc>
                <a:spcPct val="90000"/>
              </a:lnSpc>
              <a:defRPr sz="7466">
                <a:solidFill>
                  <a:schemeClr val="bg1"/>
                </a:solidFill>
              </a:defRPr>
            </a:lvl1pPr>
          </a:lstStyle>
          <a:p>
            <a:r>
              <a:rPr lang="fi-FI" noProof="0"/>
              <a:t>Muokkaa otsikkoa napsauttamalla</a:t>
            </a:r>
          </a:p>
        </p:txBody>
      </p:sp>
      <p:pic>
        <p:nvPicPr>
          <p:cNvPr id="4" name="Kuva 3">
            <a:extLst>
              <a:ext uri="{FF2B5EF4-FFF2-40B4-BE49-F238E27FC236}">
                <a16:creationId xmlns:a16="http://schemas.microsoft.com/office/drawing/2014/main" id="{54C59039-3504-4F59-9485-EFBDAB80BEB8}"/>
              </a:ext>
            </a:extLst>
          </p:cNvPr>
          <p:cNvPicPr>
            <a:picLocks noChangeAspect="1"/>
          </p:cNvPicPr>
          <p:nvPr userDrawn="1"/>
        </p:nvPicPr>
        <p:blipFill>
          <a:blip r:embed="rId2"/>
          <a:stretch>
            <a:fillRect/>
          </a:stretch>
        </p:blipFill>
        <p:spPr>
          <a:xfrm>
            <a:off x="396875" y="5944622"/>
            <a:ext cx="1574800" cy="741927"/>
          </a:xfrm>
          <a:prstGeom prst="rect">
            <a:avLst/>
          </a:prstGeom>
        </p:spPr>
      </p:pic>
      <p:pic>
        <p:nvPicPr>
          <p:cNvPr id="5" name="Kuva 4">
            <a:extLst>
              <a:ext uri="{FF2B5EF4-FFF2-40B4-BE49-F238E27FC236}">
                <a16:creationId xmlns:a16="http://schemas.microsoft.com/office/drawing/2014/main" id="{8EFA2698-6457-4161-B49D-136F2C31F509}"/>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3806951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1" y="0"/>
            <a:ext cx="12192001" cy="6858000"/>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96722" y="638198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378000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logan">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34072EE1-1323-6C7C-2D7B-0B5FA101E14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sp>
        <p:nvSpPr>
          <p:cNvPr id="8" name="Title 1"/>
          <p:cNvSpPr>
            <a:spLocks noGrp="1"/>
          </p:cNvSpPr>
          <p:nvPr>
            <p:ph type="ctrTitle" hasCustomPrompt="1"/>
          </p:nvPr>
        </p:nvSpPr>
        <p:spPr>
          <a:xfrm>
            <a:off x="879501" y="1200006"/>
            <a:ext cx="10433001" cy="4457989"/>
          </a:xfrm>
        </p:spPr>
        <p:txBody>
          <a:bodyPr anchor="t" anchorCtr="0">
            <a:noAutofit/>
          </a:bodyPr>
          <a:lstStyle>
            <a:lvl1pPr algn="ctr">
              <a:lnSpc>
                <a:spcPct val="90000"/>
              </a:lnSpc>
              <a:defRPr sz="8000">
                <a:solidFill>
                  <a:schemeClr val="bg1"/>
                </a:solidFill>
              </a:defRPr>
            </a:lvl1pPr>
          </a:lstStyle>
          <a:p>
            <a:r>
              <a:rPr lang="fi-FI"/>
              <a:t>Muokkaa slogania napsauttamalla</a:t>
            </a:r>
            <a:endParaRPr lang="en-US"/>
          </a:p>
        </p:txBody>
      </p:sp>
      <p:pic>
        <p:nvPicPr>
          <p:cNvPr id="5" name="Kuva 4">
            <a:extLst>
              <a:ext uri="{FF2B5EF4-FFF2-40B4-BE49-F238E27FC236}">
                <a16:creationId xmlns:a16="http://schemas.microsoft.com/office/drawing/2014/main" id="{A065C9F8-7E6F-4133-9E49-131C54FFA7C8}"/>
              </a:ext>
            </a:extLst>
          </p:cNvPr>
          <p:cNvPicPr>
            <a:picLocks noChangeAspect="1"/>
          </p:cNvPicPr>
          <p:nvPr userDrawn="1"/>
        </p:nvPicPr>
        <p:blipFill>
          <a:blip r:embed="rId4"/>
          <a:stretch>
            <a:fillRect/>
          </a:stretch>
        </p:blipFill>
        <p:spPr>
          <a:xfrm>
            <a:off x="396875" y="5944622"/>
            <a:ext cx="1574800" cy="741927"/>
          </a:xfrm>
          <a:prstGeom prst="rect">
            <a:avLst/>
          </a:prstGeom>
        </p:spPr>
      </p:pic>
      <p:pic>
        <p:nvPicPr>
          <p:cNvPr id="6" name="Kuva 5">
            <a:extLst>
              <a:ext uri="{FF2B5EF4-FFF2-40B4-BE49-F238E27FC236}">
                <a16:creationId xmlns:a16="http://schemas.microsoft.com/office/drawing/2014/main" id="{D9B159DF-A9AC-4A92-9004-B027E8D05A9B}"/>
              </a:ext>
            </a:extLst>
          </p:cNvPr>
          <p:cNvPicPr>
            <a:picLocks noChangeAspect="1"/>
          </p:cNvPicPr>
          <p:nvPr userDrawn="1"/>
        </p:nvPicPr>
        <p:blipFill>
          <a:blip r:embed="rId5">
            <a:extLst>
              <a:ext uri="{BEBA8EAE-BF5A-486C-A8C5-ECC9F3942E4B}">
                <a14:imgProps xmlns:a14="http://schemas.microsoft.com/office/drawing/2010/main">
                  <a14:imgLayer r:embed="rId6">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26920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logan">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34072EE1-1323-6C7C-2D7B-0B5FA101E14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sp>
        <p:nvSpPr>
          <p:cNvPr id="8" name="Title 1"/>
          <p:cNvSpPr>
            <a:spLocks noGrp="1"/>
          </p:cNvSpPr>
          <p:nvPr>
            <p:ph type="ctrTitle" hasCustomPrompt="1"/>
          </p:nvPr>
        </p:nvSpPr>
        <p:spPr>
          <a:xfrm>
            <a:off x="879501" y="1200006"/>
            <a:ext cx="10433001" cy="4457989"/>
          </a:xfrm>
        </p:spPr>
        <p:txBody>
          <a:bodyPr anchor="t" anchorCtr="0">
            <a:noAutofit/>
          </a:bodyPr>
          <a:lstStyle>
            <a:lvl1pPr algn="ctr">
              <a:lnSpc>
                <a:spcPct val="90000"/>
              </a:lnSpc>
              <a:defRPr sz="8000">
                <a:solidFill>
                  <a:schemeClr val="bg1"/>
                </a:solidFill>
              </a:defRPr>
            </a:lvl1pPr>
          </a:lstStyle>
          <a:p>
            <a:r>
              <a:rPr lang="fi-FI"/>
              <a:t>Muokkaa slogania napsauttamalla</a:t>
            </a:r>
            <a:endParaRPr lang="en-US"/>
          </a:p>
        </p:txBody>
      </p:sp>
      <p:pic>
        <p:nvPicPr>
          <p:cNvPr id="5" name="Kuva 4">
            <a:extLst>
              <a:ext uri="{FF2B5EF4-FFF2-40B4-BE49-F238E27FC236}">
                <a16:creationId xmlns:a16="http://schemas.microsoft.com/office/drawing/2014/main" id="{A065C9F8-7E6F-4133-9E49-131C54FFA7C8}"/>
              </a:ext>
            </a:extLst>
          </p:cNvPr>
          <p:cNvPicPr>
            <a:picLocks noChangeAspect="1"/>
          </p:cNvPicPr>
          <p:nvPr userDrawn="1"/>
        </p:nvPicPr>
        <p:blipFill>
          <a:blip r:embed="rId4"/>
          <a:stretch>
            <a:fillRect/>
          </a:stretch>
        </p:blipFill>
        <p:spPr>
          <a:xfrm>
            <a:off x="396875" y="5944622"/>
            <a:ext cx="1574800" cy="741927"/>
          </a:xfrm>
          <a:prstGeom prst="rect">
            <a:avLst/>
          </a:prstGeom>
        </p:spPr>
      </p:pic>
      <p:pic>
        <p:nvPicPr>
          <p:cNvPr id="6" name="Kuva 5">
            <a:extLst>
              <a:ext uri="{FF2B5EF4-FFF2-40B4-BE49-F238E27FC236}">
                <a16:creationId xmlns:a16="http://schemas.microsoft.com/office/drawing/2014/main" id="{D9B159DF-A9AC-4A92-9004-B027E8D05A9B}"/>
              </a:ext>
            </a:extLst>
          </p:cNvPr>
          <p:cNvPicPr>
            <a:picLocks noChangeAspect="1"/>
          </p:cNvPicPr>
          <p:nvPr userDrawn="1"/>
        </p:nvPicPr>
        <p:blipFill>
          <a:blip r:embed="rId5">
            <a:extLst>
              <a:ext uri="{BEBA8EAE-BF5A-486C-A8C5-ECC9F3942E4B}">
                <a14:imgProps xmlns:a14="http://schemas.microsoft.com/office/drawing/2010/main">
                  <a14:imgLayer r:embed="rId6">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26920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logan">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34072EE1-1323-6C7C-2D7B-0B5FA101E14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sp>
        <p:nvSpPr>
          <p:cNvPr id="8" name="Title 1"/>
          <p:cNvSpPr>
            <a:spLocks noGrp="1"/>
          </p:cNvSpPr>
          <p:nvPr>
            <p:ph type="ctrTitle" hasCustomPrompt="1"/>
          </p:nvPr>
        </p:nvSpPr>
        <p:spPr>
          <a:xfrm>
            <a:off x="879501" y="1200006"/>
            <a:ext cx="10433001" cy="4457989"/>
          </a:xfrm>
        </p:spPr>
        <p:txBody>
          <a:bodyPr anchor="t" anchorCtr="0">
            <a:noAutofit/>
          </a:bodyPr>
          <a:lstStyle>
            <a:lvl1pPr algn="ctr">
              <a:lnSpc>
                <a:spcPct val="90000"/>
              </a:lnSpc>
              <a:defRPr sz="8000">
                <a:solidFill>
                  <a:schemeClr val="bg1"/>
                </a:solidFill>
              </a:defRPr>
            </a:lvl1pPr>
          </a:lstStyle>
          <a:p>
            <a:r>
              <a:rPr lang="fi-FI"/>
              <a:t>Muokkaa slogania napsauttamalla</a:t>
            </a:r>
            <a:endParaRPr lang="en-US"/>
          </a:p>
        </p:txBody>
      </p:sp>
      <p:pic>
        <p:nvPicPr>
          <p:cNvPr id="5" name="Kuva 4">
            <a:extLst>
              <a:ext uri="{FF2B5EF4-FFF2-40B4-BE49-F238E27FC236}">
                <a16:creationId xmlns:a16="http://schemas.microsoft.com/office/drawing/2014/main" id="{A065C9F8-7E6F-4133-9E49-131C54FFA7C8}"/>
              </a:ext>
            </a:extLst>
          </p:cNvPr>
          <p:cNvPicPr>
            <a:picLocks noChangeAspect="1"/>
          </p:cNvPicPr>
          <p:nvPr userDrawn="1"/>
        </p:nvPicPr>
        <p:blipFill>
          <a:blip r:embed="rId4"/>
          <a:stretch>
            <a:fillRect/>
          </a:stretch>
        </p:blipFill>
        <p:spPr>
          <a:xfrm>
            <a:off x="396875" y="5944622"/>
            <a:ext cx="1574800" cy="741927"/>
          </a:xfrm>
          <a:prstGeom prst="rect">
            <a:avLst/>
          </a:prstGeom>
        </p:spPr>
      </p:pic>
      <p:pic>
        <p:nvPicPr>
          <p:cNvPr id="6" name="Kuva 5">
            <a:extLst>
              <a:ext uri="{FF2B5EF4-FFF2-40B4-BE49-F238E27FC236}">
                <a16:creationId xmlns:a16="http://schemas.microsoft.com/office/drawing/2014/main" id="{D9B159DF-A9AC-4A92-9004-B027E8D05A9B}"/>
              </a:ext>
            </a:extLst>
          </p:cNvPr>
          <p:cNvPicPr>
            <a:picLocks noChangeAspect="1"/>
          </p:cNvPicPr>
          <p:nvPr userDrawn="1"/>
        </p:nvPicPr>
        <p:blipFill>
          <a:blip r:embed="rId5">
            <a:extLst>
              <a:ext uri="{BEBA8EAE-BF5A-486C-A8C5-ECC9F3942E4B}">
                <a14:imgProps xmlns:a14="http://schemas.microsoft.com/office/drawing/2010/main">
                  <a14:imgLayer r:embed="rId6">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26920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36182F-D53E-4C25-BA68-8CEE381A24E0}"/>
              </a:ext>
            </a:extLst>
          </p:cNvPr>
          <p:cNvSpPr>
            <a:spLocks noGrp="1"/>
          </p:cNvSpPr>
          <p:nvPr>
            <p:ph type="title"/>
          </p:nvPr>
        </p:nvSpPr>
        <p:spPr/>
        <p:txBody>
          <a:bodyPr/>
          <a:lstStyle>
            <a:lvl1pPr>
              <a:defRPr>
                <a:solidFill>
                  <a:srgbClr val="FFFFFF"/>
                </a:solidFill>
              </a:defRPr>
            </a:lvl1pPr>
          </a:lstStyle>
          <a:p>
            <a:r>
              <a:rPr lang="fi-FI"/>
              <a:t>Muokkaa</a:t>
            </a:r>
          </a:p>
        </p:txBody>
      </p:sp>
      <p:pic>
        <p:nvPicPr>
          <p:cNvPr id="3" name="Kuva 2">
            <a:extLst>
              <a:ext uri="{FF2B5EF4-FFF2-40B4-BE49-F238E27FC236}">
                <a16:creationId xmlns:a16="http://schemas.microsoft.com/office/drawing/2014/main" id="{38920B33-413B-43D5-8ABE-09B09883053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spTree>
    <p:extLst>
      <p:ext uri="{BB962C8B-B14F-4D97-AF65-F5344CB8AC3E}">
        <p14:creationId xmlns:p14="http://schemas.microsoft.com/office/powerpoint/2010/main" val="1756415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2033341"/>
            <a:ext cx="9882879" cy="1296087"/>
          </a:xfrm>
        </p:spPr>
        <p:txBody>
          <a:bodyPr anchor="t" anchorCtr="0"/>
          <a:lstStyle>
            <a:lvl1pPr algn="ctr">
              <a:lnSpc>
                <a:spcPct val="90000"/>
              </a:lnSpc>
              <a:defRPr sz="8800">
                <a:solidFill>
                  <a:schemeClr val="bg1"/>
                </a:solidFill>
              </a:defRPr>
            </a:lvl1pPr>
          </a:lstStyle>
          <a:p>
            <a:r>
              <a:rPr lang="fi-FI"/>
              <a:t>Kiitos!</a:t>
            </a:r>
          </a:p>
        </p:txBody>
      </p:sp>
      <p:pic>
        <p:nvPicPr>
          <p:cNvPr id="7" name="Kuva 6">
            <a:extLst>
              <a:ext uri="{FF2B5EF4-FFF2-40B4-BE49-F238E27FC236}">
                <a16:creationId xmlns:a16="http://schemas.microsoft.com/office/drawing/2014/main" id="{4A2B3459-0EFB-2E59-B0A6-683122FC9B4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pic>
        <p:nvPicPr>
          <p:cNvPr id="9" name="Kuva 8">
            <a:extLst>
              <a:ext uri="{FF2B5EF4-FFF2-40B4-BE49-F238E27FC236}">
                <a16:creationId xmlns:a16="http://schemas.microsoft.com/office/drawing/2014/main" id="{9168D8F7-C2DC-45FB-8B92-8235360D1E5F}"/>
              </a:ext>
            </a:extLst>
          </p:cNvPr>
          <p:cNvPicPr>
            <a:picLocks noChangeAspect="1"/>
          </p:cNvPicPr>
          <p:nvPr userDrawn="1"/>
        </p:nvPicPr>
        <p:blipFill>
          <a:blip r:embed="rId4"/>
          <a:stretch>
            <a:fillRect/>
          </a:stretch>
        </p:blipFill>
        <p:spPr>
          <a:xfrm>
            <a:off x="396875" y="5944622"/>
            <a:ext cx="1574800" cy="741927"/>
          </a:xfrm>
          <a:prstGeom prst="rect">
            <a:avLst/>
          </a:prstGeom>
        </p:spPr>
      </p:pic>
      <p:pic>
        <p:nvPicPr>
          <p:cNvPr id="8" name="Kuva 7">
            <a:extLst>
              <a:ext uri="{FF2B5EF4-FFF2-40B4-BE49-F238E27FC236}">
                <a16:creationId xmlns:a16="http://schemas.microsoft.com/office/drawing/2014/main" id="{30462C56-4475-49E4-8ADE-E269717942C3}"/>
              </a:ext>
            </a:extLst>
          </p:cNvPr>
          <p:cNvPicPr>
            <a:picLocks noChangeAspect="1"/>
          </p:cNvPicPr>
          <p:nvPr userDrawn="1"/>
        </p:nvPicPr>
        <p:blipFill>
          <a:blip r:embed="rId5">
            <a:extLst>
              <a:ext uri="{BEBA8EAE-BF5A-486C-A8C5-ECC9F3942E4B}">
                <a14:imgProps xmlns:a14="http://schemas.microsoft.com/office/drawing/2010/main">
                  <a14:imgLayer r:embed="rId6">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317756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2" name="Kuva 1">
            <a:extLst>
              <a:ext uri="{FF2B5EF4-FFF2-40B4-BE49-F238E27FC236}">
                <a16:creationId xmlns:a16="http://schemas.microsoft.com/office/drawing/2014/main" id="{1C0C32D5-3901-A470-2A15-545C50630A65}"/>
              </a:ext>
            </a:extLst>
          </p:cNvPr>
          <p:cNvPicPr>
            <a:picLocks noChangeAspect="1"/>
          </p:cNvPicPr>
          <p:nvPr userDrawn="1"/>
        </p:nvPicPr>
        <p:blipFill>
          <a:blip r:embed="rId2"/>
          <a:srcRect/>
          <a:stretch/>
        </p:blipFill>
        <p:spPr>
          <a:xfrm>
            <a:off x="484868" y="6057822"/>
            <a:ext cx="1280232" cy="603149"/>
          </a:xfrm>
          <a:prstGeom prst="rect">
            <a:avLst/>
          </a:prstGeom>
        </p:spPr>
      </p:pic>
      <p:pic>
        <p:nvPicPr>
          <p:cNvPr id="4" name="Kuva 3">
            <a:extLst>
              <a:ext uri="{FF2B5EF4-FFF2-40B4-BE49-F238E27FC236}">
                <a16:creationId xmlns:a16="http://schemas.microsoft.com/office/drawing/2014/main" id="{ED361E7D-F0ED-44E7-B93C-1E8A14360E11}"/>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1956858" y="6057822"/>
            <a:ext cx="1821039" cy="522637"/>
          </a:xfrm>
          <a:prstGeom prst="rect">
            <a:avLst/>
          </a:prstGeom>
        </p:spPr>
      </p:pic>
    </p:spTree>
    <p:extLst>
      <p:ext uri="{BB962C8B-B14F-4D97-AF65-F5344CB8AC3E}">
        <p14:creationId xmlns:p14="http://schemas.microsoft.com/office/powerpoint/2010/main" val="3821650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2033341"/>
            <a:ext cx="9882879" cy="1296087"/>
          </a:xfrm>
        </p:spPr>
        <p:txBody>
          <a:bodyPr anchor="t" anchorCtr="0"/>
          <a:lstStyle>
            <a:lvl1pPr algn="ctr">
              <a:lnSpc>
                <a:spcPct val="90000"/>
              </a:lnSpc>
              <a:defRPr sz="8800">
                <a:solidFill>
                  <a:schemeClr val="bg1"/>
                </a:solidFill>
              </a:defRPr>
            </a:lvl1pPr>
          </a:lstStyle>
          <a:p>
            <a:r>
              <a:rPr lang="fi-FI"/>
              <a:t>Kiitos!</a:t>
            </a:r>
          </a:p>
        </p:txBody>
      </p:sp>
      <p:pic>
        <p:nvPicPr>
          <p:cNvPr id="7" name="Kuva 6">
            <a:extLst>
              <a:ext uri="{FF2B5EF4-FFF2-40B4-BE49-F238E27FC236}">
                <a16:creationId xmlns:a16="http://schemas.microsoft.com/office/drawing/2014/main" id="{4A2B3459-0EFB-2E59-B0A6-683122FC9B4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pic>
        <p:nvPicPr>
          <p:cNvPr id="9" name="Kuva 8">
            <a:extLst>
              <a:ext uri="{FF2B5EF4-FFF2-40B4-BE49-F238E27FC236}">
                <a16:creationId xmlns:a16="http://schemas.microsoft.com/office/drawing/2014/main" id="{9168D8F7-C2DC-45FB-8B92-8235360D1E5F}"/>
              </a:ext>
            </a:extLst>
          </p:cNvPr>
          <p:cNvPicPr>
            <a:picLocks noChangeAspect="1"/>
          </p:cNvPicPr>
          <p:nvPr userDrawn="1"/>
        </p:nvPicPr>
        <p:blipFill>
          <a:blip r:embed="rId4"/>
          <a:stretch>
            <a:fillRect/>
          </a:stretch>
        </p:blipFill>
        <p:spPr>
          <a:xfrm>
            <a:off x="396875" y="5944622"/>
            <a:ext cx="1574800" cy="741927"/>
          </a:xfrm>
          <a:prstGeom prst="rect">
            <a:avLst/>
          </a:prstGeom>
        </p:spPr>
      </p:pic>
      <p:pic>
        <p:nvPicPr>
          <p:cNvPr id="8" name="Kuva 7">
            <a:extLst>
              <a:ext uri="{FF2B5EF4-FFF2-40B4-BE49-F238E27FC236}">
                <a16:creationId xmlns:a16="http://schemas.microsoft.com/office/drawing/2014/main" id="{30462C56-4475-49E4-8ADE-E269717942C3}"/>
              </a:ext>
            </a:extLst>
          </p:cNvPr>
          <p:cNvPicPr>
            <a:picLocks noChangeAspect="1"/>
          </p:cNvPicPr>
          <p:nvPr userDrawn="1"/>
        </p:nvPicPr>
        <p:blipFill>
          <a:blip r:embed="rId5">
            <a:extLst>
              <a:ext uri="{BEBA8EAE-BF5A-486C-A8C5-ECC9F3942E4B}">
                <a14:imgProps xmlns:a14="http://schemas.microsoft.com/office/drawing/2010/main">
                  <a14:imgLayer r:embed="rId6">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317756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tsikko + teksti">
  <p:cSld name="Otsikko + teksti">
    <p:bg>
      <p:bgPr>
        <a:solidFill>
          <a:schemeClr val="lt1"/>
        </a:solidFill>
        <a:effectLst/>
      </p:bgPr>
    </p:bg>
    <p:spTree>
      <p:nvGrpSpPr>
        <p:cNvPr id="1" name="Shape 18"/>
        <p:cNvGrpSpPr/>
        <p:nvPr/>
      </p:nvGrpSpPr>
      <p:grpSpPr>
        <a:xfrm>
          <a:off x="0" y="0"/>
          <a:ext cx="0" cy="0"/>
          <a:chOff x="0" y="0"/>
          <a:chExt cx="0" cy="0"/>
        </a:xfrm>
      </p:grpSpPr>
      <p:sp>
        <p:nvSpPr>
          <p:cNvPr id="19" name="Google Shape;19;p28"/>
          <p:cNvSpPr txBox="1">
            <a:spLocks noGrp="1"/>
          </p:cNvSpPr>
          <p:nvPr>
            <p:ph type="title"/>
          </p:nvPr>
        </p:nvSpPr>
        <p:spPr>
          <a:xfrm>
            <a:off x="904424" y="746064"/>
            <a:ext cx="10435091" cy="715331"/>
          </a:xfrm>
          <a:prstGeom prst="rect">
            <a:avLst/>
          </a:prstGeom>
          <a:noFill/>
          <a:ln>
            <a:noFill/>
          </a:ln>
        </p:spPr>
        <p:txBody>
          <a:bodyPr spcFirstLastPara="1" wrap="square" lIns="0" tIns="0" rIns="0" bIns="0" anchor="ctr" anchorCtr="0">
            <a:noAutofit/>
          </a:bodyPr>
          <a:lstStyle>
            <a:lvl1pPr lvl="0" algn="l">
              <a:lnSpc>
                <a:spcPct val="85000"/>
              </a:lnSpc>
              <a:spcBef>
                <a:spcPts val="0"/>
              </a:spcBef>
              <a:spcAft>
                <a:spcPts val="0"/>
              </a:spcAft>
              <a:buClr>
                <a:schemeClr val="dk2"/>
              </a:buClr>
              <a:buSzPts val="3600"/>
              <a:buFont typeface="Arial"/>
              <a:buNone/>
              <a:defRPr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8"/>
          <p:cNvSpPr txBox="1">
            <a:spLocks noGrp="1"/>
          </p:cNvSpPr>
          <p:nvPr>
            <p:ph type="body" idx="1"/>
          </p:nvPr>
        </p:nvSpPr>
        <p:spPr>
          <a:xfrm>
            <a:off x="904423" y="1677090"/>
            <a:ext cx="10435092" cy="4217885"/>
          </a:xfrm>
          <a:prstGeom prst="rect">
            <a:avLst/>
          </a:prstGeom>
          <a:noFill/>
          <a:ln>
            <a:noFill/>
          </a:ln>
        </p:spPr>
        <p:txBody>
          <a:bodyPr spcFirstLastPara="1" wrap="square" lIns="0" tIns="45700" rIns="0" bIns="45700" anchor="t" anchorCtr="0">
            <a:noAutofit/>
          </a:bodyPr>
          <a:lstStyle>
            <a:lvl1pPr marL="609585" lvl="0" indent="-457189" algn="l">
              <a:lnSpc>
                <a:spcPct val="107000"/>
              </a:lnSpc>
              <a:spcBef>
                <a:spcPts val="0"/>
              </a:spcBef>
              <a:spcAft>
                <a:spcPts val="0"/>
              </a:spcAft>
              <a:buClr>
                <a:schemeClr val="dk1"/>
              </a:buClr>
              <a:buSzPts val="1800"/>
              <a:buFont typeface="Arial"/>
              <a:buChar char="•"/>
              <a:defRPr sz="2400"/>
            </a:lvl1pPr>
            <a:lvl2pPr marL="1219170" lvl="1" indent="-431789" algn="l">
              <a:lnSpc>
                <a:spcPct val="107000"/>
              </a:lnSpc>
              <a:spcBef>
                <a:spcPts val="1067"/>
              </a:spcBef>
              <a:spcAft>
                <a:spcPts val="0"/>
              </a:spcAft>
              <a:buClr>
                <a:schemeClr val="dk1"/>
              </a:buClr>
              <a:buSzPts val="1500"/>
              <a:buFont typeface="Merriweather Sans"/>
              <a:buChar char="–"/>
              <a:defRPr sz="2000"/>
            </a:lvl2pPr>
            <a:lvl3pPr marL="1828754" lvl="2" indent="-365750" algn="l">
              <a:lnSpc>
                <a:spcPct val="107000"/>
              </a:lnSpc>
              <a:spcBef>
                <a:spcPts val="1067"/>
              </a:spcBef>
              <a:spcAft>
                <a:spcPts val="0"/>
              </a:spcAft>
              <a:buClr>
                <a:schemeClr val="dk1"/>
              </a:buClr>
              <a:buSzPts val="720"/>
              <a:buFont typeface="Courier New"/>
              <a:buChar char="o"/>
              <a:defRPr sz="1600"/>
            </a:lvl3pPr>
            <a:lvl4pPr marL="2438339" lvl="3" indent="-406390" algn="l">
              <a:lnSpc>
                <a:spcPct val="107000"/>
              </a:lnSpc>
              <a:spcBef>
                <a:spcPts val="1067"/>
              </a:spcBef>
              <a:spcAft>
                <a:spcPts val="0"/>
              </a:spcAft>
              <a:buClr>
                <a:schemeClr val="dk1"/>
              </a:buClr>
              <a:buSzPts val="1200"/>
              <a:buFont typeface="Merriweather Sans"/>
              <a:buChar char="–"/>
              <a:defRPr sz="1600"/>
            </a:lvl4pPr>
            <a:lvl5pPr marL="3047924" lvl="4" indent="-389457" algn="l">
              <a:lnSpc>
                <a:spcPct val="107000"/>
              </a:lnSpc>
              <a:spcBef>
                <a:spcPts val="1067"/>
              </a:spcBef>
              <a:spcAft>
                <a:spcPts val="0"/>
              </a:spcAft>
              <a:buClr>
                <a:schemeClr val="dk1"/>
              </a:buClr>
              <a:buSzPts val="1000"/>
              <a:buChar char="–"/>
              <a:defRPr sz="1333"/>
            </a:lvl5pPr>
            <a:lvl6pPr marL="3657509" lvl="5" indent="-457189" algn="l">
              <a:spcBef>
                <a:spcPts val="1067"/>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24510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Aloitusdia">
  <p:cSld name="Aloitusdia">
    <p:spTree>
      <p:nvGrpSpPr>
        <p:cNvPr id="1" name="Shape 12"/>
        <p:cNvGrpSpPr/>
        <p:nvPr/>
      </p:nvGrpSpPr>
      <p:grpSpPr>
        <a:xfrm>
          <a:off x="0" y="0"/>
          <a:ext cx="0" cy="0"/>
          <a:chOff x="0" y="0"/>
          <a:chExt cx="0" cy="0"/>
        </a:xfrm>
      </p:grpSpPr>
      <p:pic>
        <p:nvPicPr>
          <p:cNvPr id="13" name="Google Shape;13;p27"/>
          <p:cNvPicPr preferRelativeResize="0"/>
          <p:nvPr/>
        </p:nvPicPr>
        <p:blipFill rotWithShape="1">
          <a:blip r:embed="rId2">
            <a:alphaModFix/>
          </a:blip>
          <a:srcRect/>
          <a:stretch/>
        </p:blipFill>
        <p:spPr>
          <a:xfrm>
            <a:off x="978449" y="1061075"/>
            <a:ext cx="2031473" cy="957077"/>
          </a:xfrm>
          <a:prstGeom prst="rect">
            <a:avLst/>
          </a:prstGeom>
          <a:noFill/>
          <a:ln>
            <a:noFill/>
          </a:ln>
        </p:spPr>
      </p:pic>
      <p:sp>
        <p:nvSpPr>
          <p:cNvPr id="14" name="Google Shape;14;p27"/>
          <p:cNvSpPr txBox="1">
            <a:spLocks noGrp="1"/>
          </p:cNvSpPr>
          <p:nvPr>
            <p:ph type="ctrTitle"/>
          </p:nvPr>
        </p:nvSpPr>
        <p:spPr>
          <a:xfrm>
            <a:off x="978449" y="2947809"/>
            <a:ext cx="10311633" cy="183853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5600"/>
              <a:buFont typeface="Arial"/>
              <a:buNone/>
              <a:defRPr sz="7466">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7"/>
          <p:cNvSpPr txBox="1">
            <a:spLocks noGrp="1"/>
          </p:cNvSpPr>
          <p:nvPr>
            <p:ph type="subTitle" idx="1"/>
          </p:nvPr>
        </p:nvSpPr>
        <p:spPr>
          <a:xfrm>
            <a:off x="979347" y="4873524"/>
            <a:ext cx="10310736" cy="585081"/>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lt1"/>
              </a:buClr>
              <a:buSzPts val="2400"/>
              <a:buNone/>
              <a:defRPr sz="3200" b="1">
                <a:solidFill>
                  <a:schemeClr val="lt1"/>
                </a:solidFill>
              </a:defRPr>
            </a:lvl1pPr>
            <a:lvl2pPr lvl="1" algn="ctr">
              <a:lnSpc>
                <a:spcPct val="123529"/>
              </a:lnSpc>
              <a:spcBef>
                <a:spcPts val="0"/>
              </a:spcBef>
              <a:spcAft>
                <a:spcPts val="0"/>
              </a:spcAft>
              <a:buClr>
                <a:srgbClr val="8B8B8B"/>
              </a:buClr>
              <a:buSzPts val="1700"/>
              <a:buNone/>
              <a:defRPr>
                <a:solidFill>
                  <a:srgbClr val="8B8B8B"/>
                </a:solidFill>
              </a:defRPr>
            </a:lvl2pPr>
            <a:lvl3pPr lvl="2" algn="ctr">
              <a:lnSpc>
                <a:spcPct val="123529"/>
              </a:lnSpc>
              <a:spcBef>
                <a:spcPts val="1600"/>
              </a:spcBef>
              <a:spcAft>
                <a:spcPts val="0"/>
              </a:spcAft>
              <a:buClr>
                <a:srgbClr val="8B8B8B"/>
              </a:buClr>
              <a:buSzPts val="1020"/>
              <a:buNone/>
              <a:defRPr>
                <a:solidFill>
                  <a:srgbClr val="8B8B8B"/>
                </a:solidFill>
              </a:defRPr>
            </a:lvl3pPr>
            <a:lvl4pPr lvl="3" algn="ctr">
              <a:lnSpc>
                <a:spcPct val="123529"/>
              </a:lnSpc>
              <a:spcBef>
                <a:spcPts val="1600"/>
              </a:spcBef>
              <a:spcAft>
                <a:spcPts val="0"/>
              </a:spcAft>
              <a:buClr>
                <a:srgbClr val="8B8B8B"/>
              </a:buClr>
              <a:buSzPts val="1700"/>
              <a:buNone/>
              <a:defRPr>
                <a:solidFill>
                  <a:srgbClr val="8B8B8B"/>
                </a:solidFill>
              </a:defRPr>
            </a:lvl4pPr>
            <a:lvl5pPr lvl="4" algn="ctr">
              <a:lnSpc>
                <a:spcPct val="123529"/>
              </a:lnSpc>
              <a:spcBef>
                <a:spcPts val="1600"/>
              </a:spcBef>
              <a:spcAft>
                <a:spcPts val="0"/>
              </a:spcAft>
              <a:buClr>
                <a:srgbClr val="8B8B8B"/>
              </a:buClr>
              <a:buSzPts val="1700"/>
              <a:buNone/>
              <a:defRPr>
                <a:solidFill>
                  <a:srgbClr val="8B8B8B"/>
                </a:solidFill>
              </a:defRPr>
            </a:lvl5pPr>
            <a:lvl6pPr lvl="5" algn="ctr">
              <a:spcBef>
                <a:spcPts val="1600"/>
              </a:spcBef>
              <a:spcAft>
                <a:spcPts val="0"/>
              </a:spcAft>
              <a:buClr>
                <a:srgbClr val="8B8B8B"/>
              </a:buClr>
              <a:buSzPts val="2000"/>
              <a:buNone/>
              <a:defRPr>
                <a:solidFill>
                  <a:srgbClr val="8B8B8B"/>
                </a:solidFill>
              </a:defRPr>
            </a:lvl6pPr>
            <a:lvl7pPr lvl="6" algn="ctr">
              <a:spcBef>
                <a:spcPts val="533"/>
              </a:spcBef>
              <a:spcAft>
                <a:spcPts val="0"/>
              </a:spcAft>
              <a:buClr>
                <a:srgbClr val="8B8B8B"/>
              </a:buClr>
              <a:buSzPts val="2000"/>
              <a:buNone/>
              <a:defRPr>
                <a:solidFill>
                  <a:srgbClr val="8B8B8B"/>
                </a:solidFill>
              </a:defRPr>
            </a:lvl7pPr>
            <a:lvl8pPr lvl="7" algn="ctr">
              <a:spcBef>
                <a:spcPts val="533"/>
              </a:spcBef>
              <a:spcAft>
                <a:spcPts val="0"/>
              </a:spcAft>
              <a:buClr>
                <a:srgbClr val="8B8B8B"/>
              </a:buClr>
              <a:buSzPts val="2000"/>
              <a:buNone/>
              <a:defRPr>
                <a:solidFill>
                  <a:srgbClr val="8B8B8B"/>
                </a:solidFill>
              </a:defRPr>
            </a:lvl8pPr>
            <a:lvl9pPr lvl="8" algn="ctr">
              <a:spcBef>
                <a:spcPts val="533"/>
              </a:spcBef>
              <a:spcAft>
                <a:spcPts val="0"/>
              </a:spcAft>
              <a:buClr>
                <a:srgbClr val="8B8B8B"/>
              </a:buClr>
              <a:buSzPts val="2000"/>
              <a:buNone/>
              <a:defRPr>
                <a:solidFill>
                  <a:srgbClr val="8B8B8B"/>
                </a:solidFill>
              </a:defRPr>
            </a:lvl9pPr>
          </a:lstStyle>
          <a:p>
            <a:endParaRPr/>
          </a:p>
        </p:txBody>
      </p:sp>
      <p:sp>
        <p:nvSpPr>
          <p:cNvPr id="16" name="Google Shape;16;p27"/>
          <p:cNvSpPr txBox="1">
            <a:spLocks noGrp="1"/>
          </p:cNvSpPr>
          <p:nvPr>
            <p:ph type="body" idx="2"/>
          </p:nvPr>
        </p:nvSpPr>
        <p:spPr>
          <a:xfrm>
            <a:off x="978449" y="5883965"/>
            <a:ext cx="7548033" cy="342187"/>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0"/>
              </a:spcBef>
              <a:spcAft>
                <a:spcPts val="0"/>
              </a:spcAft>
              <a:buClr>
                <a:schemeClr val="lt1"/>
              </a:buClr>
              <a:buSzPts val="1600"/>
              <a:buNone/>
              <a:defRPr sz="2133" b="1">
                <a:solidFill>
                  <a:schemeClr val="lt1"/>
                </a:solidFill>
              </a:defRPr>
            </a:lvl1pPr>
            <a:lvl2pPr marL="1219170" lvl="1" indent="-457189" algn="l">
              <a:lnSpc>
                <a:spcPct val="116666"/>
              </a:lnSpc>
              <a:spcBef>
                <a:spcPts val="0"/>
              </a:spcBef>
              <a:spcAft>
                <a:spcPts val="0"/>
              </a:spcAft>
              <a:buClr>
                <a:schemeClr val="dk1"/>
              </a:buClr>
              <a:buSzPts val="1800"/>
              <a:buChar char="–"/>
              <a:defRPr/>
            </a:lvl2pPr>
            <a:lvl3pPr marL="1828754" lvl="2" indent="-396230" algn="l">
              <a:lnSpc>
                <a:spcPct val="116666"/>
              </a:lnSpc>
              <a:spcBef>
                <a:spcPts val="1600"/>
              </a:spcBef>
              <a:spcAft>
                <a:spcPts val="0"/>
              </a:spcAft>
              <a:buClr>
                <a:schemeClr val="dk1"/>
              </a:buClr>
              <a:buSzPts val="1080"/>
              <a:buChar char="o"/>
              <a:defRPr/>
            </a:lvl3pPr>
            <a:lvl4pPr marL="2438339" lvl="3" indent="-457189" algn="l">
              <a:lnSpc>
                <a:spcPct val="116666"/>
              </a:lnSpc>
              <a:spcBef>
                <a:spcPts val="1600"/>
              </a:spcBef>
              <a:spcAft>
                <a:spcPts val="0"/>
              </a:spcAft>
              <a:buClr>
                <a:schemeClr val="dk1"/>
              </a:buClr>
              <a:buSzPts val="1800"/>
              <a:buChar char="–"/>
              <a:defRPr/>
            </a:lvl4pPr>
            <a:lvl5pPr marL="3047924" lvl="4" indent="-457189" algn="l">
              <a:lnSpc>
                <a:spcPct val="116666"/>
              </a:lnSpc>
              <a:spcBef>
                <a:spcPts val="1600"/>
              </a:spcBef>
              <a:spcAft>
                <a:spcPts val="0"/>
              </a:spcAft>
              <a:buClr>
                <a:schemeClr val="dk1"/>
              </a:buClr>
              <a:buSzPts val="1800"/>
              <a:buChar char="–"/>
              <a:defRPr/>
            </a:lvl5pPr>
            <a:lvl6pPr marL="3657509" lvl="5" indent="-457189" algn="l">
              <a:spcBef>
                <a:spcPts val="16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pic>
        <p:nvPicPr>
          <p:cNvPr id="17" name="Google Shape;17;p27"/>
          <p:cNvPicPr preferRelativeResize="0"/>
          <p:nvPr/>
        </p:nvPicPr>
        <p:blipFill rotWithShape="1">
          <a:blip r:embed="rId3">
            <a:alphaModFix/>
          </a:blip>
          <a:srcRect/>
          <a:stretch/>
        </p:blipFill>
        <p:spPr>
          <a:xfrm>
            <a:off x="3235324" y="1201393"/>
            <a:ext cx="2260603" cy="648792"/>
          </a:xfrm>
          <a:prstGeom prst="rect">
            <a:avLst/>
          </a:prstGeom>
          <a:noFill/>
          <a:ln>
            <a:noFill/>
          </a:ln>
        </p:spPr>
      </p:pic>
    </p:spTree>
    <p:extLst>
      <p:ext uri="{BB962C8B-B14F-4D97-AF65-F5344CB8AC3E}">
        <p14:creationId xmlns:p14="http://schemas.microsoft.com/office/powerpoint/2010/main" val="1598723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2033341"/>
            <a:ext cx="9882879" cy="1296087"/>
          </a:xfrm>
        </p:spPr>
        <p:txBody>
          <a:bodyPr anchor="t" anchorCtr="0"/>
          <a:lstStyle>
            <a:lvl1pPr algn="ctr">
              <a:lnSpc>
                <a:spcPct val="90000"/>
              </a:lnSpc>
              <a:defRPr sz="8800">
                <a:solidFill>
                  <a:schemeClr val="bg1"/>
                </a:solidFill>
              </a:defRPr>
            </a:lvl1pPr>
          </a:lstStyle>
          <a:p>
            <a:r>
              <a:rPr lang="fi-FI"/>
              <a:t>Kiitos!</a:t>
            </a:r>
          </a:p>
        </p:txBody>
      </p:sp>
      <p:pic>
        <p:nvPicPr>
          <p:cNvPr id="7" name="Kuva 6">
            <a:extLst>
              <a:ext uri="{FF2B5EF4-FFF2-40B4-BE49-F238E27FC236}">
                <a16:creationId xmlns:a16="http://schemas.microsoft.com/office/drawing/2014/main" id="{4A2B3459-0EFB-2E59-B0A6-683122FC9B4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pic>
        <p:nvPicPr>
          <p:cNvPr id="9" name="Kuva 8">
            <a:extLst>
              <a:ext uri="{FF2B5EF4-FFF2-40B4-BE49-F238E27FC236}">
                <a16:creationId xmlns:a16="http://schemas.microsoft.com/office/drawing/2014/main" id="{9168D8F7-C2DC-45FB-8B92-8235360D1E5F}"/>
              </a:ext>
            </a:extLst>
          </p:cNvPr>
          <p:cNvPicPr>
            <a:picLocks noChangeAspect="1"/>
          </p:cNvPicPr>
          <p:nvPr userDrawn="1"/>
        </p:nvPicPr>
        <p:blipFill>
          <a:blip r:embed="rId4"/>
          <a:stretch>
            <a:fillRect/>
          </a:stretch>
        </p:blipFill>
        <p:spPr>
          <a:xfrm>
            <a:off x="396875" y="5944622"/>
            <a:ext cx="1574800" cy="741927"/>
          </a:xfrm>
          <a:prstGeom prst="rect">
            <a:avLst/>
          </a:prstGeom>
        </p:spPr>
      </p:pic>
      <p:pic>
        <p:nvPicPr>
          <p:cNvPr id="8" name="Kuva 7">
            <a:extLst>
              <a:ext uri="{FF2B5EF4-FFF2-40B4-BE49-F238E27FC236}">
                <a16:creationId xmlns:a16="http://schemas.microsoft.com/office/drawing/2014/main" id="{30462C56-4475-49E4-8ADE-E269717942C3}"/>
              </a:ext>
            </a:extLst>
          </p:cNvPr>
          <p:cNvPicPr>
            <a:picLocks noChangeAspect="1"/>
          </p:cNvPicPr>
          <p:nvPr userDrawn="1"/>
        </p:nvPicPr>
        <p:blipFill>
          <a:blip r:embed="rId5">
            <a:extLst>
              <a:ext uri="{BEBA8EAE-BF5A-486C-A8C5-ECC9F3942E4B}">
                <a14:imgProps xmlns:a14="http://schemas.microsoft.com/office/drawing/2010/main">
                  <a14:imgLayer r:embed="rId6">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3177563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26.11.2024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8224435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26.11.2024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18757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26.11.2024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257720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26.11.2024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3683715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02ABAE3-D89C-4001-9AEC-5083F82B749C}" type="datetimeFigureOut">
              <a:rPr lang="fi-FI" smtClean="0"/>
              <a:t>26.11.2024</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34365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A02ABAE3-D89C-4001-9AEC-5083F82B749C}" type="datetimeFigureOut">
              <a:rPr lang="fi-FI" smtClean="0"/>
              <a:t>26.11.2024</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23876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8567408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2ABAE3-D89C-4001-9AEC-5083F82B749C}" type="datetimeFigureOut">
              <a:rPr lang="fi-FI" smtClean="0"/>
              <a:t>26.11.2024</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36157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26.11.2024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27074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26.11.2024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399815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26.11.2024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120343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26.11.2024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4064553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2" name="Kuva 1">
            <a:extLst>
              <a:ext uri="{FF2B5EF4-FFF2-40B4-BE49-F238E27FC236}">
                <a16:creationId xmlns:a16="http://schemas.microsoft.com/office/drawing/2014/main" id="{1C0C32D5-3901-A470-2A15-545C50630A65}"/>
              </a:ext>
            </a:extLst>
          </p:cNvPr>
          <p:cNvPicPr>
            <a:picLocks noChangeAspect="1"/>
          </p:cNvPicPr>
          <p:nvPr userDrawn="1"/>
        </p:nvPicPr>
        <p:blipFill>
          <a:blip r:embed="rId2"/>
          <a:srcRect/>
          <a:stretch/>
        </p:blipFill>
        <p:spPr>
          <a:xfrm>
            <a:off x="484868" y="6057822"/>
            <a:ext cx="1280232" cy="603149"/>
          </a:xfrm>
          <a:prstGeom prst="rect">
            <a:avLst/>
          </a:prstGeom>
        </p:spPr>
      </p:pic>
      <p:pic>
        <p:nvPicPr>
          <p:cNvPr id="4" name="Kuva 3">
            <a:extLst>
              <a:ext uri="{FF2B5EF4-FFF2-40B4-BE49-F238E27FC236}">
                <a16:creationId xmlns:a16="http://schemas.microsoft.com/office/drawing/2014/main" id="{ED361E7D-F0ED-44E7-B93C-1E8A14360E11}"/>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1956858" y="6057822"/>
            <a:ext cx="1821039" cy="522637"/>
          </a:xfrm>
          <a:prstGeom prst="rect">
            <a:avLst/>
          </a:prstGeom>
        </p:spPr>
      </p:pic>
    </p:spTree>
    <p:extLst>
      <p:ext uri="{BB962C8B-B14F-4D97-AF65-F5344CB8AC3E}">
        <p14:creationId xmlns:p14="http://schemas.microsoft.com/office/powerpoint/2010/main" val="36770254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tsikko + teksti">
  <p:cSld name="Otsikko + teksti">
    <p:bg>
      <p:bgPr>
        <a:solidFill>
          <a:schemeClr val="lt1"/>
        </a:solidFill>
        <a:effectLst/>
      </p:bgPr>
    </p:bg>
    <p:spTree>
      <p:nvGrpSpPr>
        <p:cNvPr id="1" name="Shape 18"/>
        <p:cNvGrpSpPr/>
        <p:nvPr/>
      </p:nvGrpSpPr>
      <p:grpSpPr>
        <a:xfrm>
          <a:off x="0" y="0"/>
          <a:ext cx="0" cy="0"/>
          <a:chOff x="0" y="0"/>
          <a:chExt cx="0" cy="0"/>
        </a:xfrm>
      </p:grpSpPr>
      <p:sp>
        <p:nvSpPr>
          <p:cNvPr id="19" name="Google Shape;19;p28"/>
          <p:cNvSpPr txBox="1">
            <a:spLocks noGrp="1"/>
          </p:cNvSpPr>
          <p:nvPr>
            <p:ph type="title"/>
          </p:nvPr>
        </p:nvSpPr>
        <p:spPr>
          <a:xfrm>
            <a:off x="904424" y="746064"/>
            <a:ext cx="10435091" cy="715331"/>
          </a:xfrm>
          <a:prstGeom prst="rect">
            <a:avLst/>
          </a:prstGeom>
          <a:noFill/>
          <a:ln>
            <a:noFill/>
          </a:ln>
        </p:spPr>
        <p:txBody>
          <a:bodyPr spcFirstLastPara="1" wrap="square" lIns="0" tIns="0" rIns="0" bIns="0" anchor="ctr" anchorCtr="0">
            <a:noAutofit/>
          </a:bodyPr>
          <a:lstStyle>
            <a:lvl1pPr lvl="0" algn="l">
              <a:lnSpc>
                <a:spcPct val="85000"/>
              </a:lnSpc>
              <a:spcBef>
                <a:spcPts val="0"/>
              </a:spcBef>
              <a:spcAft>
                <a:spcPts val="0"/>
              </a:spcAft>
              <a:buClr>
                <a:schemeClr val="dk2"/>
              </a:buClr>
              <a:buSzPts val="3600"/>
              <a:buFont typeface="Arial"/>
              <a:buNone/>
              <a:defRPr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8"/>
          <p:cNvSpPr txBox="1">
            <a:spLocks noGrp="1"/>
          </p:cNvSpPr>
          <p:nvPr>
            <p:ph type="body" idx="1"/>
          </p:nvPr>
        </p:nvSpPr>
        <p:spPr>
          <a:xfrm>
            <a:off x="904423" y="1677090"/>
            <a:ext cx="10435092" cy="4217885"/>
          </a:xfrm>
          <a:prstGeom prst="rect">
            <a:avLst/>
          </a:prstGeom>
          <a:noFill/>
          <a:ln>
            <a:noFill/>
          </a:ln>
        </p:spPr>
        <p:txBody>
          <a:bodyPr spcFirstLastPara="1" wrap="square" lIns="0" tIns="45700" rIns="0" bIns="45700" anchor="t" anchorCtr="0">
            <a:noAutofit/>
          </a:bodyPr>
          <a:lstStyle>
            <a:lvl1pPr marL="609585" lvl="0" indent="-457189" algn="l">
              <a:lnSpc>
                <a:spcPct val="107000"/>
              </a:lnSpc>
              <a:spcBef>
                <a:spcPts val="0"/>
              </a:spcBef>
              <a:spcAft>
                <a:spcPts val="0"/>
              </a:spcAft>
              <a:buClr>
                <a:schemeClr val="dk1"/>
              </a:buClr>
              <a:buSzPts val="1800"/>
              <a:buFont typeface="Arial"/>
              <a:buChar char="•"/>
              <a:defRPr sz="2400"/>
            </a:lvl1pPr>
            <a:lvl2pPr marL="1219170" lvl="1" indent="-431789" algn="l">
              <a:lnSpc>
                <a:spcPct val="107000"/>
              </a:lnSpc>
              <a:spcBef>
                <a:spcPts val="1067"/>
              </a:spcBef>
              <a:spcAft>
                <a:spcPts val="0"/>
              </a:spcAft>
              <a:buClr>
                <a:schemeClr val="dk1"/>
              </a:buClr>
              <a:buSzPts val="1500"/>
              <a:buFont typeface="Merriweather Sans"/>
              <a:buChar char="–"/>
              <a:defRPr sz="2000"/>
            </a:lvl2pPr>
            <a:lvl3pPr marL="1828754" lvl="2" indent="-365750" algn="l">
              <a:lnSpc>
                <a:spcPct val="107000"/>
              </a:lnSpc>
              <a:spcBef>
                <a:spcPts val="1067"/>
              </a:spcBef>
              <a:spcAft>
                <a:spcPts val="0"/>
              </a:spcAft>
              <a:buClr>
                <a:schemeClr val="dk1"/>
              </a:buClr>
              <a:buSzPts val="720"/>
              <a:buFont typeface="Courier New"/>
              <a:buChar char="o"/>
              <a:defRPr sz="1600"/>
            </a:lvl3pPr>
            <a:lvl4pPr marL="2438339" lvl="3" indent="-406390" algn="l">
              <a:lnSpc>
                <a:spcPct val="107000"/>
              </a:lnSpc>
              <a:spcBef>
                <a:spcPts val="1067"/>
              </a:spcBef>
              <a:spcAft>
                <a:spcPts val="0"/>
              </a:spcAft>
              <a:buClr>
                <a:schemeClr val="dk1"/>
              </a:buClr>
              <a:buSzPts val="1200"/>
              <a:buFont typeface="Merriweather Sans"/>
              <a:buChar char="–"/>
              <a:defRPr sz="1600"/>
            </a:lvl4pPr>
            <a:lvl5pPr marL="3047924" lvl="4" indent="-389457" algn="l">
              <a:lnSpc>
                <a:spcPct val="107000"/>
              </a:lnSpc>
              <a:spcBef>
                <a:spcPts val="1067"/>
              </a:spcBef>
              <a:spcAft>
                <a:spcPts val="0"/>
              </a:spcAft>
              <a:buClr>
                <a:schemeClr val="dk1"/>
              </a:buClr>
              <a:buSzPts val="1000"/>
              <a:buChar char="–"/>
              <a:defRPr sz="1333"/>
            </a:lvl5pPr>
            <a:lvl6pPr marL="3657509" lvl="5" indent="-457189" algn="l">
              <a:spcBef>
                <a:spcPts val="1067"/>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99891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4" y="746064"/>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904423" y="1677090"/>
            <a:ext cx="10435092" cy="4217885"/>
          </a:xfrm>
          <a:prstGeom prst="rect">
            <a:avLst/>
          </a:prstGeom>
        </p:spPr>
        <p:txBody>
          <a:bodyPr vert="horz" lIns="0" tIns="45720" rIns="0" bIns="45720" rtlCol="0">
            <a:noAutofit/>
          </a:bodyPr>
          <a:lstStyle>
            <a:lvl1pPr marL="239178" indent="-239178">
              <a:lnSpc>
                <a:spcPct val="107000"/>
              </a:lnSpc>
              <a:spcAft>
                <a:spcPts val="1067"/>
              </a:spcAft>
              <a:buFont typeface="Arial"/>
              <a:buChar char="•"/>
              <a:defRPr sz="2400"/>
            </a:lvl1pPr>
            <a:lvl2pPr marL="719982" indent="-239994">
              <a:lnSpc>
                <a:spcPct val="107000"/>
              </a:lnSpc>
              <a:spcAft>
                <a:spcPts val="1067"/>
              </a:spcAft>
              <a:buFont typeface="Lucida Grande"/>
              <a:buChar char="–"/>
              <a:defRPr sz="2000"/>
            </a:lvl2pPr>
            <a:lvl3pPr marL="1199970" indent="-239994">
              <a:lnSpc>
                <a:spcPct val="107000"/>
              </a:lnSpc>
              <a:spcAft>
                <a:spcPts val="1067"/>
              </a:spcAft>
              <a:buSzPct val="60000"/>
              <a:buFont typeface="Courier New"/>
              <a:buChar char="o"/>
              <a:defRPr sz="1600"/>
            </a:lvl3pPr>
            <a:lvl4pPr marL="1679958" indent="-239994">
              <a:lnSpc>
                <a:spcPct val="107000"/>
              </a:lnSpc>
              <a:spcAft>
                <a:spcPts val="1067"/>
              </a:spcAft>
              <a:buSzPct val="100000"/>
              <a:buFont typeface="Lucida Grande"/>
              <a:buChar char="–"/>
              <a:defRPr sz="1600"/>
            </a:lvl4pPr>
            <a:lvl5pPr marL="2159946">
              <a:lnSpc>
                <a:spcPct val="107000"/>
              </a:lnSpc>
              <a:spcAft>
                <a:spcPts val="1067"/>
              </a:spcAft>
              <a:defRPr sz="1333"/>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415813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6952232" y="0"/>
            <a:ext cx="5239769" cy="6858000"/>
          </a:xfrm>
        </p:spPr>
        <p:txBody>
          <a:bodyPr lIns="216000" tIns="216000" rIns="180000">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333"/>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a:t>
            </a:r>
            <a:br>
              <a:rPr lang="fi-FI"/>
            </a:br>
            <a:r>
              <a:rPr lang="fi-FI"/>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10587540"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38667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858656" y="446781"/>
            <a:ext cx="5040000" cy="2784000"/>
          </a:xfrm>
        </p:spPr>
        <p:txBody>
          <a:bodyPr lIns="144000" tIns="0" rIns="144000" anchor="ctr"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9163664" y="3270046"/>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6858656" y="3614597"/>
            <a:ext cx="5040000" cy="2784000"/>
          </a:xfrm>
        </p:spPr>
        <p:txBody>
          <a:bodyPr lIns="144000" tIns="0" rIns="144000" anchor="ctr" anchorCtr="0">
            <a:norm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163664" y="6437862"/>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Tree>
    <p:extLst>
      <p:ext uri="{BB962C8B-B14F-4D97-AF65-F5344CB8AC3E}">
        <p14:creationId xmlns:p14="http://schemas.microsoft.com/office/powerpoint/2010/main" val="410426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40262" y="151051"/>
            <a:ext cx="5813037" cy="6543165"/>
          </a:xfrm>
        </p:spPr>
        <p:txBody>
          <a:bodyPr lIns="144000" tIns="144000" rIns="144000" anchor="t" anchorCtr="1">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66849" y="6322016"/>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536886" y="2969724"/>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546720" y="632201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849002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528549" y="5388677"/>
            <a:ext cx="10193552" cy="1469323"/>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1467"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Kuvateksti väritaustalla. </a:t>
            </a:r>
            <a:br>
              <a:rPr lang="fi-FI"/>
            </a:br>
            <a:r>
              <a:rPr lang="fi-FI"/>
              <a:t>Voit rajata kuvan korkeutta jos kuvateksti on pitkä. (Kuvan muotoilu &gt; Rajaa) </a:t>
            </a:r>
            <a:br>
              <a:rPr lang="fi-FI"/>
            </a:br>
            <a:r>
              <a:rPr lang="fi-FI"/>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1" y="0"/>
            <a:ext cx="12192001" cy="5388677"/>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solidFill>
                  <a:schemeClr val="bg1"/>
                </a:solidFill>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34823" y="4981479"/>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348265696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4917" y="1839185"/>
            <a:ext cx="8977843" cy="40557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 name="Title Placeholder 1"/>
          <p:cNvSpPr>
            <a:spLocks noGrp="1"/>
          </p:cNvSpPr>
          <p:nvPr>
            <p:ph type="title"/>
          </p:nvPr>
        </p:nvSpPr>
        <p:spPr>
          <a:xfrm>
            <a:off x="1179880" y="515211"/>
            <a:ext cx="9882879" cy="988756"/>
          </a:xfrm>
          <a:prstGeom prst="rect">
            <a:avLst/>
          </a:prstGeom>
        </p:spPr>
        <p:txBody>
          <a:bodyPr vert="horz" wrap="square" lIns="0" tIns="0" rIns="0" bIns="0" rtlCol="0" anchor="b">
            <a:noAutofit/>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Tree>
    <p:extLst>
      <p:ext uri="{BB962C8B-B14F-4D97-AF65-F5344CB8AC3E}">
        <p14:creationId xmlns:p14="http://schemas.microsoft.com/office/powerpoint/2010/main" val="360702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94" r:id="rId25"/>
    <p:sldLayoutId id="2147483692" r:id="rId26"/>
    <p:sldLayoutId id="2147483685" r:id="rId27"/>
    <p:sldLayoutId id="2147483686" r:id="rId28"/>
    <p:sldLayoutId id="2147483695" r:id="rId29"/>
    <p:sldLayoutId id="2147483693" r:id="rId30"/>
    <p:sldLayoutId id="2147483689" r:id="rId31"/>
    <p:sldLayoutId id="2147483691" r:id="rId32"/>
    <p:sldLayoutId id="2147483687" r:id="rId33"/>
  </p:sldLayoutIdLst>
  <p:txStyles>
    <p:titleStyle>
      <a:lvl1pPr algn="l" defTabSz="609585" rtl="0" eaLnBrk="1" latinLnBrk="0" hangingPunct="1">
        <a:lnSpc>
          <a:spcPts val="4400"/>
        </a:lnSpc>
        <a:spcBef>
          <a:spcPct val="0"/>
        </a:spcBef>
        <a:buNone/>
        <a:defRPr sz="4267" b="1" kern="1200">
          <a:solidFill>
            <a:schemeClr val="tx1"/>
          </a:solidFill>
          <a:latin typeface="Arial"/>
          <a:ea typeface="+mj-ea"/>
          <a:cs typeface="Arial"/>
        </a:defRPr>
      </a:lvl1pPr>
    </p:titleStyle>
    <p:bodyStyle>
      <a:lvl1pPr marL="237061" indent="-237061"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1pPr>
      <a:lvl2pPr marL="767981" indent="-239994" algn="l" defTabSz="609585" rtl="0" eaLnBrk="1" latinLnBrk="0" hangingPunct="1">
        <a:lnSpc>
          <a:spcPts val="2800"/>
        </a:lnSpc>
        <a:spcBef>
          <a:spcPts val="0"/>
        </a:spcBef>
        <a:spcAft>
          <a:spcPts val="1600"/>
        </a:spcAft>
        <a:buFont typeface="Lucida Grande"/>
        <a:buChar char="–"/>
        <a:defRPr sz="2267" kern="1200">
          <a:solidFill>
            <a:schemeClr val="tx1"/>
          </a:solidFill>
          <a:latin typeface="Arial"/>
          <a:ea typeface="+mn-ea"/>
          <a:cs typeface="Arial"/>
        </a:defRPr>
      </a:lvl2pPr>
      <a:lvl3pPr marL="1247969" indent="-239994" algn="l" defTabSz="609585" rtl="0" eaLnBrk="1" latinLnBrk="0" hangingPunct="1">
        <a:lnSpc>
          <a:spcPts val="2800"/>
        </a:lnSpc>
        <a:spcBef>
          <a:spcPts val="0"/>
        </a:spcBef>
        <a:spcAft>
          <a:spcPts val="1600"/>
        </a:spcAft>
        <a:buSzPct val="60000"/>
        <a:buFont typeface="Courier New"/>
        <a:buChar char="o"/>
        <a:defRPr sz="2267" kern="1200">
          <a:solidFill>
            <a:schemeClr val="tx1"/>
          </a:solidFill>
          <a:latin typeface="Arial"/>
          <a:ea typeface="+mn-ea"/>
          <a:cs typeface="Arial"/>
        </a:defRPr>
      </a:lvl3pPr>
      <a:lvl4pPr marL="1727957" indent="-239994" algn="l" defTabSz="609585" rtl="0" eaLnBrk="1" latinLnBrk="0" hangingPunct="1">
        <a:lnSpc>
          <a:spcPts val="2800"/>
        </a:lnSpc>
        <a:spcBef>
          <a:spcPts val="0"/>
        </a:spcBef>
        <a:spcAft>
          <a:spcPts val="1600"/>
        </a:spcAft>
        <a:buSzPct val="100000"/>
        <a:buFont typeface="Lucida Grande"/>
        <a:buChar char="–"/>
        <a:defRPr sz="2267" kern="1200">
          <a:solidFill>
            <a:schemeClr val="tx1"/>
          </a:solidFill>
          <a:latin typeface="Arial"/>
          <a:ea typeface="+mn-ea"/>
          <a:cs typeface="Arial"/>
        </a:defRPr>
      </a:lvl4pPr>
      <a:lvl5pPr marL="2207945" indent="-239994"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2ABAE3-D89C-4001-9AEC-5083F82B749C}" type="datetimeFigureOut">
              <a:rPr lang="fi-FI" smtClean="0"/>
              <a:t>26.11.2024</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8" r:id="rId12"/>
    <p:sldLayoutId id="214748369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s-kirjastot.fi/wp-content/uploads/2024/08/Kestavan-kehityksen-tiekartta.pdf" TargetMode="External"/><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3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39.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8.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39.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8.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
          <p:cNvSpPr txBox="1">
            <a:spLocks noGrp="1"/>
          </p:cNvSpPr>
          <p:nvPr>
            <p:ph type="ctrTitle"/>
          </p:nvPr>
        </p:nvSpPr>
        <p:spPr>
          <a:xfrm>
            <a:off x="901021" y="2608631"/>
            <a:ext cx="10311633" cy="183853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85000"/>
              </a:lnSpc>
              <a:spcBef>
                <a:spcPts val="0"/>
              </a:spcBef>
              <a:spcAft>
                <a:spcPts val="0"/>
              </a:spcAft>
              <a:buClr>
                <a:schemeClr val="lt1"/>
              </a:buClr>
              <a:buSzPts val="4800"/>
              <a:buFont typeface="Arial"/>
              <a:buNone/>
            </a:pPr>
            <a:r>
              <a:rPr lang="fi-FI" sz="6400" b="1">
                <a:solidFill>
                  <a:schemeClr val="bg1"/>
                </a:solidFill>
              </a:rPr>
              <a:t>Lounais-Suomen kirjastojen kestävän kehityksen tiekartta</a:t>
            </a:r>
            <a:endParaRPr lang="fi-FI" sz="1850" b="1">
              <a:solidFill>
                <a:schemeClr val="bg1"/>
              </a:solidFill>
            </a:endParaRPr>
          </a:p>
          <a:p>
            <a:pPr marL="0" lvl="0" indent="0" algn="l" rtl="0">
              <a:lnSpc>
                <a:spcPct val="85000"/>
              </a:lnSpc>
              <a:spcBef>
                <a:spcPts val="0"/>
              </a:spcBef>
              <a:spcAft>
                <a:spcPts val="0"/>
              </a:spcAft>
              <a:buClr>
                <a:schemeClr val="lt1"/>
              </a:buClr>
              <a:buSzPts val="4800"/>
              <a:buFont typeface="Arial"/>
              <a:buNone/>
            </a:pPr>
            <a:endParaRPr sz="6400" b="1">
              <a:solidFill>
                <a:schemeClr val="bg1"/>
              </a:solidFill>
            </a:endParaRPr>
          </a:p>
        </p:txBody>
      </p:sp>
      <p:sp>
        <p:nvSpPr>
          <p:cNvPr id="230" name="Google Shape;230;p1"/>
          <p:cNvSpPr txBox="1">
            <a:spLocks noGrp="1"/>
          </p:cNvSpPr>
          <p:nvPr>
            <p:ph type="subTitle" idx="1"/>
          </p:nvPr>
        </p:nvSpPr>
        <p:spPr>
          <a:xfrm>
            <a:off x="897704" y="5454096"/>
            <a:ext cx="10310736" cy="585081"/>
          </a:xfrm>
          <a:prstGeom prst="rect">
            <a:avLst/>
          </a:prstGeom>
          <a:noFill/>
          <a:ln>
            <a:noFill/>
          </a:ln>
        </p:spPr>
        <p:txBody>
          <a:bodyPr spcFirstLastPara="1" wrap="square" lIns="0" tIns="60933" rIns="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Clr>
                <a:schemeClr val="lt1"/>
              </a:buClr>
            </a:pPr>
            <a:r>
              <a:rPr lang="fi-FI" sz="3200" b="1" dirty="0">
                <a:solidFill>
                  <a:schemeClr val="bg1"/>
                </a:solidFill>
              </a:rPr>
              <a:t>Taivassalon kirjaston toimenpidesuunnitelma</a:t>
            </a:r>
          </a:p>
        </p:txBody>
      </p:sp>
      <p:sp>
        <p:nvSpPr>
          <p:cNvPr id="2" name="Tekstiruutu 4">
            <a:extLst>
              <a:ext uri="{FF2B5EF4-FFF2-40B4-BE49-F238E27FC236}">
                <a16:creationId xmlns:a16="http://schemas.microsoft.com/office/drawing/2014/main" id="{6E48D1D1-E2F3-BABF-1DDA-3DAE59ACF89B}"/>
              </a:ext>
            </a:extLst>
          </p:cNvPr>
          <p:cNvSpPr txBox="1"/>
          <p:nvPr/>
        </p:nvSpPr>
        <p:spPr>
          <a:xfrm>
            <a:off x="8652329" y="186417"/>
            <a:ext cx="413566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i="1" err="1">
                <a:solidFill>
                  <a:schemeClr val="bg1"/>
                </a:solidFill>
              </a:rPr>
              <a:t>Tutustu</a:t>
            </a:r>
            <a:r>
              <a:rPr lang="en-US" b="1" i="1" dirty="0">
                <a:solidFill>
                  <a:schemeClr val="bg1"/>
                </a:solidFill>
              </a:rPr>
              <a:t> </a:t>
            </a:r>
            <a:r>
              <a:rPr lang="en-US" b="1" i="1" err="1">
                <a:solidFill>
                  <a:schemeClr val="bg1"/>
                </a:solidFill>
              </a:rPr>
              <a:t>koko</a:t>
            </a:r>
            <a:r>
              <a:rPr lang="en-US" b="1" i="1" dirty="0">
                <a:solidFill>
                  <a:schemeClr val="bg1"/>
                </a:solidFill>
              </a:rPr>
              <a:t> </a:t>
            </a:r>
            <a:r>
              <a:rPr lang="en-US" b="1" i="1" err="1">
                <a:solidFill>
                  <a:schemeClr val="bg1"/>
                </a:solidFill>
              </a:rPr>
              <a:t>tiekarttaan</a:t>
            </a:r>
            <a:r>
              <a:rPr lang="en-US" b="1" i="1" dirty="0">
                <a:solidFill>
                  <a:schemeClr val="bg1"/>
                </a:solidFill>
              </a:rPr>
              <a:t> </a:t>
            </a:r>
            <a:r>
              <a:rPr lang="en-US" b="1" i="1" dirty="0">
                <a:solidFill>
                  <a:srgbClr val="4ACFFF"/>
                </a:solidFill>
                <a:hlinkClick r:id="rId3">
                  <a:extLst>
                    <a:ext uri="{A12FA001-AC4F-418D-AE19-62706E023703}">
                      <ahyp:hlinkClr xmlns:ahyp="http://schemas.microsoft.com/office/drawing/2018/hyperlinkcolor" val="tx"/>
                    </a:ext>
                  </a:extLst>
                </a:hlinkClick>
              </a:rPr>
              <a:t>tästä linkistä.</a:t>
            </a:r>
            <a:r>
              <a:rPr lang="en-US" i="1" dirty="0">
                <a:solidFill>
                  <a:srgbClr val="4ACFFF"/>
                </a:solidFill>
              </a:rPr>
              <a:t> </a:t>
            </a:r>
            <a:endParaRPr lang="fi-FI" i="1">
              <a:solidFill>
                <a:srgbClr val="4AC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4"/>
          <p:cNvSpPr txBox="1">
            <a:spLocks noGrp="1"/>
          </p:cNvSpPr>
          <p:nvPr>
            <p:ph type="title"/>
          </p:nvPr>
        </p:nvSpPr>
        <p:spPr>
          <a:xfrm>
            <a:off x="644951" y="399687"/>
            <a:ext cx="11011095" cy="172110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85000"/>
              </a:lnSpc>
              <a:spcBef>
                <a:spcPts val="0"/>
              </a:spcBef>
              <a:spcAft>
                <a:spcPts val="0"/>
              </a:spcAft>
              <a:buClr>
                <a:schemeClr val="dk2"/>
              </a:buClr>
              <a:buSzPts val="2800"/>
              <a:buFont typeface="Arial"/>
              <a:buNone/>
            </a:pPr>
            <a:r>
              <a:rPr lang="fi-FI" sz="3700" b="1">
                <a:solidFill>
                  <a:schemeClr val="tx2"/>
                </a:solidFill>
              </a:rPr>
              <a:t>Kestävyystyömme pohjautuu Lounais-Suomen kirjastojen kestävän kehityksen tiekartan painopisteisiin</a:t>
            </a:r>
          </a:p>
        </p:txBody>
      </p:sp>
      <p:sp>
        <p:nvSpPr>
          <p:cNvPr id="260" name="Google Shape;260;p14"/>
          <p:cNvSpPr txBox="1"/>
          <p:nvPr/>
        </p:nvSpPr>
        <p:spPr>
          <a:xfrm>
            <a:off x="1714082" y="2186361"/>
            <a:ext cx="8317324" cy="4570020"/>
          </a:xfrm>
          <a:prstGeom prst="rect">
            <a:avLst/>
          </a:prstGeom>
          <a:noFill/>
          <a:ln>
            <a:noFill/>
          </a:ln>
        </p:spPr>
        <p:txBody>
          <a:bodyPr spcFirstLastPara="1" wrap="square" lIns="0" tIns="60933" rIns="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04792" marR="0" lvl="0" indent="-304792" algn="l" rtl="0">
              <a:lnSpc>
                <a:spcPct val="107000"/>
              </a:lnSpc>
              <a:spcBef>
                <a:spcPts val="0"/>
              </a:spcBef>
              <a:spcAft>
                <a:spcPts val="0"/>
              </a:spcAft>
              <a:buClr>
                <a:schemeClr val="dk2"/>
              </a:buClr>
              <a:buSzPts val="1200"/>
              <a:buFont typeface="Arial"/>
              <a:buAutoNum type="arabicPeriod"/>
            </a:pPr>
            <a:r>
              <a:rPr lang="fi-FI" sz="1600" b="1">
                <a:solidFill>
                  <a:schemeClr val="dk2"/>
                </a:solidFill>
                <a:latin typeface="Arial"/>
                <a:ea typeface="Arial"/>
                <a:cs typeface="Arial"/>
                <a:sym typeface="Arial"/>
              </a:rPr>
              <a:t>Kirjasto tukee monilukutaitoa ja ohjaa oikean tiedon äärelle. </a:t>
            </a:r>
            <a:br>
              <a:rPr lang="fi-FI" sz="1600" b="1">
                <a:solidFill>
                  <a:schemeClr val="dk2"/>
                </a:solidFill>
                <a:latin typeface="Arial"/>
                <a:ea typeface="Arial"/>
                <a:cs typeface="Arial"/>
                <a:sym typeface="Arial"/>
              </a:rPr>
            </a:br>
            <a:r>
              <a:rPr lang="fi-FI" sz="1600">
                <a:solidFill>
                  <a:schemeClr val="dk1"/>
                </a:solidFill>
                <a:latin typeface="Arial"/>
                <a:ea typeface="Arial"/>
                <a:cs typeface="Arial"/>
                <a:sym typeface="Arial"/>
              </a:rPr>
              <a:t>Kirjastot tunnistetaan helposti lähestyttävänä tahona, joka opastaa oikean tiedon äärelle sekä neuvoo ja tukee lähdekriittisyydessä ja media- ja monilukutaidossa.</a:t>
            </a:r>
            <a:endParaRPr sz="2489"/>
          </a:p>
          <a:p>
            <a:pPr marL="304792" marR="0" lvl="0" indent="-304792" algn="l" rtl="0">
              <a:lnSpc>
                <a:spcPct val="107000"/>
              </a:lnSpc>
              <a:spcBef>
                <a:spcPts val="1067"/>
              </a:spcBef>
              <a:spcAft>
                <a:spcPts val="0"/>
              </a:spcAft>
              <a:buClr>
                <a:schemeClr val="dk2"/>
              </a:buClr>
              <a:buSzPts val="1200"/>
              <a:buFont typeface="Arial"/>
              <a:buAutoNum type="arabicPeriod"/>
            </a:pPr>
            <a:r>
              <a:rPr lang="fi-FI" sz="1600" b="1">
                <a:solidFill>
                  <a:schemeClr val="dk2"/>
                </a:solidFill>
                <a:latin typeface="Arial"/>
                <a:ea typeface="Arial"/>
                <a:cs typeface="Arial"/>
                <a:sym typeface="Arial"/>
              </a:rPr>
              <a:t>Kirjasto toimii kestävyyden ja kiertotalouden esimerkkinä.</a:t>
            </a:r>
            <a:br>
              <a:rPr lang="fi-FI" sz="1600" b="1">
                <a:solidFill>
                  <a:schemeClr val="dk2"/>
                </a:solidFill>
                <a:latin typeface="Arial"/>
                <a:ea typeface="Arial"/>
                <a:cs typeface="Arial"/>
                <a:sym typeface="Arial"/>
              </a:rPr>
            </a:br>
            <a:r>
              <a:rPr lang="fi-FI" sz="1600">
                <a:solidFill>
                  <a:schemeClr val="dk1"/>
                </a:solidFill>
                <a:latin typeface="Arial"/>
                <a:ea typeface="Arial"/>
                <a:cs typeface="Arial"/>
                <a:sym typeface="Arial"/>
              </a:rPr>
              <a:t>Kirjastotoiminta tuottaa monenlaista positiivista kädenjälkeä ja toimii kiertotalouden esimerkkinä. Kiertotalouden merkitys tulee tulevaisuudessa vahvistumaan.</a:t>
            </a:r>
            <a:endParaRPr sz="1600" b="1">
              <a:solidFill>
                <a:schemeClr val="dk2"/>
              </a:solidFill>
              <a:latin typeface="Arial"/>
              <a:ea typeface="Arial"/>
              <a:cs typeface="Arial"/>
              <a:sym typeface="Arial"/>
            </a:endParaRPr>
          </a:p>
          <a:p>
            <a:pPr marL="304792" marR="0" lvl="0" indent="-304792" algn="l" rtl="0">
              <a:lnSpc>
                <a:spcPct val="107000"/>
              </a:lnSpc>
              <a:spcBef>
                <a:spcPts val="1067"/>
              </a:spcBef>
              <a:spcAft>
                <a:spcPts val="0"/>
              </a:spcAft>
              <a:buClr>
                <a:schemeClr val="dk2"/>
              </a:buClr>
              <a:buSzPts val="1200"/>
              <a:buFont typeface="Arial"/>
              <a:buAutoNum type="arabicPeriod"/>
            </a:pPr>
            <a:r>
              <a:rPr lang="fi-FI" sz="1600" b="1">
                <a:solidFill>
                  <a:schemeClr val="dk2"/>
                </a:solidFill>
                <a:latin typeface="Arial"/>
                <a:ea typeface="Arial"/>
                <a:cs typeface="Arial"/>
                <a:sym typeface="Arial"/>
              </a:rPr>
              <a:t>Kirjasto on merkittävä kulttuurisen kestävyyden tekijä.</a:t>
            </a:r>
            <a:br>
              <a:rPr lang="fi-FI" sz="1600" b="1">
                <a:solidFill>
                  <a:schemeClr val="dk2"/>
                </a:solidFill>
                <a:latin typeface="Arial"/>
                <a:ea typeface="Arial"/>
                <a:cs typeface="Arial"/>
                <a:sym typeface="Arial"/>
              </a:rPr>
            </a:br>
            <a:r>
              <a:rPr lang="fi-FI" sz="1600">
                <a:solidFill>
                  <a:schemeClr val="dk1"/>
                </a:solidFill>
                <a:latin typeface="Arial"/>
                <a:ea typeface="Arial"/>
                <a:cs typeface="Arial"/>
                <a:sym typeface="Arial"/>
              </a:rPr>
              <a:t>Kirjaston keskeinen tehtävä on kulttuurin, sivistyksen, kirjallisuuden ja lukutaidon vaaliminen.</a:t>
            </a:r>
            <a:endParaRPr sz="2489"/>
          </a:p>
          <a:p>
            <a:pPr marL="304792" marR="0" lvl="0" indent="-304792" algn="l" rtl="0">
              <a:lnSpc>
                <a:spcPct val="107000"/>
              </a:lnSpc>
              <a:spcBef>
                <a:spcPts val="1067"/>
              </a:spcBef>
              <a:spcAft>
                <a:spcPts val="0"/>
              </a:spcAft>
              <a:buClr>
                <a:schemeClr val="dk2"/>
              </a:buClr>
              <a:buSzPts val="1200"/>
              <a:buFont typeface="Arial"/>
              <a:buAutoNum type="arabicPeriod"/>
            </a:pPr>
            <a:r>
              <a:rPr lang="fi-FI" sz="1600" b="1">
                <a:solidFill>
                  <a:schemeClr val="dk2"/>
                </a:solidFill>
                <a:latin typeface="Arial"/>
                <a:ea typeface="Arial"/>
                <a:cs typeface="Arial"/>
                <a:sym typeface="Arial"/>
              </a:rPr>
              <a:t>Kirjastossa on tilaa rauhoittua. </a:t>
            </a:r>
            <a:br>
              <a:rPr lang="fi-FI" sz="1600" b="1">
                <a:solidFill>
                  <a:schemeClr val="dk1"/>
                </a:solidFill>
                <a:latin typeface="Arial"/>
                <a:ea typeface="Arial"/>
                <a:cs typeface="Arial"/>
                <a:sym typeface="Arial"/>
              </a:rPr>
            </a:br>
            <a:r>
              <a:rPr lang="fi-FI" sz="1600">
                <a:solidFill>
                  <a:schemeClr val="dk1"/>
                </a:solidFill>
                <a:latin typeface="Arial"/>
                <a:ea typeface="Arial"/>
                <a:cs typeface="Arial"/>
                <a:sym typeface="Arial"/>
              </a:rPr>
              <a:t>Kirjasto toimii rauhoittumisen ja keskittymisen paikkana. Kirjastosta saa tukea näiden taitojen opetteluun ja aivohyvinvoinnin edistämiseen.</a:t>
            </a:r>
            <a:endParaRPr sz="1600" b="1">
              <a:solidFill>
                <a:schemeClr val="dk1"/>
              </a:solidFill>
              <a:latin typeface="Arial"/>
              <a:ea typeface="Arial"/>
              <a:cs typeface="Arial"/>
              <a:sym typeface="Arial"/>
            </a:endParaRPr>
          </a:p>
          <a:p>
            <a:pPr marL="304792" marR="0" lvl="0" indent="-304792" algn="l" rtl="0">
              <a:lnSpc>
                <a:spcPct val="107000"/>
              </a:lnSpc>
              <a:spcBef>
                <a:spcPts val="1067"/>
              </a:spcBef>
              <a:spcAft>
                <a:spcPts val="0"/>
              </a:spcAft>
              <a:buClr>
                <a:schemeClr val="dk2"/>
              </a:buClr>
              <a:buSzPts val="1200"/>
              <a:buFont typeface="Arial"/>
              <a:buAutoNum type="arabicPeriod"/>
            </a:pPr>
            <a:r>
              <a:rPr lang="fi-FI" sz="1600" b="1">
                <a:solidFill>
                  <a:schemeClr val="dk2"/>
                </a:solidFill>
                <a:latin typeface="Arial"/>
                <a:ea typeface="Arial"/>
                <a:cs typeface="Arial"/>
                <a:sym typeface="Arial"/>
              </a:rPr>
              <a:t>Kirjasto on yhdenvertaisuuden turvasatama - nyt ja tulevaisuudessa. </a:t>
            </a:r>
            <a:br>
              <a:rPr lang="fi-FI" sz="1600" b="1">
                <a:solidFill>
                  <a:schemeClr val="dk1"/>
                </a:solidFill>
                <a:latin typeface="Arial"/>
                <a:ea typeface="Arial"/>
                <a:cs typeface="Arial"/>
                <a:sym typeface="Arial"/>
              </a:rPr>
            </a:br>
            <a:r>
              <a:rPr lang="fi-FI" sz="1600">
                <a:solidFill>
                  <a:schemeClr val="dk1"/>
                </a:solidFill>
                <a:latin typeface="Arial"/>
                <a:ea typeface="Arial"/>
                <a:cs typeface="Arial"/>
                <a:sym typeface="Arial"/>
              </a:rPr>
              <a:t>Kuka vain voi tulla kirjastoon milloin vain ja löytää kirjastosta itselleen sopivaa sisältöä.</a:t>
            </a:r>
            <a:endParaRPr sz="1600">
              <a:solidFill>
                <a:schemeClr val="dk1"/>
              </a:solidFill>
              <a:latin typeface="Arial"/>
              <a:ea typeface="Arial"/>
              <a:cs typeface="Arial"/>
              <a:sym typeface="Arial"/>
            </a:endParaRPr>
          </a:p>
        </p:txBody>
      </p:sp>
      <p:pic>
        <p:nvPicPr>
          <p:cNvPr id="261" name="Google Shape;261;p14" descr="Kuva, joka sisältää kohteen piirros, luonnos, clipart, Piirrokset&#10;&#10;Kuvaus luotu automaattisesti"/>
          <p:cNvPicPr preferRelativeResize="0"/>
          <p:nvPr/>
        </p:nvPicPr>
        <p:blipFill rotWithShape="1">
          <a:blip r:embed="rId3">
            <a:alphaModFix/>
          </a:blip>
          <a:srcRect l="4658" t="5347" r="41925" b="4964"/>
          <a:stretch/>
        </p:blipFill>
        <p:spPr>
          <a:xfrm>
            <a:off x="546199" y="2139583"/>
            <a:ext cx="1002607" cy="47057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EDF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458D1D-0212-462D-805D-C5B5233C1EF7}"/>
              </a:ext>
            </a:extLst>
          </p:cNvPr>
          <p:cNvSpPr>
            <a:spLocks noGrp="1"/>
          </p:cNvSpPr>
          <p:nvPr>
            <p:ph type="title"/>
          </p:nvPr>
        </p:nvSpPr>
        <p:spPr>
          <a:xfrm>
            <a:off x="535953" y="637207"/>
            <a:ext cx="10334755" cy="1338451"/>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fi-FI" sz="4800" b="1" i="0">
                <a:solidFill>
                  <a:srgbClr val="00855F"/>
                </a:solidFill>
                <a:effectLst/>
              </a:rPr>
              <a:t>Kestävän kehityksen lupauksemme</a:t>
            </a:r>
            <a:endParaRPr lang="fi-FI" sz="4800">
              <a:solidFill>
                <a:srgbClr val="00855F"/>
              </a:solidFill>
            </a:endParaRPr>
          </a:p>
        </p:txBody>
      </p:sp>
      <p:sp>
        <p:nvSpPr>
          <p:cNvPr id="5" name="Tekstiruutu 4">
            <a:extLst>
              <a:ext uri="{FF2B5EF4-FFF2-40B4-BE49-F238E27FC236}">
                <a16:creationId xmlns:a16="http://schemas.microsoft.com/office/drawing/2014/main" id="{A26EDDD3-3ABB-4CB0-9DC4-89CEB82574D2}"/>
              </a:ext>
            </a:extLst>
          </p:cNvPr>
          <p:cNvSpPr txBox="1"/>
          <p:nvPr/>
        </p:nvSpPr>
        <p:spPr>
          <a:xfrm>
            <a:off x="1961993" y="2429723"/>
            <a:ext cx="9789457" cy="1723549"/>
          </a:xfrm>
          <a:prstGeom prst="rect">
            <a:avLst/>
          </a:prstGeom>
          <a:noFill/>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fi-FI" sz="2650" i="0" dirty="0">
                <a:solidFill>
                  <a:srgbClr val="00855F"/>
                </a:solidFill>
                <a:effectLst/>
                <a:ea typeface="Verdana"/>
              </a:rPr>
              <a:t>Kirjasto </a:t>
            </a:r>
            <a:r>
              <a:rPr lang="fi-FI" sz="2650" dirty="0">
                <a:solidFill>
                  <a:srgbClr val="00855F"/>
                </a:solidFill>
                <a:ea typeface="Verdana"/>
              </a:rPr>
              <a:t>edistää kestävyyttä </a:t>
            </a:r>
            <a:r>
              <a:rPr lang="fi-FI" sz="2650" i="0" dirty="0">
                <a:solidFill>
                  <a:srgbClr val="00855F"/>
                </a:solidFill>
                <a:effectLst/>
                <a:ea typeface="Verdana"/>
              </a:rPr>
              <a:t>ja </a:t>
            </a:r>
            <a:r>
              <a:rPr lang="fi-FI" sz="2650" dirty="0">
                <a:solidFill>
                  <a:srgbClr val="00855F"/>
                </a:solidFill>
                <a:ea typeface="Verdana"/>
              </a:rPr>
              <a:t>kiertotaloutta kaikessa toiminnassaan.</a:t>
            </a:r>
          </a:p>
          <a:p>
            <a:endParaRPr lang="fi-FI" sz="2650" dirty="0">
              <a:solidFill>
                <a:srgbClr val="00855F"/>
              </a:solidFill>
              <a:ea typeface="Verdana"/>
            </a:endParaRPr>
          </a:p>
          <a:p>
            <a:endParaRPr lang="fi-FI" sz="2650" dirty="0">
              <a:solidFill>
                <a:srgbClr val="00855F"/>
              </a:solidFill>
              <a:ea typeface="Verdana"/>
            </a:endParaRPr>
          </a:p>
        </p:txBody>
      </p:sp>
      <p:sp>
        <p:nvSpPr>
          <p:cNvPr id="10" name="Tekstiruutu 9">
            <a:extLst>
              <a:ext uri="{FF2B5EF4-FFF2-40B4-BE49-F238E27FC236}">
                <a16:creationId xmlns:a16="http://schemas.microsoft.com/office/drawing/2014/main" id="{E758F37F-45FD-4EB5-86BB-F49C57407DF3}"/>
              </a:ext>
            </a:extLst>
          </p:cNvPr>
          <p:cNvSpPr txBox="1"/>
          <p:nvPr/>
        </p:nvSpPr>
        <p:spPr>
          <a:xfrm>
            <a:off x="1961992" y="3836004"/>
            <a:ext cx="9625531" cy="1723549"/>
          </a:xfrm>
          <a:prstGeom prst="rect">
            <a:avLst/>
          </a:prstGeom>
          <a:noFill/>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fi-FI" sz="2650" b="0" i="0" dirty="0">
                <a:solidFill>
                  <a:srgbClr val="00855F"/>
                </a:solidFill>
                <a:effectLst/>
              </a:rPr>
              <a:t>Kirjasto </a:t>
            </a:r>
            <a:r>
              <a:rPr lang="fi-FI" sz="2650" dirty="0">
                <a:solidFill>
                  <a:srgbClr val="00855F"/>
                </a:solidFill>
              </a:rPr>
              <a:t>toimii kaikkien lukutaidon </a:t>
            </a:r>
            <a:r>
              <a:rPr lang="fi-FI" sz="2650" b="0" i="0" dirty="0">
                <a:solidFill>
                  <a:srgbClr val="00855F"/>
                </a:solidFill>
                <a:effectLst/>
              </a:rPr>
              <a:t>ja </a:t>
            </a:r>
            <a:r>
              <a:rPr lang="fi-FI" sz="2650" dirty="0">
                <a:solidFill>
                  <a:srgbClr val="00855F"/>
                </a:solidFill>
              </a:rPr>
              <a:t>aktiivisen kansalaisuuden tukena.</a:t>
            </a:r>
          </a:p>
          <a:p>
            <a:endParaRPr lang="fi-FI" sz="2650" dirty="0">
              <a:solidFill>
                <a:srgbClr val="00855F"/>
              </a:solidFill>
            </a:endParaRPr>
          </a:p>
          <a:p>
            <a:endParaRPr lang="fi-FI" sz="2650" b="0" i="0" dirty="0">
              <a:solidFill>
                <a:srgbClr val="00855F"/>
              </a:solidFill>
              <a:effectLst/>
            </a:endParaRPr>
          </a:p>
        </p:txBody>
      </p:sp>
      <p:sp>
        <p:nvSpPr>
          <p:cNvPr id="12" name="Tekstiruutu 11">
            <a:extLst>
              <a:ext uri="{FF2B5EF4-FFF2-40B4-BE49-F238E27FC236}">
                <a16:creationId xmlns:a16="http://schemas.microsoft.com/office/drawing/2014/main" id="{B4EFBD85-83EF-49A0-81E0-0C51D6CFE2AB}"/>
              </a:ext>
            </a:extLst>
          </p:cNvPr>
          <p:cNvSpPr txBox="1"/>
          <p:nvPr/>
        </p:nvSpPr>
        <p:spPr>
          <a:xfrm>
            <a:off x="1961992" y="5212917"/>
            <a:ext cx="9482096" cy="1315745"/>
          </a:xfrm>
          <a:prstGeom prst="rect">
            <a:avLst/>
          </a:prstGeom>
          <a:noFill/>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fi-FI" sz="2650" i="0" u="none" strike="noStrike" cap="none" dirty="0">
                <a:solidFill>
                  <a:srgbClr val="00855F"/>
                </a:solidFill>
              </a:rPr>
              <a:t>Kirjasto </a:t>
            </a:r>
            <a:r>
              <a:rPr lang="fi-FI" sz="2650" dirty="0">
                <a:solidFill>
                  <a:srgbClr val="00855F"/>
                </a:solidFill>
              </a:rPr>
              <a:t>toimii yhdenvertaisuuden turvasatamana.</a:t>
            </a:r>
          </a:p>
          <a:p>
            <a:endParaRPr lang="fi-FI" sz="2650" dirty="0">
              <a:solidFill>
                <a:srgbClr val="00855F"/>
              </a:solidFill>
            </a:endParaRPr>
          </a:p>
          <a:p>
            <a:pPr marL="0" marR="0" lvl="0" indent="0" algn="l">
              <a:lnSpc>
                <a:spcPct val="100000"/>
              </a:lnSpc>
              <a:spcBef>
                <a:spcPts val="0"/>
              </a:spcBef>
              <a:spcAft>
                <a:spcPts val="0"/>
              </a:spcAft>
              <a:buFont typeface="Arial"/>
              <a:buNone/>
            </a:pPr>
            <a:endParaRPr lang="fi-FI" sz="2650" i="0" u="none" strike="noStrike" cap="none" dirty="0">
              <a:solidFill>
                <a:srgbClr val="00855F"/>
              </a:solidFill>
            </a:endParaRPr>
          </a:p>
        </p:txBody>
      </p:sp>
      <p:pic>
        <p:nvPicPr>
          <p:cNvPr id="16" name="Kuva 15">
            <a:extLst>
              <a:ext uri="{FF2B5EF4-FFF2-40B4-BE49-F238E27FC236}">
                <a16:creationId xmlns:a16="http://schemas.microsoft.com/office/drawing/2014/main" id="{348437F1-2BF0-4B21-91F8-98FC72FD187C}"/>
              </a:ext>
            </a:extLst>
          </p:cNvPr>
          <p:cNvPicPr>
            <a:picLocks noChangeAspect="1"/>
          </p:cNvPicPr>
          <p:nvPr/>
        </p:nvPicPr>
        <p:blipFill>
          <a:blip r:embed="rId2"/>
          <a:stretch>
            <a:fillRect/>
          </a:stretch>
        </p:blipFill>
        <p:spPr>
          <a:xfrm>
            <a:off x="613194" y="2005221"/>
            <a:ext cx="851540" cy="851540"/>
          </a:xfrm>
          <a:prstGeom prst="rect">
            <a:avLst/>
          </a:prstGeom>
        </p:spPr>
      </p:pic>
      <p:pic>
        <p:nvPicPr>
          <p:cNvPr id="18" name="Kuva 17">
            <a:extLst>
              <a:ext uri="{FF2B5EF4-FFF2-40B4-BE49-F238E27FC236}">
                <a16:creationId xmlns:a16="http://schemas.microsoft.com/office/drawing/2014/main" id="{1C572529-42BC-4031-AD71-3909102547E3}"/>
              </a:ext>
            </a:extLst>
          </p:cNvPr>
          <p:cNvPicPr>
            <a:picLocks noChangeAspect="1"/>
          </p:cNvPicPr>
          <p:nvPr/>
        </p:nvPicPr>
        <p:blipFill>
          <a:blip r:embed="rId3"/>
          <a:stretch>
            <a:fillRect/>
          </a:stretch>
        </p:blipFill>
        <p:spPr>
          <a:xfrm>
            <a:off x="611856" y="2928675"/>
            <a:ext cx="889792" cy="889792"/>
          </a:xfrm>
          <a:prstGeom prst="rect">
            <a:avLst/>
          </a:prstGeom>
        </p:spPr>
      </p:pic>
      <p:pic>
        <p:nvPicPr>
          <p:cNvPr id="19" name="Kuva 18">
            <a:extLst>
              <a:ext uri="{FF2B5EF4-FFF2-40B4-BE49-F238E27FC236}">
                <a16:creationId xmlns:a16="http://schemas.microsoft.com/office/drawing/2014/main" id="{063F7D6B-0A89-4A14-A8AD-597658E953EE}"/>
              </a:ext>
            </a:extLst>
          </p:cNvPr>
          <p:cNvPicPr>
            <a:picLocks noChangeAspect="1"/>
          </p:cNvPicPr>
          <p:nvPr/>
        </p:nvPicPr>
        <p:blipFill>
          <a:blip r:embed="rId4"/>
          <a:stretch>
            <a:fillRect/>
          </a:stretch>
        </p:blipFill>
        <p:spPr>
          <a:xfrm>
            <a:off x="630982" y="3862482"/>
            <a:ext cx="851540" cy="851540"/>
          </a:xfrm>
          <a:prstGeom prst="rect">
            <a:avLst/>
          </a:prstGeom>
        </p:spPr>
      </p:pic>
      <p:pic>
        <p:nvPicPr>
          <p:cNvPr id="20" name="Kuva 19">
            <a:extLst>
              <a:ext uri="{FF2B5EF4-FFF2-40B4-BE49-F238E27FC236}">
                <a16:creationId xmlns:a16="http://schemas.microsoft.com/office/drawing/2014/main" id="{8463439A-D250-4337-8A62-08C4F7F9338A}"/>
              </a:ext>
            </a:extLst>
          </p:cNvPr>
          <p:cNvPicPr>
            <a:picLocks noChangeAspect="1"/>
          </p:cNvPicPr>
          <p:nvPr/>
        </p:nvPicPr>
        <p:blipFill>
          <a:blip r:embed="rId5"/>
          <a:stretch>
            <a:fillRect/>
          </a:stretch>
        </p:blipFill>
        <p:spPr>
          <a:xfrm>
            <a:off x="630982" y="4771485"/>
            <a:ext cx="851540" cy="851540"/>
          </a:xfrm>
          <a:prstGeom prst="rect">
            <a:avLst/>
          </a:prstGeom>
        </p:spPr>
      </p:pic>
      <p:pic>
        <p:nvPicPr>
          <p:cNvPr id="21" name="Kuva 20">
            <a:extLst>
              <a:ext uri="{FF2B5EF4-FFF2-40B4-BE49-F238E27FC236}">
                <a16:creationId xmlns:a16="http://schemas.microsoft.com/office/drawing/2014/main" id="{F82056E2-7520-41FB-A03A-FC15EDD13A99}"/>
              </a:ext>
            </a:extLst>
          </p:cNvPr>
          <p:cNvPicPr>
            <a:picLocks noChangeAspect="1"/>
          </p:cNvPicPr>
          <p:nvPr/>
        </p:nvPicPr>
        <p:blipFill>
          <a:blip r:embed="rId6"/>
          <a:stretch>
            <a:fillRect/>
          </a:stretch>
        </p:blipFill>
        <p:spPr>
          <a:xfrm>
            <a:off x="630981" y="5680487"/>
            <a:ext cx="851540" cy="851540"/>
          </a:xfrm>
          <a:prstGeom prst="rect">
            <a:avLst/>
          </a:prstGeom>
        </p:spPr>
      </p:pic>
    </p:spTree>
    <p:extLst>
      <p:ext uri="{BB962C8B-B14F-4D97-AF65-F5344CB8AC3E}">
        <p14:creationId xmlns:p14="http://schemas.microsoft.com/office/powerpoint/2010/main" val="206051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30"/>
            <a:ext cx="10800000" cy="462898"/>
          </a:xfrm>
        </p:spPr>
        <p:txBody>
          <a:bodyPr/>
          <a:lstStyle/>
          <a:p>
            <a:r>
              <a:rPr lang="fi-FI" sz="2000" b="0">
                <a:solidFill>
                  <a:schemeClr val="accent6"/>
                </a:solidFill>
              </a:rPr>
              <a:t>KIRJASTON KESTÄVYYSLUPAUS JA TOIMENPITEET</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1"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1" y="1768950"/>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2"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0" y="127652"/>
            <a:ext cx="20244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7FC200"/>
                </a:solidFill>
                <a:effectLst/>
                <a:uLnTx/>
                <a:uFillTx/>
                <a:latin typeface="Verdana"/>
                <a:ea typeface="+mn-ea"/>
                <a:cs typeface="+mn-cs"/>
              </a:rPr>
              <a:t>KESTÄVYYSLUPAUS </a:t>
            </a:r>
          </a:p>
        </p:txBody>
      </p:sp>
      <p:sp>
        <p:nvSpPr>
          <p:cNvPr id="30" name="Rectangle 29">
            <a:extLst>
              <a:ext uri="{FF2B5EF4-FFF2-40B4-BE49-F238E27FC236}">
                <a16:creationId xmlns:a16="http://schemas.microsoft.com/office/drawing/2014/main" id="{F2D854E2-EF8B-0366-45FC-9FC0E5580F77}"/>
              </a:ext>
            </a:extLst>
          </p:cNvPr>
          <p:cNvSpPr/>
          <p:nvPr/>
        </p:nvSpPr>
        <p:spPr>
          <a:xfrm>
            <a:off x="92431"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Verdana"/>
                <a:ea typeface="Verdana"/>
              </a:rPr>
              <a:t>Kirjasto edistää kestävyyttä ja kiertotaloutta kaikessa toiminnassaan</a:t>
            </a:r>
            <a:endParaRPr lang="fi-FI" sz="1600" b="1" i="0" u="none" strike="noStrike" kern="1200" cap="none" spc="0" normalizeH="0" baseline="0" noProof="0" dirty="0">
              <a:ln>
                <a:noFill/>
              </a:ln>
              <a:solidFill>
                <a:prstClr val="black"/>
              </a:solidFill>
              <a:effectLst/>
              <a:uLnTx/>
              <a:uFillTx/>
              <a:latin typeface="Verdana"/>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2"/>
            <a:ext cx="3015753" cy="1108754"/>
          </a:xfrm>
          <a:prstGeom prst="rect">
            <a:avLst/>
          </a:prstGeom>
          <a:ln w="38100">
            <a:solidFill>
              <a:schemeClr val="accent4"/>
            </a:solidFill>
          </a:ln>
        </p:spPr>
        <p:txBody>
          <a:bodyPr vert="horz" lIns="0" tIns="0" rIns="0" bIns="0" rtlCol="0" anchor="t">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dirty="0">
                <a:ln>
                  <a:noFill/>
                </a:ln>
                <a:solidFill>
                  <a:srgbClr val="000000"/>
                </a:solidFill>
                <a:effectLst/>
                <a:uLnTx/>
                <a:uFillTx/>
                <a:latin typeface="Verdana"/>
                <a:ea typeface="+mn-ea"/>
                <a:cs typeface="+mn-cs"/>
              </a:rPr>
              <a:t> </a:t>
            </a:r>
            <a:endParaRPr lang="fi-FI" sz="1400" b="0" i="0" u="none" strike="noStrike" kern="1200" cap="none" spc="0" normalizeH="0" baseline="0" noProof="0">
              <a:ln>
                <a:noFill/>
              </a:ln>
              <a:solidFill>
                <a:srgbClr val="34B98B"/>
              </a:solidFill>
              <a:effectLst/>
              <a:uLnTx/>
              <a:uFillTx/>
              <a:latin typeface="Verdana"/>
              <a:ea typeface="Verdana"/>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822616" y="2455742"/>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6" y="2726201"/>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2" name="TextBox 41">
            <a:extLst>
              <a:ext uri="{FF2B5EF4-FFF2-40B4-BE49-F238E27FC236}">
                <a16:creationId xmlns:a16="http://schemas.microsoft.com/office/drawing/2014/main" id="{7FE77C2E-3F5D-8AD7-8DFF-76CBCD817339}"/>
              </a:ext>
            </a:extLst>
          </p:cNvPr>
          <p:cNvSpPr txBox="1"/>
          <p:nvPr/>
        </p:nvSpPr>
        <p:spPr>
          <a:xfrm>
            <a:off x="145899" y="175951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TOIMENPIDE</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1"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899" y="4419675"/>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5" y="2264010"/>
            <a:ext cx="198661" cy="340562"/>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4" cy="407734"/>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7" y="2415400"/>
            <a:ext cx="164606"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7" y="2845337"/>
            <a:ext cx="164606"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89" y="2537453"/>
            <a:ext cx="164606"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5" y="2787252"/>
            <a:ext cx="164606"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5" y="3068609"/>
            <a:ext cx="164606"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7" y="1809469"/>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VAIKUTUS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59" y="179976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AJOITUS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5" y="3807683"/>
            <a:ext cx="407734" cy="407734"/>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4"/>
            <a:ext cx="164606"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1"/>
            <a:ext cx="164606"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86699" y="4950370"/>
            <a:ext cx="407734" cy="407734"/>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34321" y="4675531"/>
            <a:ext cx="164606"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34321" y="5105468"/>
            <a:ext cx="164606"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4" y="3514251"/>
            <a:ext cx="198661" cy="340562"/>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56847" y="4590601"/>
            <a:ext cx="198661" cy="340562"/>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6" y="1766013"/>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74163" y="178044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MITTARI</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700913" y="401988"/>
            <a:ext cx="2330030" cy="1108754"/>
          </a:xfrm>
          <a:prstGeom prst="rect">
            <a:avLst/>
          </a:prstGeom>
          <a:ln w="3175">
            <a:solidFill>
              <a:schemeClr val="accent4"/>
            </a:solidFill>
          </a:ln>
        </p:spPr>
        <p:txBody>
          <a:bodyPr vert="horz" lIns="0" tIns="0" rIns="0" bIns="0" rtlCol="0">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Verdana"/>
                <a:ea typeface="+mn-ea"/>
                <a:cs typeface="+mn-cs"/>
              </a:rPr>
              <a:t> </a:t>
            </a:r>
            <a:endParaRPr kumimoji="0" lang="fi-FI" sz="1400" b="0" i="0" u="none" strike="noStrike" kern="1200" cap="none" spc="0" normalizeH="0" baseline="0" noProof="0">
              <a:ln>
                <a:noFill/>
              </a:ln>
              <a:solidFill>
                <a:srgbClr val="34B98B"/>
              </a:solidFill>
              <a:effectLst/>
              <a:uLnTx/>
              <a:uFillTx/>
              <a:latin typeface="Verdana"/>
              <a:ea typeface="+mn-ea"/>
              <a:cs typeface="+mn-cs"/>
            </a:endParaRPr>
          </a:p>
        </p:txBody>
      </p:sp>
      <p:sp>
        <p:nvSpPr>
          <p:cNvPr id="12" name="TextBox 11">
            <a:extLst>
              <a:ext uri="{FF2B5EF4-FFF2-40B4-BE49-F238E27FC236}">
                <a16:creationId xmlns:a16="http://schemas.microsoft.com/office/drawing/2014/main" id="{D09A51C9-1E26-9427-9514-7787B90C5B16}"/>
              </a:ext>
            </a:extLst>
          </p:cNvPr>
          <p:cNvSpPr txBox="1"/>
          <p:nvPr/>
        </p:nvSpPr>
        <p:spPr>
          <a:xfrm>
            <a:off x="9718705" y="398463"/>
            <a:ext cx="18308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Taivassalon kirjasto</a:t>
            </a:r>
          </a:p>
        </p:txBody>
      </p:sp>
      <p:sp>
        <p:nvSpPr>
          <p:cNvPr id="13" name="TextBox 12">
            <a:extLst>
              <a:ext uri="{FF2B5EF4-FFF2-40B4-BE49-F238E27FC236}">
                <a16:creationId xmlns:a16="http://schemas.microsoft.com/office/drawing/2014/main" id="{D212F96F-0341-EFE1-4051-C98D02CFD37C}"/>
              </a:ext>
            </a:extLst>
          </p:cNvPr>
          <p:cNvSpPr txBox="1"/>
          <p:nvPr/>
        </p:nvSpPr>
        <p:spPr>
          <a:xfrm>
            <a:off x="152177" y="2123380"/>
            <a:ext cx="5837199"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Kehitetään kirjastojen palveluita ja tapahtumatuotantoa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Laajennetaan lainattavien esineiden kokoelmaa harkitusti.</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Järjestetään aihepiiriin liittyviä tapahtumia (Kasvit kiertoon, poistokirja-askartelupaja, </a:t>
            </a:r>
            <a:r>
              <a:rPr kumimoji="0" lang="fi-FI" sz="10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Blackout</a:t>
            </a: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fi-FI" sz="10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Poetry</a:t>
            </a: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–työpaja, asiantuntijapuheenvuorot, esitelmät, kirjailijatapaamiset…)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Tehdään yhteistyötä mm. Marttojen kanssa (esim. puutarhojen marjat ja omenat kiertoon)</a:t>
            </a:r>
          </a:p>
        </p:txBody>
      </p:sp>
      <p:sp>
        <p:nvSpPr>
          <p:cNvPr id="14" name="TextBox 13">
            <a:extLst>
              <a:ext uri="{FF2B5EF4-FFF2-40B4-BE49-F238E27FC236}">
                <a16:creationId xmlns:a16="http://schemas.microsoft.com/office/drawing/2014/main" id="{514DD889-E066-F67A-08BA-AD7C206D0A96}"/>
              </a:ext>
            </a:extLst>
          </p:cNvPr>
          <p:cNvSpPr txBox="1"/>
          <p:nvPr/>
        </p:nvSpPr>
        <p:spPr>
          <a:xfrm>
            <a:off x="6071274" y="2157540"/>
            <a:ext cx="1878698" cy="10156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Lainamäärät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Asiakaspalaute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Osallistujamäärät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Yhteistyökumppaneiden määrä</a:t>
            </a:r>
          </a:p>
        </p:txBody>
      </p:sp>
      <p:sp>
        <p:nvSpPr>
          <p:cNvPr id="15" name="TextBox 14">
            <a:extLst>
              <a:ext uri="{FF2B5EF4-FFF2-40B4-BE49-F238E27FC236}">
                <a16:creationId xmlns:a16="http://schemas.microsoft.com/office/drawing/2014/main" id="{AD171C6E-51AE-8778-9084-9DB50C9F63D1}"/>
              </a:ext>
            </a:extLst>
          </p:cNvPr>
          <p:cNvSpPr txBox="1"/>
          <p:nvPr/>
        </p:nvSpPr>
        <p:spPr>
          <a:xfrm>
            <a:off x="134580" y="3401216"/>
            <a:ext cx="58371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Kehitetään aineistonhankintaa ja kokoelmapolitiikkaa kestävyysteemojen mukaisesti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Laaditaan kestävät hankinta- ja poistoperiaatteet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sym typeface="Wingdings" panose="05000000000000000000" pitchFamily="2" charset="2"/>
              </a:rPr>
              <a:t>Kehitetään hankinnan läpinäkyvyyttä kuvaamalla periaatteet asiakkaille ja viestitään niistä</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sym typeface="Wingdings" panose="05000000000000000000" pitchFamily="2" charset="2"/>
              </a:rPr>
              <a:t>Kiinnitetään huomioita aihepiiriä käsittelevän aineiston hankintaan ja esillepanoon</a:t>
            </a:r>
            <a:endPar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6" name="TextBox 15">
            <a:extLst>
              <a:ext uri="{FF2B5EF4-FFF2-40B4-BE49-F238E27FC236}">
                <a16:creationId xmlns:a16="http://schemas.microsoft.com/office/drawing/2014/main" id="{5C1B0F44-9B4D-7EDA-920D-5954ABB1FC6A}"/>
              </a:ext>
            </a:extLst>
          </p:cNvPr>
          <p:cNvSpPr txBox="1"/>
          <p:nvPr/>
        </p:nvSpPr>
        <p:spPr>
          <a:xfrm>
            <a:off x="6084577" y="3272287"/>
            <a:ext cx="1878698" cy="10618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Laaditaan kriteerit ja noudatetaan niitä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Hankinnan periaatteiden kuvaus ja viestinnän määrä ja tavoittavuus</a:t>
            </a:r>
          </a:p>
        </p:txBody>
      </p:sp>
      <p:sp>
        <p:nvSpPr>
          <p:cNvPr id="17" name="TextBox 16">
            <a:extLst>
              <a:ext uri="{FF2B5EF4-FFF2-40B4-BE49-F238E27FC236}">
                <a16:creationId xmlns:a16="http://schemas.microsoft.com/office/drawing/2014/main" id="{3219DAD5-0A2B-F16C-B35E-9F1D6ED333E6}"/>
              </a:ext>
            </a:extLst>
          </p:cNvPr>
          <p:cNvSpPr txBox="1"/>
          <p:nvPr/>
        </p:nvSpPr>
        <p:spPr>
          <a:xfrm>
            <a:off x="152178" y="4562024"/>
            <a:ext cx="583719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Kehitetään viestintää kestävyydestä ja kiertotaloudesta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Tunnistetaan kirjaston kestävän kehityksen ja kiertotalouden teot ja viestitään niistä selkeämmin ja tavoitteellisemmin.</a:t>
            </a:r>
          </a:p>
        </p:txBody>
      </p:sp>
      <p:sp>
        <p:nvSpPr>
          <p:cNvPr id="18" name="TextBox 17">
            <a:extLst>
              <a:ext uri="{FF2B5EF4-FFF2-40B4-BE49-F238E27FC236}">
                <a16:creationId xmlns:a16="http://schemas.microsoft.com/office/drawing/2014/main" id="{500802AA-7412-06D3-7184-A5619C570E45}"/>
              </a:ext>
            </a:extLst>
          </p:cNvPr>
          <p:cNvSpPr txBox="1"/>
          <p:nvPr/>
        </p:nvSpPr>
        <p:spPr>
          <a:xfrm>
            <a:off x="6091221" y="4429592"/>
            <a:ext cx="1878698" cy="4616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Somejulkaisujen tykkäykset</a:t>
            </a:r>
          </a:p>
        </p:txBody>
      </p:sp>
      <p:sp>
        <p:nvSpPr>
          <p:cNvPr id="6" name="TextBox 5">
            <a:extLst>
              <a:ext uri="{FF2B5EF4-FFF2-40B4-BE49-F238E27FC236}">
                <a16:creationId xmlns:a16="http://schemas.microsoft.com/office/drawing/2014/main" id="{D95AC5A9-45BB-C62A-5C0F-7E4D411ED3FF}"/>
              </a:ext>
            </a:extLst>
          </p:cNvPr>
          <p:cNvSpPr txBox="1"/>
          <p:nvPr/>
        </p:nvSpPr>
        <p:spPr>
          <a:xfrm>
            <a:off x="9798602" y="2180445"/>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89" y="2268862"/>
            <a:ext cx="164606"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835163" y="359321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119900"/>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3" y="3863676"/>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6" y="3674928"/>
            <a:ext cx="164606"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2" y="3924727"/>
            <a:ext cx="164606"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2" y="4206084"/>
            <a:ext cx="164606"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811149" y="3317920"/>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6" y="3406337"/>
            <a:ext cx="164606" cy="170703"/>
          </a:xfrm>
          <a:prstGeom prst="rect">
            <a:avLst/>
          </a:prstGeom>
        </p:spPr>
      </p:pic>
      <p:sp>
        <p:nvSpPr>
          <p:cNvPr id="32" name="TextBox 31">
            <a:extLst>
              <a:ext uri="{FF2B5EF4-FFF2-40B4-BE49-F238E27FC236}">
                <a16:creationId xmlns:a16="http://schemas.microsoft.com/office/drawing/2014/main" id="{C7D0ABA7-23DD-A30F-6373-546C0F6B8CA2}"/>
              </a:ext>
            </a:extLst>
          </p:cNvPr>
          <p:cNvSpPr txBox="1"/>
          <p:nvPr/>
        </p:nvSpPr>
        <p:spPr>
          <a:xfrm>
            <a:off x="9844363" y="4777023"/>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3" name="TextBox 32">
            <a:extLst>
              <a:ext uri="{FF2B5EF4-FFF2-40B4-BE49-F238E27FC236}">
                <a16:creationId xmlns:a16="http://schemas.microsoft.com/office/drawing/2014/main" id="{48EF9B44-5160-DDE2-1F03-27D7B0948658}"/>
              </a:ext>
            </a:extLst>
          </p:cNvPr>
          <p:cNvSpPr txBox="1"/>
          <p:nvPr/>
        </p:nvSpPr>
        <p:spPr>
          <a:xfrm>
            <a:off x="9844363" y="5303706"/>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4" name="TextBox 33">
            <a:extLst>
              <a:ext uri="{FF2B5EF4-FFF2-40B4-BE49-F238E27FC236}">
                <a16:creationId xmlns:a16="http://schemas.microsoft.com/office/drawing/2014/main" id="{2FF39672-D3AA-832C-8354-8EB7127BA6AC}"/>
              </a:ext>
            </a:extLst>
          </p:cNvPr>
          <p:cNvSpPr txBox="1"/>
          <p:nvPr/>
        </p:nvSpPr>
        <p:spPr>
          <a:xfrm>
            <a:off x="9844363" y="5047482"/>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35" name="Picture 34">
            <a:extLst>
              <a:ext uri="{FF2B5EF4-FFF2-40B4-BE49-F238E27FC236}">
                <a16:creationId xmlns:a16="http://schemas.microsoft.com/office/drawing/2014/main" id="{AE1EC90C-E9FE-1496-3EC4-8DFFB218B122}"/>
              </a:ext>
            </a:extLst>
          </p:cNvPr>
          <p:cNvPicPr>
            <a:picLocks noChangeAspect="1"/>
          </p:cNvPicPr>
          <p:nvPr/>
        </p:nvPicPr>
        <p:blipFill>
          <a:blip r:embed="rId4"/>
          <a:stretch>
            <a:fillRect/>
          </a:stretch>
        </p:blipFill>
        <p:spPr>
          <a:xfrm>
            <a:off x="9679436" y="4858734"/>
            <a:ext cx="164606" cy="170703"/>
          </a:xfrm>
          <a:prstGeom prst="rect">
            <a:avLst/>
          </a:prstGeom>
        </p:spPr>
      </p:pic>
      <p:pic>
        <p:nvPicPr>
          <p:cNvPr id="36" name="Picture 35">
            <a:extLst>
              <a:ext uri="{FF2B5EF4-FFF2-40B4-BE49-F238E27FC236}">
                <a16:creationId xmlns:a16="http://schemas.microsoft.com/office/drawing/2014/main" id="{2D0B382F-4E86-AE01-A0F0-69F2CCE45850}"/>
              </a:ext>
            </a:extLst>
          </p:cNvPr>
          <p:cNvPicPr>
            <a:picLocks noChangeAspect="1"/>
          </p:cNvPicPr>
          <p:nvPr/>
        </p:nvPicPr>
        <p:blipFill>
          <a:blip r:embed="rId4"/>
          <a:stretch>
            <a:fillRect/>
          </a:stretch>
        </p:blipFill>
        <p:spPr>
          <a:xfrm>
            <a:off x="9683492" y="5108533"/>
            <a:ext cx="164606" cy="170703"/>
          </a:xfrm>
          <a:prstGeom prst="rect">
            <a:avLst/>
          </a:prstGeom>
        </p:spPr>
      </p:pic>
      <p:pic>
        <p:nvPicPr>
          <p:cNvPr id="37" name="Picture 36">
            <a:extLst>
              <a:ext uri="{FF2B5EF4-FFF2-40B4-BE49-F238E27FC236}">
                <a16:creationId xmlns:a16="http://schemas.microsoft.com/office/drawing/2014/main" id="{1F2B6F7F-91ED-24AD-7B4B-DA1E84652DB4}"/>
              </a:ext>
            </a:extLst>
          </p:cNvPr>
          <p:cNvPicPr>
            <a:picLocks noChangeAspect="1"/>
          </p:cNvPicPr>
          <p:nvPr/>
        </p:nvPicPr>
        <p:blipFill>
          <a:blip r:embed="rId4"/>
          <a:stretch>
            <a:fillRect/>
          </a:stretch>
        </p:blipFill>
        <p:spPr>
          <a:xfrm>
            <a:off x="9683492" y="5389890"/>
            <a:ext cx="164606" cy="170703"/>
          </a:xfrm>
          <a:prstGeom prst="rect">
            <a:avLst/>
          </a:prstGeom>
        </p:spPr>
      </p:pic>
      <p:sp>
        <p:nvSpPr>
          <p:cNvPr id="43" name="TextBox 42">
            <a:extLst>
              <a:ext uri="{FF2B5EF4-FFF2-40B4-BE49-F238E27FC236}">
                <a16:creationId xmlns:a16="http://schemas.microsoft.com/office/drawing/2014/main" id="{1F4B0583-E81B-6D76-94EA-697D173A23F9}"/>
              </a:ext>
            </a:extLst>
          </p:cNvPr>
          <p:cNvSpPr txBox="1"/>
          <p:nvPr/>
        </p:nvSpPr>
        <p:spPr>
          <a:xfrm>
            <a:off x="9820349" y="450172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45" name="Picture 44">
            <a:extLst>
              <a:ext uri="{FF2B5EF4-FFF2-40B4-BE49-F238E27FC236}">
                <a16:creationId xmlns:a16="http://schemas.microsoft.com/office/drawing/2014/main" id="{46BAD969-D717-888D-A2A2-353CD9D72920}"/>
              </a:ext>
            </a:extLst>
          </p:cNvPr>
          <p:cNvPicPr>
            <a:picLocks noChangeAspect="1"/>
          </p:cNvPicPr>
          <p:nvPr/>
        </p:nvPicPr>
        <p:blipFill>
          <a:blip r:embed="rId4"/>
          <a:stretch>
            <a:fillRect/>
          </a:stretch>
        </p:blipFill>
        <p:spPr>
          <a:xfrm>
            <a:off x="9679436" y="4590143"/>
            <a:ext cx="164606" cy="170703"/>
          </a:xfrm>
          <a:prstGeom prst="rect">
            <a:avLst/>
          </a:prstGeom>
        </p:spPr>
      </p:pic>
      <p:pic>
        <p:nvPicPr>
          <p:cNvPr id="66" name="Picture 65">
            <a:extLst>
              <a:ext uri="{FF2B5EF4-FFF2-40B4-BE49-F238E27FC236}">
                <a16:creationId xmlns:a16="http://schemas.microsoft.com/office/drawing/2014/main" id="{E8D1621A-67FF-4302-7823-35CB79B88EC7}"/>
              </a:ext>
            </a:extLst>
          </p:cNvPr>
          <p:cNvPicPr>
            <a:picLocks noChangeAspect="1"/>
          </p:cNvPicPr>
          <p:nvPr/>
        </p:nvPicPr>
        <p:blipFill>
          <a:blip r:embed="rId5"/>
          <a:stretch>
            <a:fillRect/>
          </a:stretch>
        </p:blipFill>
        <p:spPr>
          <a:xfrm>
            <a:off x="10103939" y="6099896"/>
            <a:ext cx="1942600" cy="673465"/>
          </a:xfrm>
          <a:prstGeom prst="rect">
            <a:avLst/>
          </a:prstGeom>
        </p:spPr>
      </p:pic>
      <p:pic>
        <p:nvPicPr>
          <p:cNvPr id="67" name="Graphic 48" descr="Checkmark with solid fill">
            <a:extLst>
              <a:ext uri="{FF2B5EF4-FFF2-40B4-BE49-F238E27FC236}">
                <a16:creationId xmlns:a16="http://schemas.microsoft.com/office/drawing/2014/main" id="{88DD8E07-DBBE-4411-BFA5-1564B55FA03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18714" y="2700988"/>
            <a:ext cx="341586" cy="341586"/>
          </a:xfrm>
          <a:prstGeom prst="rect">
            <a:avLst/>
          </a:prstGeom>
        </p:spPr>
      </p:pic>
      <p:pic>
        <p:nvPicPr>
          <p:cNvPr id="68" name="Graphic 48" descr="Checkmark with solid fill">
            <a:extLst>
              <a:ext uri="{FF2B5EF4-FFF2-40B4-BE49-F238E27FC236}">
                <a16:creationId xmlns:a16="http://schemas.microsoft.com/office/drawing/2014/main" id="{5B1587A2-9859-4D67-8C50-155049E8DF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11754" y="3378419"/>
            <a:ext cx="341586" cy="341586"/>
          </a:xfrm>
          <a:prstGeom prst="rect">
            <a:avLst/>
          </a:prstGeom>
        </p:spPr>
      </p:pic>
      <p:pic>
        <p:nvPicPr>
          <p:cNvPr id="69" name="Graphic 48" descr="Checkmark with solid fill">
            <a:extLst>
              <a:ext uri="{FF2B5EF4-FFF2-40B4-BE49-F238E27FC236}">
                <a16:creationId xmlns:a16="http://schemas.microsoft.com/office/drawing/2014/main" id="{F38D5AFC-473A-4CF7-851A-6E8CD52DA2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63407" y="4955620"/>
            <a:ext cx="341586" cy="341586"/>
          </a:xfrm>
          <a:prstGeom prst="rect">
            <a:avLst/>
          </a:prstGeom>
        </p:spPr>
      </p:pic>
      <p:pic>
        <p:nvPicPr>
          <p:cNvPr id="70" name="Graphic 48" descr="Checkmark with solid fill">
            <a:extLst>
              <a:ext uri="{FF2B5EF4-FFF2-40B4-BE49-F238E27FC236}">
                <a16:creationId xmlns:a16="http://schemas.microsoft.com/office/drawing/2014/main" id="{97438D20-EC42-499A-8621-2D6387AB508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10038" y="2141606"/>
            <a:ext cx="341586" cy="341586"/>
          </a:xfrm>
          <a:prstGeom prst="rect">
            <a:avLst/>
          </a:prstGeom>
        </p:spPr>
      </p:pic>
      <p:pic>
        <p:nvPicPr>
          <p:cNvPr id="71" name="Graphic 48" descr="Checkmark with solid fill">
            <a:extLst>
              <a:ext uri="{FF2B5EF4-FFF2-40B4-BE49-F238E27FC236}">
                <a16:creationId xmlns:a16="http://schemas.microsoft.com/office/drawing/2014/main" id="{3481DEEA-E230-49D4-825E-25C9B1FF795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3661" y="3279445"/>
            <a:ext cx="341586" cy="341586"/>
          </a:xfrm>
          <a:prstGeom prst="rect">
            <a:avLst/>
          </a:prstGeom>
        </p:spPr>
      </p:pic>
      <p:pic>
        <p:nvPicPr>
          <p:cNvPr id="72" name="Graphic 48" descr="Checkmark with solid fill">
            <a:extLst>
              <a:ext uri="{FF2B5EF4-FFF2-40B4-BE49-F238E27FC236}">
                <a16:creationId xmlns:a16="http://schemas.microsoft.com/office/drawing/2014/main" id="{0F5A1238-442A-47D1-9A42-99A9B1A261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25542" y="4745297"/>
            <a:ext cx="341586" cy="341586"/>
          </a:xfrm>
          <a:prstGeom prst="rect">
            <a:avLst/>
          </a:prstGeom>
        </p:spPr>
      </p:pic>
      <p:pic>
        <p:nvPicPr>
          <p:cNvPr id="73" name="Graphic 48" descr="Checkmark with solid fill">
            <a:extLst>
              <a:ext uri="{FF2B5EF4-FFF2-40B4-BE49-F238E27FC236}">
                <a16:creationId xmlns:a16="http://schemas.microsoft.com/office/drawing/2014/main" id="{5B7117D2-555A-4BFE-AFB7-7213D79FC4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39552" y="2654800"/>
            <a:ext cx="341586" cy="341586"/>
          </a:xfrm>
          <a:prstGeom prst="rect">
            <a:avLst/>
          </a:prstGeom>
        </p:spPr>
      </p:pic>
      <p:pic>
        <p:nvPicPr>
          <p:cNvPr id="31" name="Picture 2">
            <a:extLst>
              <a:ext uri="{FF2B5EF4-FFF2-40B4-BE49-F238E27FC236}">
                <a16:creationId xmlns:a16="http://schemas.microsoft.com/office/drawing/2014/main" id="{28FC68F0-DBF7-3CC5-2D33-DBEA6DC9D9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1887" y="6320612"/>
            <a:ext cx="1036142" cy="48815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a:extLst>
              <a:ext uri="{FF2B5EF4-FFF2-40B4-BE49-F238E27FC236}">
                <a16:creationId xmlns:a16="http://schemas.microsoft.com/office/drawing/2014/main" id="{52F2E094-58FC-E296-7071-B6C089BE243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5682" y="6291562"/>
            <a:ext cx="1682909" cy="482960"/>
          </a:xfrm>
          <a:prstGeom prst="rect">
            <a:avLst/>
          </a:prstGeom>
          <a:noFill/>
          <a:extLst>
            <a:ext uri="{909E8E84-426E-40DD-AFC4-6F175D3DCCD1}">
              <a14:hiddenFill xmlns:a14="http://schemas.microsoft.com/office/drawing/2010/main">
                <a:solidFill>
                  <a:srgbClr val="FFFFFF"/>
                </a:solidFill>
              </a14:hiddenFill>
            </a:ext>
          </a:extLst>
        </p:spPr>
      </p:pic>
      <p:sp>
        <p:nvSpPr>
          <p:cNvPr id="57" name="Tekstiruutu 56">
            <a:extLst>
              <a:ext uri="{FF2B5EF4-FFF2-40B4-BE49-F238E27FC236}">
                <a16:creationId xmlns:a16="http://schemas.microsoft.com/office/drawing/2014/main" id="{39D79259-A05B-E11E-4A4A-E89329199CCB}"/>
              </a:ext>
            </a:extLst>
          </p:cNvPr>
          <p:cNvSpPr txBox="1"/>
          <p:nvPr/>
        </p:nvSpPr>
        <p:spPr>
          <a:xfrm>
            <a:off x="6438900" y="1251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a:solidFill>
                  <a:srgbClr val="34B98B"/>
                </a:solidFill>
                <a:latin typeface="Verdana"/>
              </a:rPr>
              <a:t>HUOMIOITA</a:t>
            </a:r>
            <a:endParaRPr lang="fi-FI"/>
          </a:p>
        </p:txBody>
      </p:sp>
      <p:sp>
        <p:nvSpPr>
          <p:cNvPr id="74" name="Rectangle 27">
            <a:extLst>
              <a:ext uri="{FF2B5EF4-FFF2-40B4-BE49-F238E27FC236}">
                <a16:creationId xmlns:a16="http://schemas.microsoft.com/office/drawing/2014/main" id="{92D306D7-2011-64DC-1EAF-09A1AFB8FC2E}"/>
              </a:ext>
            </a:extLst>
          </p:cNvPr>
          <p:cNvSpPr/>
          <p:nvPr/>
        </p:nvSpPr>
        <p:spPr>
          <a:xfrm>
            <a:off x="9607662" y="200432"/>
            <a:ext cx="2536467"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u="none" strike="noStrike" kern="1200" cap="none" spc="0" normalizeH="0" baseline="0" noProof="0" dirty="0">
                <a:ln>
                  <a:noFill/>
                </a:ln>
                <a:solidFill>
                  <a:schemeClr val="accent6"/>
                </a:solidFill>
                <a:effectLst/>
                <a:uLnTx/>
                <a:uFillTx/>
                <a:latin typeface="Verdana"/>
                <a:ea typeface="+mn-ea"/>
                <a:cs typeface="+mn-cs"/>
              </a:rPr>
              <a:t>KIRJASTO JA VASTUUHENKILÖT</a:t>
            </a:r>
          </a:p>
        </p:txBody>
      </p:sp>
    </p:spTree>
    <p:extLst>
      <p:ext uri="{BB962C8B-B14F-4D97-AF65-F5344CB8AC3E}">
        <p14:creationId xmlns:p14="http://schemas.microsoft.com/office/powerpoint/2010/main" val="1212532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30"/>
            <a:ext cx="10800000" cy="462898"/>
          </a:xfrm>
        </p:spPr>
        <p:txBody>
          <a:bodyPr/>
          <a:lstStyle/>
          <a:p>
            <a:r>
              <a:rPr lang="fi-FI" sz="2000" b="0">
                <a:solidFill>
                  <a:schemeClr val="accent6"/>
                </a:solidFill>
              </a:rPr>
              <a:t>KIRJASTON KESTÄVYYSLUPAUS JA TOIMENPITEET</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145899" y="2145575"/>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1" y="1768950"/>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2"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0" y="127652"/>
            <a:ext cx="20244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7FC200"/>
                </a:solidFill>
                <a:effectLst/>
                <a:uLnTx/>
                <a:uFillTx/>
                <a:latin typeface="Verdana"/>
                <a:ea typeface="+mn-ea"/>
                <a:cs typeface="+mn-cs"/>
              </a:rPr>
              <a:t>KESTÄVYYSLUPAUS </a:t>
            </a:r>
          </a:p>
        </p:txBody>
      </p:sp>
      <p:sp>
        <p:nvSpPr>
          <p:cNvPr id="30" name="Rectangle 29">
            <a:extLst>
              <a:ext uri="{FF2B5EF4-FFF2-40B4-BE49-F238E27FC236}">
                <a16:creationId xmlns:a16="http://schemas.microsoft.com/office/drawing/2014/main" id="{F2D854E2-EF8B-0366-45FC-9FC0E5580F77}"/>
              </a:ext>
            </a:extLst>
          </p:cNvPr>
          <p:cNvSpPr/>
          <p:nvPr/>
        </p:nvSpPr>
        <p:spPr>
          <a:xfrm>
            <a:off x="92431"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Verdana"/>
                <a:ea typeface="Verdana"/>
              </a:rPr>
              <a:t>Kirjasto toimii kaikkien lukutaidon ja aktiivisen kansalaisuuden tukena</a:t>
            </a:r>
            <a:endParaRPr lang="fi-FI" sz="1600" b="1" i="0" u="none" strike="noStrike" kern="1200" cap="none" spc="0" normalizeH="0" baseline="0" noProof="0" dirty="0">
              <a:ln>
                <a:noFill/>
              </a:ln>
              <a:solidFill>
                <a:prstClr val="black"/>
              </a:solidFill>
              <a:effectLst/>
              <a:uLnTx/>
              <a:uFillTx/>
              <a:latin typeface="Verdana"/>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2"/>
            <a:ext cx="3017591" cy="1108754"/>
          </a:xfrm>
          <a:prstGeom prst="rect">
            <a:avLst/>
          </a:prstGeom>
          <a:ln w="38100">
            <a:solidFill>
              <a:schemeClr val="accent4"/>
            </a:solidFill>
          </a:ln>
        </p:spPr>
        <p:txBody>
          <a:bodyPr vert="horz" lIns="0" tIns="0" rIns="0" bIns="0" rtlCol="0" anchor="t">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dirty="0">
                <a:ln>
                  <a:noFill/>
                </a:ln>
                <a:solidFill>
                  <a:srgbClr val="000000"/>
                </a:solidFill>
                <a:effectLst/>
                <a:uLnTx/>
                <a:uFillTx/>
                <a:latin typeface="Verdana"/>
                <a:ea typeface="+mn-ea"/>
                <a:cs typeface="+mn-cs"/>
              </a:rPr>
              <a:t> </a:t>
            </a:r>
            <a:endParaRPr lang="fi-FI" sz="1400" b="0" i="0" u="none" strike="noStrike" kern="1200" cap="none" spc="0" normalizeH="0" baseline="0" noProof="0">
              <a:ln>
                <a:noFill/>
              </a:ln>
              <a:solidFill>
                <a:srgbClr val="34B98B"/>
              </a:solidFill>
              <a:effectLst/>
              <a:uLnTx/>
              <a:uFillTx/>
              <a:latin typeface="Verdana"/>
              <a:ea typeface="Verdana"/>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822616" y="2455742"/>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6" y="2726201"/>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2" name="TextBox 41">
            <a:extLst>
              <a:ext uri="{FF2B5EF4-FFF2-40B4-BE49-F238E27FC236}">
                <a16:creationId xmlns:a16="http://schemas.microsoft.com/office/drawing/2014/main" id="{7FE77C2E-3F5D-8AD7-8DFF-76CBCD817339}"/>
              </a:ext>
            </a:extLst>
          </p:cNvPr>
          <p:cNvSpPr txBox="1"/>
          <p:nvPr/>
        </p:nvSpPr>
        <p:spPr>
          <a:xfrm>
            <a:off x="145899" y="175951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TOIMENPIDE</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1"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899" y="4419675"/>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5" y="2264010"/>
            <a:ext cx="198661" cy="340562"/>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4" cy="407734"/>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7" y="2415400"/>
            <a:ext cx="164606"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7" y="2845337"/>
            <a:ext cx="164606"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89" y="2537453"/>
            <a:ext cx="164606"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5" y="2787252"/>
            <a:ext cx="164606"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5" y="3068609"/>
            <a:ext cx="164606"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7" y="1809469"/>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VAIKUTUS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59" y="179976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AJOITUS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5" y="3807683"/>
            <a:ext cx="407734" cy="407734"/>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4"/>
            <a:ext cx="164606"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1"/>
            <a:ext cx="164606"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86699" y="4950370"/>
            <a:ext cx="407734" cy="407734"/>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34321" y="4675531"/>
            <a:ext cx="164606"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34321" y="5105468"/>
            <a:ext cx="164606"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4" y="3514251"/>
            <a:ext cx="198661" cy="340562"/>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56847" y="4590601"/>
            <a:ext cx="198661" cy="340562"/>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6" y="1766013"/>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74163" y="178044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MITTARI</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702751" y="401988"/>
            <a:ext cx="2328192" cy="1108754"/>
          </a:xfrm>
          <a:prstGeom prst="rect">
            <a:avLst/>
          </a:prstGeom>
          <a:ln w="3175">
            <a:solidFill>
              <a:schemeClr val="accent4"/>
            </a:solidFill>
          </a:ln>
        </p:spPr>
        <p:txBody>
          <a:bodyPr vert="horz" lIns="0" tIns="0" rIns="0" bIns="0" rtlCol="0">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Verdana"/>
                <a:ea typeface="+mn-ea"/>
                <a:cs typeface="+mn-cs"/>
              </a:rPr>
              <a:t> </a:t>
            </a:r>
            <a:endParaRPr kumimoji="0" lang="fi-FI" sz="1400" b="0" i="0" u="none" strike="noStrike" kern="1200" cap="none" spc="0" normalizeH="0" baseline="0" noProof="0">
              <a:ln>
                <a:noFill/>
              </a:ln>
              <a:solidFill>
                <a:srgbClr val="34B98B"/>
              </a:solidFill>
              <a:effectLst/>
              <a:uLnTx/>
              <a:uFillTx/>
              <a:latin typeface="Verdana"/>
              <a:ea typeface="+mn-ea"/>
              <a:cs typeface="+mn-cs"/>
            </a:endParaRPr>
          </a:p>
        </p:txBody>
      </p:sp>
      <p:sp>
        <p:nvSpPr>
          <p:cNvPr id="12" name="TextBox 11">
            <a:extLst>
              <a:ext uri="{FF2B5EF4-FFF2-40B4-BE49-F238E27FC236}">
                <a16:creationId xmlns:a16="http://schemas.microsoft.com/office/drawing/2014/main" id="{D09A51C9-1E26-9427-9514-7787B90C5B16}"/>
              </a:ext>
            </a:extLst>
          </p:cNvPr>
          <p:cNvSpPr txBox="1"/>
          <p:nvPr/>
        </p:nvSpPr>
        <p:spPr>
          <a:xfrm>
            <a:off x="9702751" y="400517"/>
            <a:ext cx="18308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Taivassalon kirjasto</a:t>
            </a:r>
          </a:p>
        </p:txBody>
      </p:sp>
      <p:sp>
        <p:nvSpPr>
          <p:cNvPr id="13" name="TextBox 12">
            <a:extLst>
              <a:ext uri="{FF2B5EF4-FFF2-40B4-BE49-F238E27FC236}">
                <a16:creationId xmlns:a16="http://schemas.microsoft.com/office/drawing/2014/main" id="{D212F96F-0341-EFE1-4051-C98D02CFD37C}"/>
              </a:ext>
            </a:extLst>
          </p:cNvPr>
          <p:cNvSpPr txBox="1"/>
          <p:nvPr/>
        </p:nvSpPr>
        <p:spPr>
          <a:xfrm>
            <a:off x="128842" y="2197365"/>
            <a:ext cx="58371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Kehitetään kirjaston palveluita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Järjestetään mediataitokoulutuksia kaikenikäisille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Järjestetään digiopastusta kaikenikäisille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Järjestetään lukutaitoa ja aktiivista kansalaisuutta ylläpitäviä tapahtumia</a:t>
            </a:r>
          </a:p>
        </p:txBody>
      </p:sp>
      <p:sp>
        <p:nvSpPr>
          <p:cNvPr id="14" name="TextBox 13">
            <a:extLst>
              <a:ext uri="{FF2B5EF4-FFF2-40B4-BE49-F238E27FC236}">
                <a16:creationId xmlns:a16="http://schemas.microsoft.com/office/drawing/2014/main" id="{514DD889-E066-F67A-08BA-AD7C206D0A96}"/>
              </a:ext>
            </a:extLst>
          </p:cNvPr>
          <p:cNvSpPr txBox="1"/>
          <p:nvPr/>
        </p:nvSpPr>
        <p:spPr>
          <a:xfrm>
            <a:off x="6096689" y="2167406"/>
            <a:ext cx="1878698" cy="10618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Tapahtumien määrä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Osallistujien määrä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Koulun ja kirjaston </a:t>
            </a:r>
            <a:r>
              <a:rPr kumimoji="0" lang="fi-FI" sz="105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yhteistyösuunnitel-man</a:t>
            </a: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tavoitteiden toteutuminen</a:t>
            </a:r>
          </a:p>
        </p:txBody>
      </p:sp>
      <p:sp>
        <p:nvSpPr>
          <p:cNvPr id="15" name="TextBox 14">
            <a:extLst>
              <a:ext uri="{FF2B5EF4-FFF2-40B4-BE49-F238E27FC236}">
                <a16:creationId xmlns:a16="http://schemas.microsoft.com/office/drawing/2014/main" id="{AD171C6E-51AE-8778-9084-9DB50C9F63D1}"/>
              </a:ext>
            </a:extLst>
          </p:cNvPr>
          <p:cNvSpPr txBox="1"/>
          <p:nvPr/>
        </p:nvSpPr>
        <p:spPr>
          <a:xfrm>
            <a:off x="134580" y="3401216"/>
            <a:ext cx="58371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Ylläpidetään ajantasaisia ja monipuolisia kokoelmia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Ylläpidetään ajantasaisia ja monipuolisia kokoelmia, ja poistetaan erityisesti vanhentunutta tietoa ja painoksia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Hankitaan aineistoa kaikenlaisille lukijoille, useammilla kielillä</a:t>
            </a:r>
          </a:p>
        </p:txBody>
      </p:sp>
      <p:sp>
        <p:nvSpPr>
          <p:cNvPr id="16" name="TextBox 15">
            <a:extLst>
              <a:ext uri="{FF2B5EF4-FFF2-40B4-BE49-F238E27FC236}">
                <a16:creationId xmlns:a16="http://schemas.microsoft.com/office/drawing/2014/main" id="{5C1B0F44-9B4D-7EDA-920D-5954ABB1FC6A}"/>
              </a:ext>
            </a:extLst>
          </p:cNvPr>
          <p:cNvSpPr txBox="1"/>
          <p:nvPr/>
        </p:nvSpPr>
        <p:spPr>
          <a:xfrm>
            <a:off x="6096689" y="3309300"/>
            <a:ext cx="1878698" cy="2769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Lainausmäärät</a:t>
            </a:r>
          </a:p>
        </p:txBody>
      </p:sp>
      <p:sp>
        <p:nvSpPr>
          <p:cNvPr id="17" name="TextBox 16">
            <a:extLst>
              <a:ext uri="{FF2B5EF4-FFF2-40B4-BE49-F238E27FC236}">
                <a16:creationId xmlns:a16="http://schemas.microsoft.com/office/drawing/2014/main" id="{3219DAD5-0A2B-F16C-B35E-9F1D6ED333E6}"/>
              </a:ext>
            </a:extLst>
          </p:cNvPr>
          <p:cNvSpPr txBox="1"/>
          <p:nvPr/>
        </p:nvSpPr>
        <p:spPr>
          <a:xfrm>
            <a:off x="152178" y="4562024"/>
            <a:ext cx="5837199" cy="101566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Verdana"/>
                <a:ea typeface="Verdana"/>
              </a:rPr>
              <a:t>Kehitetään kirjaston viestintää</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i-FI" sz="1200">
                <a:solidFill>
                  <a:prstClr val="black"/>
                </a:solidFill>
                <a:latin typeface="Verdana"/>
                <a:ea typeface="Verdana"/>
              </a:rPr>
              <a:t>Tuodaan</a:t>
            </a:r>
            <a:r>
              <a:rPr kumimoji="0" lang="fi-FI" sz="1200" b="0" i="0" u="none" strike="noStrike" kern="1200" cap="none" spc="0" normalizeH="0" baseline="0" noProof="0">
                <a:ln>
                  <a:noFill/>
                </a:ln>
                <a:solidFill>
                  <a:prstClr val="black"/>
                </a:solidFill>
                <a:effectLst/>
                <a:uLnTx/>
                <a:uFillTx/>
                <a:latin typeface="Verdana"/>
                <a:ea typeface="Verdana"/>
              </a:rPr>
              <a:t> esille monipuolisesti erilaista kirjallisuutta</a:t>
            </a:r>
            <a:endParaRPr lang="fi-FI" sz="1200" b="0" i="0" u="none" strike="noStrike" kern="1200" cap="none" spc="0" normalizeH="0" baseline="0" noProof="0">
              <a:ln>
                <a:noFill/>
              </a:ln>
              <a:solidFill>
                <a:prstClr val="black"/>
              </a:solidFill>
              <a:effectLst/>
              <a:uLnTx/>
              <a:uFillTx/>
              <a:latin typeface="Verdana"/>
              <a:ea typeface="Verdana"/>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200" b="0" i="0" u="none" strike="noStrike" kern="1200" cap="none" spc="0" normalizeH="0" baseline="0" noProof="0">
                <a:ln>
                  <a:noFill/>
                </a:ln>
                <a:solidFill>
                  <a:prstClr val="black"/>
                </a:solidFill>
                <a:effectLst/>
                <a:uLnTx/>
                <a:uFillTx/>
                <a:latin typeface="Verdana"/>
                <a:ea typeface="Verdana"/>
              </a:rPr>
              <a:t>Viestitään lukutaidon hyödyllisyydestä</a:t>
            </a:r>
            <a:endParaRPr lang="fi-FI" sz="1200" b="0" i="0" u="none" strike="noStrike" kern="1200" cap="none" spc="0" normalizeH="0" baseline="0" noProof="0">
              <a:ln>
                <a:noFill/>
              </a:ln>
              <a:solidFill>
                <a:prstClr val="black"/>
              </a:solidFill>
              <a:effectLst/>
              <a:uLnTx/>
              <a:uFillTx/>
              <a:latin typeface="Verdana"/>
              <a:ea typeface="Verdana"/>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i-FI" sz="1200">
                <a:solidFill>
                  <a:prstClr val="black"/>
                </a:solidFill>
                <a:latin typeface="Verdana"/>
                <a:ea typeface="Verdana"/>
              </a:rPr>
              <a:t>Nostetaan</a:t>
            </a:r>
            <a:r>
              <a:rPr kumimoji="0" lang="fi-FI" sz="1200" b="0" i="0" u="none" strike="noStrike" kern="1200" cap="none" spc="0" normalizeH="0" baseline="0" noProof="0">
                <a:ln>
                  <a:noFill/>
                </a:ln>
                <a:solidFill>
                  <a:prstClr val="black"/>
                </a:solidFill>
                <a:effectLst/>
                <a:uLnTx/>
                <a:uFillTx/>
                <a:latin typeface="Verdana"/>
                <a:ea typeface="Verdana"/>
              </a:rPr>
              <a:t> lukutaitotyö näkyväksi osaksi kirjaston kestävyystyötä</a:t>
            </a:r>
            <a:endParaRPr lang="fi-FI" sz="1200" b="0" i="0" u="none" strike="noStrike" kern="1200" cap="none" spc="0" normalizeH="0" baseline="0" noProof="0">
              <a:ln>
                <a:noFill/>
              </a:ln>
              <a:solidFill>
                <a:prstClr val="black"/>
              </a:solidFill>
              <a:effectLst/>
              <a:uLnTx/>
              <a:uFillTx/>
              <a:latin typeface="Verdana"/>
              <a:ea typeface="Verdana"/>
            </a:endParaRPr>
          </a:p>
          <a:p>
            <a:pPr marL="285750" indent="-285750">
              <a:buFontTx/>
              <a:buChar char="-"/>
              <a:defRPr/>
            </a:pPr>
            <a:r>
              <a:rPr kumimoji="0" lang="fi-FI" sz="1200" b="0" i="0" u="none" strike="noStrike" kern="1200" cap="none" spc="0" normalizeH="0" baseline="0" noProof="0">
                <a:ln>
                  <a:noFill/>
                </a:ln>
                <a:solidFill>
                  <a:prstClr val="black"/>
                </a:solidFill>
                <a:effectLst/>
                <a:uLnTx/>
                <a:uFillTx/>
                <a:latin typeface="Verdana"/>
                <a:ea typeface="Verdana"/>
              </a:rPr>
              <a:t>Viestitään siitä, miten kirjastot edistävät aktiivista kansalaisuutta</a:t>
            </a:r>
            <a:r>
              <a:rPr lang="fi-FI" sz="1200">
                <a:solidFill>
                  <a:prstClr val="black"/>
                </a:solidFill>
                <a:latin typeface="Verdana"/>
                <a:ea typeface="Verdana"/>
              </a:rPr>
              <a:t> </a:t>
            </a:r>
            <a:endParaRPr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18" name="TextBox 17">
            <a:extLst>
              <a:ext uri="{FF2B5EF4-FFF2-40B4-BE49-F238E27FC236}">
                <a16:creationId xmlns:a16="http://schemas.microsoft.com/office/drawing/2014/main" id="{500802AA-7412-06D3-7184-A5619C570E45}"/>
              </a:ext>
            </a:extLst>
          </p:cNvPr>
          <p:cNvSpPr txBox="1"/>
          <p:nvPr/>
        </p:nvSpPr>
        <p:spPr>
          <a:xfrm>
            <a:off x="6101832" y="4432328"/>
            <a:ext cx="1878698"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Sometykkäysten määrä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6" name="TextBox 5">
            <a:extLst>
              <a:ext uri="{FF2B5EF4-FFF2-40B4-BE49-F238E27FC236}">
                <a16:creationId xmlns:a16="http://schemas.microsoft.com/office/drawing/2014/main" id="{D95AC5A9-45BB-C62A-5C0F-7E4D411ED3FF}"/>
              </a:ext>
            </a:extLst>
          </p:cNvPr>
          <p:cNvSpPr txBox="1"/>
          <p:nvPr/>
        </p:nvSpPr>
        <p:spPr>
          <a:xfrm>
            <a:off x="9798602" y="2180445"/>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89" y="2268862"/>
            <a:ext cx="164606"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835163" y="359321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119900"/>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3" y="3863676"/>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6" y="3674928"/>
            <a:ext cx="164606"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2" y="3924727"/>
            <a:ext cx="164606"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2" y="4206084"/>
            <a:ext cx="164606"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811149" y="3317920"/>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6" y="3406337"/>
            <a:ext cx="164606" cy="170703"/>
          </a:xfrm>
          <a:prstGeom prst="rect">
            <a:avLst/>
          </a:prstGeom>
        </p:spPr>
      </p:pic>
      <p:sp>
        <p:nvSpPr>
          <p:cNvPr id="32" name="TextBox 31">
            <a:extLst>
              <a:ext uri="{FF2B5EF4-FFF2-40B4-BE49-F238E27FC236}">
                <a16:creationId xmlns:a16="http://schemas.microsoft.com/office/drawing/2014/main" id="{C7D0ABA7-23DD-A30F-6373-546C0F6B8CA2}"/>
              </a:ext>
            </a:extLst>
          </p:cNvPr>
          <p:cNvSpPr txBox="1"/>
          <p:nvPr/>
        </p:nvSpPr>
        <p:spPr>
          <a:xfrm>
            <a:off x="9844363" y="4777023"/>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3" name="TextBox 32">
            <a:extLst>
              <a:ext uri="{FF2B5EF4-FFF2-40B4-BE49-F238E27FC236}">
                <a16:creationId xmlns:a16="http://schemas.microsoft.com/office/drawing/2014/main" id="{48EF9B44-5160-DDE2-1F03-27D7B0948658}"/>
              </a:ext>
            </a:extLst>
          </p:cNvPr>
          <p:cNvSpPr txBox="1"/>
          <p:nvPr/>
        </p:nvSpPr>
        <p:spPr>
          <a:xfrm>
            <a:off x="9844363" y="5303706"/>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4" name="TextBox 33">
            <a:extLst>
              <a:ext uri="{FF2B5EF4-FFF2-40B4-BE49-F238E27FC236}">
                <a16:creationId xmlns:a16="http://schemas.microsoft.com/office/drawing/2014/main" id="{2FF39672-D3AA-832C-8354-8EB7127BA6AC}"/>
              </a:ext>
            </a:extLst>
          </p:cNvPr>
          <p:cNvSpPr txBox="1"/>
          <p:nvPr/>
        </p:nvSpPr>
        <p:spPr>
          <a:xfrm>
            <a:off x="9844363" y="5047482"/>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35" name="Picture 34">
            <a:extLst>
              <a:ext uri="{FF2B5EF4-FFF2-40B4-BE49-F238E27FC236}">
                <a16:creationId xmlns:a16="http://schemas.microsoft.com/office/drawing/2014/main" id="{AE1EC90C-E9FE-1496-3EC4-8DFFB218B122}"/>
              </a:ext>
            </a:extLst>
          </p:cNvPr>
          <p:cNvPicPr>
            <a:picLocks noChangeAspect="1"/>
          </p:cNvPicPr>
          <p:nvPr/>
        </p:nvPicPr>
        <p:blipFill>
          <a:blip r:embed="rId4"/>
          <a:stretch>
            <a:fillRect/>
          </a:stretch>
        </p:blipFill>
        <p:spPr>
          <a:xfrm>
            <a:off x="9679436" y="4858734"/>
            <a:ext cx="164606" cy="170703"/>
          </a:xfrm>
          <a:prstGeom prst="rect">
            <a:avLst/>
          </a:prstGeom>
        </p:spPr>
      </p:pic>
      <p:pic>
        <p:nvPicPr>
          <p:cNvPr id="36" name="Picture 35">
            <a:extLst>
              <a:ext uri="{FF2B5EF4-FFF2-40B4-BE49-F238E27FC236}">
                <a16:creationId xmlns:a16="http://schemas.microsoft.com/office/drawing/2014/main" id="{2D0B382F-4E86-AE01-A0F0-69F2CCE45850}"/>
              </a:ext>
            </a:extLst>
          </p:cNvPr>
          <p:cNvPicPr>
            <a:picLocks noChangeAspect="1"/>
          </p:cNvPicPr>
          <p:nvPr/>
        </p:nvPicPr>
        <p:blipFill>
          <a:blip r:embed="rId4"/>
          <a:stretch>
            <a:fillRect/>
          </a:stretch>
        </p:blipFill>
        <p:spPr>
          <a:xfrm>
            <a:off x="9683492" y="5108533"/>
            <a:ext cx="164606" cy="170703"/>
          </a:xfrm>
          <a:prstGeom prst="rect">
            <a:avLst/>
          </a:prstGeom>
        </p:spPr>
      </p:pic>
      <p:pic>
        <p:nvPicPr>
          <p:cNvPr id="37" name="Picture 36">
            <a:extLst>
              <a:ext uri="{FF2B5EF4-FFF2-40B4-BE49-F238E27FC236}">
                <a16:creationId xmlns:a16="http://schemas.microsoft.com/office/drawing/2014/main" id="{1F2B6F7F-91ED-24AD-7B4B-DA1E84652DB4}"/>
              </a:ext>
            </a:extLst>
          </p:cNvPr>
          <p:cNvPicPr>
            <a:picLocks noChangeAspect="1"/>
          </p:cNvPicPr>
          <p:nvPr/>
        </p:nvPicPr>
        <p:blipFill>
          <a:blip r:embed="rId4"/>
          <a:stretch>
            <a:fillRect/>
          </a:stretch>
        </p:blipFill>
        <p:spPr>
          <a:xfrm>
            <a:off x="9683492" y="5389890"/>
            <a:ext cx="164606" cy="170703"/>
          </a:xfrm>
          <a:prstGeom prst="rect">
            <a:avLst/>
          </a:prstGeom>
        </p:spPr>
      </p:pic>
      <p:sp>
        <p:nvSpPr>
          <p:cNvPr id="43" name="TextBox 42">
            <a:extLst>
              <a:ext uri="{FF2B5EF4-FFF2-40B4-BE49-F238E27FC236}">
                <a16:creationId xmlns:a16="http://schemas.microsoft.com/office/drawing/2014/main" id="{1F4B0583-E81B-6D76-94EA-697D173A23F9}"/>
              </a:ext>
            </a:extLst>
          </p:cNvPr>
          <p:cNvSpPr txBox="1"/>
          <p:nvPr/>
        </p:nvSpPr>
        <p:spPr>
          <a:xfrm>
            <a:off x="9820349" y="450172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45" name="Picture 44">
            <a:extLst>
              <a:ext uri="{FF2B5EF4-FFF2-40B4-BE49-F238E27FC236}">
                <a16:creationId xmlns:a16="http://schemas.microsoft.com/office/drawing/2014/main" id="{46BAD969-D717-888D-A2A2-353CD9D72920}"/>
              </a:ext>
            </a:extLst>
          </p:cNvPr>
          <p:cNvPicPr>
            <a:picLocks noChangeAspect="1"/>
          </p:cNvPicPr>
          <p:nvPr/>
        </p:nvPicPr>
        <p:blipFill>
          <a:blip r:embed="rId4"/>
          <a:stretch>
            <a:fillRect/>
          </a:stretch>
        </p:blipFill>
        <p:spPr>
          <a:xfrm>
            <a:off x="9679436" y="4590143"/>
            <a:ext cx="164606" cy="170703"/>
          </a:xfrm>
          <a:prstGeom prst="rect">
            <a:avLst/>
          </a:prstGeom>
        </p:spPr>
      </p:pic>
      <p:pic>
        <p:nvPicPr>
          <p:cNvPr id="49" name="Graphic 48" descr="Checkmark with solid fill">
            <a:extLst>
              <a:ext uri="{FF2B5EF4-FFF2-40B4-BE49-F238E27FC236}">
                <a16:creationId xmlns:a16="http://schemas.microsoft.com/office/drawing/2014/main" id="{BFB89D68-68C0-64E7-D209-59F4BB5EC4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13095" y="2729826"/>
            <a:ext cx="341586" cy="341586"/>
          </a:xfrm>
          <a:prstGeom prst="rect">
            <a:avLst/>
          </a:prstGeom>
        </p:spPr>
      </p:pic>
      <p:pic>
        <p:nvPicPr>
          <p:cNvPr id="66" name="Picture 65">
            <a:extLst>
              <a:ext uri="{FF2B5EF4-FFF2-40B4-BE49-F238E27FC236}">
                <a16:creationId xmlns:a16="http://schemas.microsoft.com/office/drawing/2014/main" id="{E8D1621A-67FF-4302-7823-35CB79B88EC7}"/>
              </a:ext>
            </a:extLst>
          </p:cNvPr>
          <p:cNvPicPr>
            <a:picLocks noChangeAspect="1"/>
          </p:cNvPicPr>
          <p:nvPr/>
        </p:nvPicPr>
        <p:blipFill>
          <a:blip r:embed="rId7"/>
          <a:stretch>
            <a:fillRect/>
          </a:stretch>
        </p:blipFill>
        <p:spPr>
          <a:xfrm>
            <a:off x="10103939" y="6099896"/>
            <a:ext cx="1942600" cy="673465"/>
          </a:xfrm>
          <a:prstGeom prst="rect">
            <a:avLst/>
          </a:prstGeom>
        </p:spPr>
      </p:pic>
      <p:pic>
        <p:nvPicPr>
          <p:cNvPr id="67" name="Graphic 48" descr="Checkmark with solid fill">
            <a:extLst>
              <a:ext uri="{FF2B5EF4-FFF2-40B4-BE49-F238E27FC236}">
                <a16:creationId xmlns:a16="http://schemas.microsoft.com/office/drawing/2014/main" id="{3BE583F6-04E1-4DF9-A656-4CCDEB9D7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61032" y="3822234"/>
            <a:ext cx="341586" cy="341586"/>
          </a:xfrm>
          <a:prstGeom prst="rect">
            <a:avLst/>
          </a:prstGeom>
        </p:spPr>
      </p:pic>
      <p:pic>
        <p:nvPicPr>
          <p:cNvPr id="68" name="Graphic 48" descr="Checkmark with solid fill">
            <a:extLst>
              <a:ext uri="{FF2B5EF4-FFF2-40B4-BE49-F238E27FC236}">
                <a16:creationId xmlns:a16="http://schemas.microsoft.com/office/drawing/2014/main" id="{8D918EB8-BB50-4C06-B536-4948D8ECB9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9108" y="4983444"/>
            <a:ext cx="341586" cy="341586"/>
          </a:xfrm>
          <a:prstGeom prst="rect">
            <a:avLst/>
          </a:prstGeom>
        </p:spPr>
      </p:pic>
      <p:pic>
        <p:nvPicPr>
          <p:cNvPr id="69" name="Graphic 48" descr="Checkmark with solid fill">
            <a:extLst>
              <a:ext uri="{FF2B5EF4-FFF2-40B4-BE49-F238E27FC236}">
                <a16:creationId xmlns:a16="http://schemas.microsoft.com/office/drawing/2014/main" id="{E23D5C87-C987-48B4-99AF-CD5FE49CF6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21417" y="2145575"/>
            <a:ext cx="341586" cy="341586"/>
          </a:xfrm>
          <a:prstGeom prst="rect">
            <a:avLst/>
          </a:prstGeom>
        </p:spPr>
      </p:pic>
      <p:pic>
        <p:nvPicPr>
          <p:cNvPr id="70" name="Graphic 48" descr="Checkmark with solid fill">
            <a:extLst>
              <a:ext uri="{FF2B5EF4-FFF2-40B4-BE49-F238E27FC236}">
                <a16:creationId xmlns:a16="http://schemas.microsoft.com/office/drawing/2014/main" id="{778C369B-B191-40E0-8F4B-5FCC78E826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4426" y="3300288"/>
            <a:ext cx="341586" cy="341586"/>
          </a:xfrm>
          <a:prstGeom prst="rect">
            <a:avLst/>
          </a:prstGeom>
        </p:spPr>
      </p:pic>
      <p:pic>
        <p:nvPicPr>
          <p:cNvPr id="71" name="Graphic 48" descr="Checkmark with solid fill">
            <a:extLst>
              <a:ext uri="{FF2B5EF4-FFF2-40B4-BE49-F238E27FC236}">
                <a16:creationId xmlns:a16="http://schemas.microsoft.com/office/drawing/2014/main" id="{4C543DC5-FAEB-4BFC-ADDC-29E64C73C8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49556" y="4977854"/>
            <a:ext cx="341586" cy="341586"/>
          </a:xfrm>
          <a:prstGeom prst="rect">
            <a:avLst/>
          </a:prstGeom>
        </p:spPr>
      </p:pic>
      <p:pic>
        <p:nvPicPr>
          <p:cNvPr id="11" name="Picture 2">
            <a:extLst>
              <a:ext uri="{FF2B5EF4-FFF2-40B4-BE49-F238E27FC236}">
                <a16:creationId xmlns:a16="http://schemas.microsoft.com/office/drawing/2014/main" id="{6C4DC045-1E9B-0A54-29DB-AAD2A45EF9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1887" y="6320612"/>
            <a:ext cx="1036142" cy="48815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a:extLst>
              <a:ext uri="{FF2B5EF4-FFF2-40B4-BE49-F238E27FC236}">
                <a16:creationId xmlns:a16="http://schemas.microsoft.com/office/drawing/2014/main" id="{FCDDFFB6-72CA-58DF-49AF-5B9D4A223A8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5682" y="6291562"/>
            <a:ext cx="1682909" cy="482960"/>
          </a:xfrm>
          <a:prstGeom prst="rect">
            <a:avLst/>
          </a:prstGeom>
          <a:noFill/>
          <a:extLst>
            <a:ext uri="{909E8E84-426E-40DD-AFC4-6F175D3DCCD1}">
              <a14:hiddenFill xmlns:a14="http://schemas.microsoft.com/office/drawing/2010/main">
                <a:solidFill>
                  <a:srgbClr val="FFFFFF"/>
                </a:solidFill>
              </a14:hiddenFill>
            </a:ext>
          </a:extLst>
        </p:spPr>
      </p:pic>
      <p:sp>
        <p:nvSpPr>
          <p:cNvPr id="57" name="Tekstiruutu 56">
            <a:extLst>
              <a:ext uri="{FF2B5EF4-FFF2-40B4-BE49-F238E27FC236}">
                <a16:creationId xmlns:a16="http://schemas.microsoft.com/office/drawing/2014/main" id="{980C59FC-1A54-57A9-6F36-A00C0E87C9D4}"/>
              </a:ext>
            </a:extLst>
          </p:cNvPr>
          <p:cNvSpPr txBox="1"/>
          <p:nvPr/>
        </p:nvSpPr>
        <p:spPr>
          <a:xfrm>
            <a:off x="6438900" y="1251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a:solidFill>
                  <a:srgbClr val="34B98B"/>
                </a:solidFill>
                <a:latin typeface="Verdana"/>
              </a:rPr>
              <a:t>HUOMIOITA</a:t>
            </a:r>
            <a:endParaRPr lang="fi-FI"/>
          </a:p>
        </p:txBody>
      </p:sp>
      <p:sp>
        <p:nvSpPr>
          <p:cNvPr id="72" name="Rectangle 27">
            <a:extLst>
              <a:ext uri="{FF2B5EF4-FFF2-40B4-BE49-F238E27FC236}">
                <a16:creationId xmlns:a16="http://schemas.microsoft.com/office/drawing/2014/main" id="{92D306D7-2011-64DC-1EAF-09A1AFB8FC2E}"/>
              </a:ext>
            </a:extLst>
          </p:cNvPr>
          <p:cNvSpPr/>
          <p:nvPr/>
        </p:nvSpPr>
        <p:spPr>
          <a:xfrm>
            <a:off x="9607662" y="200432"/>
            <a:ext cx="2536467"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u="none" strike="noStrike" kern="1200" cap="none" spc="0" normalizeH="0" baseline="0" noProof="0" dirty="0">
                <a:ln>
                  <a:noFill/>
                </a:ln>
                <a:solidFill>
                  <a:schemeClr val="accent6"/>
                </a:solidFill>
                <a:effectLst/>
                <a:uLnTx/>
                <a:uFillTx/>
                <a:latin typeface="Verdana"/>
                <a:ea typeface="+mn-ea"/>
                <a:cs typeface="+mn-cs"/>
              </a:rPr>
              <a:t>KIRJASTO JA VASTUUHENKILÖT</a:t>
            </a:r>
          </a:p>
        </p:txBody>
      </p:sp>
    </p:spTree>
    <p:extLst>
      <p:ext uri="{BB962C8B-B14F-4D97-AF65-F5344CB8AC3E}">
        <p14:creationId xmlns:p14="http://schemas.microsoft.com/office/powerpoint/2010/main" val="1417844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30"/>
            <a:ext cx="10800000" cy="462898"/>
          </a:xfrm>
        </p:spPr>
        <p:txBody>
          <a:bodyPr/>
          <a:lstStyle/>
          <a:p>
            <a:r>
              <a:rPr lang="fi-FI" sz="2000" b="0">
                <a:solidFill>
                  <a:schemeClr val="accent6"/>
                </a:solidFill>
              </a:rPr>
              <a:t>KIRJASTON KESTÄVYYSLUPAUS JA TOIMENPITEET</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1"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1" y="1768950"/>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2"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0" y="127652"/>
            <a:ext cx="20244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7FC200"/>
                </a:solidFill>
                <a:effectLst/>
                <a:uLnTx/>
                <a:uFillTx/>
                <a:latin typeface="Verdana"/>
                <a:ea typeface="+mn-ea"/>
                <a:cs typeface="+mn-cs"/>
              </a:rPr>
              <a:t>KESTÄVYYSLUPAUS </a:t>
            </a:r>
          </a:p>
        </p:txBody>
      </p:sp>
      <p:sp>
        <p:nvSpPr>
          <p:cNvPr id="30" name="Rectangle 29">
            <a:extLst>
              <a:ext uri="{FF2B5EF4-FFF2-40B4-BE49-F238E27FC236}">
                <a16:creationId xmlns:a16="http://schemas.microsoft.com/office/drawing/2014/main" id="{F2D854E2-EF8B-0366-45FC-9FC0E5580F77}"/>
              </a:ext>
            </a:extLst>
          </p:cNvPr>
          <p:cNvSpPr/>
          <p:nvPr/>
        </p:nvSpPr>
        <p:spPr>
          <a:xfrm>
            <a:off x="92431"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Verdana"/>
                <a:ea typeface="Verdana"/>
              </a:rPr>
              <a:t>Kirjasto toimii yhdenvertaisuuden turvasatamana </a:t>
            </a:r>
            <a:endParaRPr lang="fi-FI" sz="1600" b="1" i="0" u="none" strike="noStrike" kern="1200" cap="none" spc="0" normalizeH="0" baseline="0" noProof="0" dirty="0">
              <a:ln>
                <a:noFill/>
              </a:ln>
              <a:solidFill>
                <a:prstClr val="black"/>
              </a:solidFill>
              <a:effectLst/>
              <a:uLnTx/>
              <a:uFillTx/>
              <a:latin typeface="Verdana"/>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2"/>
            <a:ext cx="3017591" cy="1108754"/>
          </a:xfrm>
          <a:prstGeom prst="rect">
            <a:avLst/>
          </a:prstGeom>
          <a:ln w="38100">
            <a:solidFill>
              <a:schemeClr val="accent4"/>
            </a:solidFill>
          </a:ln>
        </p:spPr>
        <p:txBody>
          <a:bodyPr vert="horz" lIns="0" tIns="0" rIns="0" bIns="0" rtlCol="0" anchor="t">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dirty="0">
                <a:ln>
                  <a:noFill/>
                </a:ln>
                <a:solidFill>
                  <a:srgbClr val="000000"/>
                </a:solidFill>
                <a:effectLst/>
                <a:uLnTx/>
                <a:uFillTx/>
                <a:latin typeface="Verdana"/>
                <a:ea typeface="+mn-ea"/>
                <a:cs typeface="+mn-cs"/>
              </a:rPr>
              <a:t> </a:t>
            </a:r>
            <a:endParaRPr lang="fi-FI" sz="1400" b="0" i="0" u="none" strike="noStrike" kern="1200" cap="none" spc="0" normalizeH="0" baseline="0" noProof="0">
              <a:ln>
                <a:noFill/>
              </a:ln>
              <a:solidFill>
                <a:srgbClr val="34B98B"/>
              </a:solidFill>
              <a:effectLst/>
              <a:uLnTx/>
              <a:uFillTx/>
              <a:latin typeface="Verdana"/>
              <a:ea typeface="Verdana"/>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822616" y="2455742"/>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6" y="2726201"/>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2" name="TextBox 41">
            <a:extLst>
              <a:ext uri="{FF2B5EF4-FFF2-40B4-BE49-F238E27FC236}">
                <a16:creationId xmlns:a16="http://schemas.microsoft.com/office/drawing/2014/main" id="{7FE77C2E-3F5D-8AD7-8DFF-76CBCD817339}"/>
              </a:ext>
            </a:extLst>
          </p:cNvPr>
          <p:cNvSpPr txBox="1"/>
          <p:nvPr/>
        </p:nvSpPr>
        <p:spPr>
          <a:xfrm>
            <a:off x="145899" y="175951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TOIMENPIDE</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1"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899" y="4419675"/>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5" y="2264010"/>
            <a:ext cx="198661" cy="340562"/>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4" cy="407734"/>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7" y="2415400"/>
            <a:ext cx="164606"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7" y="2845337"/>
            <a:ext cx="164606"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89" y="2537453"/>
            <a:ext cx="164606"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5" y="2787252"/>
            <a:ext cx="164606"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5" y="3068609"/>
            <a:ext cx="164606"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7" y="1809469"/>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VAIKUTUS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59" y="179976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AJOITUS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5" y="3807683"/>
            <a:ext cx="407734" cy="407734"/>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4"/>
            <a:ext cx="164606"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1"/>
            <a:ext cx="164606"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86699" y="4950370"/>
            <a:ext cx="407734" cy="407734"/>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34321" y="4675531"/>
            <a:ext cx="164606"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34321" y="5105468"/>
            <a:ext cx="164606"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4" y="3514251"/>
            <a:ext cx="198661" cy="340562"/>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56847" y="4590601"/>
            <a:ext cx="198661" cy="340562"/>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6" y="1766013"/>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74163" y="178044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MITTARI</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702751" y="401988"/>
            <a:ext cx="2328192" cy="1108754"/>
          </a:xfrm>
          <a:prstGeom prst="rect">
            <a:avLst/>
          </a:prstGeom>
          <a:ln w="3175">
            <a:solidFill>
              <a:schemeClr val="accent4"/>
            </a:solidFill>
          </a:ln>
        </p:spPr>
        <p:txBody>
          <a:bodyPr vert="horz" lIns="0" tIns="0" rIns="0" bIns="0" rtlCol="0">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Verdana"/>
                <a:ea typeface="+mn-ea"/>
                <a:cs typeface="+mn-cs"/>
              </a:rPr>
              <a:t> </a:t>
            </a:r>
            <a:endParaRPr kumimoji="0" lang="fi-FI" sz="1400" b="0" i="0" u="none" strike="noStrike" kern="1200" cap="none" spc="0" normalizeH="0" baseline="0" noProof="0">
              <a:ln>
                <a:noFill/>
              </a:ln>
              <a:solidFill>
                <a:srgbClr val="34B98B"/>
              </a:solidFill>
              <a:effectLst/>
              <a:uLnTx/>
              <a:uFillTx/>
              <a:latin typeface="Verdana"/>
              <a:ea typeface="+mn-ea"/>
              <a:cs typeface="+mn-cs"/>
            </a:endParaRPr>
          </a:p>
        </p:txBody>
      </p:sp>
      <p:sp>
        <p:nvSpPr>
          <p:cNvPr id="12" name="TextBox 11">
            <a:extLst>
              <a:ext uri="{FF2B5EF4-FFF2-40B4-BE49-F238E27FC236}">
                <a16:creationId xmlns:a16="http://schemas.microsoft.com/office/drawing/2014/main" id="{D09A51C9-1E26-9427-9514-7787B90C5B16}"/>
              </a:ext>
            </a:extLst>
          </p:cNvPr>
          <p:cNvSpPr txBox="1"/>
          <p:nvPr/>
        </p:nvSpPr>
        <p:spPr>
          <a:xfrm>
            <a:off x="9681432" y="391347"/>
            <a:ext cx="18308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Taivassalon kirjasto</a:t>
            </a:r>
          </a:p>
        </p:txBody>
      </p:sp>
      <p:sp>
        <p:nvSpPr>
          <p:cNvPr id="13" name="TextBox 12">
            <a:extLst>
              <a:ext uri="{FF2B5EF4-FFF2-40B4-BE49-F238E27FC236}">
                <a16:creationId xmlns:a16="http://schemas.microsoft.com/office/drawing/2014/main" id="{D212F96F-0341-EFE1-4051-C98D02CFD37C}"/>
              </a:ext>
            </a:extLst>
          </p:cNvPr>
          <p:cNvSpPr txBox="1"/>
          <p:nvPr/>
        </p:nvSpPr>
        <p:spPr>
          <a:xfrm>
            <a:off x="63131" y="2164411"/>
            <a:ext cx="583719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Kehitetään kirjaston palveluja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Tapahtumatuotannossa huomioidaan eri ihmis- ja ikäryhmät mahdollisimman monipuolisesti</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Järjestetään yhdenvertaisuuskoulutusta </a:t>
            </a:r>
          </a:p>
        </p:txBody>
      </p:sp>
      <p:sp>
        <p:nvSpPr>
          <p:cNvPr id="14" name="TextBox 13">
            <a:extLst>
              <a:ext uri="{FF2B5EF4-FFF2-40B4-BE49-F238E27FC236}">
                <a16:creationId xmlns:a16="http://schemas.microsoft.com/office/drawing/2014/main" id="{514DD889-E066-F67A-08BA-AD7C206D0A96}"/>
              </a:ext>
            </a:extLst>
          </p:cNvPr>
          <p:cNvSpPr txBox="1"/>
          <p:nvPr/>
        </p:nvSpPr>
        <p:spPr>
          <a:xfrm>
            <a:off x="6081475" y="2168825"/>
            <a:ext cx="1878698" cy="7386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Tapahtumien määrä ja laatu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Osallistujien määrä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Asiakaspalaute</a:t>
            </a:r>
          </a:p>
        </p:txBody>
      </p:sp>
      <p:sp>
        <p:nvSpPr>
          <p:cNvPr id="15" name="TextBox 14">
            <a:extLst>
              <a:ext uri="{FF2B5EF4-FFF2-40B4-BE49-F238E27FC236}">
                <a16:creationId xmlns:a16="http://schemas.microsoft.com/office/drawing/2014/main" id="{AD171C6E-51AE-8778-9084-9DB50C9F63D1}"/>
              </a:ext>
            </a:extLst>
          </p:cNvPr>
          <p:cNvSpPr txBox="1"/>
          <p:nvPr/>
        </p:nvSpPr>
        <p:spPr>
          <a:xfrm>
            <a:off x="95801" y="3296357"/>
            <a:ext cx="5837199"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Kehitetään kirjaston tiloja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Kirjaston tilojen ja kokoelmien saavutettavuudesta huolehditaan käynnissä olevien muutostöiden yhteydessä.</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Kalusteiden hankinnoissa huomioidaan mahdollisuus tilojen muunneltavuudelle, jolloin tilassa voi järjestää monimuotoista toimintaa monenlaisille ihmisille.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Laaditaan turvallisemman tilan periaatteet ja pidetään niistä meteliä. </a:t>
            </a:r>
          </a:p>
        </p:txBody>
      </p:sp>
      <p:sp>
        <p:nvSpPr>
          <p:cNvPr id="16" name="TextBox 15">
            <a:extLst>
              <a:ext uri="{FF2B5EF4-FFF2-40B4-BE49-F238E27FC236}">
                <a16:creationId xmlns:a16="http://schemas.microsoft.com/office/drawing/2014/main" id="{5C1B0F44-9B4D-7EDA-920D-5954ABB1FC6A}"/>
              </a:ext>
            </a:extLst>
          </p:cNvPr>
          <p:cNvSpPr txBox="1"/>
          <p:nvPr/>
        </p:nvSpPr>
        <p:spPr>
          <a:xfrm>
            <a:off x="6071949" y="3296356"/>
            <a:ext cx="1986114" cy="10618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Asiakaspalaute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Kävijämäärät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Tapahtumien määrä ja laatu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Yhteistyökumppa-neiden</a:t>
            </a: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määrä ja laatu</a:t>
            </a:r>
          </a:p>
        </p:txBody>
      </p:sp>
      <p:sp>
        <p:nvSpPr>
          <p:cNvPr id="17" name="TextBox 16">
            <a:extLst>
              <a:ext uri="{FF2B5EF4-FFF2-40B4-BE49-F238E27FC236}">
                <a16:creationId xmlns:a16="http://schemas.microsoft.com/office/drawing/2014/main" id="{3219DAD5-0A2B-F16C-B35E-9F1D6ED333E6}"/>
              </a:ext>
            </a:extLst>
          </p:cNvPr>
          <p:cNvSpPr txBox="1"/>
          <p:nvPr/>
        </p:nvSpPr>
        <p:spPr>
          <a:xfrm>
            <a:off x="92431" y="4476526"/>
            <a:ext cx="5837199" cy="9002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Huomioidaan yhdenvertaisuus kokoelmien kehittämisessä</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Panostetaan kokoelmien ajantasaisuuteen ja monipuolisuuteen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Viestitään selkeästi siitä, että pienessä kirjastossa ei voi olla kaikkea kaikille, mutta että Vaski-kuljetukset toimivat.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Muistutetaan asiakkaita hankintaehdotusten tekemisestä.</a:t>
            </a:r>
          </a:p>
        </p:txBody>
      </p:sp>
      <p:sp>
        <p:nvSpPr>
          <p:cNvPr id="18" name="TextBox 17">
            <a:extLst>
              <a:ext uri="{FF2B5EF4-FFF2-40B4-BE49-F238E27FC236}">
                <a16:creationId xmlns:a16="http://schemas.microsoft.com/office/drawing/2014/main" id="{500802AA-7412-06D3-7184-A5619C570E45}"/>
              </a:ext>
            </a:extLst>
          </p:cNvPr>
          <p:cNvSpPr txBox="1"/>
          <p:nvPr/>
        </p:nvSpPr>
        <p:spPr>
          <a:xfrm>
            <a:off x="6090501" y="4440215"/>
            <a:ext cx="1878698" cy="7386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Asiakaspalaute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Lainausmäärät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Hankintaehdotusten määrä</a:t>
            </a:r>
          </a:p>
        </p:txBody>
      </p:sp>
      <p:sp>
        <p:nvSpPr>
          <p:cNvPr id="6" name="TextBox 5">
            <a:extLst>
              <a:ext uri="{FF2B5EF4-FFF2-40B4-BE49-F238E27FC236}">
                <a16:creationId xmlns:a16="http://schemas.microsoft.com/office/drawing/2014/main" id="{D95AC5A9-45BB-C62A-5C0F-7E4D411ED3FF}"/>
              </a:ext>
            </a:extLst>
          </p:cNvPr>
          <p:cNvSpPr txBox="1"/>
          <p:nvPr/>
        </p:nvSpPr>
        <p:spPr>
          <a:xfrm>
            <a:off x="9798602" y="2180445"/>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89" y="2268862"/>
            <a:ext cx="164606"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835163" y="359321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119900"/>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3" y="3863676"/>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6" y="3674928"/>
            <a:ext cx="164606"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2" y="3924727"/>
            <a:ext cx="164606"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2" y="4206084"/>
            <a:ext cx="164606"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811149" y="3317920"/>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6" y="3406337"/>
            <a:ext cx="164606" cy="170703"/>
          </a:xfrm>
          <a:prstGeom prst="rect">
            <a:avLst/>
          </a:prstGeom>
        </p:spPr>
      </p:pic>
      <p:sp>
        <p:nvSpPr>
          <p:cNvPr id="32" name="TextBox 31">
            <a:extLst>
              <a:ext uri="{FF2B5EF4-FFF2-40B4-BE49-F238E27FC236}">
                <a16:creationId xmlns:a16="http://schemas.microsoft.com/office/drawing/2014/main" id="{C7D0ABA7-23DD-A30F-6373-546C0F6B8CA2}"/>
              </a:ext>
            </a:extLst>
          </p:cNvPr>
          <p:cNvSpPr txBox="1"/>
          <p:nvPr/>
        </p:nvSpPr>
        <p:spPr>
          <a:xfrm>
            <a:off x="9844363" y="4777023"/>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3" name="TextBox 32">
            <a:extLst>
              <a:ext uri="{FF2B5EF4-FFF2-40B4-BE49-F238E27FC236}">
                <a16:creationId xmlns:a16="http://schemas.microsoft.com/office/drawing/2014/main" id="{48EF9B44-5160-DDE2-1F03-27D7B0948658}"/>
              </a:ext>
            </a:extLst>
          </p:cNvPr>
          <p:cNvSpPr txBox="1"/>
          <p:nvPr/>
        </p:nvSpPr>
        <p:spPr>
          <a:xfrm>
            <a:off x="9844363" y="5303706"/>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4" name="TextBox 33">
            <a:extLst>
              <a:ext uri="{FF2B5EF4-FFF2-40B4-BE49-F238E27FC236}">
                <a16:creationId xmlns:a16="http://schemas.microsoft.com/office/drawing/2014/main" id="{2FF39672-D3AA-832C-8354-8EB7127BA6AC}"/>
              </a:ext>
            </a:extLst>
          </p:cNvPr>
          <p:cNvSpPr txBox="1"/>
          <p:nvPr/>
        </p:nvSpPr>
        <p:spPr>
          <a:xfrm>
            <a:off x="9844363" y="5047482"/>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35" name="Picture 34">
            <a:extLst>
              <a:ext uri="{FF2B5EF4-FFF2-40B4-BE49-F238E27FC236}">
                <a16:creationId xmlns:a16="http://schemas.microsoft.com/office/drawing/2014/main" id="{AE1EC90C-E9FE-1496-3EC4-8DFFB218B122}"/>
              </a:ext>
            </a:extLst>
          </p:cNvPr>
          <p:cNvPicPr>
            <a:picLocks noChangeAspect="1"/>
          </p:cNvPicPr>
          <p:nvPr/>
        </p:nvPicPr>
        <p:blipFill>
          <a:blip r:embed="rId4"/>
          <a:stretch>
            <a:fillRect/>
          </a:stretch>
        </p:blipFill>
        <p:spPr>
          <a:xfrm>
            <a:off x="9679436" y="4858734"/>
            <a:ext cx="164606" cy="170703"/>
          </a:xfrm>
          <a:prstGeom prst="rect">
            <a:avLst/>
          </a:prstGeom>
        </p:spPr>
      </p:pic>
      <p:pic>
        <p:nvPicPr>
          <p:cNvPr id="36" name="Picture 35">
            <a:extLst>
              <a:ext uri="{FF2B5EF4-FFF2-40B4-BE49-F238E27FC236}">
                <a16:creationId xmlns:a16="http://schemas.microsoft.com/office/drawing/2014/main" id="{2D0B382F-4E86-AE01-A0F0-69F2CCE45850}"/>
              </a:ext>
            </a:extLst>
          </p:cNvPr>
          <p:cNvPicPr>
            <a:picLocks noChangeAspect="1"/>
          </p:cNvPicPr>
          <p:nvPr/>
        </p:nvPicPr>
        <p:blipFill>
          <a:blip r:embed="rId4"/>
          <a:stretch>
            <a:fillRect/>
          </a:stretch>
        </p:blipFill>
        <p:spPr>
          <a:xfrm>
            <a:off x="9683492" y="5108533"/>
            <a:ext cx="164606" cy="170703"/>
          </a:xfrm>
          <a:prstGeom prst="rect">
            <a:avLst/>
          </a:prstGeom>
        </p:spPr>
      </p:pic>
      <p:pic>
        <p:nvPicPr>
          <p:cNvPr id="37" name="Picture 36">
            <a:extLst>
              <a:ext uri="{FF2B5EF4-FFF2-40B4-BE49-F238E27FC236}">
                <a16:creationId xmlns:a16="http://schemas.microsoft.com/office/drawing/2014/main" id="{1F2B6F7F-91ED-24AD-7B4B-DA1E84652DB4}"/>
              </a:ext>
            </a:extLst>
          </p:cNvPr>
          <p:cNvPicPr>
            <a:picLocks noChangeAspect="1"/>
          </p:cNvPicPr>
          <p:nvPr/>
        </p:nvPicPr>
        <p:blipFill>
          <a:blip r:embed="rId4"/>
          <a:stretch>
            <a:fillRect/>
          </a:stretch>
        </p:blipFill>
        <p:spPr>
          <a:xfrm>
            <a:off x="9683492" y="5389890"/>
            <a:ext cx="164606" cy="170703"/>
          </a:xfrm>
          <a:prstGeom prst="rect">
            <a:avLst/>
          </a:prstGeom>
        </p:spPr>
      </p:pic>
      <p:sp>
        <p:nvSpPr>
          <p:cNvPr id="43" name="TextBox 42">
            <a:extLst>
              <a:ext uri="{FF2B5EF4-FFF2-40B4-BE49-F238E27FC236}">
                <a16:creationId xmlns:a16="http://schemas.microsoft.com/office/drawing/2014/main" id="{1F4B0583-E81B-6D76-94EA-697D173A23F9}"/>
              </a:ext>
            </a:extLst>
          </p:cNvPr>
          <p:cNvSpPr txBox="1"/>
          <p:nvPr/>
        </p:nvSpPr>
        <p:spPr>
          <a:xfrm>
            <a:off x="9820349" y="450172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45" name="Picture 44">
            <a:extLst>
              <a:ext uri="{FF2B5EF4-FFF2-40B4-BE49-F238E27FC236}">
                <a16:creationId xmlns:a16="http://schemas.microsoft.com/office/drawing/2014/main" id="{46BAD969-D717-888D-A2A2-353CD9D72920}"/>
              </a:ext>
            </a:extLst>
          </p:cNvPr>
          <p:cNvPicPr>
            <a:picLocks noChangeAspect="1"/>
          </p:cNvPicPr>
          <p:nvPr/>
        </p:nvPicPr>
        <p:blipFill>
          <a:blip r:embed="rId4"/>
          <a:stretch>
            <a:fillRect/>
          </a:stretch>
        </p:blipFill>
        <p:spPr>
          <a:xfrm>
            <a:off x="9679436" y="4590143"/>
            <a:ext cx="164606" cy="170703"/>
          </a:xfrm>
          <a:prstGeom prst="rect">
            <a:avLst/>
          </a:prstGeom>
        </p:spPr>
      </p:pic>
      <p:pic>
        <p:nvPicPr>
          <p:cNvPr id="49" name="Graphic 48" descr="Checkmark with solid fill">
            <a:extLst>
              <a:ext uri="{FF2B5EF4-FFF2-40B4-BE49-F238E27FC236}">
                <a16:creationId xmlns:a16="http://schemas.microsoft.com/office/drawing/2014/main" id="{BFB89D68-68C0-64E7-D209-59F4BB5EC4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68997" y="4962120"/>
            <a:ext cx="341586" cy="341586"/>
          </a:xfrm>
          <a:prstGeom prst="rect">
            <a:avLst/>
          </a:prstGeom>
        </p:spPr>
      </p:pic>
      <p:pic>
        <p:nvPicPr>
          <p:cNvPr id="66" name="Picture 65">
            <a:extLst>
              <a:ext uri="{FF2B5EF4-FFF2-40B4-BE49-F238E27FC236}">
                <a16:creationId xmlns:a16="http://schemas.microsoft.com/office/drawing/2014/main" id="{E8D1621A-67FF-4302-7823-35CB79B88EC7}"/>
              </a:ext>
            </a:extLst>
          </p:cNvPr>
          <p:cNvPicPr>
            <a:picLocks noChangeAspect="1"/>
          </p:cNvPicPr>
          <p:nvPr/>
        </p:nvPicPr>
        <p:blipFill>
          <a:blip r:embed="rId7"/>
          <a:stretch>
            <a:fillRect/>
          </a:stretch>
        </p:blipFill>
        <p:spPr>
          <a:xfrm>
            <a:off x="10103939" y="6099896"/>
            <a:ext cx="1942600" cy="673465"/>
          </a:xfrm>
          <a:prstGeom prst="rect">
            <a:avLst/>
          </a:prstGeom>
        </p:spPr>
      </p:pic>
      <p:pic>
        <p:nvPicPr>
          <p:cNvPr id="67" name="Graphic 48" descr="Checkmark with solid fill">
            <a:extLst>
              <a:ext uri="{FF2B5EF4-FFF2-40B4-BE49-F238E27FC236}">
                <a16:creationId xmlns:a16="http://schemas.microsoft.com/office/drawing/2014/main" id="{005B1D35-9EE2-463F-BEB6-53C7F39560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13095" y="2729826"/>
            <a:ext cx="341586" cy="341586"/>
          </a:xfrm>
          <a:prstGeom prst="rect">
            <a:avLst/>
          </a:prstGeom>
        </p:spPr>
      </p:pic>
      <p:pic>
        <p:nvPicPr>
          <p:cNvPr id="68" name="Graphic 48" descr="Checkmark with solid fill">
            <a:extLst>
              <a:ext uri="{FF2B5EF4-FFF2-40B4-BE49-F238E27FC236}">
                <a16:creationId xmlns:a16="http://schemas.microsoft.com/office/drawing/2014/main" id="{CA8113E8-6A8C-4923-BA06-D6BC90215F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9533" y="3814376"/>
            <a:ext cx="341586" cy="341586"/>
          </a:xfrm>
          <a:prstGeom prst="rect">
            <a:avLst/>
          </a:prstGeom>
        </p:spPr>
      </p:pic>
      <p:pic>
        <p:nvPicPr>
          <p:cNvPr id="69" name="Graphic 48" descr="Checkmark with solid fill">
            <a:extLst>
              <a:ext uri="{FF2B5EF4-FFF2-40B4-BE49-F238E27FC236}">
                <a16:creationId xmlns:a16="http://schemas.microsoft.com/office/drawing/2014/main" id="{9D0F809D-46E0-4B32-9D8E-9B29BAD230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34664" y="4423131"/>
            <a:ext cx="341586" cy="341586"/>
          </a:xfrm>
          <a:prstGeom prst="rect">
            <a:avLst/>
          </a:prstGeom>
        </p:spPr>
      </p:pic>
      <p:pic>
        <p:nvPicPr>
          <p:cNvPr id="70" name="Graphic 48" descr="Checkmark with solid fill">
            <a:extLst>
              <a:ext uri="{FF2B5EF4-FFF2-40B4-BE49-F238E27FC236}">
                <a16:creationId xmlns:a16="http://schemas.microsoft.com/office/drawing/2014/main" id="{7A99B861-71A2-45FB-A708-A948BE2F2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0038" y="3534484"/>
            <a:ext cx="341586" cy="341586"/>
          </a:xfrm>
          <a:prstGeom prst="rect">
            <a:avLst/>
          </a:prstGeom>
        </p:spPr>
      </p:pic>
      <p:pic>
        <p:nvPicPr>
          <p:cNvPr id="71" name="Graphic 48" descr="Checkmark with solid fill">
            <a:extLst>
              <a:ext uri="{FF2B5EF4-FFF2-40B4-BE49-F238E27FC236}">
                <a16:creationId xmlns:a16="http://schemas.microsoft.com/office/drawing/2014/main" id="{4986FBEB-5709-4B0E-AB34-1B302ADA90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4807" y="3286047"/>
            <a:ext cx="341586" cy="341586"/>
          </a:xfrm>
          <a:prstGeom prst="rect">
            <a:avLst/>
          </a:prstGeom>
        </p:spPr>
      </p:pic>
      <p:pic>
        <p:nvPicPr>
          <p:cNvPr id="72" name="Graphic 48" descr="Checkmark with solid fill">
            <a:extLst>
              <a:ext uri="{FF2B5EF4-FFF2-40B4-BE49-F238E27FC236}">
                <a16:creationId xmlns:a16="http://schemas.microsoft.com/office/drawing/2014/main" id="{A7ACED7E-81CD-47AE-A282-E1A38B0FAF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93283" y="2149154"/>
            <a:ext cx="341586" cy="341586"/>
          </a:xfrm>
          <a:prstGeom prst="rect">
            <a:avLst/>
          </a:prstGeom>
        </p:spPr>
      </p:pic>
      <p:pic>
        <p:nvPicPr>
          <p:cNvPr id="11" name="Picture 2">
            <a:extLst>
              <a:ext uri="{FF2B5EF4-FFF2-40B4-BE49-F238E27FC236}">
                <a16:creationId xmlns:a16="http://schemas.microsoft.com/office/drawing/2014/main" id="{5DD660BC-05D9-1DE5-EC8A-7C25AD48EB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1887" y="6320612"/>
            <a:ext cx="1036142" cy="48815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a:extLst>
              <a:ext uri="{FF2B5EF4-FFF2-40B4-BE49-F238E27FC236}">
                <a16:creationId xmlns:a16="http://schemas.microsoft.com/office/drawing/2014/main" id="{132246BB-7C3B-2081-A652-5671E4A29A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5682" y="6291562"/>
            <a:ext cx="1682909" cy="482960"/>
          </a:xfrm>
          <a:prstGeom prst="rect">
            <a:avLst/>
          </a:prstGeom>
          <a:noFill/>
          <a:extLst>
            <a:ext uri="{909E8E84-426E-40DD-AFC4-6F175D3DCCD1}">
              <a14:hiddenFill xmlns:a14="http://schemas.microsoft.com/office/drawing/2010/main">
                <a:solidFill>
                  <a:srgbClr val="FFFFFF"/>
                </a:solidFill>
              </a14:hiddenFill>
            </a:ext>
          </a:extLst>
        </p:spPr>
      </p:pic>
      <p:sp>
        <p:nvSpPr>
          <p:cNvPr id="57" name="Tekstiruutu 56">
            <a:extLst>
              <a:ext uri="{FF2B5EF4-FFF2-40B4-BE49-F238E27FC236}">
                <a16:creationId xmlns:a16="http://schemas.microsoft.com/office/drawing/2014/main" id="{ABC8F402-D980-1A9A-D4F5-4A1CC9AD664F}"/>
              </a:ext>
            </a:extLst>
          </p:cNvPr>
          <p:cNvSpPr txBox="1"/>
          <p:nvPr/>
        </p:nvSpPr>
        <p:spPr>
          <a:xfrm>
            <a:off x="6438900" y="1251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a:solidFill>
                  <a:srgbClr val="34B98B"/>
                </a:solidFill>
                <a:latin typeface="Verdana"/>
              </a:rPr>
              <a:t>HUOMIOITA</a:t>
            </a:r>
            <a:endParaRPr lang="fi-FI"/>
          </a:p>
        </p:txBody>
      </p:sp>
      <p:sp>
        <p:nvSpPr>
          <p:cNvPr id="73" name="Rectangle 27">
            <a:extLst>
              <a:ext uri="{FF2B5EF4-FFF2-40B4-BE49-F238E27FC236}">
                <a16:creationId xmlns:a16="http://schemas.microsoft.com/office/drawing/2014/main" id="{92D306D7-2011-64DC-1EAF-09A1AFB8FC2E}"/>
              </a:ext>
            </a:extLst>
          </p:cNvPr>
          <p:cNvSpPr/>
          <p:nvPr/>
        </p:nvSpPr>
        <p:spPr>
          <a:xfrm>
            <a:off x="9607662" y="200432"/>
            <a:ext cx="2536467"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u="none" strike="noStrike" kern="1200" cap="none" spc="0" normalizeH="0" baseline="0" noProof="0" dirty="0">
                <a:ln>
                  <a:noFill/>
                </a:ln>
                <a:solidFill>
                  <a:schemeClr val="accent6"/>
                </a:solidFill>
                <a:effectLst/>
                <a:uLnTx/>
                <a:uFillTx/>
                <a:latin typeface="Verdana"/>
                <a:ea typeface="+mn-ea"/>
                <a:cs typeface="+mn-cs"/>
              </a:rPr>
              <a:t>KIRJASTO JA VASTUUHENKILÖT</a:t>
            </a:r>
          </a:p>
        </p:txBody>
      </p:sp>
    </p:spTree>
    <p:extLst>
      <p:ext uri="{BB962C8B-B14F-4D97-AF65-F5344CB8AC3E}">
        <p14:creationId xmlns:p14="http://schemas.microsoft.com/office/powerpoint/2010/main" val="1969285238"/>
      </p:ext>
    </p:extLst>
  </p:cSld>
  <p:clrMapOvr>
    <a:masterClrMapping/>
  </p:clrMapOvr>
</p:sld>
</file>

<file path=ppt/theme/theme1.xml><?xml version="1.0" encoding="utf-8"?>
<a:theme xmlns:a="http://schemas.openxmlformats.org/drawingml/2006/main" name="AKE">
  <a:themeElements>
    <a:clrScheme name="Mukautettu 24">
      <a:dk1>
        <a:srgbClr val="292929"/>
      </a:dk1>
      <a:lt1>
        <a:sysClr val="window" lastClr="FFFFFF"/>
      </a:lt1>
      <a:dk2>
        <a:srgbClr val="00855F"/>
      </a:dk2>
      <a:lt2>
        <a:srgbClr val="E5E5E5"/>
      </a:lt2>
      <a:accent1>
        <a:srgbClr val="00D084"/>
      </a:accent1>
      <a:accent2>
        <a:srgbClr val="FFF0CD"/>
      </a:accent2>
      <a:accent3>
        <a:srgbClr val="7BDCB5"/>
      </a:accent3>
      <a:accent4>
        <a:srgbClr val="292929"/>
      </a:accent4>
      <a:accent5>
        <a:srgbClr val="CFE9E7"/>
      </a:accent5>
      <a:accent6>
        <a:srgbClr val="FFA578"/>
      </a:accent6>
      <a:hlink>
        <a:srgbClr val="006BB6"/>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KE" id="{354C88C5-3E98-4D7C-A09F-B6AC08F19E3A}" vid="{595E28E2-78A1-440A-B881-B2FFC93C1A9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8F92CE87B33D384898ED05B836C426D5" ma:contentTypeVersion="18" ma:contentTypeDescription="Luo uusi asiakirja." ma:contentTypeScope="" ma:versionID="4545a3b3132284f7cba24401e93ef600">
  <xsd:schema xmlns:xsd="http://www.w3.org/2001/XMLSchema" xmlns:xs="http://www.w3.org/2001/XMLSchema" xmlns:p="http://schemas.microsoft.com/office/2006/metadata/properties" xmlns:ns2="d54335ee-452e-4385-9b9c-270f8dade7fd" xmlns:ns3="4a88f5c8-b6f6-434c-a1fc-b31be11cc9aa" targetNamespace="http://schemas.microsoft.com/office/2006/metadata/properties" ma:root="true" ma:fieldsID="1339fcfc6506667c9675b8264a35a731" ns2:_="" ns3:_="">
    <xsd:import namespace="d54335ee-452e-4385-9b9c-270f8dade7fd"/>
    <xsd:import namespace="4a88f5c8-b6f6-434c-a1fc-b31be11cc9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4335ee-452e-4385-9b9c-270f8dade7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5fb9b281-25f8-4ed3-b6e8-f02703d6e012"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88f5c8-b6f6-434c-a1fc-b31be11cc9aa" elementFormDefault="qualified">
    <xsd:import namespace="http://schemas.microsoft.com/office/2006/documentManagement/types"/>
    <xsd:import namespace="http://schemas.microsoft.com/office/infopath/2007/PartnerControls"/>
    <xsd:element name="SharedWithUsers" ma:index="1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af0e4a00-0757-42d6-903b-0c3f4412f91d}" ma:internalName="TaxCatchAll" ma:showField="CatchAllData" ma:web="4a88f5c8-b6f6-434c-a1fc-b31be11cc9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a88f5c8-b6f6-434c-a1fc-b31be11cc9aa" xsi:nil="true"/>
    <lcf76f155ced4ddcb4097134ff3c332f xmlns="d54335ee-452e-4385-9b9c-270f8dade7f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D2B2A32-678A-4EE7-8795-BA9FE12EC64E}">
  <ds:schemaRefs>
    <ds:schemaRef ds:uri="http://schemas.microsoft.com/sharepoint/v3/contenttype/forms"/>
  </ds:schemaRefs>
</ds:datastoreItem>
</file>

<file path=customXml/itemProps2.xml><?xml version="1.0" encoding="utf-8"?>
<ds:datastoreItem xmlns:ds="http://schemas.openxmlformats.org/officeDocument/2006/customXml" ds:itemID="{F51B3B09-8780-4B0E-BED7-57B0F3BA1682}">
  <ds:schemaRefs>
    <ds:schemaRef ds:uri="4a88f5c8-b6f6-434c-a1fc-b31be11cc9aa"/>
    <ds:schemaRef ds:uri="d54335ee-452e-4385-9b9c-270f8dade7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28653FD-6005-44CB-8F65-F884DADE8745}">
  <ds:schemaRefs>
    <ds:schemaRef ds:uri="0b8332ea-1f3b-45bf-84ec-e4637d2c60fa"/>
    <ds:schemaRef ds:uri="4a88f5c8-b6f6-434c-a1fc-b31be11cc9aa"/>
    <ds:schemaRef ds:uri="8b3bde76-a64b-4162-9cbd-81e89f42c551"/>
    <ds:schemaRef ds:uri="d54335ee-452e-4385-9b9c-270f8dade7f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TotalTime>
  <Words>490</Words>
  <Application>Microsoft Office PowerPoint</Application>
  <PresentationFormat>Laajakuva</PresentationFormat>
  <Paragraphs>129</Paragraphs>
  <Slides>6</Slides>
  <Notes>2</Notes>
  <HiddenSlides>0</HiddenSlides>
  <MMClips>0</MMClips>
  <ScaleCrop>false</ScaleCrop>
  <HeadingPairs>
    <vt:vector size="4" baseType="variant">
      <vt:variant>
        <vt:lpstr>Teema</vt:lpstr>
      </vt:variant>
      <vt:variant>
        <vt:i4>2</vt:i4>
      </vt:variant>
      <vt:variant>
        <vt:lpstr>Dian otsikot</vt:lpstr>
      </vt:variant>
      <vt:variant>
        <vt:i4>6</vt:i4>
      </vt:variant>
    </vt:vector>
  </HeadingPairs>
  <TitlesOfParts>
    <vt:vector size="8" baseType="lpstr">
      <vt:lpstr>AKE</vt:lpstr>
      <vt:lpstr>Office-teema</vt:lpstr>
      <vt:lpstr>Lounais-Suomen kirjastojen kestävän kehityksen tiekartta </vt:lpstr>
      <vt:lpstr>Kestävyystyömme pohjautuu Lounais-Suomen kirjastojen kestävän kehityksen tiekartan painopisteisiin</vt:lpstr>
      <vt:lpstr>Kestävän kehityksen lupauksemme</vt:lpstr>
      <vt:lpstr>KIRJASTON KESTÄVYYSLUPAUS JA TOIMENPITEET</vt:lpstr>
      <vt:lpstr>KIRJASTON KESTÄVYYSLUPAUS JA TOIMENPITEET</vt:lpstr>
      <vt:lpstr>KIRJASTON KESTÄVYYSLUPAUS JA TOIMENPITEET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KIRJASTON KESTÄVYYSLUPAUS JA TOIMENPITEET</dc:title>
  <dc:creator>Tanja Oksa</dc:creator>
  <cp:lastModifiedBy>Metsälä Ella</cp:lastModifiedBy>
  <cp:revision>123</cp:revision>
  <dcterms:created xsi:type="dcterms:W3CDTF">2024-04-30T06:28:39Z</dcterms:created>
  <dcterms:modified xsi:type="dcterms:W3CDTF">2024-11-26T09:32:44Z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0x0101008F92CE87B33D384898ED05B836C426D5</vt:lpwstr>
  </property>
  <property fmtid="{D5CDD505-2E9C-101B-9397-08002B2CF9AE}" pid="3" name="MediaServiceImageTags">
    <vt:lpwstr/>
  </property>
</Properties>
</file>