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2"/>
  </p:notesMasterIdLst>
  <p:sldIdLst>
    <p:sldId id="256" r:id="rId6"/>
    <p:sldId id="259" r:id="rId7"/>
    <p:sldId id="277" r:id="rId8"/>
    <p:sldId id="1985" r:id="rId9"/>
    <p:sldId id="1986" r:id="rId10"/>
    <p:sldId id="1987"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sälä Ella" initials="ME" lastIdx="2" clrIdx="0">
    <p:extLst>
      <p:ext uri="{19B8F6BF-5375-455C-9EA6-DF929625EA0E}">
        <p15:presenceInfo xmlns:p15="http://schemas.microsoft.com/office/powerpoint/2012/main" userId="S::ella.metsala@turku.fi::0f52c4a5-4ec4-4475-a2f9-df1639c014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D19665-BE54-4F50-7E06-F4F02D622DF9}" v="32" dt="2024-11-26T09:19:15.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sälä Ella" userId="S::ella.metsala@turku.fi::0f52c4a5-4ec4-4475-a2f9-df1639c014a5" providerId="AD" clId="Web-{DED19665-BE54-4F50-7E06-F4F02D622DF9}"/>
    <pc:docChg chg="addSld delSld modSld sldOrd">
      <pc:chgData name="Metsälä Ella" userId="S::ella.metsala@turku.fi::0f52c4a5-4ec4-4475-a2f9-df1639c014a5" providerId="AD" clId="Web-{DED19665-BE54-4F50-7E06-F4F02D622DF9}" dt="2024-11-26T09:19:04.594" v="16" actId="20577"/>
      <pc:docMkLst>
        <pc:docMk/>
      </pc:docMkLst>
      <pc:sldChg chg="modSp add">
        <pc:chgData name="Metsälä Ella" userId="S::ella.metsala@turku.fi::0f52c4a5-4ec4-4475-a2f9-df1639c014a5" providerId="AD" clId="Web-{DED19665-BE54-4F50-7E06-F4F02D622DF9}" dt="2024-11-26T09:19:04.594" v="16" actId="20577"/>
        <pc:sldMkLst>
          <pc:docMk/>
          <pc:sldMk cId="0" sldId="256"/>
        </pc:sldMkLst>
        <pc:spChg chg="mod">
          <ac:chgData name="Metsälä Ella" userId="S::ella.metsala@turku.fi::0f52c4a5-4ec4-4475-a2f9-df1639c014a5" providerId="AD" clId="Web-{DED19665-BE54-4F50-7E06-F4F02D622DF9}" dt="2024-11-26T09:19:04.594" v="16" actId="20577"/>
          <ac:spMkLst>
            <pc:docMk/>
            <pc:sldMk cId="0" sldId="256"/>
            <ac:spMk id="230" creationId="{00000000-0000-0000-0000-000000000000}"/>
          </ac:spMkLst>
        </pc:spChg>
      </pc:sldChg>
      <pc:sldChg chg="add">
        <pc:chgData name="Metsälä Ella" userId="S::ella.metsala@turku.fi::0f52c4a5-4ec4-4475-a2f9-df1639c014a5" providerId="AD" clId="Web-{DED19665-BE54-4F50-7E06-F4F02D622DF9}" dt="2024-11-26T09:17:08.373" v="2"/>
        <pc:sldMkLst>
          <pc:docMk/>
          <pc:sldMk cId="0" sldId="259"/>
        </pc:sldMkLst>
      </pc:sldChg>
      <pc:sldChg chg="modSp add">
        <pc:chgData name="Metsälä Ella" userId="S::ella.metsala@turku.fi::0f52c4a5-4ec4-4475-a2f9-df1639c014a5" providerId="AD" clId="Web-{DED19665-BE54-4F50-7E06-F4F02D622DF9}" dt="2024-11-26T09:18:57.891" v="11" actId="20577"/>
        <pc:sldMkLst>
          <pc:docMk/>
          <pc:sldMk cId="2060516540" sldId="277"/>
        </pc:sldMkLst>
        <pc:spChg chg="mod">
          <ac:chgData name="Metsälä Ella" userId="S::ella.metsala@turku.fi::0f52c4a5-4ec4-4475-a2f9-df1639c014a5" providerId="AD" clId="Web-{DED19665-BE54-4F50-7E06-F4F02D622DF9}" dt="2024-11-26T09:18:56.187" v="9" actId="20577"/>
          <ac:spMkLst>
            <pc:docMk/>
            <pc:sldMk cId="2060516540" sldId="277"/>
            <ac:spMk id="5" creationId="{A26EDDD3-3ABB-4CB0-9DC4-89CEB82574D2}"/>
          </ac:spMkLst>
        </pc:spChg>
        <pc:spChg chg="mod">
          <ac:chgData name="Metsälä Ella" userId="S::ella.metsala@turku.fi::0f52c4a5-4ec4-4475-a2f9-df1639c014a5" providerId="AD" clId="Web-{DED19665-BE54-4F50-7E06-F4F02D622DF9}" dt="2024-11-26T09:18:56.578" v="10" actId="20577"/>
          <ac:spMkLst>
            <pc:docMk/>
            <pc:sldMk cId="2060516540" sldId="277"/>
            <ac:spMk id="10" creationId="{E758F37F-45FD-4EB5-86BB-F49C57407DF3}"/>
          </ac:spMkLst>
        </pc:spChg>
        <pc:spChg chg="mod">
          <ac:chgData name="Metsälä Ella" userId="S::ella.metsala@turku.fi::0f52c4a5-4ec4-4475-a2f9-df1639c014a5" providerId="AD" clId="Web-{DED19665-BE54-4F50-7E06-F4F02D622DF9}" dt="2024-11-26T09:18:57.891" v="11" actId="20577"/>
          <ac:spMkLst>
            <pc:docMk/>
            <pc:sldMk cId="2060516540" sldId="277"/>
            <ac:spMk id="12" creationId="{B4EFBD85-83EF-49A0-81E0-0C51D6CFE2AB}"/>
          </ac:spMkLst>
        </pc:spChg>
      </pc:sldChg>
      <pc:sldChg chg="del">
        <pc:chgData name="Metsälä Ella" userId="S::ella.metsala@turku.fi::0f52c4a5-4ec4-4475-a2f9-df1639c014a5" providerId="AD" clId="Web-{DED19665-BE54-4F50-7E06-F4F02D622DF9}" dt="2024-11-26T09:16:54.560" v="0"/>
        <pc:sldMkLst>
          <pc:docMk/>
          <pc:sldMk cId="3764277594" sldId="1977"/>
        </pc:sldMkLst>
      </pc:sldChg>
      <pc:sldChg chg="ord">
        <pc:chgData name="Metsälä Ella" userId="S::ella.metsala@turku.fi::0f52c4a5-4ec4-4475-a2f9-df1639c014a5" providerId="AD" clId="Web-{DED19665-BE54-4F50-7E06-F4F02D622DF9}" dt="2024-11-26T09:18:28.796" v="4"/>
        <pc:sldMkLst>
          <pc:docMk/>
          <pc:sldMk cId="4051783783" sldId="1985"/>
        </pc:sldMkLst>
      </pc:sldChg>
      <pc:sldMasterChg chg="addSldLayout">
        <pc:chgData name="Metsälä Ella" userId="S::ella.metsala@turku.fi::0f52c4a5-4ec4-4475-a2f9-df1639c014a5" providerId="AD" clId="Web-{DED19665-BE54-4F50-7E06-F4F02D622DF9}" dt="2024-11-26T09:17:08.404" v="3"/>
        <pc:sldMasterMkLst>
          <pc:docMk/>
          <pc:sldMasterMk cId="1034520112" sldId="2147483648"/>
        </pc:sldMasterMkLst>
        <pc:sldLayoutChg chg="add">
          <pc:chgData name="Metsälä Ella" userId="S::ella.metsala@turku.fi::0f52c4a5-4ec4-4475-a2f9-df1639c014a5" providerId="AD" clId="Web-{DED19665-BE54-4F50-7E06-F4F02D622DF9}" dt="2024-11-26T09:17:08.404" v="3"/>
          <pc:sldLayoutMkLst>
            <pc:docMk/>
            <pc:sldMasterMk cId="1034520112" sldId="2147483648"/>
            <pc:sldLayoutMk cId="1399891244" sldId="2147483690"/>
          </pc:sldLayoutMkLst>
        </pc:sldLayoutChg>
      </pc:sldMasterChg>
      <pc:sldMasterChg chg="addSldLayout">
        <pc:chgData name="Metsälä Ella" userId="S::ella.metsala@turku.fi::0f52c4a5-4ec4-4475-a2f9-df1639c014a5" providerId="AD" clId="Web-{DED19665-BE54-4F50-7E06-F4F02D622DF9}" dt="2024-11-26T09:17:08.373" v="2"/>
        <pc:sldMasterMkLst>
          <pc:docMk/>
          <pc:sldMasterMk cId="360702819" sldId="2147483660"/>
        </pc:sldMasterMkLst>
        <pc:sldLayoutChg chg="add">
          <pc:chgData name="Metsälä Ella" userId="S::ella.metsala@turku.fi::0f52c4a5-4ec4-4475-a2f9-df1639c014a5" providerId="AD" clId="Web-{DED19665-BE54-4F50-7E06-F4F02D622DF9}" dt="2024-11-26T09:17:08.201" v="1"/>
          <pc:sldLayoutMkLst>
            <pc:docMk/>
            <pc:sldMasterMk cId="360702819" sldId="2147483660"/>
            <pc:sldLayoutMk cId="3824510646" sldId="2147483689"/>
          </pc:sldLayoutMkLst>
        </pc:sldLayoutChg>
        <pc:sldLayoutChg chg="add">
          <pc:chgData name="Metsälä Ella" userId="S::ella.metsala@turku.fi::0f52c4a5-4ec4-4475-a2f9-df1639c014a5" providerId="AD" clId="Web-{DED19665-BE54-4F50-7E06-F4F02D622DF9}" dt="2024-11-26T09:17:08.201" v="1"/>
          <pc:sldLayoutMkLst>
            <pc:docMk/>
            <pc:sldMasterMk cId="360702819" sldId="2147483660"/>
            <pc:sldLayoutMk cId="1598723808" sldId="2147483691"/>
          </pc:sldLayoutMkLst>
        </pc:sldLayoutChg>
        <pc:sldLayoutChg chg="add">
          <pc:chgData name="Metsälä Ella" userId="S::ella.metsala@turku.fi::0f52c4a5-4ec4-4475-a2f9-df1639c014a5" providerId="AD" clId="Web-{DED19665-BE54-4F50-7E06-F4F02D622DF9}" dt="2024-11-26T09:17:08.201" v="1"/>
          <pc:sldLayoutMkLst>
            <pc:docMk/>
            <pc:sldMasterMk cId="360702819" sldId="2147483660"/>
            <pc:sldLayoutMk cId="26920624" sldId="2147483692"/>
          </pc:sldLayoutMkLst>
        </pc:sldLayoutChg>
        <pc:sldLayoutChg chg="add">
          <pc:chgData name="Metsälä Ella" userId="S::ella.metsala@turku.fi::0f52c4a5-4ec4-4475-a2f9-df1639c014a5" providerId="AD" clId="Web-{DED19665-BE54-4F50-7E06-F4F02D622DF9}" dt="2024-11-26T09:17:08.201" v="1"/>
          <pc:sldLayoutMkLst>
            <pc:docMk/>
            <pc:sldMasterMk cId="360702819" sldId="2147483660"/>
            <pc:sldLayoutMk cId="317756398" sldId="2147483693"/>
          </pc:sldLayoutMkLst>
        </pc:sldLayoutChg>
        <pc:sldLayoutChg chg="add">
          <pc:chgData name="Metsälä Ella" userId="S::ella.metsala@turku.fi::0f52c4a5-4ec4-4475-a2f9-df1639c014a5" providerId="AD" clId="Web-{DED19665-BE54-4F50-7E06-F4F02D622DF9}" dt="2024-11-26T09:17:08.373" v="2"/>
          <pc:sldLayoutMkLst>
            <pc:docMk/>
            <pc:sldMasterMk cId="360702819" sldId="2147483660"/>
            <pc:sldLayoutMk cId="26920624" sldId="2147483694"/>
          </pc:sldLayoutMkLst>
        </pc:sldLayoutChg>
        <pc:sldLayoutChg chg="add">
          <pc:chgData name="Metsälä Ella" userId="S::ella.metsala@turku.fi::0f52c4a5-4ec4-4475-a2f9-df1639c014a5" providerId="AD" clId="Web-{DED19665-BE54-4F50-7E06-F4F02D622DF9}" dt="2024-11-26T09:17:08.373" v="2"/>
          <pc:sldLayoutMkLst>
            <pc:docMk/>
            <pc:sldMasterMk cId="360702819" sldId="2147483660"/>
            <pc:sldLayoutMk cId="317756398" sldId="2147483695"/>
          </pc:sldLayoutMkLst>
        </pc:sldLayoutChg>
      </pc:sldMasterChg>
    </pc:docChg>
  </pc:docChgLst>
  <pc:docChgLst>
    <pc:chgData clId="Web-{DED19665-BE54-4F50-7E06-F4F02D622DF9}"/>
    <pc:docChg chg="delSld">
      <pc:chgData name="" userId="" providerId="" clId="Web-{DED19665-BE54-4F50-7E06-F4F02D622DF9}" dt="2024-11-26T09:16:52.997" v="0"/>
      <pc:docMkLst>
        <pc:docMk/>
      </pc:docMkLst>
      <pc:sldChg chg="del">
        <pc:chgData name="" userId="" providerId="" clId="Web-{DED19665-BE54-4F50-7E06-F4F02D622DF9}" dt="2024-11-26T09:16:52.997" v="0"/>
        <pc:sldMkLst>
          <pc:docMk/>
          <pc:sldMk cId="487396064" sldId="19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B4C8A-46A1-48B9-B427-A8C1BCAD5829}" type="datetimeFigureOut">
              <a:t>26.11.2024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3D314-ADF5-4970-BE01-340971087DAF}" type="slidenum">
              <a:t>‹#›</a:t>
            </a:fld>
            <a:endParaRPr lang="fi-FI"/>
          </a:p>
        </p:txBody>
      </p:sp>
    </p:spTree>
    <p:extLst>
      <p:ext uri="{BB962C8B-B14F-4D97-AF65-F5344CB8AC3E}">
        <p14:creationId xmlns:p14="http://schemas.microsoft.com/office/powerpoint/2010/main" val="1434295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sz="800">
              <a:solidFill>
                <a:srgbClr val="000000"/>
              </a:solidFill>
              <a:latin typeface="Verdana"/>
              <a:ea typeface="Verdana"/>
              <a:cs typeface="Verdana"/>
              <a:sym typeface="Verdana"/>
            </a:endParaRPr>
          </a:p>
          <a:p>
            <a:pPr marL="0" lvl="0" indent="0" algn="l" rtl="0">
              <a:spcBef>
                <a:spcPts val="0"/>
              </a:spcBef>
              <a:spcAft>
                <a:spcPts val="0"/>
              </a:spcAft>
              <a:buNone/>
            </a:pPr>
            <a:endParaRPr/>
          </a:p>
        </p:txBody>
      </p:sp>
      <p:sp>
        <p:nvSpPr>
          <p:cNvPr id="256" name="Google Shape;2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p:nvPicPr>
        <p:blipFill>
          <a:blip r:embed="rId2"/>
          <a:srcRect/>
          <a:stretch/>
        </p:blipFill>
        <p:spPr>
          <a:xfrm>
            <a:off x="978449" y="1061075"/>
            <a:ext cx="203147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5A78AF5E-B122-46DB-8901-A77D0060F48A}"/>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398846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spTree>
    <p:extLst>
      <p:ext uri="{BB962C8B-B14F-4D97-AF65-F5344CB8AC3E}">
        <p14:creationId xmlns:p14="http://schemas.microsoft.com/office/powerpoint/2010/main" val="245963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87711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3132889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spTree>
    <p:extLst>
      <p:ext uri="{BB962C8B-B14F-4D97-AF65-F5344CB8AC3E}">
        <p14:creationId xmlns:p14="http://schemas.microsoft.com/office/powerpoint/2010/main" val="1035897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userDrawn="1"/>
        </p:nvPicPr>
        <p:blipFill>
          <a:blip r:embed="rId2"/>
          <a:srcRect/>
          <a:stretch/>
        </p:blipFill>
        <p:spPr>
          <a:xfrm>
            <a:off x="978449" y="1061075"/>
            <a:ext cx="221671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DABCF491-1243-4A20-87F9-BF8FD624BA90}"/>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506257" y="1191607"/>
            <a:ext cx="2260603" cy="648792"/>
          </a:xfrm>
          <a:prstGeom prst="rect">
            <a:avLst/>
          </a:prstGeom>
        </p:spPr>
      </p:pic>
    </p:spTree>
    <p:extLst>
      <p:ext uri="{BB962C8B-B14F-4D97-AF65-F5344CB8AC3E}">
        <p14:creationId xmlns:p14="http://schemas.microsoft.com/office/powerpoint/2010/main" val="176949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4" name="Kuva 3">
            <a:extLst>
              <a:ext uri="{FF2B5EF4-FFF2-40B4-BE49-F238E27FC236}">
                <a16:creationId xmlns:a16="http://schemas.microsoft.com/office/drawing/2014/main" id="{C4E851A5-B39E-4331-AD8D-B903481C7F9B}"/>
              </a:ext>
            </a:extLst>
          </p:cNvPr>
          <p:cNvPicPr>
            <a:picLocks noChangeAspect="1"/>
          </p:cNvPicPr>
          <p:nvPr userDrawn="1"/>
        </p:nvPicPr>
        <p:blipFill>
          <a:blip r:embed="rId2"/>
          <a:stretch>
            <a:fillRect/>
          </a:stretch>
        </p:blipFill>
        <p:spPr>
          <a:xfrm>
            <a:off x="647141" y="811595"/>
            <a:ext cx="2411148" cy="1135951"/>
          </a:xfrm>
          <a:prstGeom prst="rect">
            <a:avLst/>
          </a:prstGeom>
        </p:spPr>
      </p:pic>
      <p:pic>
        <p:nvPicPr>
          <p:cNvPr id="14" name="Kuva 13">
            <a:extLst>
              <a:ext uri="{FF2B5EF4-FFF2-40B4-BE49-F238E27FC236}">
                <a16:creationId xmlns:a16="http://schemas.microsoft.com/office/drawing/2014/main" id="{E8AA55D8-7A57-46CB-B544-975BC476738D}"/>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379258" y="1002136"/>
            <a:ext cx="2614861" cy="750464"/>
          </a:xfrm>
          <a:prstGeom prst="rect">
            <a:avLst/>
          </a:prstGeom>
        </p:spPr>
      </p:pic>
    </p:spTree>
    <p:extLst>
      <p:ext uri="{BB962C8B-B14F-4D97-AF65-F5344CB8AC3E}">
        <p14:creationId xmlns:p14="http://schemas.microsoft.com/office/powerpoint/2010/main" val="2381103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4" name="Kuva 3">
            <a:extLst>
              <a:ext uri="{FF2B5EF4-FFF2-40B4-BE49-F238E27FC236}">
                <a16:creationId xmlns:a16="http://schemas.microsoft.com/office/drawing/2014/main" id="{D2D612DB-B708-4664-A705-2CFB08F8C25D}"/>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E6219CB5-B30C-4ED9-9C6C-7A0340CDC2EA}"/>
              </a:ext>
            </a:extLst>
          </p:cNvPr>
          <p:cNvPicPr>
            <a:picLocks noChangeAspect="1"/>
          </p:cNvPicPr>
          <p:nvPr userDrawn="1"/>
        </p:nvPicPr>
        <p:blipFill>
          <a:blip r:embed="rId3"/>
          <a:stretch>
            <a:fillRect/>
          </a:stretch>
        </p:blipFill>
        <p:spPr>
          <a:xfrm>
            <a:off x="2368549" y="5944623"/>
            <a:ext cx="2260603" cy="648792"/>
          </a:xfrm>
          <a:prstGeom prst="rect">
            <a:avLst/>
          </a:prstGeom>
        </p:spPr>
      </p:pic>
    </p:spTree>
    <p:extLst>
      <p:ext uri="{BB962C8B-B14F-4D97-AF65-F5344CB8AC3E}">
        <p14:creationId xmlns:p14="http://schemas.microsoft.com/office/powerpoint/2010/main" val="58862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118494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93530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18929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3" name="Kuva 2">
            <a:extLst>
              <a:ext uri="{FF2B5EF4-FFF2-40B4-BE49-F238E27FC236}">
                <a16:creationId xmlns:a16="http://schemas.microsoft.com/office/drawing/2014/main" id="{0C9D3775-4777-46A2-65DD-18E81B0E7816}"/>
              </a:ext>
            </a:extLst>
          </p:cNvPr>
          <p:cNvPicPr>
            <a:picLocks noChangeAspect="1"/>
          </p:cNvPicPr>
          <p:nvPr userDrawn="1"/>
        </p:nvPicPr>
        <p:blipFill>
          <a:blip r:embed="rId2"/>
          <a:srcRect/>
          <a:stretch/>
        </p:blipFill>
        <p:spPr>
          <a:xfrm>
            <a:off x="466727" y="1005976"/>
            <a:ext cx="2148427" cy="1012177"/>
          </a:xfrm>
          <a:prstGeom prst="rect">
            <a:avLst/>
          </a:prstGeom>
        </p:spPr>
      </p:pic>
      <p:pic>
        <p:nvPicPr>
          <p:cNvPr id="14" name="Kuva 13">
            <a:extLst>
              <a:ext uri="{FF2B5EF4-FFF2-40B4-BE49-F238E27FC236}">
                <a16:creationId xmlns:a16="http://schemas.microsoft.com/office/drawing/2014/main" id="{5E8C3409-F421-49AF-A310-D368C2043FFC}"/>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275834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785623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56985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8" name="Kuva 7">
            <a:extLst>
              <a:ext uri="{FF2B5EF4-FFF2-40B4-BE49-F238E27FC236}">
                <a16:creationId xmlns:a16="http://schemas.microsoft.com/office/drawing/2014/main" id="{CE1412CC-95C4-4CDD-A987-FFB39107A36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11" name="Kuva 10">
            <a:extLst>
              <a:ext uri="{FF2B5EF4-FFF2-40B4-BE49-F238E27FC236}">
                <a16:creationId xmlns:a16="http://schemas.microsoft.com/office/drawing/2014/main" id="{B728ED8E-53D7-4AC0-8A9B-9A9D7E9C3C13}"/>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673676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2294246"/>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pic>
        <p:nvPicPr>
          <p:cNvPr id="4" name="Kuva 3">
            <a:extLst>
              <a:ext uri="{FF2B5EF4-FFF2-40B4-BE49-F238E27FC236}">
                <a16:creationId xmlns:a16="http://schemas.microsoft.com/office/drawing/2014/main" id="{54C59039-3504-4F59-9485-EFBDAB80BEB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8EFA2698-6457-4161-B49D-136F2C31F509}"/>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806951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378000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36182F-D53E-4C25-BA68-8CEE381A24E0}"/>
              </a:ext>
            </a:extLst>
          </p:cNvPr>
          <p:cNvSpPr>
            <a:spLocks noGrp="1"/>
          </p:cNvSpPr>
          <p:nvPr>
            <p:ph type="title"/>
          </p:nvPr>
        </p:nvSpPr>
        <p:spPr/>
        <p:txBody>
          <a:bodyPr/>
          <a:lstStyle>
            <a:lvl1pPr>
              <a:defRPr>
                <a:solidFill>
                  <a:srgbClr val="FFFFFF"/>
                </a:solidFill>
              </a:defRPr>
            </a:lvl1pPr>
          </a:lstStyle>
          <a:p>
            <a:r>
              <a:rPr lang="fi-FI"/>
              <a:t>Muokkaa</a:t>
            </a:r>
          </a:p>
        </p:txBody>
      </p:sp>
      <p:pic>
        <p:nvPicPr>
          <p:cNvPr id="3" name="Kuva 2">
            <a:extLst>
              <a:ext uri="{FF2B5EF4-FFF2-40B4-BE49-F238E27FC236}">
                <a16:creationId xmlns:a16="http://schemas.microsoft.com/office/drawing/2014/main" id="{38920B33-413B-43D5-8ABE-09B0988305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Tree>
    <p:extLst>
      <p:ext uri="{BB962C8B-B14F-4D97-AF65-F5344CB8AC3E}">
        <p14:creationId xmlns:p14="http://schemas.microsoft.com/office/powerpoint/2010/main" val="1756415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821650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tsikko + teksti">
  <p:cSld name="Otsikko + teksti">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2451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Aloitusdia">
  <p:cSld name="Aloitusdia">
    <p:spTree>
      <p:nvGrpSpPr>
        <p:cNvPr id="1" name="Shape 12"/>
        <p:cNvGrpSpPr/>
        <p:nvPr/>
      </p:nvGrpSpPr>
      <p:grpSpPr>
        <a:xfrm>
          <a:off x="0" y="0"/>
          <a:ext cx="0" cy="0"/>
          <a:chOff x="0" y="0"/>
          <a:chExt cx="0" cy="0"/>
        </a:xfrm>
      </p:grpSpPr>
      <p:pic>
        <p:nvPicPr>
          <p:cNvPr id="13" name="Google Shape;13;p27"/>
          <p:cNvPicPr preferRelativeResize="0"/>
          <p:nvPr/>
        </p:nvPicPr>
        <p:blipFill rotWithShape="1">
          <a:blip r:embed="rId2">
            <a:alphaModFix/>
          </a:blip>
          <a:srcRect/>
          <a:stretch/>
        </p:blipFill>
        <p:spPr>
          <a:xfrm>
            <a:off x="978449" y="1061075"/>
            <a:ext cx="2031473" cy="957077"/>
          </a:xfrm>
          <a:prstGeom prst="rect">
            <a:avLst/>
          </a:prstGeom>
          <a:noFill/>
          <a:ln>
            <a:noFill/>
          </a:ln>
        </p:spPr>
      </p:pic>
      <p:sp>
        <p:nvSpPr>
          <p:cNvPr id="14" name="Google Shape;14;p27"/>
          <p:cNvSpPr txBox="1">
            <a:spLocks noGrp="1"/>
          </p:cNvSpPr>
          <p:nvPr>
            <p:ph type="ctrTitle"/>
          </p:nvPr>
        </p:nvSpPr>
        <p:spPr>
          <a:xfrm>
            <a:off x="978449" y="2947809"/>
            <a:ext cx="10311633" cy="183853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5600"/>
              <a:buFont typeface="Arial"/>
              <a:buNone/>
              <a:defRPr sz="746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7"/>
          <p:cNvSpPr txBox="1">
            <a:spLocks noGrp="1"/>
          </p:cNvSpPr>
          <p:nvPr>
            <p:ph type="subTitle" idx="1"/>
          </p:nvPr>
        </p:nvSpPr>
        <p:spPr>
          <a:xfrm>
            <a:off x="979347" y="4873524"/>
            <a:ext cx="10310736" cy="585081"/>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2400"/>
              <a:buNone/>
              <a:defRPr sz="3200" b="1">
                <a:solidFill>
                  <a:schemeClr val="lt1"/>
                </a:solidFill>
              </a:defRPr>
            </a:lvl1pPr>
            <a:lvl2pPr lvl="1" algn="ctr">
              <a:lnSpc>
                <a:spcPct val="123529"/>
              </a:lnSpc>
              <a:spcBef>
                <a:spcPts val="0"/>
              </a:spcBef>
              <a:spcAft>
                <a:spcPts val="0"/>
              </a:spcAft>
              <a:buClr>
                <a:srgbClr val="8B8B8B"/>
              </a:buClr>
              <a:buSzPts val="1700"/>
              <a:buNone/>
              <a:defRPr>
                <a:solidFill>
                  <a:srgbClr val="8B8B8B"/>
                </a:solidFill>
              </a:defRPr>
            </a:lvl2pPr>
            <a:lvl3pPr lvl="2" algn="ctr">
              <a:lnSpc>
                <a:spcPct val="123529"/>
              </a:lnSpc>
              <a:spcBef>
                <a:spcPts val="1600"/>
              </a:spcBef>
              <a:spcAft>
                <a:spcPts val="0"/>
              </a:spcAft>
              <a:buClr>
                <a:srgbClr val="8B8B8B"/>
              </a:buClr>
              <a:buSzPts val="1020"/>
              <a:buNone/>
              <a:defRPr>
                <a:solidFill>
                  <a:srgbClr val="8B8B8B"/>
                </a:solidFill>
              </a:defRPr>
            </a:lvl3pPr>
            <a:lvl4pPr lvl="3" algn="ctr">
              <a:lnSpc>
                <a:spcPct val="123529"/>
              </a:lnSpc>
              <a:spcBef>
                <a:spcPts val="1600"/>
              </a:spcBef>
              <a:spcAft>
                <a:spcPts val="0"/>
              </a:spcAft>
              <a:buClr>
                <a:srgbClr val="8B8B8B"/>
              </a:buClr>
              <a:buSzPts val="1700"/>
              <a:buNone/>
              <a:defRPr>
                <a:solidFill>
                  <a:srgbClr val="8B8B8B"/>
                </a:solidFill>
              </a:defRPr>
            </a:lvl4pPr>
            <a:lvl5pPr lvl="4" algn="ctr">
              <a:lnSpc>
                <a:spcPct val="123529"/>
              </a:lnSpc>
              <a:spcBef>
                <a:spcPts val="1600"/>
              </a:spcBef>
              <a:spcAft>
                <a:spcPts val="0"/>
              </a:spcAft>
              <a:buClr>
                <a:srgbClr val="8B8B8B"/>
              </a:buClr>
              <a:buSzPts val="1700"/>
              <a:buNone/>
              <a:defRPr>
                <a:solidFill>
                  <a:srgbClr val="8B8B8B"/>
                </a:solidFill>
              </a:defRPr>
            </a:lvl5pPr>
            <a:lvl6pPr lvl="5" algn="ctr">
              <a:spcBef>
                <a:spcPts val="1600"/>
              </a:spcBef>
              <a:spcAft>
                <a:spcPts val="0"/>
              </a:spcAft>
              <a:buClr>
                <a:srgbClr val="8B8B8B"/>
              </a:buClr>
              <a:buSzPts val="2000"/>
              <a:buNone/>
              <a:defRPr>
                <a:solidFill>
                  <a:srgbClr val="8B8B8B"/>
                </a:solidFill>
              </a:defRPr>
            </a:lvl6pPr>
            <a:lvl7pPr lvl="6" algn="ctr">
              <a:spcBef>
                <a:spcPts val="533"/>
              </a:spcBef>
              <a:spcAft>
                <a:spcPts val="0"/>
              </a:spcAft>
              <a:buClr>
                <a:srgbClr val="8B8B8B"/>
              </a:buClr>
              <a:buSzPts val="2000"/>
              <a:buNone/>
              <a:defRPr>
                <a:solidFill>
                  <a:srgbClr val="8B8B8B"/>
                </a:solidFill>
              </a:defRPr>
            </a:lvl7pPr>
            <a:lvl8pPr lvl="7" algn="ctr">
              <a:spcBef>
                <a:spcPts val="533"/>
              </a:spcBef>
              <a:spcAft>
                <a:spcPts val="0"/>
              </a:spcAft>
              <a:buClr>
                <a:srgbClr val="8B8B8B"/>
              </a:buClr>
              <a:buSzPts val="2000"/>
              <a:buNone/>
              <a:defRPr>
                <a:solidFill>
                  <a:srgbClr val="8B8B8B"/>
                </a:solidFill>
              </a:defRPr>
            </a:lvl8pPr>
            <a:lvl9pPr lvl="8" algn="ctr">
              <a:spcBef>
                <a:spcPts val="533"/>
              </a:spcBef>
              <a:spcAft>
                <a:spcPts val="0"/>
              </a:spcAft>
              <a:buClr>
                <a:srgbClr val="8B8B8B"/>
              </a:buClr>
              <a:buSzPts val="2000"/>
              <a:buNone/>
              <a:defRPr>
                <a:solidFill>
                  <a:srgbClr val="8B8B8B"/>
                </a:solidFill>
              </a:defRPr>
            </a:lvl9pPr>
          </a:lstStyle>
          <a:p>
            <a:endParaRPr/>
          </a:p>
        </p:txBody>
      </p:sp>
      <p:sp>
        <p:nvSpPr>
          <p:cNvPr id="16" name="Google Shape;16;p27"/>
          <p:cNvSpPr txBox="1">
            <a:spLocks noGrp="1"/>
          </p:cNvSpPr>
          <p:nvPr>
            <p:ph type="body" idx="2"/>
          </p:nvPr>
        </p:nvSpPr>
        <p:spPr>
          <a:xfrm>
            <a:off x="978449" y="5883965"/>
            <a:ext cx="7548033" cy="342187"/>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lt1"/>
              </a:buClr>
              <a:buSzPts val="1600"/>
              <a:buNone/>
              <a:defRPr sz="2133" b="1">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17" name="Google Shape;17;p27"/>
          <p:cNvPicPr preferRelativeResize="0"/>
          <p:nvPr/>
        </p:nvPicPr>
        <p:blipFill rotWithShape="1">
          <a:blip r:embed="rId3">
            <a:alphaModFix/>
          </a:blip>
          <a:srcRect/>
          <a:stretch/>
        </p:blipFill>
        <p:spPr>
          <a:xfrm>
            <a:off x="3235324" y="1201393"/>
            <a:ext cx="2260603" cy="648792"/>
          </a:xfrm>
          <a:prstGeom prst="rect">
            <a:avLst/>
          </a:prstGeom>
          <a:noFill/>
          <a:ln>
            <a:noFill/>
          </a:ln>
        </p:spPr>
      </p:pic>
    </p:spTree>
    <p:extLst>
      <p:ext uri="{BB962C8B-B14F-4D97-AF65-F5344CB8AC3E}">
        <p14:creationId xmlns:p14="http://schemas.microsoft.com/office/powerpoint/2010/main" val="1598723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26.11.2024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26.11.2024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856740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26.11.2024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677025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tsikko + teksti">
  <p:cSld name="Otsikko + teksti">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989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415813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8667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410426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84900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4826569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360702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94" r:id="rId25"/>
    <p:sldLayoutId id="2147483692" r:id="rId26"/>
    <p:sldLayoutId id="2147483685" r:id="rId27"/>
    <p:sldLayoutId id="2147483686" r:id="rId28"/>
    <p:sldLayoutId id="2147483695" r:id="rId29"/>
    <p:sldLayoutId id="2147483693" r:id="rId30"/>
    <p:sldLayoutId id="2147483689" r:id="rId31"/>
    <p:sldLayoutId id="2147483691" r:id="rId32"/>
    <p:sldLayoutId id="2147483687" r:id="rId33"/>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26.11.2024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s-kirjastot.fi/wp-content/uploads/2024/08/Kestavan-kehityksen-tiekartta.pdf"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ctrTitle"/>
          </p:nvPr>
        </p:nvSpPr>
        <p:spPr>
          <a:xfrm>
            <a:off x="901021" y="2608631"/>
            <a:ext cx="10311633" cy="18385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85000"/>
              </a:lnSpc>
              <a:spcBef>
                <a:spcPts val="0"/>
              </a:spcBef>
              <a:spcAft>
                <a:spcPts val="0"/>
              </a:spcAft>
              <a:buClr>
                <a:schemeClr val="lt1"/>
              </a:buClr>
              <a:buSzPts val="4800"/>
              <a:buFont typeface="Arial"/>
              <a:buNone/>
            </a:pPr>
            <a:r>
              <a:rPr lang="fi-FI" sz="6400" b="1">
                <a:solidFill>
                  <a:schemeClr val="bg1"/>
                </a:solidFill>
              </a:rPr>
              <a:t>Lounais-Suomen kirjastojen kestävän kehityksen tiekartta</a:t>
            </a:r>
            <a:endParaRPr lang="fi-FI" sz="1850" b="1">
              <a:solidFill>
                <a:schemeClr val="bg1"/>
              </a:solidFill>
            </a:endParaRPr>
          </a:p>
          <a:p>
            <a:pPr marL="0" lvl="0" indent="0" algn="l" rtl="0">
              <a:lnSpc>
                <a:spcPct val="85000"/>
              </a:lnSpc>
              <a:spcBef>
                <a:spcPts val="0"/>
              </a:spcBef>
              <a:spcAft>
                <a:spcPts val="0"/>
              </a:spcAft>
              <a:buClr>
                <a:schemeClr val="lt1"/>
              </a:buClr>
              <a:buSzPts val="4800"/>
              <a:buFont typeface="Arial"/>
              <a:buNone/>
            </a:pPr>
            <a:endParaRPr sz="6400" b="1">
              <a:solidFill>
                <a:schemeClr val="bg1"/>
              </a:solidFill>
            </a:endParaRPr>
          </a:p>
        </p:txBody>
      </p:sp>
      <p:sp>
        <p:nvSpPr>
          <p:cNvPr id="230" name="Google Shape;230;p1"/>
          <p:cNvSpPr txBox="1">
            <a:spLocks noGrp="1"/>
          </p:cNvSpPr>
          <p:nvPr>
            <p:ph type="subTitle" idx="1"/>
          </p:nvPr>
        </p:nvSpPr>
        <p:spPr>
          <a:xfrm>
            <a:off x="897704" y="5454096"/>
            <a:ext cx="10310736" cy="585081"/>
          </a:xfrm>
          <a:prstGeom prst="rect">
            <a:avLst/>
          </a:prstGeom>
          <a:noFill/>
          <a:ln>
            <a:noFill/>
          </a:ln>
        </p:spPr>
        <p:txBody>
          <a:bodyPr spcFirstLastPara="1" wrap="square" lIns="0" tIns="60933" rIns="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Clr>
                <a:schemeClr val="lt1"/>
              </a:buClr>
            </a:pPr>
            <a:r>
              <a:rPr lang="fi-FI" sz="3200" b="1">
                <a:solidFill>
                  <a:schemeClr val="bg1"/>
                </a:solidFill>
              </a:rPr>
              <a:t>Porin kaupunginkirjaston toimenpidesuunnitelma</a:t>
            </a:r>
          </a:p>
        </p:txBody>
      </p:sp>
      <p:sp>
        <p:nvSpPr>
          <p:cNvPr id="2" name="Tekstiruutu 4">
            <a:extLst>
              <a:ext uri="{FF2B5EF4-FFF2-40B4-BE49-F238E27FC236}">
                <a16:creationId xmlns:a16="http://schemas.microsoft.com/office/drawing/2014/main" id="{6E48D1D1-E2F3-BABF-1DDA-3DAE59ACF89B}"/>
              </a:ext>
            </a:extLst>
          </p:cNvPr>
          <p:cNvSpPr txBox="1"/>
          <p:nvPr/>
        </p:nvSpPr>
        <p:spPr>
          <a:xfrm>
            <a:off x="8652329" y="186417"/>
            <a:ext cx="413566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err="1">
                <a:solidFill>
                  <a:schemeClr val="bg1"/>
                </a:solidFill>
              </a:rPr>
              <a:t>Tutustu</a:t>
            </a:r>
            <a:r>
              <a:rPr lang="en-US" b="1" i="1" dirty="0">
                <a:solidFill>
                  <a:schemeClr val="bg1"/>
                </a:solidFill>
              </a:rPr>
              <a:t> </a:t>
            </a:r>
            <a:r>
              <a:rPr lang="en-US" b="1" i="1" err="1">
                <a:solidFill>
                  <a:schemeClr val="bg1"/>
                </a:solidFill>
              </a:rPr>
              <a:t>koko</a:t>
            </a:r>
            <a:r>
              <a:rPr lang="en-US" b="1" i="1" dirty="0">
                <a:solidFill>
                  <a:schemeClr val="bg1"/>
                </a:solidFill>
              </a:rPr>
              <a:t> </a:t>
            </a:r>
            <a:r>
              <a:rPr lang="en-US" b="1" i="1" err="1">
                <a:solidFill>
                  <a:schemeClr val="bg1"/>
                </a:solidFill>
              </a:rPr>
              <a:t>tiekarttaan</a:t>
            </a:r>
            <a:r>
              <a:rPr lang="en-US" b="1" i="1" dirty="0">
                <a:solidFill>
                  <a:schemeClr val="bg1"/>
                </a:solidFill>
              </a:rPr>
              <a:t> </a:t>
            </a:r>
            <a:r>
              <a:rPr lang="en-US" b="1" i="1" dirty="0">
                <a:solidFill>
                  <a:srgbClr val="4ACFFF"/>
                </a:solidFill>
                <a:hlinkClick r:id="rId3">
                  <a:extLst>
                    <a:ext uri="{A12FA001-AC4F-418D-AE19-62706E023703}">
                      <ahyp:hlinkClr xmlns:ahyp="http://schemas.microsoft.com/office/drawing/2018/hyperlinkcolor" val="tx"/>
                    </a:ext>
                  </a:extLst>
                </a:hlinkClick>
              </a:rPr>
              <a:t>tästä linkistä.</a:t>
            </a:r>
            <a:r>
              <a:rPr lang="en-US" i="1" dirty="0">
                <a:solidFill>
                  <a:srgbClr val="4ACFFF"/>
                </a:solidFill>
              </a:rPr>
              <a:t> </a:t>
            </a:r>
            <a:endParaRPr lang="fi-FI" i="1">
              <a:solidFill>
                <a:srgbClr val="4AC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644951" y="399687"/>
            <a:ext cx="11011095" cy="172110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85000"/>
              </a:lnSpc>
              <a:spcBef>
                <a:spcPts val="0"/>
              </a:spcBef>
              <a:spcAft>
                <a:spcPts val="0"/>
              </a:spcAft>
              <a:buClr>
                <a:schemeClr val="dk2"/>
              </a:buClr>
              <a:buSzPts val="2800"/>
              <a:buFont typeface="Arial"/>
              <a:buNone/>
            </a:pPr>
            <a:r>
              <a:rPr lang="fi-FI" sz="3700" b="1">
                <a:solidFill>
                  <a:schemeClr val="tx2"/>
                </a:solidFill>
              </a:rPr>
              <a:t>Kestävyystyömme pohjautuu Lounais-Suomen kirjastojen kestävän kehityksen tiekartan painopisteisiin</a:t>
            </a:r>
          </a:p>
        </p:txBody>
      </p:sp>
      <p:sp>
        <p:nvSpPr>
          <p:cNvPr id="260" name="Google Shape;260;p14"/>
          <p:cNvSpPr txBox="1"/>
          <p:nvPr/>
        </p:nvSpPr>
        <p:spPr>
          <a:xfrm>
            <a:off x="1714082" y="2186361"/>
            <a:ext cx="8317324" cy="4570020"/>
          </a:xfrm>
          <a:prstGeom prst="rect">
            <a:avLst/>
          </a:prstGeom>
          <a:noFill/>
          <a:ln>
            <a:noFill/>
          </a:ln>
        </p:spPr>
        <p:txBody>
          <a:bodyPr spcFirstLastPara="1" wrap="square" lIns="0" tIns="60933" rIns="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marR="0" lvl="0" indent="-304792" algn="l" rtl="0">
              <a:lnSpc>
                <a:spcPct val="107000"/>
              </a:lnSpc>
              <a:spcBef>
                <a:spcPts val="0"/>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tukee monilukutaitoa ja ohjaa oikean tiedon äärelle. </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Kirjastot tunnistetaan helposti lähestyttävänä tahona, joka opastaa oikean tiedon äärelle sekä neuvoo ja tukee lähdekriittisyydessä ja media- ja monilukutaidossa.</a:t>
            </a:r>
            <a:endParaRPr sz="2489"/>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toimii kestävyyden ja kiertotalouden esimerkkinä.</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Kirjastotoiminta tuottaa monenlaista positiivista kädenjälkeä ja toimii kiertotalouden esimerkkinä. Kiertotalouden merkitys tulee tulevaisuudessa vahvistumaan.</a:t>
            </a:r>
            <a:endParaRPr sz="1600" b="1">
              <a:solidFill>
                <a:schemeClr val="dk2"/>
              </a:solidFill>
              <a:latin typeface="Arial"/>
              <a:ea typeface="Arial"/>
              <a:cs typeface="Arial"/>
              <a:sym typeface="Arial"/>
            </a:endParaRPr>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on merkittävä kulttuurisen kestävyyden tekijä.</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Kirjaston keskeinen tehtävä on kulttuurin, sivistyksen, kirjallisuuden ja lukutaidon vaaliminen.</a:t>
            </a:r>
            <a:endParaRPr sz="2489"/>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Kirjastossa on tilaa rauhoittua. </a:t>
            </a:r>
            <a:br>
              <a:rPr lang="fi-FI" sz="1600" b="1">
                <a:solidFill>
                  <a:schemeClr val="dk1"/>
                </a:solidFill>
                <a:latin typeface="Arial"/>
                <a:ea typeface="Arial"/>
                <a:cs typeface="Arial"/>
                <a:sym typeface="Arial"/>
              </a:rPr>
            </a:br>
            <a:r>
              <a:rPr lang="fi-FI" sz="1600">
                <a:solidFill>
                  <a:schemeClr val="dk1"/>
                </a:solidFill>
                <a:latin typeface="Arial"/>
                <a:ea typeface="Arial"/>
                <a:cs typeface="Arial"/>
                <a:sym typeface="Arial"/>
              </a:rPr>
              <a:t>Kirjasto toimii rauhoittumisen ja keskittymisen paikkana. Kirjastosta saa tukea näiden taitojen opetteluun ja aivohyvinvoinnin edistämiseen.</a:t>
            </a:r>
            <a:endParaRPr sz="1600" b="1">
              <a:solidFill>
                <a:schemeClr val="dk1"/>
              </a:solidFill>
              <a:latin typeface="Arial"/>
              <a:ea typeface="Arial"/>
              <a:cs typeface="Arial"/>
              <a:sym typeface="Arial"/>
            </a:endParaRPr>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on yhdenvertaisuuden turvasatama - nyt ja tulevaisuudessa. </a:t>
            </a:r>
            <a:br>
              <a:rPr lang="fi-FI" sz="1600" b="1">
                <a:solidFill>
                  <a:schemeClr val="dk1"/>
                </a:solidFill>
                <a:latin typeface="Arial"/>
                <a:ea typeface="Arial"/>
                <a:cs typeface="Arial"/>
                <a:sym typeface="Arial"/>
              </a:rPr>
            </a:br>
            <a:r>
              <a:rPr lang="fi-FI" sz="1600">
                <a:solidFill>
                  <a:schemeClr val="dk1"/>
                </a:solidFill>
                <a:latin typeface="Arial"/>
                <a:ea typeface="Arial"/>
                <a:cs typeface="Arial"/>
                <a:sym typeface="Arial"/>
              </a:rPr>
              <a:t>Kuka vain voi tulla kirjastoon milloin vain ja löytää kirjastosta itselleen sopivaa sisältöä.</a:t>
            </a:r>
            <a:endParaRPr sz="1600">
              <a:solidFill>
                <a:schemeClr val="dk1"/>
              </a:solidFill>
              <a:latin typeface="Arial"/>
              <a:ea typeface="Arial"/>
              <a:cs typeface="Arial"/>
              <a:sym typeface="Arial"/>
            </a:endParaRPr>
          </a:p>
        </p:txBody>
      </p:sp>
      <p:pic>
        <p:nvPicPr>
          <p:cNvPr id="261" name="Google Shape;261;p14" descr="Kuva, joka sisältää kohteen piirros, luonnos, clipart, Piirrokset&#10;&#10;Kuvaus luotu automaattisesti"/>
          <p:cNvPicPr preferRelativeResize="0"/>
          <p:nvPr/>
        </p:nvPicPr>
        <p:blipFill rotWithShape="1">
          <a:blip r:embed="rId3">
            <a:alphaModFix/>
          </a:blip>
          <a:srcRect l="4658" t="5347" r="41925" b="4964"/>
          <a:stretch/>
        </p:blipFill>
        <p:spPr>
          <a:xfrm>
            <a:off x="546199" y="2139583"/>
            <a:ext cx="1002607" cy="47057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DF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58D1D-0212-462D-805D-C5B5233C1EF7}"/>
              </a:ext>
            </a:extLst>
          </p:cNvPr>
          <p:cNvSpPr>
            <a:spLocks noGrp="1"/>
          </p:cNvSpPr>
          <p:nvPr>
            <p:ph type="title"/>
          </p:nvPr>
        </p:nvSpPr>
        <p:spPr>
          <a:xfrm>
            <a:off x="535953" y="637207"/>
            <a:ext cx="10334755" cy="1338451"/>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4800" b="1" i="0">
                <a:solidFill>
                  <a:srgbClr val="00855F"/>
                </a:solidFill>
                <a:effectLst/>
              </a:rPr>
              <a:t>Kestävän kehityksen lupauksemme</a:t>
            </a:r>
            <a:endParaRPr lang="fi-FI" sz="4800">
              <a:solidFill>
                <a:srgbClr val="00855F"/>
              </a:solidFill>
            </a:endParaRPr>
          </a:p>
        </p:txBody>
      </p:sp>
      <p:sp>
        <p:nvSpPr>
          <p:cNvPr id="5" name="Tekstiruutu 4">
            <a:extLst>
              <a:ext uri="{FF2B5EF4-FFF2-40B4-BE49-F238E27FC236}">
                <a16:creationId xmlns:a16="http://schemas.microsoft.com/office/drawing/2014/main" id="{A26EDDD3-3ABB-4CB0-9DC4-89CEB82574D2}"/>
              </a:ext>
            </a:extLst>
          </p:cNvPr>
          <p:cNvSpPr txBox="1"/>
          <p:nvPr/>
        </p:nvSpPr>
        <p:spPr>
          <a:xfrm>
            <a:off x="1961993" y="2429723"/>
            <a:ext cx="9789457" cy="1315745"/>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i="0" dirty="0">
                <a:solidFill>
                  <a:srgbClr val="00855F"/>
                </a:solidFill>
                <a:effectLst/>
                <a:ea typeface="Verdana"/>
              </a:rPr>
              <a:t>Kirjasto tukee </a:t>
            </a:r>
            <a:r>
              <a:rPr lang="fi-FI" sz="2650" dirty="0">
                <a:solidFill>
                  <a:srgbClr val="00855F"/>
                </a:solidFill>
                <a:ea typeface="Verdana"/>
              </a:rPr>
              <a:t>jokaisen lukutaitoa </a:t>
            </a:r>
            <a:r>
              <a:rPr lang="fi-FI" sz="2650" i="0" dirty="0">
                <a:solidFill>
                  <a:srgbClr val="00855F"/>
                </a:solidFill>
                <a:effectLst/>
                <a:ea typeface="Verdana"/>
              </a:rPr>
              <a:t>ja </a:t>
            </a:r>
            <a:r>
              <a:rPr lang="fi-FI" sz="2650" dirty="0">
                <a:solidFill>
                  <a:srgbClr val="00855F"/>
                </a:solidFill>
                <a:ea typeface="Verdana"/>
              </a:rPr>
              <a:t>lukemisen kulttuuria.</a:t>
            </a:r>
          </a:p>
          <a:p>
            <a:endParaRPr lang="fi-FI" sz="2650" dirty="0">
              <a:solidFill>
                <a:srgbClr val="00855F"/>
              </a:solidFill>
              <a:ea typeface="Verdana"/>
            </a:endParaRPr>
          </a:p>
          <a:p>
            <a:endParaRPr lang="fi-FI" sz="2650" dirty="0">
              <a:solidFill>
                <a:srgbClr val="00855F"/>
              </a:solidFill>
              <a:ea typeface="Verdana"/>
            </a:endParaRPr>
          </a:p>
        </p:txBody>
      </p:sp>
      <p:sp>
        <p:nvSpPr>
          <p:cNvPr id="10" name="Tekstiruutu 9">
            <a:extLst>
              <a:ext uri="{FF2B5EF4-FFF2-40B4-BE49-F238E27FC236}">
                <a16:creationId xmlns:a16="http://schemas.microsoft.com/office/drawing/2014/main" id="{E758F37F-45FD-4EB5-86BB-F49C57407DF3}"/>
              </a:ext>
            </a:extLst>
          </p:cNvPr>
          <p:cNvSpPr txBox="1"/>
          <p:nvPr/>
        </p:nvSpPr>
        <p:spPr>
          <a:xfrm>
            <a:off x="1961992" y="3836004"/>
            <a:ext cx="9625531" cy="907941"/>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dirty="0">
                <a:solidFill>
                  <a:srgbClr val="00855F"/>
                </a:solidFill>
              </a:rPr>
              <a:t>Kirjastoon voi kuka tahansa tulla rauhoittumaan.</a:t>
            </a:r>
          </a:p>
          <a:p>
            <a:endParaRPr lang="fi-FI" sz="2650" b="0" i="0" dirty="0">
              <a:solidFill>
                <a:srgbClr val="00855F"/>
              </a:solidFill>
              <a:effectLst/>
            </a:endParaRPr>
          </a:p>
        </p:txBody>
      </p:sp>
      <p:sp>
        <p:nvSpPr>
          <p:cNvPr id="12" name="Tekstiruutu 11">
            <a:extLst>
              <a:ext uri="{FF2B5EF4-FFF2-40B4-BE49-F238E27FC236}">
                <a16:creationId xmlns:a16="http://schemas.microsoft.com/office/drawing/2014/main" id="{B4EFBD85-83EF-49A0-81E0-0C51D6CFE2AB}"/>
              </a:ext>
            </a:extLst>
          </p:cNvPr>
          <p:cNvSpPr txBox="1"/>
          <p:nvPr/>
        </p:nvSpPr>
        <p:spPr>
          <a:xfrm>
            <a:off x="1961992" y="5212917"/>
            <a:ext cx="9482096" cy="907941"/>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i="0" u="none" strike="noStrike" cap="none" dirty="0">
                <a:solidFill>
                  <a:srgbClr val="00855F"/>
                </a:solidFill>
              </a:rPr>
              <a:t>Kirjasto </a:t>
            </a:r>
            <a:r>
              <a:rPr lang="fi-FI" sz="2650" dirty="0">
                <a:solidFill>
                  <a:srgbClr val="00855F"/>
                </a:solidFill>
              </a:rPr>
              <a:t>tukee monilukutaitoa ja ohjaa oikean tiedon äärelle.</a:t>
            </a:r>
          </a:p>
          <a:p>
            <a:pPr marL="0" marR="0" lvl="0" indent="0" algn="l">
              <a:lnSpc>
                <a:spcPct val="100000"/>
              </a:lnSpc>
              <a:spcBef>
                <a:spcPts val="0"/>
              </a:spcBef>
              <a:spcAft>
                <a:spcPts val="0"/>
              </a:spcAft>
              <a:buFont typeface="Arial"/>
              <a:buNone/>
            </a:pPr>
            <a:endParaRPr lang="fi-FI" sz="2650" i="0" u="none" strike="noStrike" cap="none" dirty="0">
              <a:solidFill>
                <a:srgbClr val="00855F"/>
              </a:solidFill>
            </a:endParaRPr>
          </a:p>
        </p:txBody>
      </p:sp>
      <p:pic>
        <p:nvPicPr>
          <p:cNvPr id="16" name="Kuva 15">
            <a:extLst>
              <a:ext uri="{FF2B5EF4-FFF2-40B4-BE49-F238E27FC236}">
                <a16:creationId xmlns:a16="http://schemas.microsoft.com/office/drawing/2014/main" id="{348437F1-2BF0-4B21-91F8-98FC72FD187C}"/>
              </a:ext>
            </a:extLst>
          </p:cNvPr>
          <p:cNvPicPr>
            <a:picLocks noChangeAspect="1"/>
          </p:cNvPicPr>
          <p:nvPr/>
        </p:nvPicPr>
        <p:blipFill>
          <a:blip r:embed="rId2"/>
          <a:stretch>
            <a:fillRect/>
          </a:stretch>
        </p:blipFill>
        <p:spPr>
          <a:xfrm>
            <a:off x="613194" y="2005221"/>
            <a:ext cx="851540" cy="851540"/>
          </a:xfrm>
          <a:prstGeom prst="rect">
            <a:avLst/>
          </a:prstGeom>
        </p:spPr>
      </p:pic>
      <p:pic>
        <p:nvPicPr>
          <p:cNvPr id="18" name="Kuva 17">
            <a:extLst>
              <a:ext uri="{FF2B5EF4-FFF2-40B4-BE49-F238E27FC236}">
                <a16:creationId xmlns:a16="http://schemas.microsoft.com/office/drawing/2014/main" id="{1C572529-42BC-4031-AD71-3909102547E3}"/>
              </a:ext>
            </a:extLst>
          </p:cNvPr>
          <p:cNvPicPr>
            <a:picLocks noChangeAspect="1"/>
          </p:cNvPicPr>
          <p:nvPr/>
        </p:nvPicPr>
        <p:blipFill>
          <a:blip r:embed="rId3"/>
          <a:stretch>
            <a:fillRect/>
          </a:stretch>
        </p:blipFill>
        <p:spPr>
          <a:xfrm>
            <a:off x="611856" y="2928675"/>
            <a:ext cx="889792" cy="889792"/>
          </a:xfrm>
          <a:prstGeom prst="rect">
            <a:avLst/>
          </a:prstGeom>
        </p:spPr>
      </p:pic>
      <p:pic>
        <p:nvPicPr>
          <p:cNvPr id="19" name="Kuva 18">
            <a:extLst>
              <a:ext uri="{FF2B5EF4-FFF2-40B4-BE49-F238E27FC236}">
                <a16:creationId xmlns:a16="http://schemas.microsoft.com/office/drawing/2014/main" id="{063F7D6B-0A89-4A14-A8AD-597658E953EE}"/>
              </a:ext>
            </a:extLst>
          </p:cNvPr>
          <p:cNvPicPr>
            <a:picLocks noChangeAspect="1"/>
          </p:cNvPicPr>
          <p:nvPr/>
        </p:nvPicPr>
        <p:blipFill>
          <a:blip r:embed="rId4"/>
          <a:stretch>
            <a:fillRect/>
          </a:stretch>
        </p:blipFill>
        <p:spPr>
          <a:xfrm>
            <a:off x="630982" y="3862482"/>
            <a:ext cx="851540" cy="851540"/>
          </a:xfrm>
          <a:prstGeom prst="rect">
            <a:avLst/>
          </a:prstGeom>
        </p:spPr>
      </p:pic>
      <p:pic>
        <p:nvPicPr>
          <p:cNvPr id="20" name="Kuva 19">
            <a:extLst>
              <a:ext uri="{FF2B5EF4-FFF2-40B4-BE49-F238E27FC236}">
                <a16:creationId xmlns:a16="http://schemas.microsoft.com/office/drawing/2014/main" id="{8463439A-D250-4337-8A62-08C4F7F9338A}"/>
              </a:ext>
            </a:extLst>
          </p:cNvPr>
          <p:cNvPicPr>
            <a:picLocks noChangeAspect="1"/>
          </p:cNvPicPr>
          <p:nvPr/>
        </p:nvPicPr>
        <p:blipFill>
          <a:blip r:embed="rId5"/>
          <a:stretch>
            <a:fillRect/>
          </a:stretch>
        </p:blipFill>
        <p:spPr>
          <a:xfrm>
            <a:off x="630982" y="4771485"/>
            <a:ext cx="851540" cy="851540"/>
          </a:xfrm>
          <a:prstGeom prst="rect">
            <a:avLst/>
          </a:prstGeom>
        </p:spPr>
      </p:pic>
      <p:pic>
        <p:nvPicPr>
          <p:cNvPr id="21" name="Kuva 20">
            <a:extLst>
              <a:ext uri="{FF2B5EF4-FFF2-40B4-BE49-F238E27FC236}">
                <a16:creationId xmlns:a16="http://schemas.microsoft.com/office/drawing/2014/main" id="{F82056E2-7520-41FB-A03A-FC15EDD13A99}"/>
              </a:ext>
            </a:extLst>
          </p:cNvPr>
          <p:cNvPicPr>
            <a:picLocks noChangeAspect="1"/>
          </p:cNvPicPr>
          <p:nvPr/>
        </p:nvPicPr>
        <p:blipFill>
          <a:blip r:embed="rId6"/>
          <a:stretch>
            <a:fillRect/>
          </a:stretch>
        </p:blipFill>
        <p:spPr>
          <a:xfrm>
            <a:off x="630981" y="5680487"/>
            <a:ext cx="851540" cy="851540"/>
          </a:xfrm>
          <a:prstGeom prst="rect">
            <a:avLst/>
          </a:prstGeom>
        </p:spPr>
      </p:pic>
    </p:spTree>
    <p:extLst>
      <p:ext uri="{BB962C8B-B14F-4D97-AF65-F5344CB8AC3E}">
        <p14:creationId xmlns:p14="http://schemas.microsoft.com/office/powerpoint/2010/main" val="206051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cs typeface="+mn-cs"/>
              </a:rPr>
              <a:t>Kirjasto tukee jokaisen lukutaitoa ja lukemisen kulttuuria</a:t>
            </a:r>
            <a:endParaRPr lang="fi-FI" sz="1600" b="1" i="0" u="none" strike="noStrike" kern="1200" cap="none" spc="0" normalizeH="0" baseline="0" noProof="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6672"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1832" y="401988"/>
            <a:ext cx="2329111"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0D3AF1CF-CF5A-4005-2639-E627CA6FBFAC}"/>
              </a:ext>
            </a:extLst>
          </p:cNvPr>
          <p:cNvSpPr txBox="1"/>
          <p:nvPr/>
        </p:nvSpPr>
        <p:spPr>
          <a:xfrm>
            <a:off x="6579919" y="511975"/>
            <a:ext cx="24522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Yhdenvertaisuus, Kirjasto palvelee kaikkia</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701832" y="419438"/>
            <a:ext cx="18308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Porin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45899" y="2128508"/>
            <a:ext cx="58371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Suunnitellaan</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kuinka</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Kirjastopolku-työ</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sidotaan</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kirjaston</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kestävän</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kehityksen</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työhön</a:t>
            </a: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 name="TextBox 13">
            <a:extLst>
              <a:ext uri="{FF2B5EF4-FFF2-40B4-BE49-F238E27FC236}">
                <a16:creationId xmlns:a16="http://schemas.microsoft.com/office/drawing/2014/main" id="{514DD889-E066-F67A-08BA-AD7C206D0A96}"/>
              </a:ext>
            </a:extLst>
          </p:cNvPr>
          <p:cNvSpPr txBox="1"/>
          <p:nvPr/>
        </p:nvSpPr>
        <p:spPr>
          <a:xfrm>
            <a:off x="6071077" y="2119613"/>
            <a:ext cx="1964544"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Koululaisryhmien / koululaisten määrä, jotka tavoitettu Kirjastopolun kautta</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09982" y="3289753"/>
            <a:ext cx="58371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Esitellään kirjallisuutta monipuolisesti eri kohderyhmille esim. vinkkauksin, tapahtumin</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83628" y="3297208"/>
            <a:ext cx="1878698"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Järjestettyjen tapahtumien määrä ja niihin osallistuneiden määrä</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69" name="Graphic 68" descr="Checkmark with solid fill">
            <a:extLst>
              <a:ext uri="{FF2B5EF4-FFF2-40B4-BE49-F238E27FC236}">
                <a16:creationId xmlns:a16="http://schemas.microsoft.com/office/drawing/2014/main" id="{B32C239A-C5B7-1D9F-B2A1-A8DBCC58E1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3283" y="2158273"/>
            <a:ext cx="341586" cy="341586"/>
          </a:xfrm>
          <a:prstGeom prst="rect">
            <a:avLst/>
          </a:prstGeom>
        </p:spPr>
      </p:pic>
      <p:pic>
        <p:nvPicPr>
          <p:cNvPr id="71" name="Picture 70">
            <a:extLst>
              <a:ext uri="{FF2B5EF4-FFF2-40B4-BE49-F238E27FC236}">
                <a16:creationId xmlns:a16="http://schemas.microsoft.com/office/drawing/2014/main" id="{20E0D741-0BD5-7A88-387A-5891747B0315}"/>
              </a:ext>
            </a:extLst>
          </p:cNvPr>
          <p:cNvPicPr>
            <a:picLocks noChangeAspect="1"/>
          </p:cNvPicPr>
          <p:nvPr/>
        </p:nvPicPr>
        <p:blipFill>
          <a:blip r:embed="rId7"/>
          <a:stretch>
            <a:fillRect/>
          </a:stretch>
        </p:blipFill>
        <p:spPr>
          <a:xfrm>
            <a:off x="9618624" y="3255549"/>
            <a:ext cx="341406" cy="341406"/>
          </a:xfrm>
          <a:prstGeom prst="rect">
            <a:avLst/>
          </a:prstGeom>
        </p:spPr>
      </p:pic>
      <p:pic>
        <p:nvPicPr>
          <p:cNvPr id="17" name="Graphic 68" descr="Checkmark with solid fill">
            <a:extLst>
              <a:ext uri="{FF2B5EF4-FFF2-40B4-BE49-F238E27FC236}">
                <a16:creationId xmlns:a16="http://schemas.microsoft.com/office/drawing/2014/main" id="{2B96E260-9CA1-248F-B1DF-14E7110183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5438" y="3810922"/>
            <a:ext cx="341586" cy="341586"/>
          </a:xfrm>
          <a:prstGeom prst="rect">
            <a:avLst/>
          </a:prstGeom>
        </p:spPr>
      </p:pic>
      <p:pic>
        <p:nvPicPr>
          <p:cNvPr id="18" name="Graphic 68" descr="Checkmark with solid fill">
            <a:extLst>
              <a:ext uri="{FF2B5EF4-FFF2-40B4-BE49-F238E27FC236}">
                <a16:creationId xmlns:a16="http://schemas.microsoft.com/office/drawing/2014/main" id="{2EF5B84F-6971-7D7F-476C-7EE0F9ED83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5542" y="2702558"/>
            <a:ext cx="341586" cy="341586"/>
          </a:xfrm>
          <a:prstGeom prst="rect">
            <a:avLst/>
          </a:prstGeom>
        </p:spPr>
      </p:pic>
      <p:pic>
        <p:nvPicPr>
          <p:cNvPr id="31" name="Picture 2">
            <a:extLst>
              <a:ext uri="{FF2B5EF4-FFF2-40B4-BE49-F238E27FC236}">
                <a16:creationId xmlns:a16="http://schemas.microsoft.com/office/drawing/2014/main" id="{838839E6-E1F0-89A9-06F3-8154CCFDF9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7957E0EB-2F0C-417E-E2D0-5BABBBD241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A8B49A32-B1E4-1EA3-19F4-28B499EE1F09}"/>
              </a:ext>
            </a:extLst>
          </p:cNvPr>
          <p:cNvPicPr>
            <a:picLocks noChangeAspect="1"/>
          </p:cNvPicPr>
          <p:nvPr/>
        </p:nvPicPr>
        <p:blipFill>
          <a:blip r:embed="rId10"/>
          <a:stretch>
            <a:fillRect/>
          </a:stretch>
        </p:blipFill>
        <p:spPr>
          <a:xfrm>
            <a:off x="10068853" y="6094331"/>
            <a:ext cx="2017489" cy="717151"/>
          </a:xfrm>
          <a:prstGeom prst="rect">
            <a:avLst/>
          </a:prstGeom>
        </p:spPr>
      </p:pic>
      <p:sp>
        <p:nvSpPr>
          <p:cNvPr id="66" name="Tekstiruutu 65">
            <a:extLst>
              <a:ext uri="{FF2B5EF4-FFF2-40B4-BE49-F238E27FC236}">
                <a16:creationId xmlns:a16="http://schemas.microsoft.com/office/drawing/2014/main" id="{CA97F706-8A2C-4192-CA81-5795652582C5}"/>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67"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405178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dirty="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Kirjastoon voi kuka tahansa tulla rauhoittumaan</a:t>
            </a:r>
            <a:endParaRPr lang="fi-FI" sz="16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i="0" u="none" strike="noStrike" kern="1200" cap="none" spc="0" normalizeH="0" baseline="0" noProof="0" dirty="0">
                <a:ln>
                  <a:noFill/>
                </a:ln>
                <a:solidFill>
                  <a:srgbClr val="000000"/>
                </a:solidFill>
                <a:effectLst/>
                <a:uLnTx/>
                <a:uFillTx/>
                <a:latin typeface="Verdana"/>
                <a:ea typeface="+mn-ea"/>
                <a:cs typeface="+mn-cs"/>
              </a:rPr>
              <a:t> </a:t>
            </a:r>
            <a:endParaRPr lang="fi-FI" sz="140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LYHYT </a:t>
            </a:r>
            <a:r>
              <a:rPr kumimoji="0" lang="fi-FI" sz="80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TOIMENPIDE</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VAIKUTUS</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AJOITUS</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MITTARI</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i="0" u="none" strike="noStrike" kern="1200" cap="none" spc="0" normalizeH="0" baseline="0" noProof="0">
                <a:ln>
                  <a:noFill/>
                </a:ln>
                <a:solidFill>
                  <a:srgbClr val="000000"/>
                </a:solidFill>
                <a:effectLst/>
                <a:uLnTx/>
                <a:uFillTx/>
                <a:latin typeface="Verdana"/>
                <a:ea typeface="+mn-ea"/>
                <a:cs typeface="+mn-cs"/>
              </a:rPr>
              <a:t> </a:t>
            </a:r>
            <a:endParaRPr kumimoji="0" lang="fi-FI" sz="140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02751" y="414795"/>
            <a:ext cx="18308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Porin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21301" y="2153771"/>
            <a:ext cx="583719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err="1">
                <a:ln>
                  <a:noFill/>
                </a:ln>
                <a:solidFill>
                  <a:prstClr val="black"/>
                </a:solidFill>
                <a:effectLst/>
                <a:uLnTx/>
                <a:uFillTx/>
                <a:latin typeface="Verdana"/>
                <a:ea typeface="Verdana"/>
                <a:cs typeface="+mn-cs"/>
              </a:rPr>
              <a:t>Tunnistetaan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erilaiset</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tarpeet</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ja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kehittämisen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mahdollisuudet</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erityisesti</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rauhoittumiseen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tarkoitettujen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paikkojen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järjestämiseksi</a:t>
            </a:r>
            <a:r>
              <a:rPr kumimoji="0" lang="en-GB" sz="1200" i="0" u="none" strike="noStrike" kern="1200" cap="none" spc="0" normalizeH="0" baseline="0" noProof="0" dirty="0">
                <a:ln>
                  <a:noFill/>
                </a:ln>
                <a:solidFill>
                  <a:prstClr val="black"/>
                </a:solidFill>
                <a:effectLst/>
                <a:uLnTx/>
                <a:uFillTx/>
                <a:latin typeface="Verdana"/>
                <a:ea typeface="Verdana"/>
                <a:cs typeface="+mn-cs"/>
              </a:rPr>
              <a:t>.</a:t>
            </a:r>
            <a:endParaRPr kumimoji="0" lang="en-GB"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 name="TextBox 13">
            <a:extLst>
              <a:ext uri="{FF2B5EF4-FFF2-40B4-BE49-F238E27FC236}">
                <a16:creationId xmlns:a16="http://schemas.microsoft.com/office/drawing/2014/main" id="{514DD889-E066-F67A-08BA-AD7C206D0A96}"/>
              </a:ext>
            </a:extLst>
          </p:cNvPr>
          <p:cNvSpPr txBox="1"/>
          <p:nvPr/>
        </p:nvSpPr>
        <p:spPr>
          <a:xfrm>
            <a:off x="6081377" y="2168415"/>
            <a:ext cx="1878698"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Tilojen yhteismäärä Porin ja Nakkilan kirjastoissa</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5308" y="3290222"/>
            <a:ext cx="5837199"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err="1">
                <a:ln>
                  <a:noFill/>
                </a:ln>
                <a:solidFill>
                  <a:prstClr val="black"/>
                </a:solidFill>
                <a:effectLst/>
                <a:uLnTx/>
                <a:uFillTx/>
                <a:latin typeface="Verdana"/>
                <a:ea typeface="Verdana"/>
                <a:cs typeface="+mn-cs"/>
              </a:rPr>
              <a:t>Järjestetään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kirjastoon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rauhallinen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tila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lukemista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ja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rauhoittumista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varten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ja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laaditaan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vaadittava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ohjeistus</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asiakkaita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varten</a:t>
            </a:r>
            <a:r>
              <a:rPr kumimoji="0" lang="en-GB" sz="1200" i="0" u="none" strike="noStrike" kern="1200" cap="none" spc="0" normalizeH="0" baseline="0" noProof="0" dirty="0">
                <a:ln>
                  <a:noFill/>
                </a:ln>
                <a:solidFill>
                  <a:prstClr val="black"/>
                </a:solidFill>
                <a:effectLst/>
                <a:uLnTx/>
                <a:uFillTx/>
                <a:latin typeface="Verdana"/>
                <a:ea typeface="Verdan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a:ln>
                <a:noFill/>
              </a:ln>
              <a:solidFill>
                <a:prstClr val="black"/>
              </a:solidFill>
              <a:effectLst/>
              <a:uLnTx/>
              <a:uFillTx/>
              <a:latin typeface="Verdana"/>
              <a:ea typeface="Verdana"/>
              <a:cs typeface="+mn-cs"/>
            </a:endParaRP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LYHYT </a:t>
            </a:r>
            <a:r>
              <a:rPr kumimoji="0" lang="fi-FI" sz="80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LYHYT </a:t>
            </a:r>
            <a:r>
              <a:rPr kumimoji="0" lang="fi-FI" sz="80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69" name="Graphic 68" descr="Checkmark with solid fill">
            <a:extLst>
              <a:ext uri="{FF2B5EF4-FFF2-40B4-BE49-F238E27FC236}">
                <a16:creationId xmlns:a16="http://schemas.microsoft.com/office/drawing/2014/main" id="{B32C239A-C5B7-1D9F-B2A1-A8DBCC58E1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7974" y="2634227"/>
            <a:ext cx="341586" cy="341586"/>
          </a:xfrm>
          <a:prstGeom prst="rect">
            <a:avLst/>
          </a:prstGeom>
        </p:spPr>
      </p:pic>
      <p:pic>
        <p:nvPicPr>
          <p:cNvPr id="70" name="Picture 69">
            <a:extLst>
              <a:ext uri="{FF2B5EF4-FFF2-40B4-BE49-F238E27FC236}">
                <a16:creationId xmlns:a16="http://schemas.microsoft.com/office/drawing/2014/main" id="{1184E00D-F274-170B-51DB-B42FC6B8C6EE}"/>
              </a:ext>
            </a:extLst>
          </p:cNvPr>
          <p:cNvPicPr>
            <a:picLocks noChangeAspect="1"/>
          </p:cNvPicPr>
          <p:nvPr/>
        </p:nvPicPr>
        <p:blipFill>
          <a:blip r:embed="rId7"/>
          <a:stretch>
            <a:fillRect/>
          </a:stretch>
        </p:blipFill>
        <p:spPr>
          <a:xfrm>
            <a:off x="9596842" y="3772583"/>
            <a:ext cx="341406" cy="341406"/>
          </a:xfrm>
          <a:prstGeom prst="rect">
            <a:avLst/>
          </a:prstGeom>
        </p:spPr>
      </p:pic>
      <p:sp>
        <p:nvSpPr>
          <p:cNvPr id="31" name="TextBox 30">
            <a:extLst>
              <a:ext uri="{FF2B5EF4-FFF2-40B4-BE49-F238E27FC236}">
                <a16:creationId xmlns:a16="http://schemas.microsoft.com/office/drawing/2014/main" id="{F66707D6-CD3B-7D8D-4D99-5E12AEAB8025}"/>
              </a:ext>
            </a:extLst>
          </p:cNvPr>
          <p:cNvSpPr txBox="1"/>
          <p:nvPr/>
        </p:nvSpPr>
        <p:spPr>
          <a:xfrm>
            <a:off x="6530439" y="511975"/>
            <a:ext cx="334467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i="0" u="none" strike="noStrike" kern="1200" cap="none" spc="0" normalizeH="0" baseline="0" noProof="0" dirty="0">
                <a:ln>
                  <a:noFill/>
                </a:ln>
                <a:solidFill>
                  <a:prstClr val="black"/>
                </a:solidFill>
                <a:effectLst/>
                <a:uLnTx/>
                <a:uFillTx/>
                <a:latin typeface="Verdana"/>
                <a:ea typeface="Verdana"/>
                <a:cs typeface="+mn-cs"/>
              </a:rPr>
              <a:t>Pidämme esillä kirjallisuutta ja lukutaidon merkitystä.</a:t>
            </a:r>
            <a:endParaRPr kumimoji="0" lang="fi-FI"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49" name="TextBox 48">
            <a:extLst>
              <a:ext uri="{FF2B5EF4-FFF2-40B4-BE49-F238E27FC236}">
                <a16:creationId xmlns:a16="http://schemas.microsoft.com/office/drawing/2014/main" id="{9CEEA7E4-DF0C-CDFF-7621-5FEC5315985B}"/>
              </a:ext>
            </a:extLst>
          </p:cNvPr>
          <p:cNvSpPr txBox="1"/>
          <p:nvPr/>
        </p:nvSpPr>
        <p:spPr>
          <a:xfrm>
            <a:off x="6088751" y="3305098"/>
            <a:ext cx="1878698"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Tilojen yhteismäärä Porin ja Nakkilan kirjastoissa</a:t>
            </a:r>
          </a:p>
        </p:txBody>
      </p:sp>
      <p:pic>
        <p:nvPicPr>
          <p:cNvPr id="16" name="Graphic 68" descr="Checkmark with solid fill">
            <a:extLst>
              <a:ext uri="{FF2B5EF4-FFF2-40B4-BE49-F238E27FC236}">
                <a16:creationId xmlns:a16="http://schemas.microsoft.com/office/drawing/2014/main" id="{8ECA25BF-E9DF-100D-A30B-CF4FB0345E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5543" y="2702559"/>
            <a:ext cx="341586" cy="341586"/>
          </a:xfrm>
          <a:prstGeom prst="rect">
            <a:avLst/>
          </a:prstGeom>
        </p:spPr>
      </p:pic>
      <p:pic>
        <p:nvPicPr>
          <p:cNvPr id="18" name="Graphic 68" descr="Checkmark with solid fill">
            <a:extLst>
              <a:ext uri="{FF2B5EF4-FFF2-40B4-BE49-F238E27FC236}">
                <a16:creationId xmlns:a16="http://schemas.microsoft.com/office/drawing/2014/main" id="{4E9B96EA-B58F-97CA-7A9A-63CE51084C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56270" y="3810922"/>
            <a:ext cx="341586" cy="341586"/>
          </a:xfrm>
          <a:prstGeom prst="rect">
            <a:avLst/>
          </a:prstGeom>
        </p:spPr>
      </p:pic>
      <p:pic>
        <p:nvPicPr>
          <p:cNvPr id="11" name="Picture 2">
            <a:extLst>
              <a:ext uri="{FF2B5EF4-FFF2-40B4-BE49-F238E27FC236}">
                <a16:creationId xmlns:a16="http://schemas.microsoft.com/office/drawing/2014/main" id="{288C1E40-F909-D1BA-DDA7-5A73B27827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4AD7ADA2-D91A-E80D-798E-A62E7EAC51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62B01229-F93D-1AAC-BB1D-65A14C852C4A}"/>
              </a:ext>
            </a:extLst>
          </p:cNvPr>
          <p:cNvPicPr>
            <a:picLocks noChangeAspect="1"/>
          </p:cNvPicPr>
          <p:nvPr/>
        </p:nvPicPr>
        <p:blipFill>
          <a:blip r:embed="rId10"/>
          <a:stretch>
            <a:fillRect/>
          </a:stretch>
        </p:blipFill>
        <p:spPr>
          <a:xfrm>
            <a:off x="10068853" y="6094331"/>
            <a:ext cx="2017489" cy="717151"/>
          </a:xfrm>
          <a:prstGeom prst="rect">
            <a:avLst/>
          </a:prstGeom>
        </p:spPr>
      </p:pic>
      <p:sp>
        <p:nvSpPr>
          <p:cNvPr id="66" name="Tekstiruutu 65">
            <a:extLst>
              <a:ext uri="{FF2B5EF4-FFF2-40B4-BE49-F238E27FC236}">
                <a16:creationId xmlns:a16="http://schemas.microsoft.com/office/drawing/2014/main" id="{399BA925-239B-CCDA-E3B1-96E8A5DF946B}"/>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dirty="0">
                <a:solidFill>
                  <a:srgbClr val="34B98B"/>
                </a:solidFill>
                <a:latin typeface="Verdana"/>
              </a:rPr>
              <a:t>HUOMIOITA</a:t>
            </a:r>
            <a:endParaRPr lang="fi-FI" dirty="0"/>
          </a:p>
        </p:txBody>
      </p:sp>
      <p:sp>
        <p:nvSpPr>
          <p:cNvPr id="67"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23665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 tukee monilukutaitoa ja ohjaa oikean tiedon äärelle</a:t>
            </a:r>
            <a:endParaRPr lang="fi-FI" sz="16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02751" y="405093"/>
            <a:ext cx="18308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Porin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58617" y="2152121"/>
            <a:ext cx="58371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Kirjasto viestii monilukutaitoon ja lähdekriittisyyteen kannustavasti</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3019" y="2179883"/>
            <a:ext cx="1878698"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Viestintäkanavien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Toteutettujen kampanjoiden määrä</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47214" y="3295718"/>
            <a:ext cx="58371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Kirjasto järjestää monilukutaitoa ja lähdekriittisyyttä tukevia tapahtumia, esim. pelikasvatusta.</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67" name="Picture 66">
            <a:extLst>
              <a:ext uri="{FF2B5EF4-FFF2-40B4-BE49-F238E27FC236}">
                <a16:creationId xmlns:a16="http://schemas.microsoft.com/office/drawing/2014/main" id="{C1124E7C-2A23-9DD3-93B2-18AFCD2D64DE}"/>
              </a:ext>
            </a:extLst>
          </p:cNvPr>
          <p:cNvPicPr>
            <a:picLocks noChangeAspect="1"/>
          </p:cNvPicPr>
          <p:nvPr/>
        </p:nvPicPr>
        <p:blipFill>
          <a:blip r:embed="rId5"/>
          <a:stretch>
            <a:fillRect/>
          </a:stretch>
        </p:blipFill>
        <p:spPr>
          <a:xfrm>
            <a:off x="10068853" y="6094331"/>
            <a:ext cx="2017489" cy="717151"/>
          </a:xfrm>
          <a:prstGeom prst="rect">
            <a:avLst/>
          </a:prstGeom>
        </p:spPr>
      </p:pic>
      <p:pic>
        <p:nvPicPr>
          <p:cNvPr id="69" name="Graphic 68" descr="Checkmark with solid fill">
            <a:extLst>
              <a:ext uri="{FF2B5EF4-FFF2-40B4-BE49-F238E27FC236}">
                <a16:creationId xmlns:a16="http://schemas.microsoft.com/office/drawing/2014/main" id="{B32C239A-C5B7-1D9F-B2A1-A8DBCC58E1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30587" y="2729473"/>
            <a:ext cx="341586" cy="341586"/>
          </a:xfrm>
          <a:prstGeom prst="rect">
            <a:avLst/>
          </a:prstGeom>
        </p:spPr>
      </p:pic>
      <p:sp>
        <p:nvSpPr>
          <p:cNvPr id="49" name="TextBox 48">
            <a:extLst>
              <a:ext uri="{FF2B5EF4-FFF2-40B4-BE49-F238E27FC236}">
                <a16:creationId xmlns:a16="http://schemas.microsoft.com/office/drawing/2014/main" id="{9CEEA7E4-DF0C-CDFF-7621-5FEC5315985B}"/>
              </a:ext>
            </a:extLst>
          </p:cNvPr>
          <p:cNvSpPr txBox="1"/>
          <p:nvPr/>
        </p:nvSpPr>
        <p:spPr>
          <a:xfrm>
            <a:off x="6074213" y="3295717"/>
            <a:ext cx="1878698"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Tapahtumien määrä</a:t>
            </a:r>
          </a:p>
        </p:txBody>
      </p:sp>
      <p:pic>
        <p:nvPicPr>
          <p:cNvPr id="11" name="Graphic 68" descr="Checkmark with solid fill">
            <a:extLst>
              <a:ext uri="{FF2B5EF4-FFF2-40B4-BE49-F238E27FC236}">
                <a16:creationId xmlns:a16="http://schemas.microsoft.com/office/drawing/2014/main" id="{C9C78785-4C30-33D7-0919-B572AB4BDE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9274" y="2144334"/>
            <a:ext cx="341586" cy="341586"/>
          </a:xfrm>
          <a:prstGeom prst="rect">
            <a:avLst/>
          </a:prstGeom>
        </p:spPr>
      </p:pic>
      <p:pic>
        <p:nvPicPr>
          <p:cNvPr id="16" name="Graphic 68" descr="Checkmark with solid fill">
            <a:extLst>
              <a:ext uri="{FF2B5EF4-FFF2-40B4-BE49-F238E27FC236}">
                <a16:creationId xmlns:a16="http://schemas.microsoft.com/office/drawing/2014/main" id="{66A5E711-0E31-0816-35B6-F3CE3873B3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5001" y="3272777"/>
            <a:ext cx="341586" cy="341586"/>
          </a:xfrm>
          <a:prstGeom prst="rect">
            <a:avLst/>
          </a:prstGeom>
        </p:spPr>
      </p:pic>
      <p:pic>
        <p:nvPicPr>
          <p:cNvPr id="57" name="Graphic 68" descr="Checkmark with solid fill">
            <a:extLst>
              <a:ext uri="{FF2B5EF4-FFF2-40B4-BE49-F238E27FC236}">
                <a16:creationId xmlns:a16="http://schemas.microsoft.com/office/drawing/2014/main" id="{678879C1-256D-0EF3-AD95-DAA805428A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32857" y="3541376"/>
            <a:ext cx="341586" cy="341586"/>
          </a:xfrm>
          <a:prstGeom prst="rect">
            <a:avLst/>
          </a:prstGeom>
        </p:spPr>
      </p:pic>
      <p:pic>
        <p:nvPicPr>
          <p:cNvPr id="18" name="Graphic 68" descr="Checkmark with solid fill">
            <a:extLst>
              <a:ext uri="{FF2B5EF4-FFF2-40B4-BE49-F238E27FC236}">
                <a16:creationId xmlns:a16="http://schemas.microsoft.com/office/drawing/2014/main" id="{CA1009DA-1602-408A-66D6-E3BF97B5CE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5543" y="3810922"/>
            <a:ext cx="341586" cy="341586"/>
          </a:xfrm>
          <a:prstGeom prst="rect">
            <a:avLst/>
          </a:prstGeom>
        </p:spPr>
      </p:pic>
      <p:pic>
        <p:nvPicPr>
          <p:cNvPr id="17" name="Picture 2">
            <a:extLst>
              <a:ext uri="{FF2B5EF4-FFF2-40B4-BE49-F238E27FC236}">
                <a16:creationId xmlns:a16="http://schemas.microsoft.com/office/drawing/2014/main" id="{CE65C502-EE27-365B-306A-FC416B977E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B823D1F5-1AF2-69C5-1DB5-04670542FF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66" name="Tekstiruutu 65">
            <a:extLst>
              <a:ext uri="{FF2B5EF4-FFF2-40B4-BE49-F238E27FC236}">
                <a16:creationId xmlns:a16="http://schemas.microsoft.com/office/drawing/2014/main" id="{A7D1A57D-211F-E660-D55F-9B434A5F18CD}"/>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68"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140161201"/>
      </p:ext>
    </p:extLst>
  </p:cSld>
  <p:clrMapOvr>
    <a:masterClrMapping/>
  </p:clrMapOvr>
</p:sld>
</file>

<file path=ppt/theme/theme1.xml><?xml version="1.0" encoding="utf-8"?>
<a:theme xmlns:a="http://schemas.openxmlformats.org/drawingml/2006/main" name="AKE">
  <a:themeElements>
    <a:clrScheme name="Mukautettu 24">
      <a:dk1>
        <a:srgbClr val="292929"/>
      </a:dk1>
      <a:lt1>
        <a:sysClr val="window" lastClr="FFFFFF"/>
      </a:lt1>
      <a:dk2>
        <a:srgbClr val="00855F"/>
      </a:dk2>
      <a:lt2>
        <a:srgbClr val="E5E5E5"/>
      </a:lt2>
      <a:accent1>
        <a:srgbClr val="00D084"/>
      </a:accent1>
      <a:accent2>
        <a:srgbClr val="FFF0CD"/>
      </a:accent2>
      <a:accent3>
        <a:srgbClr val="7BDCB5"/>
      </a:accent3>
      <a:accent4>
        <a:srgbClr val="292929"/>
      </a:accent4>
      <a:accent5>
        <a:srgbClr val="CFE9E7"/>
      </a:accent5>
      <a:accent6>
        <a:srgbClr val="FFA578"/>
      </a:accent6>
      <a:hlink>
        <a:srgbClr val="006BB6"/>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KE" id="{354C88C5-3E98-4D7C-A09F-B6AC08F19E3A}" vid="{595E28E2-78A1-440A-B881-B2FFC93C1A9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F92CE87B33D384898ED05B836C426D5" ma:contentTypeVersion="18" ma:contentTypeDescription="Luo uusi asiakirja." ma:contentTypeScope="" ma:versionID="4545a3b3132284f7cba24401e93ef600">
  <xsd:schema xmlns:xsd="http://www.w3.org/2001/XMLSchema" xmlns:xs="http://www.w3.org/2001/XMLSchema" xmlns:p="http://schemas.microsoft.com/office/2006/metadata/properties" xmlns:ns2="d54335ee-452e-4385-9b9c-270f8dade7fd" xmlns:ns3="4a88f5c8-b6f6-434c-a1fc-b31be11cc9aa" targetNamespace="http://schemas.microsoft.com/office/2006/metadata/properties" ma:root="true" ma:fieldsID="1339fcfc6506667c9675b8264a35a731" ns2:_="" ns3:_="">
    <xsd:import namespace="d54335ee-452e-4385-9b9c-270f8dade7fd"/>
    <xsd:import namespace="4a88f5c8-b6f6-434c-a1fc-b31be11cc9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335ee-452e-4385-9b9c-270f8dade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88f5c8-b6f6-434c-a1fc-b31be11cc9aa"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f0e4a00-0757-42d6-903b-0c3f4412f91d}" ma:internalName="TaxCatchAll" ma:showField="CatchAllData" ma:web="4a88f5c8-b6f6-434c-a1fc-b31be11cc9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88f5c8-b6f6-434c-a1fc-b31be11cc9aa" xsi:nil="true"/>
    <lcf76f155ced4ddcb4097134ff3c332f xmlns="d54335ee-452e-4385-9b9c-270f8dade7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1B3B09-8780-4B0E-BED7-57B0F3BA1682}">
  <ds:schemaRefs>
    <ds:schemaRef ds:uri="4a88f5c8-b6f6-434c-a1fc-b31be11cc9aa"/>
    <ds:schemaRef ds:uri="d54335ee-452e-4385-9b9c-270f8dade7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2B2A32-678A-4EE7-8795-BA9FE12EC64E}">
  <ds:schemaRefs>
    <ds:schemaRef ds:uri="http://schemas.microsoft.com/sharepoint/v3/contenttype/forms"/>
  </ds:schemaRefs>
</ds:datastoreItem>
</file>

<file path=customXml/itemProps3.xml><?xml version="1.0" encoding="utf-8"?>
<ds:datastoreItem xmlns:ds="http://schemas.openxmlformats.org/officeDocument/2006/customXml" ds:itemID="{328653FD-6005-44CB-8F65-F884DADE8745}">
  <ds:schemaRefs>
    <ds:schemaRef ds:uri="0b8332ea-1f3b-45bf-84ec-e4637d2c60fa"/>
    <ds:schemaRef ds:uri="4a88f5c8-b6f6-434c-a1fc-b31be11cc9aa"/>
    <ds:schemaRef ds:uri="8b3bde76-a64b-4162-9cbd-81e89f42c551"/>
    <ds:schemaRef ds:uri="d54335ee-452e-4385-9b9c-270f8dade7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303</Words>
  <Application>Microsoft Office PowerPoint</Application>
  <PresentationFormat>Laajakuva</PresentationFormat>
  <Paragraphs>89</Paragraphs>
  <Slides>6</Slides>
  <Notes>2</Notes>
  <HiddenSlides>0</HiddenSlides>
  <MMClips>0</MMClips>
  <ScaleCrop>false</ScaleCrop>
  <HeadingPairs>
    <vt:vector size="4" baseType="variant">
      <vt:variant>
        <vt:lpstr>Teema</vt:lpstr>
      </vt:variant>
      <vt:variant>
        <vt:i4>2</vt:i4>
      </vt:variant>
      <vt:variant>
        <vt:lpstr>Dian otsikot</vt:lpstr>
      </vt:variant>
      <vt:variant>
        <vt:i4>6</vt:i4>
      </vt:variant>
    </vt:vector>
  </HeadingPairs>
  <TitlesOfParts>
    <vt:vector size="8" baseType="lpstr">
      <vt:lpstr>AKE</vt:lpstr>
      <vt:lpstr>Office-teema</vt:lpstr>
      <vt:lpstr>Lounais-Suomen kirjastojen kestävän kehityksen tiekartta </vt:lpstr>
      <vt:lpstr>Kestävyystyömme pohjautuu Lounais-Suomen kirjastojen kestävän kehityksen tiekartan painopisteisiin</vt:lpstr>
      <vt:lpstr>Kestävän kehityksen lupauksemme</vt:lpstr>
      <vt:lpstr>KIRJASTON KESTÄVYYSLUPAUS JA TOIMENPITEET</vt:lpstr>
      <vt:lpstr>KIRJASTON KESTÄVYYSLUPAUS JA TOIMENPITEET</vt:lpstr>
      <vt:lpstr>KIRJASTON KESTÄVYYSLUPAUS JA TOIMENPITEET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KIRJASTON KESTÄVYYSLUPAUS JA TOIMENPITEET</dc:title>
  <dc:creator>Tanja Oksa</dc:creator>
  <cp:lastModifiedBy>Metsälä Ella</cp:lastModifiedBy>
  <cp:revision>123</cp:revision>
  <dcterms:created xsi:type="dcterms:W3CDTF">2024-04-30T06:28:39Z</dcterms:created>
  <dcterms:modified xsi:type="dcterms:W3CDTF">2024-11-26T09:19:20Z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0x0101008F92CE87B33D384898ED05B836C426D5</vt:lpwstr>
  </property>
  <property fmtid="{D5CDD505-2E9C-101B-9397-08002B2CF9AE}" pid="3" name="MediaServiceImageTags">
    <vt:lpwstr/>
  </property>
</Properties>
</file>