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 id="2147483718" r:id="rId5"/>
    <p:sldMasterId id="2147483648" r:id="rId6"/>
  </p:sldMasterIdLst>
  <p:notesMasterIdLst>
    <p:notesMasterId r:id="rId13"/>
  </p:notesMasterIdLst>
  <p:sldIdLst>
    <p:sldId id="256" r:id="rId7"/>
    <p:sldId id="259" r:id="rId8"/>
    <p:sldId id="304" r:id="rId9"/>
    <p:sldId id="302" r:id="rId10"/>
    <p:sldId id="277" r:id="rId11"/>
    <p:sldId id="303"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sälä Ella" initials="ME" lastIdx="2" clrIdx="0">
    <p:extLst>
      <p:ext uri="{19B8F6BF-5375-455C-9EA6-DF929625EA0E}">
        <p15:presenceInfo xmlns:p15="http://schemas.microsoft.com/office/powerpoint/2012/main" userId="S::ella.metsala@turku.fi::0f52c4a5-4ec4-4475-a2f9-df1639c014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A55B5-A2F7-1EDE-E0EC-8A930BD3338C}" v="55" dt="2024-11-26T09:16:34.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sälä Ella" userId="S::ella.metsala@turku.fi::0f52c4a5-4ec4-4475-a2f9-df1639c014a5" providerId="AD" clId="Web-{08FA55B5-A2F7-1EDE-E0EC-8A930BD3338C}"/>
    <pc:docChg chg="addSld delSld modSld sldOrd addMainMaster modMainMaster">
      <pc:chgData name="Metsälä Ella" userId="S::ella.metsala@turku.fi::0f52c4a5-4ec4-4475-a2f9-df1639c014a5" providerId="AD" clId="Web-{08FA55B5-A2F7-1EDE-E0EC-8A930BD3338C}" dt="2024-11-26T09:16:34.354" v="44"/>
      <pc:docMkLst>
        <pc:docMk/>
      </pc:docMkLst>
      <pc:sldChg chg="modSp add del ord">
        <pc:chgData name="Metsälä Ella" userId="S::ella.metsala@turku.fi::0f52c4a5-4ec4-4475-a2f9-df1639c014a5" providerId="AD" clId="Web-{08FA55B5-A2F7-1EDE-E0EC-8A930BD3338C}" dt="2024-11-26T09:16:21.041" v="42" actId="20577"/>
        <pc:sldMkLst>
          <pc:docMk/>
          <pc:sldMk cId="0" sldId="256"/>
        </pc:sldMkLst>
        <pc:spChg chg="mod">
          <ac:chgData name="Metsälä Ella" userId="S::ella.metsala@turku.fi::0f52c4a5-4ec4-4475-a2f9-df1639c014a5" providerId="AD" clId="Web-{08FA55B5-A2F7-1EDE-E0EC-8A930BD3338C}" dt="2024-11-26T09:16:21.041" v="42" actId="20577"/>
          <ac:spMkLst>
            <pc:docMk/>
            <pc:sldMk cId="0" sldId="256"/>
            <ac:spMk id="230" creationId="{00000000-0000-0000-0000-000000000000}"/>
          </ac:spMkLst>
        </pc:spChg>
      </pc:sldChg>
      <pc:sldChg chg="add del ord">
        <pc:chgData name="Metsälä Ella" userId="S::ella.metsala@turku.fi::0f52c4a5-4ec4-4475-a2f9-df1639c014a5" providerId="AD" clId="Web-{08FA55B5-A2F7-1EDE-E0EC-8A930BD3338C}" dt="2024-11-26T09:11:47.722" v="29"/>
        <pc:sldMkLst>
          <pc:docMk/>
          <pc:sldMk cId="0" sldId="259"/>
        </pc:sldMkLst>
      </pc:sldChg>
      <pc:sldChg chg="ord">
        <pc:chgData name="Metsälä Ella" userId="S::ella.metsala@turku.fi::0f52c4a5-4ec4-4475-a2f9-df1639c014a5" providerId="AD" clId="Web-{08FA55B5-A2F7-1EDE-E0EC-8A930BD3338C}" dt="2024-11-26T09:11:58.191" v="31"/>
        <pc:sldMkLst>
          <pc:docMk/>
          <pc:sldMk cId="2122938525" sldId="302"/>
        </pc:sldMkLst>
      </pc:sldChg>
      <pc:sldChg chg="addSp delSp modSp add del ord">
        <pc:chgData name="Metsälä Ella" userId="S::ella.metsala@turku.fi::0f52c4a5-4ec4-4475-a2f9-df1639c014a5" providerId="AD" clId="Web-{08FA55B5-A2F7-1EDE-E0EC-8A930BD3338C}" dt="2024-11-26T09:16:34.354" v="44"/>
        <pc:sldMkLst>
          <pc:docMk/>
          <pc:sldMk cId="2060516540" sldId="304"/>
        </pc:sldMkLst>
        <pc:spChg chg="mod">
          <ac:chgData name="Metsälä Ella" userId="S::ella.metsala@turku.fi::0f52c4a5-4ec4-4475-a2f9-df1639c014a5" providerId="AD" clId="Web-{08FA55B5-A2F7-1EDE-E0EC-8A930BD3338C}" dt="2024-11-26T09:15:51.118" v="37" actId="20577"/>
          <ac:spMkLst>
            <pc:docMk/>
            <pc:sldMk cId="2060516540" sldId="304"/>
            <ac:spMk id="5" creationId="{A26EDDD3-3ABB-4CB0-9DC4-89CEB82574D2}"/>
          </ac:spMkLst>
        </pc:spChg>
        <pc:spChg chg="mod">
          <ac:chgData name="Metsälä Ella" userId="S::ella.metsala@turku.fi::0f52c4a5-4ec4-4475-a2f9-df1639c014a5" providerId="AD" clId="Web-{08FA55B5-A2F7-1EDE-E0EC-8A930BD3338C}" dt="2024-11-26T09:15:57.744" v="38" actId="20577"/>
          <ac:spMkLst>
            <pc:docMk/>
            <pc:sldMk cId="2060516540" sldId="304"/>
            <ac:spMk id="10" creationId="{E758F37F-45FD-4EB5-86BB-F49C57407DF3}"/>
          </ac:spMkLst>
        </pc:spChg>
        <pc:spChg chg="mod">
          <ac:chgData name="Metsälä Ella" userId="S::ella.metsala@turku.fi::0f52c4a5-4ec4-4475-a2f9-df1639c014a5" providerId="AD" clId="Web-{08FA55B5-A2F7-1EDE-E0EC-8A930BD3338C}" dt="2024-11-26T09:16:07.650" v="40" actId="20577"/>
          <ac:spMkLst>
            <pc:docMk/>
            <pc:sldMk cId="2060516540" sldId="304"/>
            <ac:spMk id="12" creationId="{B4EFBD85-83EF-49A0-81E0-0C51D6CFE2AB}"/>
          </ac:spMkLst>
        </pc:spChg>
        <pc:picChg chg="add del">
          <ac:chgData name="Metsälä Ella" userId="S::ella.metsala@turku.fi::0f52c4a5-4ec4-4475-a2f9-df1639c014a5" providerId="AD" clId="Web-{08FA55B5-A2F7-1EDE-E0EC-8A930BD3338C}" dt="2024-11-26T09:16:34.354" v="44"/>
          <ac:picMkLst>
            <pc:docMk/>
            <pc:sldMk cId="2060516540" sldId="304"/>
            <ac:picMk id="4" creationId="{A91CBAF0-321E-31A3-9AD9-361066FB210E}"/>
          </ac:picMkLst>
        </pc:picChg>
      </pc:sldChg>
      <pc:sldChg chg="del">
        <pc:chgData name="Metsälä Ella" userId="S::ella.metsala@turku.fi::0f52c4a5-4ec4-4475-a2f9-df1639c014a5" providerId="AD" clId="Web-{08FA55B5-A2F7-1EDE-E0EC-8A930BD3338C}" dt="2024-11-26T08:56:13.029" v="1"/>
        <pc:sldMkLst>
          <pc:docMk/>
          <pc:sldMk cId="487396064" sldId="1975"/>
        </pc:sldMkLst>
      </pc:sldChg>
      <pc:sldChg chg="del">
        <pc:chgData name="Metsälä Ella" userId="S::ella.metsala@turku.fi::0f52c4a5-4ec4-4475-a2f9-df1639c014a5" providerId="AD" clId="Web-{08FA55B5-A2F7-1EDE-E0EC-8A930BD3338C}" dt="2024-11-26T08:56:11.388" v="0"/>
        <pc:sldMkLst>
          <pc:docMk/>
          <pc:sldMk cId="666459115" sldId="1984"/>
        </pc:sldMkLst>
      </pc:sldChg>
      <pc:sldMasterChg chg="add addSldLayout">
        <pc:chgData name="Metsälä Ella" userId="S::ella.metsala@turku.fi::0f52c4a5-4ec4-4475-a2f9-df1639c014a5" providerId="AD" clId="Web-{08FA55B5-A2F7-1EDE-E0EC-8A930BD3338C}" dt="2024-11-26T09:00:29.269" v="16"/>
        <pc:sldMasterMkLst>
          <pc:docMk/>
          <pc:sldMasterMk cId="0" sldId="2147483648"/>
        </pc:sldMasterMkLst>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49"/>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50"/>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52"/>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53"/>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54"/>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55"/>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56"/>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57"/>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58"/>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59"/>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60"/>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61"/>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62"/>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63"/>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64"/>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65"/>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66"/>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67"/>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68"/>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69"/>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70"/>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71"/>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72"/>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73"/>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74"/>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75"/>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76"/>
          </pc:sldLayoutMkLst>
        </pc:sldLayoutChg>
        <pc:sldLayoutChg chg="add">
          <pc:chgData name="Metsälä Ella" userId="S::ella.metsala@turku.fi::0f52c4a5-4ec4-4475-a2f9-df1639c014a5" providerId="AD" clId="Web-{08FA55B5-A2F7-1EDE-E0EC-8A930BD3338C}" dt="2024-11-26T09:00:29.269" v="16"/>
          <pc:sldLayoutMkLst>
            <pc:docMk/>
            <pc:sldMasterMk cId="0" sldId="2147483648"/>
            <pc:sldLayoutMk cId="0" sldId="2147483677"/>
          </pc:sldLayoutMkLst>
        </pc:sldLayoutChg>
      </pc:sldMasterChg>
      <pc:sldMasterChg chg="replId addSldLayout modSldLayout">
        <pc:chgData name="Metsälä Ella" userId="S::ella.metsala@turku.fi::0f52c4a5-4ec4-4475-a2f9-df1639c014a5" providerId="AD" clId="Web-{08FA55B5-A2F7-1EDE-E0EC-8A930BD3338C}" dt="2024-11-26T09:11:47.675" v="28"/>
        <pc:sldMasterMkLst>
          <pc:docMk/>
          <pc:sldMasterMk cId="360702819" sldId="2147483700"/>
        </pc:sldMasterMkLst>
        <pc:sldLayoutChg chg="add">
          <pc:chgData name="Metsälä Ella" userId="S::ella.metsala@turku.fi::0f52c4a5-4ec4-4475-a2f9-df1639c014a5" providerId="AD" clId="Web-{08FA55B5-A2F7-1EDE-E0EC-8A930BD3338C}" dt="2024-11-26T09:11:47.675" v="28"/>
          <pc:sldLayoutMkLst>
            <pc:docMk/>
            <pc:sldMasterMk cId="360702819" sldId="2147483700"/>
            <pc:sldLayoutMk cId="3824510646" sldId="2147483689"/>
          </pc:sldLayoutMkLst>
        </pc:sldLayoutChg>
        <pc:sldLayoutChg chg="add">
          <pc:chgData name="Metsälä Ella" userId="S::ella.metsala@turku.fi::0f52c4a5-4ec4-4475-a2f9-df1639c014a5" providerId="AD" clId="Web-{08FA55B5-A2F7-1EDE-E0EC-8A930BD3338C}" dt="2024-11-26T09:11:47.675" v="28"/>
          <pc:sldLayoutMkLst>
            <pc:docMk/>
            <pc:sldMasterMk cId="360702819" sldId="2147483700"/>
            <pc:sldLayoutMk cId="1598723808" sldId="2147483691"/>
          </pc:sldLayoutMkLst>
        </pc:sldLayoutChg>
        <pc:sldLayoutChg chg="replId">
          <pc:chgData name="Metsälä Ella" userId="S::ella.metsala@turku.fi::0f52c4a5-4ec4-4475-a2f9-df1639c014a5" providerId="AD" clId="Web-{08FA55B5-A2F7-1EDE-E0EC-8A930BD3338C}" dt="2024-11-26T09:00:29.269" v="16"/>
          <pc:sldLayoutMkLst>
            <pc:docMk/>
            <pc:sldMasterMk cId="360702819" sldId="2147483700"/>
            <pc:sldLayoutMk cId="3988467291" sldId="2147483701"/>
          </pc:sldLayoutMkLst>
        </pc:sldLayoutChg>
        <pc:sldLayoutChg chg="replId">
          <pc:chgData name="Metsälä Ella" userId="S::ella.metsala@turku.fi::0f52c4a5-4ec4-4475-a2f9-df1639c014a5" providerId="AD" clId="Web-{08FA55B5-A2F7-1EDE-E0EC-8A930BD3338C}" dt="2024-11-26T09:00:29.269" v="16"/>
          <pc:sldLayoutMkLst>
            <pc:docMk/>
            <pc:sldMasterMk cId="360702819" sldId="2147483700"/>
            <pc:sldLayoutMk cId="275834237" sldId="2147483702"/>
          </pc:sldLayoutMkLst>
        </pc:sldLayoutChg>
        <pc:sldLayoutChg chg="replId">
          <pc:chgData name="Metsälä Ella" userId="S::ella.metsala@turku.fi::0f52c4a5-4ec4-4475-a2f9-df1639c014a5" providerId="AD" clId="Web-{08FA55B5-A2F7-1EDE-E0EC-8A930BD3338C}" dt="2024-11-26T09:00:29.269" v="16"/>
          <pc:sldLayoutMkLst>
            <pc:docMk/>
            <pc:sldMasterMk cId="360702819" sldId="2147483700"/>
            <pc:sldLayoutMk cId="3821650646" sldId="2147483703"/>
          </pc:sldLayoutMkLst>
        </pc:sldLayoutChg>
        <pc:sldLayoutChg chg="replId">
          <pc:chgData name="Metsälä Ella" userId="S::ella.metsala@turku.fi::0f52c4a5-4ec4-4475-a2f9-df1639c014a5" providerId="AD" clId="Web-{08FA55B5-A2F7-1EDE-E0EC-8A930BD3338C}" dt="2024-11-26T09:00:29.269" v="16"/>
          <pc:sldLayoutMkLst>
            <pc:docMk/>
            <pc:sldMasterMk cId="360702819" sldId="2147483700"/>
            <pc:sldLayoutMk cId="856740836" sldId="2147483704"/>
          </pc:sldLayoutMkLst>
        </pc:sldLayoutChg>
        <pc:sldLayoutChg chg="replId">
          <pc:chgData name="Metsälä Ella" userId="S::ella.metsala@turku.fi::0f52c4a5-4ec4-4475-a2f9-df1639c014a5" providerId="AD" clId="Web-{08FA55B5-A2F7-1EDE-E0EC-8A930BD3338C}" dt="2024-11-26T09:00:29.269" v="16"/>
          <pc:sldLayoutMkLst>
            <pc:docMk/>
            <pc:sldMasterMk cId="360702819" sldId="2147483700"/>
            <pc:sldLayoutMk cId="4158136140" sldId="2147483705"/>
          </pc:sldLayoutMkLst>
        </pc:sldLayoutChg>
        <pc:sldLayoutChg chg="replId">
          <pc:chgData name="Metsälä Ella" userId="S::ella.metsala@turku.fi::0f52c4a5-4ec4-4475-a2f9-df1639c014a5" providerId="AD" clId="Web-{08FA55B5-A2F7-1EDE-E0EC-8A930BD3338C}" dt="2024-11-26T09:00:29.269" v="16"/>
          <pc:sldLayoutMkLst>
            <pc:docMk/>
            <pc:sldMasterMk cId="360702819" sldId="2147483700"/>
            <pc:sldLayoutMk cId="386673919" sldId="2147483706"/>
          </pc:sldLayoutMkLst>
        </pc:sldLayoutChg>
        <pc:sldLayoutChg chg="replId">
          <pc:chgData name="Metsälä Ella" userId="S::ella.metsala@turku.fi::0f52c4a5-4ec4-4475-a2f9-df1639c014a5" providerId="AD" clId="Web-{08FA55B5-A2F7-1EDE-E0EC-8A930BD3338C}" dt="2024-11-26T09:00:29.269" v="16"/>
          <pc:sldLayoutMkLst>
            <pc:docMk/>
            <pc:sldMasterMk cId="360702819" sldId="2147483700"/>
            <pc:sldLayoutMk cId="4104263382" sldId="2147483707"/>
          </pc:sldLayoutMkLst>
        </pc:sldLayoutChg>
        <pc:sldLayoutChg chg="replId">
          <pc:chgData name="Metsälä Ella" userId="S::ella.metsala@turku.fi::0f52c4a5-4ec4-4475-a2f9-df1639c014a5" providerId="AD" clId="Web-{08FA55B5-A2F7-1EDE-E0EC-8A930BD3338C}" dt="2024-11-26T09:00:29.269" v="16"/>
          <pc:sldLayoutMkLst>
            <pc:docMk/>
            <pc:sldMasterMk cId="360702819" sldId="2147483700"/>
            <pc:sldLayoutMk cId="849002950" sldId="2147483708"/>
          </pc:sldLayoutMkLst>
        </pc:sldLayoutChg>
        <pc:sldLayoutChg chg="replId">
          <pc:chgData name="Metsälä Ella" userId="S::ella.metsala@turku.fi::0f52c4a5-4ec4-4475-a2f9-df1639c014a5" providerId="AD" clId="Web-{08FA55B5-A2F7-1EDE-E0EC-8A930BD3338C}" dt="2024-11-26T09:00:29.269" v="16"/>
          <pc:sldLayoutMkLst>
            <pc:docMk/>
            <pc:sldMasterMk cId="360702819" sldId="2147483700"/>
            <pc:sldLayoutMk cId="3482656962" sldId="2147483709"/>
          </pc:sldLayoutMkLst>
        </pc:sldLayoutChg>
        <pc:sldLayoutChg chg="replId">
          <pc:chgData name="Metsälä Ella" userId="S::ella.metsala@turku.fi::0f52c4a5-4ec4-4475-a2f9-df1639c014a5" providerId="AD" clId="Web-{08FA55B5-A2F7-1EDE-E0EC-8A930BD3338C}" dt="2024-11-26T09:00:29.269" v="16"/>
          <pc:sldLayoutMkLst>
            <pc:docMk/>
            <pc:sldMasterMk cId="360702819" sldId="2147483700"/>
            <pc:sldLayoutMk cId="2459634116" sldId="2147483710"/>
          </pc:sldLayoutMkLst>
        </pc:sldLayoutChg>
        <pc:sldLayoutChg chg="replId">
          <pc:chgData name="Metsälä Ella" userId="S::ella.metsala@turku.fi::0f52c4a5-4ec4-4475-a2f9-df1639c014a5" providerId="AD" clId="Web-{08FA55B5-A2F7-1EDE-E0EC-8A930BD3338C}" dt="2024-11-26T09:00:29.269" v="16"/>
          <pc:sldLayoutMkLst>
            <pc:docMk/>
            <pc:sldMasterMk cId="360702819" sldId="2147483700"/>
            <pc:sldLayoutMk cId="1877113290" sldId="2147483711"/>
          </pc:sldLayoutMkLst>
        </pc:sldLayoutChg>
        <pc:sldLayoutChg chg="replId">
          <pc:chgData name="Metsälä Ella" userId="S::ella.metsala@turku.fi::0f52c4a5-4ec4-4475-a2f9-df1639c014a5" providerId="AD" clId="Web-{08FA55B5-A2F7-1EDE-E0EC-8A930BD3338C}" dt="2024-11-26T09:00:29.269" v="16"/>
          <pc:sldLayoutMkLst>
            <pc:docMk/>
            <pc:sldMasterMk cId="360702819" sldId="2147483700"/>
            <pc:sldLayoutMk cId="3132889986" sldId="2147483712"/>
          </pc:sldLayoutMkLst>
        </pc:sldLayoutChg>
        <pc:sldLayoutChg chg="replId">
          <pc:chgData name="Metsälä Ella" userId="S::ella.metsala@turku.fi::0f52c4a5-4ec4-4475-a2f9-df1639c014a5" providerId="AD" clId="Web-{08FA55B5-A2F7-1EDE-E0EC-8A930BD3338C}" dt="2024-11-26T09:00:29.269" v="16"/>
          <pc:sldLayoutMkLst>
            <pc:docMk/>
            <pc:sldMasterMk cId="360702819" sldId="2147483700"/>
            <pc:sldLayoutMk cId="1035897955" sldId="2147483713"/>
          </pc:sldLayoutMkLst>
        </pc:sldLayoutChg>
        <pc:sldLayoutChg chg="replId">
          <pc:chgData name="Metsälä Ella" userId="S::ella.metsala@turku.fi::0f52c4a5-4ec4-4475-a2f9-df1639c014a5" providerId="AD" clId="Web-{08FA55B5-A2F7-1EDE-E0EC-8A930BD3338C}" dt="2024-11-26T09:00:29.269" v="16"/>
          <pc:sldLayoutMkLst>
            <pc:docMk/>
            <pc:sldMasterMk cId="360702819" sldId="2147483700"/>
            <pc:sldLayoutMk cId="1769490805" sldId="2147483714"/>
          </pc:sldLayoutMkLst>
        </pc:sldLayoutChg>
        <pc:sldLayoutChg chg="replId">
          <pc:chgData name="Metsälä Ella" userId="S::ella.metsala@turku.fi::0f52c4a5-4ec4-4475-a2f9-df1639c014a5" providerId="AD" clId="Web-{08FA55B5-A2F7-1EDE-E0EC-8A930BD3338C}" dt="2024-11-26T09:00:29.269" v="16"/>
          <pc:sldLayoutMkLst>
            <pc:docMk/>
            <pc:sldMasterMk cId="360702819" sldId="2147483700"/>
            <pc:sldLayoutMk cId="2381103086" sldId="2147483715"/>
          </pc:sldLayoutMkLst>
        </pc:sldLayoutChg>
        <pc:sldLayoutChg chg="replId">
          <pc:chgData name="Metsälä Ella" userId="S::ella.metsala@turku.fi::0f52c4a5-4ec4-4475-a2f9-df1639c014a5" providerId="AD" clId="Web-{08FA55B5-A2F7-1EDE-E0EC-8A930BD3338C}" dt="2024-11-26T09:00:29.269" v="16"/>
          <pc:sldLayoutMkLst>
            <pc:docMk/>
            <pc:sldMasterMk cId="360702819" sldId="2147483700"/>
            <pc:sldLayoutMk cId="588628053" sldId="2147483716"/>
          </pc:sldLayoutMkLst>
        </pc:sldLayoutChg>
        <pc:sldLayoutChg chg="replId">
          <pc:chgData name="Metsälä Ella" userId="S::ella.metsala@turku.fi::0f52c4a5-4ec4-4475-a2f9-df1639c014a5" providerId="AD" clId="Web-{08FA55B5-A2F7-1EDE-E0EC-8A930BD3338C}" dt="2024-11-26T09:00:29.269" v="16"/>
          <pc:sldLayoutMkLst>
            <pc:docMk/>
            <pc:sldMasterMk cId="360702819" sldId="2147483700"/>
            <pc:sldLayoutMk cId="1184949994" sldId="2147483717"/>
          </pc:sldLayoutMkLst>
        </pc:sldLayoutChg>
      </pc:sldMasterChg>
      <pc:sldMasterChg chg="replId addSldLayout delSldLayout modSldLayout">
        <pc:chgData name="Metsälä Ella" userId="S::ella.metsala@turku.fi::0f52c4a5-4ec4-4475-a2f9-df1639c014a5" providerId="AD" clId="Web-{08FA55B5-A2F7-1EDE-E0EC-8A930BD3338C}" dt="2024-11-26T09:11:47.753" v="30"/>
        <pc:sldMasterMkLst>
          <pc:docMk/>
          <pc:sldMasterMk cId="1034520112" sldId="2147483718"/>
        </pc:sldMasterMkLst>
        <pc:sldLayoutChg chg="add del">
          <pc:chgData name="Metsälä Ella" userId="S::ella.metsala@turku.fi::0f52c4a5-4ec4-4475-a2f9-df1639c014a5" providerId="AD" clId="Web-{08FA55B5-A2F7-1EDE-E0EC-8A930BD3338C}" dt="2024-11-26T09:00:20.472" v="15"/>
          <pc:sldLayoutMkLst>
            <pc:docMk/>
            <pc:sldMasterMk cId="1034520112" sldId="2147483718"/>
            <pc:sldLayoutMk cId="238216370" sldId="2147483689"/>
          </pc:sldLayoutMkLst>
        </pc:sldLayoutChg>
        <pc:sldLayoutChg chg="add del">
          <pc:chgData name="Metsälä Ella" userId="S::ella.metsala@turku.fi::0f52c4a5-4ec4-4475-a2f9-df1639c014a5" providerId="AD" clId="Web-{08FA55B5-A2F7-1EDE-E0EC-8A930BD3338C}" dt="2024-11-26T09:00:20.472" v="14"/>
          <pc:sldLayoutMkLst>
            <pc:docMk/>
            <pc:sldMasterMk cId="1034520112" sldId="2147483718"/>
            <pc:sldLayoutMk cId="1170919063" sldId="2147483690"/>
          </pc:sldLayoutMkLst>
        </pc:sldLayoutChg>
        <pc:sldLayoutChg chg="add">
          <pc:chgData name="Metsälä Ella" userId="S::ella.metsala@turku.fi::0f52c4a5-4ec4-4475-a2f9-df1639c014a5" providerId="AD" clId="Web-{08FA55B5-A2F7-1EDE-E0EC-8A930BD3338C}" dt="2024-11-26T09:11:47.753" v="30"/>
          <pc:sldLayoutMkLst>
            <pc:docMk/>
            <pc:sldMasterMk cId="1034520112" sldId="2147483718"/>
            <pc:sldLayoutMk cId="1399891244" sldId="2147483690"/>
          </pc:sldLayoutMkLst>
        </pc:sldLayoutChg>
        <pc:sldLayoutChg chg="replId">
          <pc:chgData name="Metsälä Ella" userId="S::ella.metsala@turku.fi::0f52c4a5-4ec4-4475-a2f9-df1639c014a5" providerId="AD" clId="Web-{08FA55B5-A2F7-1EDE-E0EC-8A930BD3338C}" dt="2024-11-26T09:00:29.269" v="16"/>
          <pc:sldLayoutMkLst>
            <pc:docMk/>
            <pc:sldMasterMk cId="1034520112" sldId="2147483718"/>
            <pc:sldLayoutMk cId="1368371511" sldId="2147483692"/>
          </pc:sldLayoutMkLst>
        </pc:sldLayoutChg>
        <pc:sldLayoutChg chg="replId">
          <pc:chgData name="Metsälä Ella" userId="S::ella.metsala@turku.fi::0f52c4a5-4ec4-4475-a2f9-df1639c014a5" providerId="AD" clId="Web-{08FA55B5-A2F7-1EDE-E0EC-8A930BD3338C}" dt="2024-11-26T09:00:29.269" v="16"/>
          <pc:sldLayoutMkLst>
            <pc:docMk/>
            <pc:sldMasterMk cId="1034520112" sldId="2147483718"/>
            <pc:sldLayoutMk cId="4234365057" sldId="2147483693"/>
          </pc:sldLayoutMkLst>
        </pc:sldLayoutChg>
        <pc:sldLayoutChg chg="replId">
          <pc:chgData name="Metsälä Ella" userId="S::ella.metsala@turku.fi::0f52c4a5-4ec4-4475-a2f9-df1639c014a5" providerId="AD" clId="Web-{08FA55B5-A2F7-1EDE-E0EC-8A930BD3338C}" dt="2024-11-26T09:00:29.269" v="16"/>
          <pc:sldLayoutMkLst>
            <pc:docMk/>
            <pc:sldMasterMk cId="1034520112" sldId="2147483718"/>
            <pc:sldLayoutMk cId="323876409" sldId="2147483694"/>
          </pc:sldLayoutMkLst>
        </pc:sldLayoutChg>
        <pc:sldLayoutChg chg="replId">
          <pc:chgData name="Metsälä Ella" userId="S::ella.metsala@turku.fi::0f52c4a5-4ec4-4475-a2f9-df1639c014a5" providerId="AD" clId="Web-{08FA55B5-A2F7-1EDE-E0EC-8A930BD3338C}" dt="2024-11-26T09:00:29.269" v="16"/>
          <pc:sldLayoutMkLst>
            <pc:docMk/>
            <pc:sldMasterMk cId="1034520112" sldId="2147483718"/>
            <pc:sldLayoutMk cId="1583615748" sldId="2147483695"/>
          </pc:sldLayoutMkLst>
        </pc:sldLayoutChg>
        <pc:sldLayoutChg chg="replId">
          <pc:chgData name="Metsälä Ella" userId="S::ella.metsala@turku.fi::0f52c4a5-4ec4-4475-a2f9-df1639c014a5" providerId="AD" clId="Web-{08FA55B5-A2F7-1EDE-E0EC-8A930BD3338C}" dt="2024-11-26T09:00:29.269" v="16"/>
          <pc:sldLayoutMkLst>
            <pc:docMk/>
            <pc:sldMasterMk cId="1034520112" sldId="2147483718"/>
            <pc:sldLayoutMk cId="3827074677" sldId="2147483696"/>
          </pc:sldLayoutMkLst>
        </pc:sldLayoutChg>
        <pc:sldLayoutChg chg="replId">
          <pc:chgData name="Metsälä Ella" userId="S::ella.metsala@turku.fi::0f52c4a5-4ec4-4475-a2f9-df1639c014a5" providerId="AD" clId="Web-{08FA55B5-A2F7-1EDE-E0EC-8A930BD3338C}" dt="2024-11-26T09:00:29.269" v="16"/>
          <pc:sldLayoutMkLst>
            <pc:docMk/>
            <pc:sldMasterMk cId="1034520112" sldId="2147483718"/>
            <pc:sldLayoutMk cId="3139981579" sldId="2147483697"/>
          </pc:sldLayoutMkLst>
        </pc:sldLayoutChg>
        <pc:sldLayoutChg chg="replId">
          <pc:chgData name="Metsälä Ella" userId="S::ella.metsala@turku.fi::0f52c4a5-4ec4-4475-a2f9-df1639c014a5" providerId="AD" clId="Web-{08FA55B5-A2F7-1EDE-E0EC-8A930BD3338C}" dt="2024-11-26T09:00:29.269" v="16"/>
          <pc:sldLayoutMkLst>
            <pc:docMk/>
            <pc:sldMasterMk cId="1034520112" sldId="2147483718"/>
            <pc:sldLayoutMk cId="1012034331" sldId="2147483698"/>
          </pc:sldLayoutMkLst>
        </pc:sldLayoutChg>
        <pc:sldLayoutChg chg="replId">
          <pc:chgData name="Metsälä Ella" userId="S::ella.metsala@turku.fi::0f52c4a5-4ec4-4475-a2f9-df1639c014a5" providerId="AD" clId="Web-{08FA55B5-A2F7-1EDE-E0EC-8A930BD3338C}" dt="2024-11-26T09:00:29.269" v="16"/>
          <pc:sldLayoutMkLst>
            <pc:docMk/>
            <pc:sldMasterMk cId="1034520112" sldId="2147483718"/>
            <pc:sldLayoutMk cId="3406455356" sldId="2147483699"/>
          </pc:sldLayoutMkLst>
        </pc:sldLayoutChg>
        <pc:sldLayoutChg chg="add del replId">
          <pc:chgData name="Metsälä Ella" userId="S::ella.metsala@turku.fi::0f52c4a5-4ec4-4475-a2f9-df1639c014a5" providerId="AD" clId="Web-{08FA55B5-A2F7-1EDE-E0EC-8A930BD3338C}" dt="2024-11-26T09:11:37.222" v="27"/>
          <pc:sldLayoutMkLst>
            <pc:docMk/>
            <pc:sldMasterMk cId="1034520112" sldId="2147483718"/>
            <pc:sldLayoutMk cId="2663523966" sldId="2147483718"/>
          </pc:sldLayoutMkLst>
        </pc:sldLayoutChg>
        <pc:sldLayoutChg chg="replId">
          <pc:chgData name="Metsälä Ella" userId="S::ella.metsala@turku.fi::0f52c4a5-4ec4-4475-a2f9-df1639c014a5" providerId="AD" clId="Web-{08FA55B5-A2F7-1EDE-E0EC-8A930BD3338C}" dt="2024-11-26T09:11:47.675" v="28"/>
          <pc:sldLayoutMkLst>
            <pc:docMk/>
            <pc:sldMasterMk cId="1034520112" sldId="2147483718"/>
            <pc:sldLayoutMk cId="191875738" sldId="2147483719"/>
          </pc:sldLayoutMkLst>
        </pc:sldLayoutChg>
        <pc:sldLayoutChg chg="add del">
          <pc:chgData name="Metsälä Ella" userId="S::ella.metsala@turku.fi::0f52c4a5-4ec4-4475-a2f9-df1639c014a5" providerId="AD" clId="Web-{08FA55B5-A2F7-1EDE-E0EC-8A930BD3338C}" dt="2024-11-26T09:11:37.206" v="26"/>
          <pc:sldLayoutMkLst>
            <pc:docMk/>
            <pc:sldMasterMk cId="1034520112" sldId="2147483718"/>
            <pc:sldLayoutMk cId="2714085679" sldId="2147483719"/>
          </pc:sldLayoutMkLst>
        </pc:sldLayoutChg>
        <pc:sldLayoutChg chg="replId">
          <pc:chgData name="Metsälä Ella" userId="S::ella.metsala@turku.fi::0f52c4a5-4ec4-4475-a2f9-df1639c014a5" providerId="AD" clId="Web-{08FA55B5-A2F7-1EDE-E0EC-8A930BD3338C}" dt="2024-11-26T09:11:47.753" v="30"/>
          <pc:sldLayoutMkLst>
            <pc:docMk/>
            <pc:sldMasterMk cId="1034520112" sldId="2147483718"/>
            <pc:sldLayoutMk cId="2822443542" sldId="214748372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886BA-BA4C-4317-82B8-FA1323B0EF04}" type="datetimeFigureOut">
              <a:t>26.11.2024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05BB4-C488-4828-A8AB-5C9BB517EDD4}" type="slidenum">
              <a:t>‹#›</a:t>
            </a:fld>
            <a:endParaRPr lang="fi-FI"/>
          </a:p>
        </p:txBody>
      </p:sp>
    </p:spTree>
    <p:extLst>
      <p:ext uri="{BB962C8B-B14F-4D97-AF65-F5344CB8AC3E}">
        <p14:creationId xmlns:p14="http://schemas.microsoft.com/office/powerpoint/2010/main" val="385722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endParaRPr sz="800">
              <a:solidFill>
                <a:srgbClr val="000000"/>
              </a:solidFill>
              <a:latin typeface="Verdana"/>
              <a:ea typeface="Verdana"/>
              <a:cs typeface="Verdana"/>
              <a:sym typeface="Verdana"/>
            </a:endParaRPr>
          </a:p>
          <a:p>
            <a:pPr marL="0" lvl="0" indent="0" algn="l" rtl="0">
              <a:spcBef>
                <a:spcPts val="0"/>
              </a:spcBef>
              <a:spcAft>
                <a:spcPts val="0"/>
              </a:spcAft>
              <a:buNone/>
            </a:pPr>
            <a:endParaRPr/>
          </a:p>
        </p:txBody>
      </p:sp>
      <p:sp>
        <p:nvSpPr>
          <p:cNvPr id="256" name="Google Shape;25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oitusdi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5157AC6-5DAA-D449-B9CE-7E25A021AA0B}"/>
              </a:ext>
            </a:extLst>
          </p:cNvPr>
          <p:cNvPicPr>
            <a:picLocks noChangeAspect="1"/>
          </p:cNvPicPr>
          <p:nvPr/>
        </p:nvPicPr>
        <p:blipFill>
          <a:blip r:embed="rId2"/>
          <a:srcRect/>
          <a:stretch/>
        </p:blipFill>
        <p:spPr>
          <a:xfrm>
            <a:off x="978449" y="1061075"/>
            <a:ext cx="2031473" cy="957077"/>
          </a:xfrm>
          <a:prstGeom prst="rect">
            <a:avLst/>
          </a:prstGeom>
        </p:spPr>
      </p:pic>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7" name="Kuva 6">
            <a:extLst>
              <a:ext uri="{FF2B5EF4-FFF2-40B4-BE49-F238E27FC236}">
                <a16:creationId xmlns:a16="http://schemas.microsoft.com/office/drawing/2014/main" id="{5A78AF5E-B122-46DB-8901-A77D0060F48A}"/>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235324" y="1201393"/>
            <a:ext cx="2260603" cy="648792"/>
          </a:xfrm>
          <a:prstGeom prst="rect">
            <a:avLst/>
          </a:prstGeom>
        </p:spPr>
      </p:pic>
    </p:spTree>
    <p:extLst>
      <p:ext uri="{BB962C8B-B14F-4D97-AF65-F5344CB8AC3E}">
        <p14:creationId xmlns:p14="http://schemas.microsoft.com/office/powerpoint/2010/main" val="398846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spTree>
    <p:extLst>
      <p:ext uri="{BB962C8B-B14F-4D97-AF65-F5344CB8AC3E}">
        <p14:creationId xmlns:p14="http://schemas.microsoft.com/office/powerpoint/2010/main" val="245963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87711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3132889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spTree>
    <p:extLst>
      <p:ext uri="{BB962C8B-B14F-4D97-AF65-F5344CB8AC3E}">
        <p14:creationId xmlns:p14="http://schemas.microsoft.com/office/powerpoint/2010/main" val="1035897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Aloitusdi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5157AC6-5DAA-D449-B9CE-7E25A021AA0B}"/>
              </a:ext>
            </a:extLst>
          </p:cNvPr>
          <p:cNvPicPr>
            <a:picLocks noChangeAspect="1"/>
          </p:cNvPicPr>
          <p:nvPr userDrawn="1"/>
        </p:nvPicPr>
        <p:blipFill>
          <a:blip r:embed="rId2"/>
          <a:srcRect/>
          <a:stretch/>
        </p:blipFill>
        <p:spPr>
          <a:xfrm>
            <a:off x="978449" y="1061075"/>
            <a:ext cx="2216713" cy="957077"/>
          </a:xfrm>
          <a:prstGeom prst="rect">
            <a:avLst/>
          </a:prstGeom>
        </p:spPr>
      </p:pic>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7" name="Kuva 6">
            <a:extLst>
              <a:ext uri="{FF2B5EF4-FFF2-40B4-BE49-F238E27FC236}">
                <a16:creationId xmlns:a16="http://schemas.microsoft.com/office/drawing/2014/main" id="{DABCF491-1243-4A20-87F9-BF8FD624BA90}"/>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506257" y="1191607"/>
            <a:ext cx="2260603" cy="648792"/>
          </a:xfrm>
          <a:prstGeom prst="rect">
            <a:avLst/>
          </a:prstGeom>
        </p:spPr>
      </p:pic>
    </p:spTree>
    <p:extLst>
      <p:ext uri="{BB962C8B-B14F-4D97-AF65-F5344CB8AC3E}">
        <p14:creationId xmlns:p14="http://schemas.microsoft.com/office/powerpoint/2010/main" val="176949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4" name="Kuva 3">
            <a:extLst>
              <a:ext uri="{FF2B5EF4-FFF2-40B4-BE49-F238E27FC236}">
                <a16:creationId xmlns:a16="http://schemas.microsoft.com/office/drawing/2014/main" id="{C4E851A5-B39E-4331-AD8D-B903481C7F9B}"/>
              </a:ext>
            </a:extLst>
          </p:cNvPr>
          <p:cNvPicPr>
            <a:picLocks noChangeAspect="1"/>
          </p:cNvPicPr>
          <p:nvPr userDrawn="1"/>
        </p:nvPicPr>
        <p:blipFill>
          <a:blip r:embed="rId2"/>
          <a:stretch>
            <a:fillRect/>
          </a:stretch>
        </p:blipFill>
        <p:spPr>
          <a:xfrm>
            <a:off x="647141" y="811595"/>
            <a:ext cx="2411148" cy="1135951"/>
          </a:xfrm>
          <a:prstGeom prst="rect">
            <a:avLst/>
          </a:prstGeom>
        </p:spPr>
      </p:pic>
      <p:pic>
        <p:nvPicPr>
          <p:cNvPr id="14" name="Kuva 13">
            <a:extLst>
              <a:ext uri="{FF2B5EF4-FFF2-40B4-BE49-F238E27FC236}">
                <a16:creationId xmlns:a16="http://schemas.microsoft.com/office/drawing/2014/main" id="{E8AA55D8-7A57-46CB-B544-975BC476738D}"/>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379258" y="1002136"/>
            <a:ext cx="2614861" cy="750464"/>
          </a:xfrm>
          <a:prstGeom prst="rect">
            <a:avLst/>
          </a:prstGeom>
        </p:spPr>
      </p:pic>
    </p:spTree>
    <p:extLst>
      <p:ext uri="{BB962C8B-B14F-4D97-AF65-F5344CB8AC3E}">
        <p14:creationId xmlns:p14="http://schemas.microsoft.com/office/powerpoint/2010/main" val="2381103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4" name="Kuva 3">
            <a:extLst>
              <a:ext uri="{FF2B5EF4-FFF2-40B4-BE49-F238E27FC236}">
                <a16:creationId xmlns:a16="http://schemas.microsoft.com/office/drawing/2014/main" id="{D2D612DB-B708-4664-A705-2CFB08F8C25D}"/>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5" name="Kuva 4">
            <a:extLst>
              <a:ext uri="{FF2B5EF4-FFF2-40B4-BE49-F238E27FC236}">
                <a16:creationId xmlns:a16="http://schemas.microsoft.com/office/drawing/2014/main" id="{E6219CB5-B30C-4ED9-9C6C-7A0340CDC2EA}"/>
              </a:ext>
            </a:extLst>
          </p:cNvPr>
          <p:cNvPicPr>
            <a:picLocks noChangeAspect="1"/>
          </p:cNvPicPr>
          <p:nvPr userDrawn="1"/>
        </p:nvPicPr>
        <p:blipFill>
          <a:blip r:embed="rId3"/>
          <a:stretch>
            <a:fillRect/>
          </a:stretch>
        </p:blipFill>
        <p:spPr>
          <a:xfrm>
            <a:off x="2368549" y="5944623"/>
            <a:ext cx="2260603" cy="648792"/>
          </a:xfrm>
          <a:prstGeom prst="rect">
            <a:avLst/>
          </a:prstGeom>
        </p:spPr>
      </p:pic>
    </p:spTree>
    <p:extLst>
      <p:ext uri="{BB962C8B-B14F-4D97-AF65-F5344CB8AC3E}">
        <p14:creationId xmlns:p14="http://schemas.microsoft.com/office/powerpoint/2010/main" val="588628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1184949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1935306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18929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3" name="Kuva 2">
            <a:extLst>
              <a:ext uri="{FF2B5EF4-FFF2-40B4-BE49-F238E27FC236}">
                <a16:creationId xmlns:a16="http://schemas.microsoft.com/office/drawing/2014/main" id="{0C9D3775-4777-46A2-65DD-18E81B0E7816}"/>
              </a:ext>
            </a:extLst>
          </p:cNvPr>
          <p:cNvPicPr>
            <a:picLocks noChangeAspect="1"/>
          </p:cNvPicPr>
          <p:nvPr userDrawn="1"/>
        </p:nvPicPr>
        <p:blipFill>
          <a:blip r:embed="rId2"/>
          <a:srcRect/>
          <a:stretch/>
        </p:blipFill>
        <p:spPr>
          <a:xfrm>
            <a:off x="466727" y="1005976"/>
            <a:ext cx="2148427" cy="1012177"/>
          </a:xfrm>
          <a:prstGeom prst="rect">
            <a:avLst/>
          </a:prstGeom>
        </p:spPr>
      </p:pic>
      <p:pic>
        <p:nvPicPr>
          <p:cNvPr id="14" name="Kuva 13">
            <a:extLst>
              <a:ext uri="{FF2B5EF4-FFF2-40B4-BE49-F238E27FC236}">
                <a16:creationId xmlns:a16="http://schemas.microsoft.com/office/drawing/2014/main" id="{5E8C3409-F421-49AF-A310-D368C2043FFC}"/>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3235324" y="1201393"/>
            <a:ext cx="2260603" cy="648792"/>
          </a:xfrm>
          <a:prstGeom prst="rect">
            <a:avLst/>
          </a:prstGeom>
        </p:spPr>
      </p:pic>
    </p:spTree>
    <p:extLst>
      <p:ext uri="{BB962C8B-B14F-4D97-AF65-F5344CB8AC3E}">
        <p14:creationId xmlns:p14="http://schemas.microsoft.com/office/powerpoint/2010/main" val="275834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Tree>
    <p:extLst>
      <p:ext uri="{BB962C8B-B14F-4D97-AF65-F5344CB8AC3E}">
        <p14:creationId xmlns:p14="http://schemas.microsoft.com/office/powerpoint/2010/main" val="785623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569850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4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8" name="Kuva 7">
            <a:extLst>
              <a:ext uri="{FF2B5EF4-FFF2-40B4-BE49-F238E27FC236}">
                <a16:creationId xmlns:a16="http://schemas.microsoft.com/office/drawing/2014/main" id="{CE1412CC-95C4-4CDD-A987-FFB39107A368}"/>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11" name="Kuva 10">
            <a:extLst>
              <a:ext uri="{FF2B5EF4-FFF2-40B4-BE49-F238E27FC236}">
                <a16:creationId xmlns:a16="http://schemas.microsoft.com/office/drawing/2014/main" id="{B728ED8E-53D7-4AC0-8A9B-9A9D7E9C3C13}"/>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673676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2294246"/>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pic>
        <p:nvPicPr>
          <p:cNvPr id="4" name="Kuva 3">
            <a:extLst>
              <a:ext uri="{FF2B5EF4-FFF2-40B4-BE49-F238E27FC236}">
                <a16:creationId xmlns:a16="http://schemas.microsoft.com/office/drawing/2014/main" id="{54C59039-3504-4F59-9485-EFBDAB80BEB8}"/>
              </a:ext>
            </a:extLst>
          </p:cNvPr>
          <p:cNvPicPr>
            <a:picLocks noChangeAspect="1"/>
          </p:cNvPicPr>
          <p:nvPr userDrawn="1"/>
        </p:nvPicPr>
        <p:blipFill>
          <a:blip r:embed="rId2"/>
          <a:stretch>
            <a:fillRect/>
          </a:stretch>
        </p:blipFill>
        <p:spPr>
          <a:xfrm>
            <a:off x="396875" y="5944622"/>
            <a:ext cx="1574800" cy="741927"/>
          </a:xfrm>
          <a:prstGeom prst="rect">
            <a:avLst/>
          </a:prstGeom>
        </p:spPr>
      </p:pic>
      <p:pic>
        <p:nvPicPr>
          <p:cNvPr id="5" name="Kuva 4">
            <a:extLst>
              <a:ext uri="{FF2B5EF4-FFF2-40B4-BE49-F238E27FC236}">
                <a16:creationId xmlns:a16="http://schemas.microsoft.com/office/drawing/2014/main" id="{8EFA2698-6457-4161-B49D-136F2C31F509}"/>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806951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13780000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logan">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4072EE1-1323-6C7C-2D7B-0B5FA101E1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
        <p:nvSpPr>
          <p:cNvPr id="8" name="Title 1"/>
          <p:cNvSpPr>
            <a:spLocks noGrp="1"/>
          </p:cNvSpPr>
          <p:nvPr>
            <p:ph type="ctrTitle" hasCustomPrompt="1"/>
          </p:nvPr>
        </p:nvSpPr>
        <p:spPr>
          <a:xfrm>
            <a:off x="879501" y="1200006"/>
            <a:ext cx="10433001" cy="4457989"/>
          </a:xfrm>
        </p:spPr>
        <p:txBody>
          <a:bodyPr anchor="t" anchorCtr="0">
            <a:noAutofit/>
          </a:bodyPr>
          <a:lstStyle>
            <a:lvl1pPr algn="ctr">
              <a:lnSpc>
                <a:spcPct val="90000"/>
              </a:lnSpc>
              <a:defRPr sz="8000">
                <a:solidFill>
                  <a:schemeClr val="bg1"/>
                </a:solidFill>
              </a:defRPr>
            </a:lvl1pPr>
          </a:lstStyle>
          <a:p>
            <a:r>
              <a:rPr lang="fi-FI"/>
              <a:t>Muokkaa slogania napsauttamalla</a:t>
            </a:r>
            <a:endParaRPr lang="en-US"/>
          </a:p>
        </p:txBody>
      </p:sp>
      <p:pic>
        <p:nvPicPr>
          <p:cNvPr id="5" name="Kuva 4">
            <a:extLst>
              <a:ext uri="{FF2B5EF4-FFF2-40B4-BE49-F238E27FC236}">
                <a16:creationId xmlns:a16="http://schemas.microsoft.com/office/drawing/2014/main" id="{A065C9F8-7E6F-4133-9E49-131C54FFA7C8}"/>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6" name="Kuva 5">
            <a:extLst>
              <a:ext uri="{FF2B5EF4-FFF2-40B4-BE49-F238E27FC236}">
                <a16:creationId xmlns:a16="http://schemas.microsoft.com/office/drawing/2014/main" id="{D9B159DF-A9AC-4A92-9004-B027E8D05A9B}"/>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26920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36182F-D53E-4C25-BA68-8CEE381A24E0}"/>
              </a:ext>
            </a:extLst>
          </p:cNvPr>
          <p:cNvSpPr>
            <a:spLocks noGrp="1"/>
          </p:cNvSpPr>
          <p:nvPr>
            <p:ph type="title"/>
          </p:nvPr>
        </p:nvSpPr>
        <p:spPr/>
        <p:txBody>
          <a:bodyPr/>
          <a:lstStyle>
            <a:lvl1pPr>
              <a:defRPr>
                <a:solidFill>
                  <a:srgbClr val="FFFFFF"/>
                </a:solidFill>
              </a:defRPr>
            </a:lvl1pPr>
          </a:lstStyle>
          <a:p>
            <a:r>
              <a:rPr lang="fi-FI"/>
              <a:t>Muokkaa</a:t>
            </a:r>
          </a:p>
        </p:txBody>
      </p:sp>
      <p:pic>
        <p:nvPicPr>
          <p:cNvPr id="3" name="Kuva 2">
            <a:extLst>
              <a:ext uri="{FF2B5EF4-FFF2-40B4-BE49-F238E27FC236}">
                <a16:creationId xmlns:a16="http://schemas.microsoft.com/office/drawing/2014/main" id="{38920B33-413B-43D5-8ABE-09B0988305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spTree>
    <p:extLst>
      <p:ext uri="{BB962C8B-B14F-4D97-AF65-F5344CB8AC3E}">
        <p14:creationId xmlns:p14="http://schemas.microsoft.com/office/powerpoint/2010/main" val="1756415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2033341"/>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7" name="Kuva 6">
            <a:extLst>
              <a:ext uri="{FF2B5EF4-FFF2-40B4-BE49-F238E27FC236}">
                <a16:creationId xmlns:a16="http://schemas.microsoft.com/office/drawing/2014/main" id="{4A2B3459-0EFB-2E59-B0A6-683122FC9B4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21" r="2321" b="64264"/>
          <a:stretch/>
        </p:blipFill>
        <p:spPr>
          <a:xfrm>
            <a:off x="0" y="3934935"/>
            <a:ext cx="12192000" cy="2923067"/>
          </a:xfrm>
          <a:prstGeom prst="rect">
            <a:avLst/>
          </a:prstGeom>
        </p:spPr>
      </p:pic>
      <p:pic>
        <p:nvPicPr>
          <p:cNvPr id="9" name="Kuva 8">
            <a:extLst>
              <a:ext uri="{FF2B5EF4-FFF2-40B4-BE49-F238E27FC236}">
                <a16:creationId xmlns:a16="http://schemas.microsoft.com/office/drawing/2014/main" id="{9168D8F7-C2DC-45FB-8B92-8235360D1E5F}"/>
              </a:ext>
            </a:extLst>
          </p:cNvPr>
          <p:cNvPicPr>
            <a:picLocks noChangeAspect="1"/>
          </p:cNvPicPr>
          <p:nvPr userDrawn="1"/>
        </p:nvPicPr>
        <p:blipFill>
          <a:blip r:embed="rId4"/>
          <a:stretch>
            <a:fillRect/>
          </a:stretch>
        </p:blipFill>
        <p:spPr>
          <a:xfrm>
            <a:off x="396875" y="5944622"/>
            <a:ext cx="1574800" cy="741927"/>
          </a:xfrm>
          <a:prstGeom prst="rect">
            <a:avLst/>
          </a:prstGeom>
        </p:spPr>
      </p:pic>
      <p:pic>
        <p:nvPicPr>
          <p:cNvPr id="8" name="Kuva 7">
            <a:extLst>
              <a:ext uri="{FF2B5EF4-FFF2-40B4-BE49-F238E27FC236}">
                <a16:creationId xmlns:a16="http://schemas.microsoft.com/office/drawing/2014/main" id="{30462C56-4475-49E4-8ADE-E269717942C3}"/>
              </a:ext>
            </a:extLst>
          </p:cNvPr>
          <p:cNvPicPr>
            <a:picLocks noChangeAspect="1"/>
          </p:cNvPicPr>
          <p:nvPr userDrawn="1"/>
        </p:nvPicPr>
        <p:blipFill>
          <a:blip r:embed="rId5">
            <a:extLst>
              <a:ext uri="{BEBA8EAE-BF5A-486C-A8C5-ECC9F3942E4B}">
                <a14:imgProps xmlns:a14="http://schemas.microsoft.com/office/drawing/2010/main">
                  <a14:imgLayer r:embed="rId6">
                    <a14:imgEffect>
                      <a14:artisticPhotocopy trans="0" detail="0"/>
                    </a14:imgEffect>
                  </a14:imgLayer>
                </a14:imgProps>
              </a:ext>
            </a:extLst>
          </a:blip>
          <a:stretch>
            <a:fillRect/>
          </a:stretch>
        </p:blipFill>
        <p:spPr>
          <a:xfrm>
            <a:off x="2368549" y="5933601"/>
            <a:ext cx="2260603" cy="648792"/>
          </a:xfrm>
          <a:prstGeom prst="rect">
            <a:avLst/>
          </a:prstGeom>
        </p:spPr>
      </p:pic>
    </p:spTree>
    <p:extLst>
      <p:ext uri="{BB962C8B-B14F-4D97-AF65-F5344CB8AC3E}">
        <p14:creationId xmlns:p14="http://schemas.microsoft.com/office/powerpoint/2010/main" val="317756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tsikko + teksti">
  <p:cSld name="Otsikko + teksti">
    <p:bg>
      <p:bgPr>
        <a:solidFill>
          <a:schemeClr val="lt1"/>
        </a:solidFill>
        <a:effectLst/>
      </p:bgPr>
    </p:bg>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a:off x="904424" y="746064"/>
            <a:ext cx="10435091" cy="715331"/>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dk2"/>
              </a:buClr>
              <a:buSzPts val="3600"/>
              <a:buFont typeface="Arial"/>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8"/>
          <p:cNvSpPr txBox="1">
            <a:spLocks noGrp="1"/>
          </p:cNvSpPr>
          <p:nvPr>
            <p:ph type="body" idx="1"/>
          </p:nvPr>
        </p:nvSpPr>
        <p:spPr>
          <a:xfrm>
            <a:off x="904423" y="1677090"/>
            <a:ext cx="10435092" cy="4217885"/>
          </a:xfrm>
          <a:prstGeom prst="rect">
            <a:avLst/>
          </a:prstGeom>
          <a:noFill/>
          <a:ln>
            <a:noFill/>
          </a:ln>
        </p:spPr>
        <p:txBody>
          <a:bodyPr spcFirstLastPara="1" wrap="square" lIns="0" tIns="45700" rIns="0" bIns="45700" anchor="t" anchorCtr="0">
            <a:noAutofit/>
          </a:bodyPr>
          <a:lstStyle>
            <a:lvl1pPr marL="609585" lvl="0" indent="-457189" algn="l">
              <a:lnSpc>
                <a:spcPct val="107000"/>
              </a:lnSpc>
              <a:spcBef>
                <a:spcPts val="0"/>
              </a:spcBef>
              <a:spcAft>
                <a:spcPts val="0"/>
              </a:spcAft>
              <a:buClr>
                <a:schemeClr val="dk1"/>
              </a:buClr>
              <a:buSzPts val="1800"/>
              <a:buFont typeface="Arial"/>
              <a:buChar char="•"/>
              <a:defRPr sz="2400"/>
            </a:lvl1pPr>
            <a:lvl2pPr marL="1219170" lvl="1" indent="-431789" algn="l">
              <a:lnSpc>
                <a:spcPct val="107000"/>
              </a:lnSpc>
              <a:spcBef>
                <a:spcPts val="1067"/>
              </a:spcBef>
              <a:spcAft>
                <a:spcPts val="0"/>
              </a:spcAft>
              <a:buClr>
                <a:schemeClr val="dk1"/>
              </a:buClr>
              <a:buSzPts val="1500"/>
              <a:buFont typeface="Merriweather Sans"/>
              <a:buChar char="–"/>
              <a:defRPr sz="2000"/>
            </a:lvl2pPr>
            <a:lvl3pPr marL="1828754" lvl="2" indent="-365750" algn="l">
              <a:lnSpc>
                <a:spcPct val="107000"/>
              </a:lnSpc>
              <a:spcBef>
                <a:spcPts val="1067"/>
              </a:spcBef>
              <a:spcAft>
                <a:spcPts val="0"/>
              </a:spcAft>
              <a:buClr>
                <a:schemeClr val="dk1"/>
              </a:buClr>
              <a:buSzPts val="720"/>
              <a:buFont typeface="Courier New"/>
              <a:buChar char="o"/>
              <a:defRPr sz="1600"/>
            </a:lvl3pPr>
            <a:lvl4pPr marL="2438339" lvl="3" indent="-406390" algn="l">
              <a:lnSpc>
                <a:spcPct val="107000"/>
              </a:lnSpc>
              <a:spcBef>
                <a:spcPts val="1067"/>
              </a:spcBef>
              <a:spcAft>
                <a:spcPts val="0"/>
              </a:spcAft>
              <a:buClr>
                <a:schemeClr val="dk1"/>
              </a:buClr>
              <a:buSzPts val="1200"/>
              <a:buFont typeface="Merriweather Sans"/>
              <a:buChar char="–"/>
              <a:defRPr sz="1600"/>
            </a:lvl4pPr>
            <a:lvl5pPr marL="3047924" lvl="4" indent="-389457" algn="l">
              <a:lnSpc>
                <a:spcPct val="107000"/>
              </a:lnSpc>
              <a:spcBef>
                <a:spcPts val="1067"/>
              </a:spcBef>
              <a:spcAft>
                <a:spcPts val="0"/>
              </a:spcAft>
              <a:buClr>
                <a:schemeClr val="dk1"/>
              </a:buClr>
              <a:buSzPts val="1000"/>
              <a:buChar char="–"/>
              <a:defRPr sz="1333"/>
            </a:lvl5pPr>
            <a:lvl6pPr marL="3657509" lvl="5" indent="-457189" algn="l">
              <a:spcBef>
                <a:spcPts val="1067"/>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24510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Aloitusdia">
  <p:cSld name="Aloitusdia">
    <p:spTree>
      <p:nvGrpSpPr>
        <p:cNvPr id="1" name="Shape 12"/>
        <p:cNvGrpSpPr/>
        <p:nvPr/>
      </p:nvGrpSpPr>
      <p:grpSpPr>
        <a:xfrm>
          <a:off x="0" y="0"/>
          <a:ext cx="0" cy="0"/>
          <a:chOff x="0" y="0"/>
          <a:chExt cx="0" cy="0"/>
        </a:xfrm>
      </p:grpSpPr>
      <p:pic>
        <p:nvPicPr>
          <p:cNvPr id="13" name="Google Shape;13;p27"/>
          <p:cNvPicPr preferRelativeResize="0"/>
          <p:nvPr/>
        </p:nvPicPr>
        <p:blipFill rotWithShape="1">
          <a:blip r:embed="rId2">
            <a:alphaModFix/>
          </a:blip>
          <a:srcRect/>
          <a:stretch/>
        </p:blipFill>
        <p:spPr>
          <a:xfrm>
            <a:off x="978449" y="1061075"/>
            <a:ext cx="2031473" cy="957077"/>
          </a:xfrm>
          <a:prstGeom prst="rect">
            <a:avLst/>
          </a:prstGeom>
          <a:noFill/>
          <a:ln>
            <a:noFill/>
          </a:ln>
        </p:spPr>
      </p:pic>
      <p:sp>
        <p:nvSpPr>
          <p:cNvPr id="14" name="Google Shape;14;p27"/>
          <p:cNvSpPr txBox="1">
            <a:spLocks noGrp="1"/>
          </p:cNvSpPr>
          <p:nvPr>
            <p:ph type="ctrTitle"/>
          </p:nvPr>
        </p:nvSpPr>
        <p:spPr>
          <a:xfrm>
            <a:off x="978449" y="2947809"/>
            <a:ext cx="10311633" cy="183853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5600"/>
              <a:buFont typeface="Arial"/>
              <a:buNone/>
              <a:defRPr sz="7466">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7"/>
          <p:cNvSpPr txBox="1">
            <a:spLocks noGrp="1"/>
          </p:cNvSpPr>
          <p:nvPr>
            <p:ph type="subTitle" idx="1"/>
          </p:nvPr>
        </p:nvSpPr>
        <p:spPr>
          <a:xfrm>
            <a:off x="979347" y="4873524"/>
            <a:ext cx="10310736" cy="585081"/>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2400"/>
              <a:buNone/>
              <a:defRPr sz="3200" b="1">
                <a:solidFill>
                  <a:schemeClr val="lt1"/>
                </a:solidFill>
              </a:defRPr>
            </a:lvl1pPr>
            <a:lvl2pPr lvl="1" algn="ctr">
              <a:lnSpc>
                <a:spcPct val="123529"/>
              </a:lnSpc>
              <a:spcBef>
                <a:spcPts val="0"/>
              </a:spcBef>
              <a:spcAft>
                <a:spcPts val="0"/>
              </a:spcAft>
              <a:buClr>
                <a:srgbClr val="8B8B8B"/>
              </a:buClr>
              <a:buSzPts val="1700"/>
              <a:buNone/>
              <a:defRPr>
                <a:solidFill>
                  <a:srgbClr val="8B8B8B"/>
                </a:solidFill>
              </a:defRPr>
            </a:lvl2pPr>
            <a:lvl3pPr lvl="2" algn="ctr">
              <a:lnSpc>
                <a:spcPct val="123529"/>
              </a:lnSpc>
              <a:spcBef>
                <a:spcPts val="1600"/>
              </a:spcBef>
              <a:spcAft>
                <a:spcPts val="0"/>
              </a:spcAft>
              <a:buClr>
                <a:srgbClr val="8B8B8B"/>
              </a:buClr>
              <a:buSzPts val="1020"/>
              <a:buNone/>
              <a:defRPr>
                <a:solidFill>
                  <a:srgbClr val="8B8B8B"/>
                </a:solidFill>
              </a:defRPr>
            </a:lvl3pPr>
            <a:lvl4pPr lvl="3" algn="ctr">
              <a:lnSpc>
                <a:spcPct val="123529"/>
              </a:lnSpc>
              <a:spcBef>
                <a:spcPts val="1600"/>
              </a:spcBef>
              <a:spcAft>
                <a:spcPts val="0"/>
              </a:spcAft>
              <a:buClr>
                <a:srgbClr val="8B8B8B"/>
              </a:buClr>
              <a:buSzPts val="1700"/>
              <a:buNone/>
              <a:defRPr>
                <a:solidFill>
                  <a:srgbClr val="8B8B8B"/>
                </a:solidFill>
              </a:defRPr>
            </a:lvl4pPr>
            <a:lvl5pPr lvl="4" algn="ctr">
              <a:lnSpc>
                <a:spcPct val="123529"/>
              </a:lnSpc>
              <a:spcBef>
                <a:spcPts val="1600"/>
              </a:spcBef>
              <a:spcAft>
                <a:spcPts val="0"/>
              </a:spcAft>
              <a:buClr>
                <a:srgbClr val="8B8B8B"/>
              </a:buClr>
              <a:buSzPts val="1700"/>
              <a:buNone/>
              <a:defRPr>
                <a:solidFill>
                  <a:srgbClr val="8B8B8B"/>
                </a:solidFill>
              </a:defRPr>
            </a:lvl5pPr>
            <a:lvl6pPr lvl="5" algn="ctr">
              <a:spcBef>
                <a:spcPts val="1600"/>
              </a:spcBef>
              <a:spcAft>
                <a:spcPts val="0"/>
              </a:spcAft>
              <a:buClr>
                <a:srgbClr val="8B8B8B"/>
              </a:buClr>
              <a:buSzPts val="2000"/>
              <a:buNone/>
              <a:defRPr>
                <a:solidFill>
                  <a:srgbClr val="8B8B8B"/>
                </a:solidFill>
              </a:defRPr>
            </a:lvl6pPr>
            <a:lvl7pPr lvl="6" algn="ctr">
              <a:spcBef>
                <a:spcPts val="533"/>
              </a:spcBef>
              <a:spcAft>
                <a:spcPts val="0"/>
              </a:spcAft>
              <a:buClr>
                <a:srgbClr val="8B8B8B"/>
              </a:buClr>
              <a:buSzPts val="2000"/>
              <a:buNone/>
              <a:defRPr>
                <a:solidFill>
                  <a:srgbClr val="8B8B8B"/>
                </a:solidFill>
              </a:defRPr>
            </a:lvl7pPr>
            <a:lvl8pPr lvl="7" algn="ctr">
              <a:spcBef>
                <a:spcPts val="533"/>
              </a:spcBef>
              <a:spcAft>
                <a:spcPts val="0"/>
              </a:spcAft>
              <a:buClr>
                <a:srgbClr val="8B8B8B"/>
              </a:buClr>
              <a:buSzPts val="2000"/>
              <a:buNone/>
              <a:defRPr>
                <a:solidFill>
                  <a:srgbClr val="8B8B8B"/>
                </a:solidFill>
              </a:defRPr>
            </a:lvl8pPr>
            <a:lvl9pPr lvl="8" algn="ctr">
              <a:spcBef>
                <a:spcPts val="533"/>
              </a:spcBef>
              <a:spcAft>
                <a:spcPts val="0"/>
              </a:spcAft>
              <a:buClr>
                <a:srgbClr val="8B8B8B"/>
              </a:buClr>
              <a:buSzPts val="2000"/>
              <a:buNone/>
              <a:defRPr>
                <a:solidFill>
                  <a:srgbClr val="8B8B8B"/>
                </a:solidFill>
              </a:defRPr>
            </a:lvl9pPr>
          </a:lstStyle>
          <a:p>
            <a:endParaRPr/>
          </a:p>
        </p:txBody>
      </p:sp>
      <p:sp>
        <p:nvSpPr>
          <p:cNvPr id="16" name="Google Shape;16;p27"/>
          <p:cNvSpPr txBox="1">
            <a:spLocks noGrp="1"/>
          </p:cNvSpPr>
          <p:nvPr>
            <p:ph type="body" idx="2"/>
          </p:nvPr>
        </p:nvSpPr>
        <p:spPr>
          <a:xfrm>
            <a:off x="978449" y="5883965"/>
            <a:ext cx="7548033" cy="342187"/>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lt1"/>
              </a:buClr>
              <a:buSzPts val="1600"/>
              <a:buNone/>
              <a:defRPr sz="2133" b="1">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pic>
        <p:nvPicPr>
          <p:cNvPr id="17" name="Google Shape;17;p27"/>
          <p:cNvPicPr preferRelativeResize="0"/>
          <p:nvPr/>
        </p:nvPicPr>
        <p:blipFill rotWithShape="1">
          <a:blip r:embed="rId3">
            <a:alphaModFix/>
          </a:blip>
          <a:srcRect/>
          <a:stretch/>
        </p:blipFill>
        <p:spPr>
          <a:xfrm>
            <a:off x="3235324" y="1201393"/>
            <a:ext cx="2260603" cy="648792"/>
          </a:xfrm>
          <a:prstGeom prst="rect">
            <a:avLst/>
          </a:prstGeom>
          <a:noFill/>
          <a:ln>
            <a:noFill/>
          </a:ln>
        </p:spPr>
      </p:pic>
    </p:spTree>
    <p:extLst>
      <p:ext uri="{BB962C8B-B14F-4D97-AF65-F5344CB8AC3E}">
        <p14:creationId xmlns:p14="http://schemas.microsoft.com/office/powerpoint/2010/main" val="159872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2" name="Kuva 1">
            <a:extLst>
              <a:ext uri="{FF2B5EF4-FFF2-40B4-BE49-F238E27FC236}">
                <a16:creationId xmlns:a16="http://schemas.microsoft.com/office/drawing/2014/main" id="{1C0C32D5-3901-A470-2A15-545C50630A65}"/>
              </a:ext>
            </a:extLst>
          </p:cNvPr>
          <p:cNvPicPr>
            <a:picLocks noChangeAspect="1"/>
          </p:cNvPicPr>
          <p:nvPr userDrawn="1"/>
        </p:nvPicPr>
        <p:blipFill>
          <a:blip r:embed="rId2"/>
          <a:srcRect/>
          <a:stretch/>
        </p:blipFill>
        <p:spPr>
          <a:xfrm>
            <a:off x="484868" y="6057822"/>
            <a:ext cx="1280232" cy="603149"/>
          </a:xfrm>
          <a:prstGeom prst="rect">
            <a:avLst/>
          </a:prstGeom>
        </p:spPr>
      </p:pic>
      <p:pic>
        <p:nvPicPr>
          <p:cNvPr id="4" name="Kuva 3">
            <a:extLst>
              <a:ext uri="{FF2B5EF4-FFF2-40B4-BE49-F238E27FC236}">
                <a16:creationId xmlns:a16="http://schemas.microsoft.com/office/drawing/2014/main" id="{ED361E7D-F0ED-44E7-B93C-1E8A14360E11}"/>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1956858" y="6057822"/>
            <a:ext cx="1821039" cy="522637"/>
          </a:xfrm>
          <a:prstGeom prst="rect">
            <a:avLst/>
          </a:prstGeom>
        </p:spPr>
      </p:pic>
    </p:spTree>
    <p:extLst>
      <p:ext uri="{BB962C8B-B14F-4D97-AF65-F5344CB8AC3E}">
        <p14:creationId xmlns:p14="http://schemas.microsoft.com/office/powerpoint/2010/main" val="3821650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26.11.2024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26.11.2024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26.11.2024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26.11.2024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26.11.2024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26.11.2024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856740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26.11.2024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2" name="Kuva 1">
            <a:extLst>
              <a:ext uri="{FF2B5EF4-FFF2-40B4-BE49-F238E27FC236}">
                <a16:creationId xmlns:a16="http://schemas.microsoft.com/office/drawing/2014/main" id="{1C0C32D5-3901-A470-2A15-545C50630A65}"/>
              </a:ext>
            </a:extLst>
          </p:cNvPr>
          <p:cNvPicPr>
            <a:picLocks noChangeAspect="1"/>
          </p:cNvPicPr>
          <p:nvPr userDrawn="1"/>
        </p:nvPicPr>
        <p:blipFill>
          <a:blip r:embed="rId2"/>
          <a:srcRect/>
          <a:stretch/>
        </p:blipFill>
        <p:spPr>
          <a:xfrm>
            <a:off x="484868" y="6057822"/>
            <a:ext cx="1280232" cy="603149"/>
          </a:xfrm>
          <a:prstGeom prst="rect">
            <a:avLst/>
          </a:prstGeom>
        </p:spPr>
      </p:pic>
      <p:pic>
        <p:nvPicPr>
          <p:cNvPr id="4" name="Kuva 3">
            <a:extLst>
              <a:ext uri="{FF2B5EF4-FFF2-40B4-BE49-F238E27FC236}">
                <a16:creationId xmlns:a16="http://schemas.microsoft.com/office/drawing/2014/main" id="{ED361E7D-F0ED-44E7-B93C-1E8A14360E11}"/>
              </a:ext>
            </a:extLst>
          </p:cNvPr>
          <p:cNvPicPr>
            <a:picLocks noChangeAspect="1"/>
          </p:cNvPicPr>
          <p:nvPr userDrawn="1"/>
        </p:nvPicPr>
        <p:blipFill>
          <a:blip r:embed="rId3">
            <a:extLst>
              <a:ext uri="{BEBA8EAE-BF5A-486C-A8C5-ECC9F3942E4B}">
                <a14:imgProps xmlns:a14="http://schemas.microsoft.com/office/drawing/2010/main">
                  <a14:imgLayer r:embed="rId4">
                    <a14:imgEffect>
                      <a14:artisticPhotocopy trans="0" detail="0"/>
                    </a14:imgEffect>
                  </a14:imgLayer>
                </a14:imgProps>
              </a:ext>
            </a:extLst>
          </a:blip>
          <a:stretch>
            <a:fillRect/>
          </a:stretch>
        </p:blipFill>
        <p:spPr>
          <a:xfrm>
            <a:off x="1956858" y="6057822"/>
            <a:ext cx="1821039" cy="522637"/>
          </a:xfrm>
          <a:prstGeom prst="rect">
            <a:avLst/>
          </a:prstGeom>
        </p:spPr>
      </p:pic>
    </p:spTree>
    <p:extLst>
      <p:ext uri="{BB962C8B-B14F-4D97-AF65-F5344CB8AC3E}">
        <p14:creationId xmlns:p14="http://schemas.microsoft.com/office/powerpoint/2010/main" val="3677025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tsikko + teksti">
  <p:cSld name="Otsikko + teksti">
    <p:bg>
      <p:bgPr>
        <a:solidFill>
          <a:schemeClr val="lt1"/>
        </a:solidFill>
        <a:effectLst/>
      </p:bgPr>
    </p:bg>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a:off x="904424" y="746064"/>
            <a:ext cx="10435091" cy="715331"/>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dk2"/>
              </a:buClr>
              <a:buSzPts val="3600"/>
              <a:buFont typeface="Arial"/>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8"/>
          <p:cNvSpPr txBox="1">
            <a:spLocks noGrp="1"/>
          </p:cNvSpPr>
          <p:nvPr>
            <p:ph type="body" idx="1"/>
          </p:nvPr>
        </p:nvSpPr>
        <p:spPr>
          <a:xfrm>
            <a:off x="904423" y="1677090"/>
            <a:ext cx="10435092" cy="4217885"/>
          </a:xfrm>
          <a:prstGeom prst="rect">
            <a:avLst/>
          </a:prstGeom>
          <a:noFill/>
          <a:ln>
            <a:noFill/>
          </a:ln>
        </p:spPr>
        <p:txBody>
          <a:bodyPr spcFirstLastPara="1" wrap="square" lIns="0" tIns="45700" rIns="0" bIns="45700" anchor="t" anchorCtr="0">
            <a:noAutofit/>
          </a:bodyPr>
          <a:lstStyle>
            <a:lvl1pPr marL="609585" lvl="0" indent="-457189" algn="l">
              <a:lnSpc>
                <a:spcPct val="107000"/>
              </a:lnSpc>
              <a:spcBef>
                <a:spcPts val="0"/>
              </a:spcBef>
              <a:spcAft>
                <a:spcPts val="0"/>
              </a:spcAft>
              <a:buClr>
                <a:schemeClr val="dk1"/>
              </a:buClr>
              <a:buSzPts val="1800"/>
              <a:buFont typeface="Arial"/>
              <a:buChar char="•"/>
              <a:defRPr sz="2400"/>
            </a:lvl1pPr>
            <a:lvl2pPr marL="1219170" lvl="1" indent="-431789" algn="l">
              <a:lnSpc>
                <a:spcPct val="107000"/>
              </a:lnSpc>
              <a:spcBef>
                <a:spcPts val="1067"/>
              </a:spcBef>
              <a:spcAft>
                <a:spcPts val="0"/>
              </a:spcAft>
              <a:buClr>
                <a:schemeClr val="dk1"/>
              </a:buClr>
              <a:buSzPts val="1500"/>
              <a:buFont typeface="Merriweather Sans"/>
              <a:buChar char="–"/>
              <a:defRPr sz="2000"/>
            </a:lvl2pPr>
            <a:lvl3pPr marL="1828754" lvl="2" indent="-365750" algn="l">
              <a:lnSpc>
                <a:spcPct val="107000"/>
              </a:lnSpc>
              <a:spcBef>
                <a:spcPts val="1067"/>
              </a:spcBef>
              <a:spcAft>
                <a:spcPts val="0"/>
              </a:spcAft>
              <a:buClr>
                <a:schemeClr val="dk1"/>
              </a:buClr>
              <a:buSzPts val="720"/>
              <a:buFont typeface="Courier New"/>
              <a:buChar char="o"/>
              <a:defRPr sz="1600"/>
            </a:lvl3pPr>
            <a:lvl4pPr marL="2438339" lvl="3" indent="-406390" algn="l">
              <a:lnSpc>
                <a:spcPct val="107000"/>
              </a:lnSpc>
              <a:spcBef>
                <a:spcPts val="1067"/>
              </a:spcBef>
              <a:spcAft>
                <a:spcPts val="0"/>
              </a:spcAft>
              <a:buClr>
                <a:schemeClr val="dk1"/>
              </a:buClr>
              <a:buSzPts val="1200"/>
              <a:buFont typeface="Merriweather Sans"/>
              <a:buChar char="–"/>
              <a:defRPr sz="1600"/>
            </a:lvl4pPr>
            <a:lvl5pPr marL="3047924" lvl="4" indent="-389457" algn="l">
              <a:lnSpc>
                <a:spcPct val="107000"/>
              </a:lnSpc>
              <a:spcBef>
                <a:spcPts val="1067"/>
              </a:spcBef>
              <a:spcAft>
                <a:spcPts val="0"/>
              </a:spcAft>
              <a:buClr>
                <a:schemeClr val="dk1"/>
              </a:buClr>
              <a:buSzPts val="1000"/>
              <a:buChar char="–"/>
              <a:defRPr sz="1333"/>
            </a:lvl5pPr>
            <a:lvl6pPr marL="3657509" lvl="5" indent="-457189" algn="l">
              <a:spcBef>
                <a:spcPts val="1067"/>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99891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Aloitusdia">
  <p:cSld name="Aloitusdia">
    <p:spTree>
      <p:nvGrpSpPr>
        <p:cNvPr id="1" name="Shape 12"/>
        <p:cNvGrpSpPr/>
        <p:nvPr/>
      </p:nvGrpSpPr>
      <p:grpSpPr>
        <a:xfrm>
          <a:off x="0" y="0"/>
          <a:ext cx="0" cy="0"/>
          <a:chOff x="0" y="0"/>
          <a:chExt cx="0" cy="0"/>
        </a:xfrm>
      </p:grpSpPr>
      <p:pic>
        <p:nvPicPr>
          <p:cNvPr id="13" name="Google Shape;13;p27"/>
          <p:cNvPicPr preferRelativeResize="0"/>
          <p:nvPr/>
        </p:nvPicPr>
        <p:blipFill rotWithShape="1">
          <a:blip r:embed="rId2">
            <a:alphaModFix/>
          </a:blip>
          <a:srcRect/>
          <a:stretch/>
        </p:blipFill>
        <p:spPr>
          <a:xfrm>
            <a:off x="978449" y="1061075"/>
            <a:ext cx="2031473" cy="957077"/>
          </a:xfrm>
          <a:prstGeom prst="rect">
            <a:avLst/>
          </a:prstGeom>
          <a:noFill/>
          <a:ln>
            <a:noFill/>
          </a:ln>
        </p:spPr>
      </p:pic>
      <p:sp>
        <p:nvSpPr>
          <p:cNvPr id="14" name="Google Shape;14;p27"/>
          <p:cNvSpPr txBox="1">
            <a:spLocks noGrp="1"/>
          </p:cNvSpPr>
          <p:nvPr>
            <p:ph type="ctrTitle"/>
          </p:nvPr>
        </p:nvSpPr>
        <p:spPr>
          <a:xfrm>
            <a:off x="978449" y="2947809"/>
            <a:ext cx="10311633" cy="183853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5600"/>
              <a:buFont typeface="Arial"/>
              <a:buNone/>
              <a:defRPr sz="7466">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7"/>
          <p:cNvSpPr txBox="1">
            <a:spLocks noGrp="1"/>
          </p:cNvSpPr>
          <p:nvPr>
            <p:ph type="subTitle" idx="1"/>
          </p:nvPr>
        </p:nvSpPr>
        <p:spPr>
          <a:xfrm>
            <a:off x="979347" y="4873524"/>
            <a:ext cx="10310736" cy="585081"/>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2400"/>
              <a:buNone/>
              <a:defRPr sz="3200" b="1">
                <a:solidFill>
                  <a:schemeClr val="lt1"/>
                </a:solidFill>
              </a:defRPr>
            </a:lvl1pPr>
            <a:lvl2pPr lvl="1" algn="ctr">
              <a:lnSpc>
                <a:spcPct val="123529"/>
              </a:lnSpc>
              <a:spcBef>
                <a:spcPts val="0"/>
              </a:spcBef>
              <a:spcAft>
                <a:spcPts val="0"/>
              </a:spcAft>
              <a:buClr>
                <a:srgbClr val="8B8B8B"/>
              </a:buClr>
              <a:buSzPts val="1700"/>
              <a:buNone/>
              <a:defRPr>
                <a:solidFill>
                  <a:srgbClr val="8B8B8B"/>
                </a:solidFill>
              </a:defRPr>
            </a:lvl2pPr>
            <a:lvl3pPr lvl="2" algn="ctr">
              <a:lnSpc>
                <a:spcPct val="123529"/>
              </a:lnSpc>
              <a:spcBef>
                <a:spcPts val="1600"/>
              </a:spcBef>
              <a:spcAft>
                <a:spcPts val="0"/>
              </a:spcAft>
              <a:buClr>
                <a:srgbClr val="8B8B8B"/>
              </a:buClr>
              <a:buSzPts val="1020"/>
              <a:buNone/>
              <a:defRPr>
                <a:solidFill>
                  <a:srgbClr val="8B8B8B"/>
                </a:solidFill>
              </a:defRPr>
            </a:lvl3pPr>
            <a:lvl4pPr lvl="3" algn="ctr">
              <a:lnSpc>
                <a:spcPct val="123529"/>
              </a:lnSpc>
              <a:spcBef>
                <a:spcPts val="1600"/>
              </a:spcBef>
              <a:spcAft>
                <a:spcPts val="0"/>
              </a:spcAft>
              <a:buClr>
                <a:srgbClr val="8B8B8B"/>
              </a:buClr>
              <a:buSzPts val="1700"/>
              <a:buNone/>
              <a:defRPr>
                <a:solidFill>
                  <a:srgbClr val="8B8B8B"/>
                </a:solidFill>
              </a:defRPr>
            </a:lvl4pPr>
            <a:lvl5pPr lvl="4" algn="ctr">
              <a:lnSpc>
                <a:spcPct val="123529"/>
              </a:lnSpc>
              <a:spcBef>
                <a:spcPts val="1600"/>
              </a:spcBef>
              <a:spcAft>
                <a:spcPts val="0"/>
              </a:spcAft>
              <a:buClr>
                <a:srgbClr val="8B8B8B"/>
              </a:buClr>
              <a:buSzPts val="1700"/>
              <a:buNone/>
              <a:defRPr>
                <a:solidFill>
                  <a:srgbClr val="8B8B8B"/>
                </a:solidFill>
              </a:defRPr>
            </a:lvl5pPr>
            <a:lvl6pPr lvl="5" algn="ctr">
              <a:spcBef>
                <a:spcPts val="1600"/>
              </a:spcBef>
              <a:spcAft>
                <a:spcPts val="0"/>
              </a:spcAft>
              <a:buClr>
                <a:srgbClr val="8B8B8B"/>
              </a:buClr>
              <a:buSzPts val="2000"/>
              <a:buNone/>
              <a:defRPr>
                <a:solidFill>
                  <a:srgbClr val="8B8B8B"/>
                </a:solidFill>
              </a:defRPr>
            </a:lvl6pPr>
            <a:lvl7pPr lvl="6" algn="ctr">
              <a:spcBef>
                <a:spcPts val="533"/>
              </a:spcBef>
              <a:spcAft>
                <a:spcPts val="0"/>
              </a:spcAft>
              <a:buClr>
                <a:srgbClr val="8B8B8B"/>
              </a:buClr>
              <a:buSzPts val="2000"/>
              <a:buNone/>
              <a:defRPr>
                <a:solidFill>
                  <a:srgbClr val="8B8B8B"/>
                </a:solidFill>
              </a:defRPr>
            </a:lvl7pPr>
            <a:lvl8pPr lvl="7" algn="ctr">
              <a:spcBef>
                <a:spcPts val="533"/>
              </a:spcBef>
              <a:spcAft>
                <a:spcPts val="0"/>
              </a:spcAft>
              <a:buClr>
                <a:srgbClr val="8B8B8B"/>
              </a:buClr>
              <a:buSzPts val="2000"/>
              <a:buNone/>
              <a:defRPr>
                <a:solidFill>
                  <a:srgbClr val="8B8B8B"/>
                </a:solidFill>
              </a:defRPr>
            </a:lvl8pPr>
            <a:lvl9pPr lvl="8" algn="ctr">
              <a:spcBef>
                <a:spcPts val="533"/>
              </a:spcBef>
              <a:spcAft>
                <a:spcPts val="0"/>
              </a:spcAft>
              <a:buClr>
                <a:srgbClr val="8B8B8B"/>
              </a:buClr>
              <a:buSzPts val="2000"/>
              <a:buNone/>
              <a:defRPr>
                <a:solidFill>
                  <a:srgbClr val="8B8B8B"/>
                </a:solidFill>
              </a:defRPr>
            </a:lvl9pPr>
          </a:lstStyle>
          <a:p>
            <a:endParaRPr/>
          </a:p>
        </p:txBody>
      </p:sp>
      <p:sp>
        <p:nvSpPr>
          <p:cNvPr id="16" name="Google Shape;16;p27"/>
          <p:cNvSpPr txBox="1">
            <a:spLocks noGrp="1"/>
          </p:cNvSpPr>
          <p:nvPr>
            <p:ph type="body" idx="2"/>
          </p:nvPr>
        </p:nvSpPr>
        <p:spPr>
          <a:xfrm>
            <a:off x="978449" y="5883965"/>
            <a:ext cx="7548033" cy="342187"/>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lt1"/>
              </a:buClr>
              <a:buSzPts val="1600"/>
              <a:buNone/>
              <a:defRPr sz="2133" b="1">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pic>
        <p:nvPicPr>
          <p:cNvPr id="17" name="Google Shape;17;p27"/>
          <p:cNvPicPr preferRelativeResize="0"/>
          <p:nvPr/>
        </p:nvPicPr>
        <p:blipFill rotWithShape="1">
          <a:blip r:embed="rId3">
            <a:alphaModFix/>
          </a:blip>
          <a:srcRect/>
          <a:stretch/>
        </p:blipFill>
        <p:spPr>
          <a:xfrm>
            <a:off x="3235324" y="1201393"/>
            <a:ext cx="2260603" cy="648792"/>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tsikko + teksti">
  <p:cSld name="Otsikko + teksti">
    <p:bg>
      <p:bgPr>
        <a:solidFill>
          <a:schemeClr val="lt1"/>
        </a:solidFill>
        <a:effectLst/>
      </p:bgPr>
    </p:bg>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a:off x="904424" y="746064"/>
            <a:ext cx="10435091" cy="715331"/>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dk2"/>
              </a:buClr>
              <a:buSzPts val="3600"/>
              <a:buFont typeface="Arial"/>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8"/>
          <p:cNvSpPr txBox="1">
            <a:spLocks noGrp="1"/>
          </p:cNvSpPr>
          <p:nvPr>
            <p:ph type="body" idx="1"/>
          </p:nvPr>
        </p:nvSpPr>
        <p:spPr>
          <a:xfrm>
            <a:off x="904423" y="1677090"/>
            <a:ext cx="10435092" cy="4217885"/>
          </a:xfrm>
          <a:prstGeom prst="rect">
            <a:avLst/>
          </a:prstGeom>
          <a:noFill/>
          <a:ln>
            <a:noFill/>
          </a:ln>
        </p:spPr>
        <p:txBody>
          <a:bodyPr spcFirstLastPara="1" wrap="square" lIns="0" tIns="45700" rIns="0" bIns="45700" anchor="t" anchorCtr="0">
            <a:noAutofit/>
          </a:bodyPr>
          <a:lstStyle>
            <a:lvl1pPr marL="609585" lvl="0" indent="-457189" algn="l">
              <a:lnSpc>
                <a:spcPct val="107000"/>
              </a:lnSpc>
              <a:spcBef>
                <a:spcPts val="0"/>
              </a:spcBef>
              <a:spcAft>
                <a:spcPts val="0"/>
              </a:spcAft>
              <a:buClr>
                <a:schemeClr val="dk1"/>
              </a:buClr>
              <a:buSzPts val="1800"/>
              <a:buFont typeface="Arial"/>
              <a:buChar char="•"/>
              <a:defRPr sz="2400"/>
            </a:lvl1pPr>
            <a:lvl2pPr marL="1219170" lvl="1" indent="-431789" algn="l">
              <a:lnSpc>
                <a:spcPct val="107000"/>
              </a:lnSpc>
              <a:spcBef>
                <a:spcPts val="1067"/>
              </a:spcBef>
              <a:spcAft>
                <a:spcPts val="0"/>
              </a:spcAft>
              <a:buClr>
                <a:schemeClr val="dk1"/>
              </a:buClr>
              <a:buSzPts val="1500"/>
              <a:buFont typeface="Merriweather Sans"/>
              <a:buChar char="–"/>
              <a:defRPr sz="2000"/>
            </a:lvl2pPr>
            <a:lvl3pPr marL="1828754" lvl="2" indent="-365750" algn="l">
              <a:lnSpc>
                <a:spcPct val="107000"/>
              </a:lnSpc>
              <a:spcBef>
                <a:spcPts val="1067"/>
              </a:spcBef>
              <a:spcAft>
                <a:spcPts val="0"/>
              </a:spcAft>
              <a:buClr>
                <a:schemeClr val="dk1"/>
              </a:buClr>
              <a:buSzPts val="720"/>
              <a:buFont typeface="Courier New"/>
              <a:buChar char="o"/>
              <a:defRPr sz="1600"/>
            </a:lvl3pPr>
            <a:lvl4pPr marL="2438339" lvl="3" indent="-406390" algn="l">
              <a:lnSpc>
                <a:spcPct val="107000"/>
              </a:lnSpc>
              <a:spcBef>
                <a:spcPts val="1067"/>
              </a:spcBef>
              <a:spcAft>
                <a:spcPts val="0"/>
              </a:spcAft>
              <a:buClr>
                <a:schemeClr val="dk1"/>
              </a:buClr>
              <a:buSzPts val="1200"/>
              <a:buFont typeface="Merriweather Sans"/>
              <a:buChar char="–"/>
              <a:defRPr sz="1600"/>
            </a:lvl4pPr>
            <a:lvl5pPr marL="3047924" lvl="4" indent="-389457" algn="l">
              <a:lnSpc>
                <a:spcPct val="107000"/>
              </a:lnSpc>
              <a:spcBef>
                <a:spcPts val="1067"/>
              </a:spcBef>
              <a:spcAft>
                <a:spcPts val="0"/>
              </a:spcAft>
              <a:buClr>
                <a:schemeClr val="dk1"/>
              </a:buClr>
              <a:buSzPts val="1000"/>
              <a:buChar char="–"/>
              <a:defRPr sz="1333"/>
            </a:lvl5pPr>
            <a:lvl6pPr marL="3657509" lvl="5" indent="-457189" algn="l">
              <a:spcBef>
                <a:spcPts val="1067"/>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0"/>
          <p:cNvSpPr txBox="1">
            <a:spLocks noGrp="1"/>
          </p:cNvSpPr>
          <p:nvPr>
            <p:ph type="title"/>
          </p:nvPr>
        </p:nvSpPr>
        <p:spPr>
          <a:xfrm>
            <a:off x="1179880" y="515211"/>
            <a:ext cx="9882879" cy="988756"/>
          </a:xfrm>
          <a:prstGeom prst="rect">
            <a:avLst/>
          </a:prstGeom>
          <a:noFill/>
          <a:ln>
            <a:noFill/>
          </a:ln>
        </p:spPr>
        <p:txBody>
          <a:bodyPr spcFirstLastPara="1" wrap="square" lIns="0" tIns="0" rIns="0" bIns="0" anchor="b" anchorCtr="0">
            <a:noAutofit/>
          </a:bodyPr>
          <a:lstStyle>
            <a:lvl1pPr lvl="0" algn="l">
              <a:lnSpc>
                <a:spcPct val="183333"/>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0"/>
          <p:cNvSpPr txBox="1">
            <a:spLocks noGrp="1"/>
          </p:cNvSpPr>
          <p:nvPr>
            <p:ph type="body" idx="1"/>
          </p:nvPr>
        </p:nvSpPr>
        <p:spPr>
          <a:xfrm>
            <a:off x="2084917" y="1839185"/>
            <a:ext cx="8977843" cy="4055791"/>
          </a:xfrm>
          <a:prstGeom prst="rect">
            <a:avLst/>
          </a:prstGeom>
          <a:noFill/>
          <a:ln>
            <a:noFill/>
          </a:ln>
        </p:spPr>
        <p:txBody>
          <a:bodyPr spcFirstLastPara="1" wrap="square" lIns="91425" tIns="45700" rIns="91425" bIns="45700" anchor="t" anchorCtr="0">
            <a:normAutofit/>
          </a:bodyPr>
          <a:lstStyle>
            <a:lvl1pPr marL="609585" lvl="0" indent="-457189" algn="l">
              <a:lnSpc>
                <a:spcPct val="116666"/>
              </a:lnSpc>
              <a:spcBef>
                <a:spcPts val="0"/>
              </a:spcBef>
              <a:spcAft>
                <a:spcPts val="0"/>
              </a:spcAft>
              <a:buClr>
                <a:schemeClr val="dk1"/>
              </a:buClr>
              <a:buSzPts val="1800"/>
              <a:buChar char="•"/>
              <a:defRPr/>
            </a:lvl1pPr>
            <a:lvl2pPr marL="1219170" lvl="1" indent="-457189" algn="l">
              <a:lnSpc>
                <a:spcPct val="116666"/>
              </a:lnSpc>
              <a:spcBef>
                <a:spcPts val="160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9" name="Google Shape;29;p30"/>
          <p:cNvSpPr txBox="1">
            <a:spLocks noGrp="1"/>
          </p:cNvSpPr>
          <p:nvPr>
            <p:ph type="dt" idx="10"/>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0" name="Google Shape;30;p30"/>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1" name="Google Shape;31;p30"/>
          <p:cNvSpPr txBox="1">
            <a:spLocks noGrp="1"/>
          </p:cNvSpPr>
          <p:nvPr>
            <p:ph type="sldNum" idx="12"/>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400">
                <a:solidFill>
                  <a:schemeClr val="dk1"/>
                </a:solidFill>
                <a:latin typeface="Arial"/>
                <a:ea typeface="Arial"/>
                <a:cs typeface="Arial"/>
                <a:sym typeface="Arial"/>
              </a:defRPr>
            </a:lvl1pPr>
            <a:lvl2pPr marL="0" marR="0" lvl="1" indent="0" algn="l" rtl="0">
              <a:spcBef>
                <a:spcPts val="0"/>
              </a:spcBef>
              <a:buNone/>
              <a:defRPr sz="2400">
                <a:solidFill>
                  <a:schemeClr val="dk1"/>
                </a:solidFill>
                <a:latin typeface="Arial"/>
                <a:ea typeface="Arial"/>
                <a:cs typeface="Arial"/>
                <a:sym typeface="Arial"/>
              </a:defRPr>
            </a:lvl2pPr>
            <a:lvl3pPr marL="0" marR="0" lvl="2" indent="0" algn="l" rtl="0">
              <a:spcBef>
                <a:spcPts val="0"/>
              </a:spcBef>
              <a:buNone/>
              <a:defRPr sz="2400">
                <a:solidFill>
                  <a:schemeClr val="dk1"/>
                </a:solidFill>
                <a:latin typeface="Arial"/>
                <a:ea typeface="Arial"/>
                <a:cs typeface="Arial"/>
                <a:sym typeface="Arial"/>
              </a:defRPr>
            </a:lvl3pPr>
            <a:lvl4pPr marL="0" marR="0" lvl="3" indent="0" algn="l" rtl="0">
              <a:spcBef>
                <a:spcPts val="0"/>
              </a:spcBef>
              <a:buNone/>
              <a:defRPr sz="2400">
                <a:solidFill>
                  <a:schemeClr val="dk1"/>
                </a:solidFill>
                <a:latin typeface="Arial"/>
                <a:ea typeface="Arial"/>
                <a:cs typeface="Arial"/>
                <a:sym typeface="Arial"/>
              </a:defRPr>
            </a:lvl4pPr>
            <a:lvl5pPr marL="0" marR="0" lvl="4" indent="0" algn="l" rtl="0">
              <a:spcBef>
                <a:spcPts val="0"/>
              </a:spcBef>
              <a:buNone/>
              <a:defRPr sz="2400">
                <a:solidFill>
                  <a:schemeClr val="dk1"/>
                </a:solidFill>
                <a:latin typeface="Arial"/>
                <a:ea typeface="Arial"/>
                <a:cs typeface="Arial"/>
                <a:sym typeface="Arial"/>
              </a:defRPr>
            </a:lvl5pPr>
            <a:lvl6pPr marL="0" marR="0" lvl="5" indent="0" algn="l" rtl="0">
              <a:spcBef>
                <a:spcPts val="0"/>
              </a:spcBef>
              <a:buNone/>
              <a:defRPr sz="2400">
                <a:solidFill>
                  <a:schemeClr val="dk1"/>
                </a:solidFill>
                <a:latin typeface="Arial"/>
                <a:ea typeface="Arial"/>
                <a:cs typeface="Arial"/>
                <a:sym typeface="Arial"/>
              </a:defRPr>
            </a:lvl6pPr>
            <a:lvl7pPr marL="0" marR="0" lvl="6" indent="0" algn="l" rtl="0">
              <a:spcBef>
                <a:spcPts val="0"/>
              </a:spcBef>
              <a:buNone/>
              <a:defRPr sz="2400">
                <a:solidFill>
                  <a:schemeClr val="dk1"/>
                </a:solidFill>
                <a:latin typeface="Arial"/>
                <a:ea typeface="Arial"/>
                <a:cs typeface="Arial"/>
                <a:sym typeface="Arial"/>
              </a:defRPr>
            </a:lvl7pPr>
            <a:lvl8pPr marL="0" marR="0" lvl="7" indent="0" algn="l" rtl="0">
              <a:spcBef>
                <a:spcPts val="0"/>
              </a:spcBef>
              <a:buNone/>
              <a:defRPr sz="2400">
                <a:solidFill>
                  <a:schemeClr val="dk1"/>
                </a:solidFill>
                <a:latin typeface="Arial"/>
                <a:ea typeface="Arial"/>
                <a:cs typeface="Arial"/>
                <a:sym typeface="Arial"/>
              </a:defRPr>
            </a:lvl8pPr>
            <a:lvl9pPr marL="0" marR="0" lvl="8" indent="0" algn="l" rtl="0">
              <a:spcBef>
                <a:spcPts val="0"/>
              </a:spcBef>
              <a:buNone/>
              <a:defRPr sz="2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pPr marL="0" lvl="0" indent="0" algn="l" rtl="0">
                <a:spcBef>
                  <a:spcPts val="0"/>
                </a:spcBef>
                <a:spcAft>
                  <a:spcPts val="0"/>
                </a:spcAft>
                <a:buNone/>
              </a:pPr>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Otsikko + teksti">
  <p:cSld name="1_Otsikko + teksti">
    <p:bg>
      <p:bgPr>
        <a:solidFill>
          <a:schemeClr val="lt1"/>
        </a:solidFill>
        <a:effectLst/>
      </p:bgPr>
    </p:bg>
    <p:spTree>
      <p:nvGrpSpPr>
        <p:cNvPr id="1" name="Shape 32"/>
        <p:cNvGrpSpPr/>
        <p:nvPr/>
      </p:nvGrpSpPr>
      <p:grpSpPr>
        <a:xfrm>
          <a:off x="0" y="0"/>
          <a:ext cx="0" cy="0"/>
          <a:chOff x="0" y="0"/>
          <a:chExt cx="0" cy="0"/>
        </a:xfrm>
      </p:grpSpPr>
      <p:sp>
        <p:nvSpPr>
          <p:cNvPr id="33" name="Google Shape;33;p31"/>
          <p:cNvSpPr txBox="1">
            <a:spLocks noGrp="1"/>
          </p:cNvSpPr>
          <p:nvPr>
            <p:ph type="title"/>
          </p:nvPr>
        </p:nvSpPr>
        <p:spPr>
          <a:xfrm>
            <a:off x="904424" y="746064"/>
            <a:ext cx="10435091" cy="715331"/>
          </a:xfrm>
          <a:prstGeom prst="rect">
            <a:avLst/>
          </a:prstGeom>
          <a:noFill/>
          <a:ln>
            <a:noFill/>
          </a:ln>
        </p:spPr>
        <p:txBody>
          <a:bodyPr spcFirstLastPara="1" wrap="square" lIns="0" tIns="0" rIns="0" bIns="0" anchor="ctr" anchorCtr="0">
            <a:noAutofit/>
          </a:bodyPr>
          <a:lstStyle>
            <a:lvl1pPr lvl="0" algn="l">
              <a:lnSpc>
                <a:spcPct val="85000"/>
              </a:lnSpc>
              <a:spcBef>
                <a:spcPts val="0"/>
              </a:spcBef>
              <a:spcAft>
                <a:spcPts val="0"/>
              </a:spcAft>
              <a:buClr>
                <a:schemeClr val="dk2"/>
              </a:buClr>
              <a:buSzPts val="3600"/>
              <a:buFont typeface="Arial"/>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1"/>
          <p:cNvSpPr txBox="1">
            <a:spLocks noGrp="1"/>
          </p:cNvSpPr>
          <p:nvPr>
            <p:ph type="body" idx="1"/>
          </p:nvPr>
        </p:nvSpPr>
        <p:spPr>
          <a:xfrm>
            <a:off x="904423" y="1677090"/>
            <a:ext cx="10435092" cy="4217885"/>
          </a:xfrm>
          <a:prstGeom prst="rect">
            <a:avLst/>
          </a:prstGeom>
          <a:noFill/>
          <a:ln>
            <a:noFill/>
          </a:ln>
        </p:spPr>
        <p:txBody>
          <a:bodyPr spcFirstLastPara="1" wrap="square" lIns="0" tIns="45700" rIns="0" bIns="45700" anchor="t" anchorCtr="0">
            <a:noAutofit/>
          </a:bodyPr>
          <a:lstStyle>
            <a:lvl1pPr marL="609585" lvl="0" indent="-457189" algn="l">
              <a:lnSpc>
                <a:spcPct val="107000"/>
              </a:lnSpc>
              <a:spcBef>
                <a:spcPts val="0"/>
              </a:spcBef>
              <a:spcAft>
                <a:spcPts val="0"/>
              </a:spcAft>
              <a:buClr>
                <a:schemeClr val="dk1"/>
              </a:buClr>
              <a:buSzPts val="1800"/>
              <a:buFont typeface="Arial"/>
              <a:buChar char="•"/>
              <a:defRPr sz="2400"/>
            </a:lvl1pPr>
            <a:lvl2pPr marL="1219170" lvl="1" indent="-431789" algn="l">
              <a:lnSpc>
                <a:spcPct val="107000"/>
              </a:lnSpc>
              <a:spcBef>
                <a:spcPts val="1067"/>
              </a:spcBef>
              <a:spcAft>
                <a:spcPts val="0"/>
              </a:spcAft>
              <a:buClr>
                <a:schemeClr val="dk1"/>
              </a:buClr>
              <a:buSzPts val="1500"/>
              <a:buFont typeface="Merriweather Sans"/>
              <a:buChar char="–"/>
              <a:defRPr sz="2000"/>
            </a:lvl2pPr>
            <a:lvl3pPr marL="1828754" lvl="2" indent="-365750" algn="l">
              <a:lnSpc>
                <a:spcPct val="107000"/>
              </a:lnSpc>
              <a:spcBef>
                <a:spcPts val="1067"/>
              </a:spcBef>
              <a:spcAft>
                <a:spcPts val="0"/>
              </a:spcAft>
              <a:buClr>
                <a:schemeClr val="dk1"/>
              </a:buClr>
              <a:buSzPts val="720"/>
              <a:buFont typeface="Courier New"/>
              <a:buChar char="o"/>
              <a:defRPr sz="1600"/>
            </a:lvl3pPr>
            <a:lvl4pPr marL="2438339" lvl="3" indent="-406390" algn="l">
              <a:lnSpc>
                <a:spcPct val="107000"/>
              </a:lnSpc>
              <a:spcBef>
                <a:spcPts val="1067"/>
              </a:spcBef>
              <a:spcAft>
                <a:spcPts val="0"/>
              </a:spcAft>
              <a:buClr>
                <a:schemeClr val="dk1"/>
              </a:buClr>
              <a:buSzPts val="1200"/>
              <a:buFont typeface="Merriweather Sans"/>
              <a:buChar char="–"/>
              <a:defRPr sz="1600"/>
            </a:lvl4pPr>
            <a:lvl5pPr marL="3047924" lvl="4" indent="-389457" algn="l">
              <a:lnSpc>
                <a:spcPct val="107000"/>
              </a:lnSpc>
              <a:spcBef>
                <a:spcPts val="1067"/>
              </a:spcBef>
              <a:spcAft>
                <a:spcPts val="0"/>
              </a:spcAft>
              <a:buClr>
                <a:schemeClr val="dk1"/>
              </a:buClr>
              <a:buSzPts val="1000"/>
              <a:buChar char="–"/>
              <a:defRPr sz="1333"/>
            </a:lvl5pPr>
            <a:lvl6pPr marL="3657509" lvl="5" indent="-457189" algn="l">
              <a:spcBef>
                <a:spcPts val="1067"/>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Kiitos">
  <p:cSld name="1_Kiitos">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1154562" y="2033341"/>
            <a:ext cx="9882879" cy="1296087"/>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6600"/>
              <a:buFont typeface="Arial"/>
              <a:buNone/>
              <a:defRPr sz="8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7" name="Google Shape;37;p34"/>
          <p:cNvPicPr preferRelativeResize="0"/>
          <p:nvPr/>
        </p:nvPicPr>
        <p:blipFill rotWithShape="1">
          <a:blip r:embed="rId2">
            <a:alphaModFix/>
          </a:blip>
          <a:srcRect l="2321" r="2320" b="64264"/>
          <a:stretch/>
        </p:blipFill>
        <p:spPr>
          <a:xfrm>
            <a:off x="0" y="3934935"/>
            <a:ext cx="12192000" cy="2923067"/>
          </a:xfrm>
          <a:prstGeom prst="rect">
            <a:avLst/>
          </a:prstGeom>
          <a:noFill/>
          <a:ln>
            <a:noFill/>
          </a:ln>
        </p:spPr>
      </p:pic>
      <p:pic>
        <p:nvPicPr>
          <p:cNvPr id="38" name="Google Shape;38;p34"/>
          <p:cNvPicPr preferRelativeResize="0"/>
          <p:nvPr/>
        </p:nvPicPr>
        <p:blipFill rotWithShape="1">
          <a:blip r:embed="rId3">
            <a:alphaModFix/>
          </a:blip>
          <a:srcRect/>
          <a:stretch/>
        </p:blipFill>
        <p:spPr>
          <a:xfrm>
            <a:off x="396875" y="5944622"/>
            <a:ext cx="1574800" cy="741927"/>
          </a:xfrm>
          <a:prstGeom prst="rect">
            <a:avLst/>
          </a:prstGeom>
          <a:noFill/>
          <a:ln>
            <a:noFill/>
          </a:ln>
        </p:spPr>
      </p:pic>
      <p:pic>
        <p:nvPicPr>
          <p:cNvPr id="39" name="Google Shape;39;p34"/>
          <p:cNvPicPr preferRelativeResize="0"/>
          <p:nvPr/>
        </p:nvPicPr>
        <p:blipFill rotWithShape="1">
          <a:blip r:embed="rId4">
            <a:alphaModFix/>
          </a:blip>
          <a:srcRect/>
          <a:stretch/>
        </p:blipFill>
        <p:spPr>
          <a:xfrm>
            <a:off x="2368549" y="5933601"/>
            <a:ext cx="2260603" cy="648792"/>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Aloitusdia + kuva">
  <p:cSld name="Aloitusdia + kuva">
    <p:spTree>
      <p:nvGrpSpPr>
        <p:cNvPr id="1" name="Shape 40"/>
        <p:cNvGrpSpPr/>
        <p:nvPr/>
      </p:nvGrpSpPr>
      <p:grpSpPr>
        <a:xfrm>
          <a:off x="0" y="0"/>
          <a:ext cx="0" cy="0"/>
          <a:chOff x="0" y="0"/>
          <a:chExt cx="0" cy="0"/>
        </a:xfrm>
      </p:grpSpPr>
      <p:sp>
        <p:nvSpPr>
          <p:cNvPr id="41" name="Google Shape;41;p35"/>
          <p:cNvSpPr txBox="1">
            <a:spLocks noGrp="1"/>
          </p:cNvSpPr>
          <p:nvPr>
            <p:ph type="ctrTitle"/>
          </p:nvPr>
        </p:nvSpPr>
        <p:spPr>
          <a:xfrm>
            <a:off x="647139" y="2633662"/>
            <a:ext cx="6159076" cy="2349157"/>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4800"/>
              <a:buFont typeface="Arial"/>
              <a:buNone/>
              <a:defRPr sz="6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5"/>
          <p:cNvSpPr txBox="1">
            <a:spLocks noGrp="1"/>
          </p:cNvSpPr>
          <p:nvPr>
            <p:ph type="subTitle" idx="1"/>
          </p:nvPr>
        </p:nvSpPr>
        <p:spPr>
          <a:xfrm>
            <a:off x="647141" y="5077812"/>
            <a:ext cx="6159076" cy="45365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200"/>
              <a:buNone/>
              <a:defRPr sz="2933" b="1">
                <a:solidFill>
                  <a:schemeClr val="lt1"/>
                </a:solidFill>
              </a:defRPr>
            </a:lvl1pPr>
            <a:lvl2pPr lvl="1" algn="ctr">
              <a:lnSpc>
                <a:spcPct val="123529"/>
              </a:lnSpc>
              <a:spcBef>
                <a:spcPts val="0"/>
              </a:spcBef>
              <a:spcAft>
                <a:spcPts val="0"/>
              </a:spcAft>
              <a:buClr>
                <a:srgbClr val="8B8B8B"/>
              </a:buClr>
              <a:buSzPts val="1700"/>
              <a:buNone/>
              <a:defRPr>
                <a:solidFill>
                  <a:srgbClr val="8B8B8B"/>
                </a:solidFill>
              </a:defRPr>
            </a:lvl2pPr>
            <a:lvl3pPr lvl="2" algn="ctr">
              <a:lnSpc>
                <a:spcPct val="123529"/>
              </a:lnSpc>
              <a:spcBef>
                <a:spcPts val="1600"/>
              </a:spcBef>
              <a:spcAft>
                <a:spcPts val="0"/>
              </a:spcAft>
              <a:buClr>
                <a:srgbClr val="8B8B8B"/>
              </a:buClr>
              <a:buSzPts val="1020"/>
              <a:buNone/>
              <a:defRPr>
                <a:solidFill>
                  <a:srgbClr val="8B8B8B"/>
                </a:solidFill>
              </a:defRPr>
            </a:lvl3pPr>
            <a:lvl4pPr lvl="3" algn="ctr">
              <a:lnSpc>
                <a:spcPct val="123529"/>
              </a:lnSpc>
              <a:spcBef>
                <a:spcPts val="1600"/>
              </a:spcBef>
              <a:spcAft>
                <a:spcPts val="0"/>
              </a:spcAft>
              <a:buClr>
                <a:srgbClr val="8B8B8B"/>
              </a:buClr>
              <a:buSzPts val="1700"/>
              <a:buNone/>
              <a:defRPr>
                <a:solidFill>
                  <a:srgbClr val="8B8B8B"/>
                </a:solidFill>
              </a:defRPr>
            </a:lvl4pPr>
            <a:lvl5pPr lvl="4" algn="ctr">
              <a:lnSpc>
                <a:spcPct val="123529"/>
              </a:lnSpc>
              <a:spcBef>
                <a:spcPts val="1600"/>
              </a:spcBef>
              <a:spcAft>
                <a:spcPts val="0"/>
              </a:spcAft>
              <a:buClr>
                <a:srgbClr val="8B8B8B"/>
              </a:buClr>
              <a:buSzPts val="1700"/>
              <a:buNone/>
              <a:defRPr>
                <a:solidFill>
                  <a:srgbClr val="8B8B8B"/>
                </a:solidFill>
              </a:defRPr>
            </a:lvl5pPr>
            <a:lvl6pPr lvl="5" algn="ctr">
              <a:spcBef>
                <a:spcPts val="1600"/>
              </a:spcBef>
              <a:spcAft>
                <a:spcPts val="0"/>
              </a:spcAft>
              <a:buClr>
                <a:srgbClr val="8B8B8B"/>
              </a:buClr>
              <a:buSzPts val="2000"/>
              <a:buNone/>
              <a:defRPr>
                <a:solidFill>
                  <a:srgbClr val="8B8B8B"/>
                </a:solidFill>
              </a:defRPr>
            </a:lvl6pPr>
            <a:lvl7pPr lvl="6" algn="ctr">
              <a:spcBef>
                <a:spcPts val="533"/>
              </a:spcBef>
              <a:spcAft>
                <a:spcPts val="0"/>
              </a:spcAft>
              <a:buClr>
                <a:srgbClr val="8B8B8B"/>
              </a:buClr>
              <a:buSzPts val="2000"/>
              <a:buNone/>
              <a:defRPr>
                <a:solidFill>
                  <a:srgbClr val="8B8B8B"/>
                </a:solidFill>
              </a:defRPr>
            </a:lvl7pPr>
            <a:lvl8pPr lvl="7" algn="ctr">
              <a:spcBef>
                <a:spcPts val="533"/>
              </a:spcBef>
              <a:spcAft>
                <a:spcPts val="0"/>
              </a:spcAft>
              <a:buClr>
                <a:srgbClr val="8B8B8B"/>
              </a:buClr>
              <a:buSzPts val="2000"/>
              <a:buNone/>
              <a:defRPr>
                <a:solidFill>
                  <a:srgbClr val="8B8B8B"/>
                </a:solidFill>
              </a:defRPr>
            </a:lvl8pPr>
            <a:lvl9pPr lvl="8" algn="ctr">
              <a:spcBef>
                <a:spcPts val="533"/>
              </a:spcBef>
              <a:spcAft>
                <a:spcPts val="0"/>
              </a:spcAft>
              <a:buClr>
                <a:srgbClr val="8B8B8B"/>
              </a:buClr>
              <a:buSzPts val="2000"/>
              <a:buNone/>
              <a:defRPr>
                <a:solidFill>
                  <a:srgbClr val="8B8B8B"/>
                </a:solidFill>
              </a:defRPr>
            </a:lvl9pPr>
          </a:lstStyle>
          <a:p>
            <a:endParaRPr/>
          </a:p>
        </p:txBody>
      </p:sp>
      <p:sp>
        <p:nvSpPr>
          <p:cNvPr id="43" name="Google Shape;43;p35"/>
          <p:cNvSpPr txBox="1">
            <a:spLocks noGrp="1"/>
          </p:cNvSpPr>
          <p:nvPr>
            <p:ph type="body" idx="2"/>
          </p:nvPr>
        </p:nvSpPr>
        <p:spPr>
          <a:xfrm>
            <a:off x="647141" y="5934744"/>
            <a:ext cx="6159076" cy="315840"/>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lt1"/>
              </a:buClr>
              <a:buSzPts val="1600"/>
              <a:buNone/>
              <a:defRPr sz="2133" b="1">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44" name="Google Shape;44;p35"/>
          <p:cNvSpPr>
            <a:spLocks noGrp="1"/>
          </p:cNvSpPr>
          <p:nvPr>
            <p:ph type="pic" idx="3"/>
          </p:nvPr>
        </p:nvSpPr>
        <p:spPr>
          <a:xfrm>
            <a:off x="7285567" y="0"/>
            <a:ext cx="4906435" cy="6858000"/>
          </a:xfrm>
          <a:prstGeom prst="rect">
            <a:avLst/>
          </a:prstGeom>
          <a:noFill/>
          <a:ln>
            <a:noFill/>
          </a:ln>
        </p:spPr>
      </p:sp>
      <p:sp>
        <p:nvSpPr>
          <p:cNvPr id="45" name="Google Shape;45;p35"/>
          <p:cNvSpPr txBox="1">
            <a:spLocks noGrp="1"/>
          </p:cNvSpPr>
          <p:nvPr>
            <p:ph type="body" idx="4"/>
          </p:nvPr>
        </p:nvSpPr>
        <p:spPr>
          <a:xfrm>
            <a:off x="10541117" y="6353139"/>
            <a:ext cx="1433952" cy="293139"/>
          </a:xfrm>
          <a:prstGeom prst="rect">
            <a:avLst/>
          </a:prstGeom>
          <a:solidFill>
            <a:schemeClr val="dk1"/>
          </a:solidFill>
          <a:ln>
            <a:noFill/>
          </a:ln>
        </p:spPr>
        <p:txBody>
          <a:bodyPr spcFirstLastPara="1" wrap="square" lIns="61200" tIns="54000" rIns="72000" bIns="54000" anchor="ctr" anchorCtr="0">
            <a:spAutoFit/>
          </a:bodyPr>
          <a:lstStyle>
            <a:lvl1pPr marL="609585" lvl="0" indent="-304792" algn="r">
              <a:lnSpc>
                <a:spcPct val="90000"/>
              </a:lnSpc>
              <a:spcBef>
                <a:spcPts val="0"/>
              </a:spcBef>
              <a:spcAft>
                <a:spcPts val="0"/>
              </a:spcAft>
              <a:buClr>
                <a:schemeClr val="lt1"/>
              </a:buClr>
              <a:buSzPts val="800"/>
              <a:buNone/>
              <a:defRPr sz="1067">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pic>
        <p:nvPicPr>
          <p:cNvPr id="46" name="Google Shape;46;p35"/>
          <p:cNvPicPr preferRelativeResize="0"/>
          <p:nvPr/>
        </p:nvPicPr>
        <p:blipFill rotWithShape="1">
          <a:blip r:embed="rId2">
            <a:alphaModFix/>
          </a:blip>
          <a:srcRect/>
          <a:stretch/>
        </p:blipFill>
        <p:spPr>
          <a:xfrm>
            <a:off x="466727" y="1005976"/>
            <a:ext cx="2148427" cy="1012177"/>
          </a:xfrm>
          <a:prstGeom prst="rect">
            <a:avLst/>
          </a:prstGeom>
          <a:noFill/>
          <a:ln>
            <a:noFill/>
          </a:ln>
        </p:spPr>
      </p:pic>
      <p:pic>
        <p:nvPicPr>
          <p:cNvPr id="47" name="Google Shape;47;p35"/>
          <p:cNvPicPr preferRelativeResize="0"/>
          <p:nvPr/>
        </p:nvPicPr>
        <p:blipFill rotWithShape="1">
          <a:blip r:embed="rId3">
            <a:alphaModFix/>
          </a:blip>
          <a:srcRect/>
          <a:stretch/>
        </p:blipFill>
        <p:spPr>
          <a:xfrm>
            <a:off x="3235324" y="1201393"/>
            <a:ext cx="2260603" cy="64879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Iso väliotsikko väritaustalla">
  <p:cSld name="Iso väliotsikko väritaustalla">
    <p:spTree>
      <p:nvGrpSpPr>
        <p:cNvPr id="1" name="Shape 48"/>
        <p:cNvGrpSpPr/>
        <p:nvPr/>
      </p:nvGrpSpPr>
      <p:grpSpPr>
        <a:xfrm>
          <a:off x="0" y="0"/>
          <a:ext cx="0" cy="0"/>
          <a:chOff x="0" y="0"/>
          <a:chExt cx="0" cy="0"/>
        </a:xfrm>
      </p:grpSpPr>
      <p:sp>
        <p:nvSpPr>
          <p:cNvPr id="49" name="Google Shape;49;p36"/>
          <p:cNvSpPr txBox="1">
            <a:spLocks noGrp="1"/>
          </p:cNvSpPr>
          <p:nvPr>
            <p:ph type="ctrTitle"/>
          </p:nvPr>
        </p:nvSpPr>
        <p:spPr>
          <a:xfrm>
            <a:off x="879501" y="1200006"/>
            <a:ext cx="10433001" cy="4457989"/>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5600"/>
              <a:buFont typeface="Arial"/>
              <a:buNone/>
              <a:defRPr sz="7466">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 name="Google Shape;50;p36"/>
          <p:cNvPicPr preferRelativeResize="0"/>
          <p:nvPr/>
        </p:nvPicPr>
        <p:blipFill rotWithShape="1">
          <a:blip r:embed="rId2">
            <a:alphaModFix/>
          </a:blip>
          <a:srcRect/>
          <a:stretch/>
        </p:blipFill>
        <p:spPr>
          <a:xfrm>
            <a:off x="484868" y="6057822"/>
            <a:ext cx="1280232" cy="603149"/>
          </a:xfrm>
          <a:prstGeom prst="rect">
            <a:avLst/>
          </a:prstGeom>
          <a:noFill/>
          <a:ln>
            <a:noFill/>
          </a:ln>
        </p:spPr>
      </p:pic>
      <p:pic>
        <p:nvPicPr>
          <p:cNvPr id="51" name="Google Shape;51;p36"/>
          <p:cNvPicPr preferRelativeResize="0"/>
          <p:nvPr/>
        </p:nvPicPr>
        <p:blipFill rotWithShape="1">
          <a:blip r:embed="rId3">
            <a:alphaModFix/>
          </a:blip>
          <a:srcRect/>
          <a:stretch/>
        </p:blipFill>
        <p:spPr>
          <a:xfrm>
            <a:off x="1956858" y="6057822"/>
            <a:ext cx="1821039" cy="52263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41581361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 Iso väliotsikko kuvan päällä">
  <p:cSld name=" Iso väliotsikko kuvan päällä">
    <p:bg>
      <p:bgPr>
        <a:solidFill>
          <a:schemeClr val="lt1"/>
        </a:solidFill>
        <a:effectLst/>
      </p:bgPr>
    </p:bg>
    <p:spTree>
      <p:nvGrpSpPr>
        <p:cNvPr id="1" name="Shape 52"/>
        <p:cNvGrpSpPr/>
        <p:nvPr/>
      </p:nvGrpSpPr>
      <p:grpSpPr>
        <a:xfrm>
          <a:off x="0" y="0"/>
          <a:ext cx="0" cy="0"/>
          <a:chOff x="0" y="0"/>
          <a:chExt cx="0" cy="0"/>
        </a:xfrm>
      </p:grpSpPr>
      <p:sp>
        <p:nvSpPr>
          <p:cNvPr id="53" name="Google Shape;53;p37"/>
          <p:cNvSpPr>
            <a:spLocks noGrp="1"/>
          </p:cNvSpPr>
          <p:nvPr>
            <p:ph type="pic" idx="2"/>
          </p:nvPr>
        </p:nvSpPr>
        <p:spPr>
          <a:xfrm>
            <a:off x="1" y="0"/>
            <a:ext cx="12192001" cy="6858000"/>
          </a:xfrm>
          <a:prstGeom prst="rect">
            <a:avLst/>
          </a:prstGeom>
          <a:noFill/>
          <a:ln>
            <a:noFill/>
          </a:ln>
        </p:spPr>
      </p:sp>
      <p:sp>
        <p:nvSpPr>
          <p:cNvPr id="54" name="Google Shape;54;p37"/>
          <p:cNvSpPr txBox="1">
            <a:spLocks noGrp="1"/>
          </p:cNvSpPr>
          <p:nvPr>
            <p:ph type="body" idx="1"/>
          </p:nvPr>
        </p:nvSpPr>
        <p:spPr>
          <a:xfrm>
            <a:off x="10541117" y="6353139"/>
            <a:ext cx="1433952" cy="293139"/>
          </a:xfrm>
          <a:prstGeom prst="rect">
            <a:avLst/>
          </a:prstGeom>
          <a:solidFill>
            <a:schemeClr val="dk1"/>
          </a:solidFill>
          <a:ln>
            <a:noFill/>
          </a:ln>
        </p:spPr>
        <p:txBody>
          <a:bodyPr spcFirstLastPara="1" wrap="square" lIns="61200" tIns="54000" rIns="72000" bIns="54000" anchor="ctr" anchorCtr="0">
            <a:spAutoFit/>
          </a:bodyPr>
          <a:lstStyle>
            <a:lvl1pPr marL="609585" lvl="0" indent="-304792" algn="r">
              <a:lnSpc>
                <a:spcPct val="90000"/>
              </a:lnSpc>
              <a:spcBef>
                <a:spcPts val="0"/>
              </a:spcBef>
              <a:spcAft>
                <a:spcPts val="0"/>
              </a:spcAft>
              <a:buClr>
                <a:schemeClr val="lt1"/>
              </a:buClr>
              <a:buSzPts val="800"/>
              <a:buNone/>
              <a:defRPr sz="1067">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55" name="Google Shape;55;p37"/>
          <p:cNvSpPr txBox="1">
            <a:spLocks noGrp="1"/>
          </p:cNvSpPr>
          <p:nvPr>
            <p:ph type="title"/>
          </p:nvPr>
        </p:nvSpPr>
        <p:spPr>
          <a:xfrm>
            <a:off x="556590" y="541666"/>
            <a:ext cx="6116436" cy="2116404"/>
          </a:xfrm>
          <a:prstGeom prst="rect">
            <a:avLst/>
          </a:prstGeom>
          <a:solidFill>
            <a:schemeClr val="dk2"/>
          </a:solidFill>
          <a:ln>
            <a:noFill/>
          </a:ln>
        </p:spPr>
        <p:txBody>
          <a:bodyPr spcFirstLastPara="1" wrap="square" lIns="252000" tIns="252000" rIns="72000" bIns="180000" anchor="ctr" anchorCtr="0">
            <a:spAutoFit/>
          </a:bodyPr>
          <a:lstStyle>
            <a:lvl1pPr lvl="0" algn="l">
              <a:lnSpc>
                <a:spcPct val="85000"/>
              </a:lnSpc>
              <a:spcBef>
                <a:spcPts val="0"/>
              </a:spcBef>
              <a:spcAft>
                <a:spcPts val="0"/>
              </a:spcAft>
              <a:buClr>
                <a:schemeClr val="lt1"/>
              </a:buClr>
              <a:buSzPts val="4400"/>
              <a:buFont typeface="Arial"/>
              <a:buNone/>
              <a:defRPr sz="58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tsikko + teksti + 2 kuvaa">
  <p:cSld name="Otsikko + teksti + 2 kuvaa">
    <p:bg>
      <p:bgPr>
        <a:solidFill>
          <a:schemeClr val="lt1"/>
        </a:solidFill>
        <a:effectLst/>
      </p:bgPr>
    </p:bg>
    <p:spTree>
      <p:nvGrpSpPr>
        <p:cNvPr id="1" name="Shape 56"/>
        <p:cNvGrpSpPr/>
        <p:nvPr/>
      </p:nvGrpSpPr>
      <p:grpSpPr>
        <a:xfrm>
          <a:off x="0" y="0"/>
          <a:ext cx="0" cy="0"/>
          <a:chOff x="0" y="0"/>
          <a:chExt cx="0" cy="0"/>
        </a:xfrm>
      </p:grpSpPr>
      <p:sp>
        <p:nvSpPr>
          <p:cNvPr id="57" name="Google Shape;57;p38"/>
          <p:cNvSpPr txBox="1">
            <a:spLocks noGrp="1"/>
          </p:cNvSpPr>
          <p:nvPr>
            <p:ph type="title"/>
          </p:nvPr>
        </p:nvSpPr>
        <p:spPr>
          <a:xfrm>
            <a:off x="872755" y="714560"/>
            <a:ext cx="5714699" cy="1443296"/>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3600"/>
              <a:buFont typeface="Arial"/>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8"/>
          <p:cNvSpPr txBox="1">
            <a:spLocks noGrp="1"/>
          </p:cNvSpPr>
          <p:nvPr>
            <p:ph type="body" idx="1"/>
          </p:nvPr>
        </p:nvSpPr>
        <p:spPr>
          <a:xfrm>
            <a:off x="872754" y="2331307"/>
            <a:ext cx="5714700" cy="3479115"/>
          </a:xfrm>
          <a:prstGeom prst="rect">
            <a:avLst/>
          </a:prstGeom>
          <a:noFill/>
          <a:ln>
            <a:noFill/>
          </a:ln>
        </p:spPr>
        <p:txBody>
          <a:bodyPr spcFirstLastPara="1" wrap="square" lIns="0" tIns="0" rIns="0" bIns="0" anchor="t" anchorCtr="0">
            <a:noAutofit/>
          </a:bodyPr>
          <a:lstStyle>
            <a:lvl1pPr marL="609585" lvl="0" indent="-440256" algn="l">
              <a:lnSpc>
                <a:spcPct val="107000"/>
              </a:lnSpc>
              <a:spcBef>
                <a:spcPts val="0"/>
              </a:spcBef>
              <a:spcAft>
                <a:spcPts val="0"/>
              </a:spcAft>
              <a:buClr>
                <a:schemeClr val="dk1"/>
              </a:buClr>
              <a:buSzPts val="1600"/>
              <a:buFont typeface="Arial"/>
              <a:buChar char="•"/>
              <a:defRPr sz="2133">
                <a:solidFill>
                  <a:schemeClr val="dk1"/>
                </a:solidFill>
              </a:defRPr>
            </a:lvl1pPr>
            <a:lvl2pPr marL="1219170" lvl="1" indent="-423323" algn="l">
              <a:lnSpc>
                <a:spcPct val="107000"/>
              </a:lnSpc>
              <a:spcBef>
                <a:spcPts val="800"/>
              </a:spcBef>
              <a:spcAft>
                <a:spcPts val="0"/>
              </a:spcAft>
              <a:buClr>
                <a:schemeClr val="dk1"/>
              </a:buClr>
              <a:buSzPts val="1400"/>
              <a:buFont typeface="Arial"/>
              <a:buChar char="–"/>
              <a:defRPr sz="1867">
                <a:solidFill>
                  <a:schemeClr val="dk1"/>
                </a:solidFill>
              </a:defRPr>
            </a:lvl2pPr>
            <a:lvl3pPr marL="1828754" lvl="2" indent="-441948" algn="l">
              <a:lnSpc>
                <a:spcPct val="122222"/>
              </a:lnSpc>
              <a:spcBef>
                <a:spcPts val="800"/>
              </a:spcBef>
              <a:spcAft>
                <a:spcPts val="0"/>
              </a:spcAft>
              <a:buClr>
                <a:schemeClr val="dk1"/>
              </a:buClr>
              <a:buSzPts val="1620"/>
              <a:buFont typeface="Merriweather Sans"/>
              <a:buChar char="-"/>
              <a:defRPr sz="2400"/>
            </a:lvl3pPr>
            <a:lvl4pPr marL="2438339" lvl="3" indent="-440256" algn="l">
              <a:lnSpc>
                <a:spcPct val="118750"/>
              </a:lnSpc>
              <a:spcBef>
                <a:spcPts val="1600"/>
              </a:spcBef>
              <a:spcAft>
                <a:spcPts val="0"/>
              </a:spcAft>
              <a:buClr>
                <a:schemeClr val="dk1"/>
              </a:buClr>
              <a:buSzPts val="1600"/>
              <a:buChar char="–"/>
              <a:defRPr sz="2133"/>
            </a:lvl4pPr>
            <a:lvl5pPr marL="3047924" lvl="4" indent="-440256" algn="l">
              <a:lnSpc>
                <a:spcPct val="118750"/>
              </a:lnSpc>
              <a:spcBef>
                <a:spcPts val="1600"/>
              </a:spcBef>
              <a:spcAft>
                <a:spcPts val="0"/>
              </a:spcAft>
              <a:buClr>
                <a:schemeClr val="dk1"/>
              </a:buClr>
              <a:buSzPts val="1600"/>
              <a:buChar char="–"/>
              <a:defRPr sz="2133"/>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59" name="Google Shape;59;p38"/>
          <p:cNvSpPr>
            <a:spLocks noGrp="1"/>
          </p:cNvSpPr>
          <p:nvPr>
            <p:ph type="pic" idx="2"/>
          </p:nvPr>
        </p:nvSpPr>
        <p:spPr>
          <a:xfrm>
            <a:off x="6858656" y="446781"/>
            <a:ext cx="5040000" cy="2784000"/>
          </a:xfrm>
          <a:prstGeom prst="rect">
            <a:avLst/>
          </a:prstGeom>
          <a:noFill/>
          <a:ln>
            <a:noFill/>
          </a:ln>
        </p:spPr>
      </p:sp>
      <p:sp>
        <p:nvSpPr>
          <p:cNvPr id="60" name="Google Shape;60;p38"/>
          <p:cNvSpPr txBox="1">
            <a:spLocks noGrp="1"/>
          </p:cNvSpPr>
          <p:nvPr>
            <p:ph type="body" idx="3"/>
          </p:nvPr>
        </p:nvSpPr>
        <p:spPr>
          <a:xfrm>
            <a:off x="9163664" y="3270046"/>
            <a:ext cx="2734992" cy="205965"/>
          </a:xfrm>
          <a:prstGeom prst="rect">
            <a:avLst/>
          </a:prstGeom>
          <a:noFill/>
          <a:ln>
            <a:noFill/>
          </a:ln>
        </p:spPr>
        <p:txBody>
          <a:bodyPr spcFirstLastPara="1" wrap="square" lIns="0" tIns="0" rIns="0" bIns="0" anchor="b" anchorCtr="0">
            <a:noAutofit/>
          </a:bodyPr>
          <a:lstStyle>
            <a:lvl1pPr marL="609585" lvl="0" indent="-304792" algn="r">
              <a:lnSpc>
                <a:spcPct val="90000"/>
              </a:lnSpc>
              <a:spcBef>
                <a:spcPts val="0"/>
              </a:spcBef>
              <a:spcAft>
                <a:spcPts val="0"/>
              </a:spcAft>
              <a:buClr>
                <a:schemeClr val="dk1"/>
              </a:buClr>
              <a:buSzPts val="800"/>
              <a:buNone/>
              <a:defRPr sz="1067"/>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61" name="Google Shape;61;p38"/>
          <p:cNvSpPr>
            <a:spLocks noGrp="1"/>
          </p:cNvSpPr>
          <p:nvPr>
            <p:ph type="pic" idx="4"/>
          </p:nvPr>
        </p:nvSpPr>
        <p:spPr>
          <a:xfrm>
            <a:off x="6858656" y="3614597"/>
            <a:ext cx="5040000" cy="2784000"/>
          </a:xfrm>
          <a:prstGeom prst="rect">
            <a:avLst/>
          </a:prstGeom>
          <a:noFill/>
          <a:ln>
            <a:noFill/>
          </a:ln>
        </p:spPr>
      </p:sp>
      <p:sp>
        <p:nvSpPr>
          <p:cNvPr id="62" name="Google Shape;62;p38"/>
          <p:cNvSpPr txBox="1">
            <a:spLocks noGrp="1"/>
          </p:cNvSpPr>
          <p:nvPr>
            <p:ph type="body" idx="5"/>
          </p:nvPr>
        </p:nvSpPr>
        <p:spPr>
          <a:xfrm>
            <a:off x="9163664" y="6437862"/>
            <a:ext cx="2734992" cy="205965"/>
          </a:xfrm>
          <a:prstGeom prst="rect">
            <a:avLst/>
          </a:prstGeom>
          <a:noFill/>
          <a:ln>
            <a:noFill/>
          </a:ln>
        </p:spPr>
        <p:txBody>
          <a:bodyPr spcFirstLastPara="1" wrap="square" lIns="0" tIns="0" rIns="0" bIns="0" anchor="b" anchorCtr="0">
            <a:noAutofit/>
          </a:bodyPr>
          <a:lstStyle>
            <a:lvl1pPr marL="609585" lvl="0" indent="-304792" algn="r">
              <a:lnSpc>
                <a:spcPct val="90000"/>
              </a:lnSpc>
              <a:spcBef>
                <a:spcPts val="0"/>
              </a:spcBef>
              <a:spcAft>
                <a:spcPts val="0"/>
              </a:spcAft>
              <a:buClr>
                <a:schemeClr val="dk1"/>
              </a:buClr>
              <a:buSzPts val="800"/>
              <a:buNone/>
              <a:defRPr sz="1067"/>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Kuvakollaasi (3 kuvaa)">
  <p:cSld name="Kuvakollaasi (3 kuvaa)">
    <p:bg>
      <p:bgPr>
        <a:solidFill>
          <a:schemeClr val="lt1"/>
        </a:solidFill>
        <a:effectLst/>
      </p:bgPr>
    </p:bg>
    <p:spTree>
      <p:nvGrpSpPr>
        <p:cNvPr id="1" name="Shape 63"/>
        <p:cNvGrpSpPr/>
        <p:nvPr/>
      </p:nvGrpSpPr>
      <p:grpSpPr>
        <a:xfrm>
          <a:off x="0" y="0"/>
          <a:ext cx="0" cy="0"/>
          <a:chOff x="0" y="0"/>
          <a:chExt cx="0" cy="0"/>
        </a:xfrm>
      </p:grpSpPr>
      <p:sp>
        <p:nvSpPr>
          <p:cNvPr id="64" name="Google Shape;64;p39"/>
          <p:cNvSpPr>
            <a:spLocks noGrp="1"/>
          </p:cNvSpPr>
          <p:nvPr>
            <p:ph type="pic" idx="2"/>
          </p:nvPr>
        </p:nvSpPr>
        <p:spPr>
          <a:xfrm>
            <a:off x="140262" y="151051"/>
            <a:ext cx="5813037" cy="6543165"/>
          </a:xfrm>
          <a:prstGeom prst="rect">
            <a:avLst/>
          </a:prstGeom>
          <a:noFill/>
          <a:ln>
            <a:noFill/>
          </a:ln>
        </p:spPr>
      </p:sp>
      <p:sp>
        <p:nvSpPr>
          <p:cNvPr id="65" name="Google Shape;65;p39"/>
          <p:cNvSpPr txBox="1">
            <a:spLocks noGrp="1"/>
          </p:cNvSpPr>
          <p:nvPr>
            <p:ph type="body" idx="1"/>
          </p:nvPr>
        </p:nvSpPr>
        <p:spPr>
          <a:xfrm>
            <a:off x="266849" y="6303873"/>
            <a:ext cx="1433952" cy="293139"/>
          </a:xfrm>
          <a:prstGeom prst="rect">
            <a:avLst/>
          </a:prstGeom>
          <a:solidFill>
            <a:schemeClr val="dk1"/>
          </a:solidFill>
          <a:ln>
            <a:noFill/>
          </a:ln>
        </p:spPr>
        <p:txBody>
          <a:bodyPr spcFirstLastPara="1" wrap="square" lIns="72000" tIns="54000" rIns="61200" bIns="54000" anchor="ctr" anchorCtr="0">
            <a:spAutoFit/>
          </a:bodyPr>
          <a:lstStyle>
            <a:lvl1pPr marL="609585" lvl="0" indent="-304792" algn="l">
              <a:lnSpc>
                <a:spcPct val="90000"/>
              </a:lnSpc>
              <a:spcBef>
                <a:spcPts val="0"/>
              </a:spcBef>
              <a:spcAft>
                <a:spcPts val="0"/>
              </a:spcAft>
              <a:buClr>
                <a:schemeClr val="lt1"/>
              </a:buClr>
              <a:buSzPts val="800"/>
              <a:buNone/>
              <a:defRPr sz="1067">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66" name="Google Shape;66;p39"/>
          <p:cNvSpPr>
            <a:spLocks noGrp="1"/>
          </p:cNvSpPr>
          <p:nvPr>
            <p:ph type="pic" idx="3"/>
          </p:nvPr>
        </p:nvSpPr>
        <p:spPr>
          <a:xfrm>
            <a:off x="6109261" y="151051"/>
            <a:ext cx="5918400" cy="3196800"/>
          </a:xfrm>
          <a:prstGeom prst="rect">
            <a:avLst/>
          </a:prstGeom>
          <a:noFill/>
          <a:ln>
            <a:noFill/>
          </a:ln>
        </p:spPr>
      </p:sp>
      <p:sp>
        <p:nvSpPr>
          <p:cNvPr id="67" name="Google Shape;67;p39"/>
          <p:cNvSpPr txBox="1">
            <a:spLocks noGrp="1"/>
          </p:cNvSpPr>
          <p:nvPr>
            <p:ph type="body" idx="4"/>
          </p:nvPr>
        </p:nvSpPr>
        <p:spPr>
          <a:xfrm>
            <a:off x="10481365" y="2951581"/>
            <a:ext cx="1433952" cy="293139"/>
          </a:xfrm>
          <a:prstGeom prst="rect">
            <a:avLst/>
          </a:prstGeom>
          <a:solidFill>
            <a:schemeClr val="dk1"/>
          </a:solidFill>
          <a:ln>
            <a:noFill/>
          </a:ln>
        </p:spPr>
        <p:txBody>
          <a:bodyPr spcFirstLastPara="1" wrap="square" lIns="61200" tIns="54000" rIns="72000" bIns="54000" anchor="ctr" anchorCtr="0">
            <a:spAutoFit/>
          </a:bodyPr>
          <a:lstStyle>
            <a:lvl1pPr marL="609585" lvl="0" indent="-304792" algn="r">
              <a:lnSpc>
                <a:spcPct val="90000"/>
              </a:lnSpc>
              <a:spcBef>
                <a:spcPts val="0"/>
              </a:spcBef>
              <a:spcAft>
                <a:spcPts val="0"/>
              </a:spcAft>
              <a:buClr>
                <a:schemeClr val="lt1"/>
              </a:buClr>
              <a:buSzPts val="800"/>
              <a:buNone/>
              <a:defRPr sz="1067">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68" name="Google Shape;68;p39"/>
          <p:cNvSpPr>
            <a:spLocks noGrp="1"/>
          </p:cNvSpPr>
          <p:nvPr>
            <p:ph type="pic" idx="5"/>
          </p:nvPr>
        </p:nvSpPr>
        <p:spPr>
          <a:xfrm>
            <a:off x="6109263" y="3497416"/>
            <a:ext cx="5918400" cy="3196800"/>
          </a:xfrm>
          <a:prstGeom prst="rect">
            <a:avLst/>
          </a:prstGeom>
          <a:noFill/>
          <a:ln>
            <a:noFill/>
          </a:ln>
        </p:spPr>
      </p:sp>
      <p:sp>
        <p:nvSpPr>
          <p:cNvPr id="69" name="Google Shape;69;p39"/>
          <p:cNvSpPr txBox="1">
            <a:spLocks noGrp="1"/>
          </p:cNvSpPr>
          <p:nvPr>
            <p:ph type="body" idx="6"/>
          </p:nvPr>
        </p:nvSpPr>
        <p:spPr>
          <a:xfrm>
            <a:off x="10491199" y="6303873"/>
            <a:ext cx="1433952" cy="293139"/>
          </a:xfrm>
          <a:prstGeom prst="rect">
            <a:avLst/>
          </a:prstGeom>
          <a:solidFill>
            <a:schemeClr val="dk1"/>
          </a:solidFill>
          <a:ln>
            <a:noFill/>
          </a:ln>
        </p:spPr>
        <p:txBody>
          <a:bodyPr spcFirstLastPara="1" wrap="square" lIns="61200" tIns="54000" rIns="72000" bIns="54000" anchor="ctr" anchorCtr="0">
            <a:spAutoFit/>
          </a:bodyPr>
          <a:lstStyle>
            <a:lvl1pPr marL="609585" lvl="0" indent="-304792" algn="r">
              <a:lnSpc>
                <a:spcPct val="90000"/>
              </a:lnSpc>
              <a:spcBef>
                <a:spcPts val="0"/>
              </a:spcBef>
              <a:spcAft>
                <a:spcPts val="0"/>
              </a:spcAft>
              <a:buClr>
                <a:schemeClr val="lt1"/>
              </a:buClr>
              <a:buSzPts val="800"/>
              <a:buNone/>
              <a:defRPr sz="1067">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Iso kuva + kuvateksti väritaustalla">
  <p:cSld name="Iso kuva + kuvateksti väritaustalla">
    <p:spTree>
      <p:nvGrpSpPr>
        <p:cNvPr id="1" name="Shape 70"/>
        <p:cNvGrpSpPr/>
        <p:nvPr/>
      </p:nvGrpSpPr>
      <p:grpSpPr>
        <a:xfrm>
          <a:off x="0" y="0"/>
          <a:ext cx="0" cy="0"/>
          <a:chOff x="0" y="0"/>
          <a:chExt cx="0" cy="0"/>
        </a:xfrm>
      </p:grpSpPr>
      <p:sp>
        <p:nvSpPr>
          <p:cNvPr id="71" name="Google Shape;71;p40"/>
          <p:cNvSpPr txBox="1">
            <a:spLocks noGrp="1"/>
          </p:cNvSpPr>
          <p:nvPr>
            <p:ph type="body" idx="1"/>
          </p:nvPr>
        </p:nvSpPr>
        <p:spPr>
          <a:xfrm>
            <a:off x="1528549" y="5388677"/>
            <a:ext cx="10193552" cy="1469323"/>
          </a:xfrm>
          <a:prstGeom prst="rect">
            <a:avLst/>
          </a:prstGeom>
          <a:noFill/>
          <a:ln>
            <a:noFill/>
          </a:ln>
        </p:spPr>
        <p:txBody>
          <a:bodyPr spcFirstLastPara="1" wrap="square" lIns="0" tIns="144000" rIns="0" bIns="144000" anchor="ctr" anchorCtr="0">
            <a:noAutofit/>
          </a:bodyPr>
          <a:lstStyle>
            <a:lvl1pPr marL="609585" lvl="0" indent="-304792" algn="r">
              <a:lnSpc>
                <a:spcPct val="100000"/>
              </a:lnSpc>
              <a:spcBef>
                <a:spcPts val="0"/>
              </a:spcBef>
              <a:spcAft>
                <a:spcPts val="0"/>
              </a:spcAft>
              <a:buClr>
                <a:schemeClr val="lt1"/>
              </a:buClr>
              <a:buSzPts val="1100"/>
              <a:buFont typeface="Arial"/>
              <a:buNone/>
              <a:defRPr sz="1467" b="1">
                <a:solidFill>
                  <a:schemeClr val="lt1"/>
                </a:solidFill>
              </a:defRPr>
            </a:lvl1pPr>
            <a:lvl2pPr marL="1219170" lvl="1" indent="-423323" algn="l">
              <a:lnSpc>
                <a:spcPct val="90000"/>
              </a:lnSpc>
              <a:spcBef>
                <a:spcPts val="0"/>
              </a:spcBef>
              <a:spcAft>
                <a:spcPts val="0"/>
              </a:spcAft>
              <a:buClr>
                <a:schemeClr val="lt1"/>
              </a:buClr>
              <a:buSzPts val="1400"/>
              <a:buChar char="–"/>
              <a:defRPr sz="1867">
                <a:solidFill>
                  <a:schemeClr val="lt1"/>
                </a:solidFill>
              </a:defRPr>
            </a:lvl2pPr>
            <a:lvl3pPr marL="1828754" lvl="2" indent="-360671" algn="l">
              <a:lnSpc>
                <a:spcPct val="90000"/>
              </a:lnSpc>
              <a:spcBef>
                <a:spcPts val="1600"/>
              </a:spcBef>
              <a:spcAft>
                <a:spcPts val="0"/>
              </a:spcAft>
              <a:buClr>
                <a:schemeClr val="lt1"/>
              </a:buClr>
              <a:buSzPts val="660"/>
              <a:buChar char="o"/>
              <a:defRPr sz="1467">
                <a:solidFill>
                  <a:schemeClr val="lt1"/>
                </a:solidFill>
              </a:defRPr>
            </a:lvl3pPr>
            <a:lvl4pPr marL="2438339" lvl="3" indent="-406390" algn="l">
              <a:lnSpc>
                <a:spcPct val="90000"/>
              </a:lnSpc>
              <a:spcBef>
                <a:spcPts val="1067"/>
              </a:spcBef>
              <a:spcAft>
                <a:spcPts val="0"/>
              </a:spcAft>
              <a:buClr>
                <a:schemeClr val="lt1"/>
              </a:buClr>
              <a:buSzPts val="1200"/>
              <a:buChar char="–"/>
              <a:defRPr sz="1600">
                <a:solidFill>
                  <a:schemeClr val="lt1"/>
                </a:solidFill>
              </a:defRPr>
            </a:lvl4pPr>
            <a:lvl5pPr marL="3047924" lvl="4" indent="-423323" algn="l">
              <a:lnSpc>
                <a:spcPct val="90000"/>
              </a:lnSpc>
              <a:spcBef>
                <a:spcPts val="1067"/>
              </a:spcBef>
              <a:spcAft>
                <a:spcPts val="0"/>
              </a:spcAft>
              <a:buClr>
                <a:schemeClr val="lt1"/>
              </a:buClr>
              <a:buSzPts val="1400"/>
              <a:buChar char="–"/>
              <a:defRPr sz="1867">
                <a:solidFill>
                  <a:schemeClr val="lt1"/>
                </a:solidFill>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2" name="Google Shape;72;p40"/>
          <p:cNvSpPr>
            <a:spLocks noGrp="1"/>
          </p:cNvSpPr>
          <p:nvPr>
            <p:ph type="pic" idx="2"/>
          </p:nvPr>
        </p:nvSpPr>
        <p:spPr>
          <a:xfrm>
            <a:off x="1" y="0"/>
            <a:ext cx="12192001" cy="5388677"/>
          </a:xfrm>
          <a:prstGeom prst="rect">
            <a:avLst/>
          </a:prstGeom>
          <a:noFill/>
          <a:ln>
            <a:noFill/>
          </a:ln>
        </p:spPr>
      </p:sp>
      <p:sp>
        <p:nvSpPr>
          <p:cNvPr id="73" name="Google Shape;73;p40"/>
          <p:cNvSpPr txBox="1">
            <a:spLocks noGrp="1"/>
          </p:cNvSpPr>
          <p:nvPr>
            <p:ph type="body" idx="3"/>
          </p:nvPr>
        </p:nvSpPr>
        <p:spPr>
          <a:xfrm>
            <a:off x="134823" y="4963336"/>
            <a:ext cx="1424259" cy="293139"/>
          </a:xfrm>
          <a:prstGeom prst="rect">
            <a:avLst/>
          </a:prstGeom>
          <a:solidFill>
            <a:schemeClr val="dk1"/>
          </a:solidFill>
          <a:ln>
            <a:noFill/>
          </a:ln>
        </p:spPr>
        <p:txBody>
          <a:bodyPr spcFirstLastPara="1" wrap="square" lIns="72000" tIns="54000" rIns="61200" bIns="54000" anchor="ctr" anchorCtr="0">
            <a:spAutoFit/>
          </a:bodyPr>
          <a:lstStyle>
            <a:lvl1pPr marL="609585" lvl="0" indent="-304792" algn="l">
              <a:lnSpc>
                <a:spcPct val="90000"/>
              </a:lnSpc>
              <a:spcBef>
                <a:spcPts val="0"/>
              </a:spcBef>
              <a:spcAft>
                <a:spcPts val="0"/>
              </a:spcAft>
              <a:buClr>
                <a:schemeClr val="lt1"/>
              </a:buClr>
              <a:buSzPts val="800"/>
              <a:buNone/>
              <a:defRPr sz="1067">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Kysymykset">
  <p:cSld name="Kysymykset">
    <p:spTree>
      <p:nvGrpSpPr>
        <p:cNvPr id="1" name="Shape 74"/>
        <p:cNvGrpSpPr/>
        <p:nvPr/>
      </p:nvGrpSpPr>
      <p:grpSpPr>
        <a:xfrm>
          <a:off x="0" y="0"/>
          <a:ext cx="0" cy="0"/>
          <a:chOff x="0" y="0"/>
          <a:chExt cx="0" cy="0"/>
        </a:xfrm>
      </p:grpSpPr>
      <p:sp>
        <p:nvSpPr>
          <p:cNvPr id="75" name="Google Shape;75;p41"/>
          <p:cNvSpPr txBox="1">
            <a:spLocks noGrp="1"/>
          </p:cNvSpPr>
          <p:nvPr>
            <p:ph type="ctrTitle"/>
          </p:nvPr>
        </p:nvSpPr>
        <p:spPr>
          <a:xfrm>
            <a:off x="703231" y="4105699"/>
            <a:ext cx="10788284" cy="2269508"/>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600"/>
              <a:buFont typeface="Arial"/>
              <a:buNone/>
              <a:defRPr sz="7466">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Lopetusdia kuva">
  <p:cSld name="Lopetusdia kuva">
    <p:bg>
      <p:bgPr>
        <a:solidFill>
          <a:schemeClr val="lt1"/>
        </a:solidFill>
        <a:effectLst/>
      </p:bgPr>
    </p:bg>
    <p:spTree>
      <p:nvGrpSpPr>
        <p:cNvPr id="1" name="Shape 76"/>
        <p:cNvGrpSpPr/>
        <p:nvPr/>
      </p:nvGrpSpPr>
      <p:grpSpPr>
        <a:xfrm>
          <a:off x="0" y="0"/>
          <a:ext cx="0" cy="0"/>
          <a:chOff x="0" y="0"/>
          <a:chExt cx="0" cy="0"/>
        </a:xfrm>
      </p:grpSpPr>
      <p:sp>
        <p:nvSpPr>
          <p:cNvPr id="77" name="Google Shape;77;p42"/>
          <p:cNvSpPr>
            <a:spLocks noGrp="1"/>
          </p:cNvSpPr>
          <p:nvPr>
            <p:ph type="pic" idx="2"/>
          </p:nvPr>
        </p:nvSpPr>
        <p:spPr>
          <a:xfrm>
            <a:off x="1" y="0"/>
            <a:ext cx="12192001" cy="6858000"/>
          </a:xfrm>
          <a:prstGeom prst="rect">
            <a:avLst/>
          </a:prstGeom>
          <a:noFill/>
          <a:ln>
            <a:noFill/>
          </a:ln>
        </p:spPr>
      </p:sp>
      <p:sp>
        <p:nvSpPr>
          <p:cNvPr id="78" name="Google Shape;78;p42"/>
          <p:cNvSpPr txBox="1">
            <a:spLocks noGrp="1"/>
          </p:cNvSpPr>
          <p:nvPr>
            <p:ph type="body" idx="1"/>
          </p:nvPr>
        </p:nvSpPr>
        <p:spPr>
          <a:xfrm>
            <a:off x="10546048" y="6363843"/>
            <a:ext cx="1429105" cy="293139"/>
          </a:xfrm>
          <a:prstGeom prst="rect">
            <a:avLst/>
          </a:prstGeom>
          <a:solidFill>
            <a:schemeClr val="dk1"/>
          </a:solidFill>
          <a:ln>
            <a:noFill/>
          </a:ln>
        </p:spPr>
        <p:txBody>
          <a:bodyPr spcFirstLastPara="1" wrap="square" lIns="61200" tIns="54000" rIns="72000" bIns="54000" anchor="ctr" anchorCtr="0">
            <a:spAutoFit/>
          </a:bodyPr>
          <a:lstStyle>
            <a:lvl1pPr marL="609585" lvl="0" indent="-304792" algn="r">
              <a:lnSpc>
                <a:spcPct val="90000"/>
              </a:lnSpc>
              <a:spcBef>
                <a:spcPts val="0"/>
              </a:spcBef>
              <a:spcAft>
                <a:spcPts val="0"/>
              </a:spcAft>
              <a:buClr>
                <a:schemeClr val="lt1"/>
              </a:buClr>
              <a:buSzPts val="800"/>
              <a:buNone/>
              <a:defRPr sz="1067">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logan">
  <p:cSld name="Slogan">
    <p:spTree>
      <p:nvGrpSpPr>
        <p:cNvPr id="1" name="Shape 79"/>
        <p:cNvGrpSpPr/>
        <p:nvPr/>
      </p:nvGrpSpPr>
      <p:grpSpPr>
        <a:xfrm>
          <a:off x="0" y="0"/>
          <a:ext cx="0" cy="0"/>
          <a:chOff x="0" y="0"/>
          <a:chExt cx="0" cy="0"/>
        </a:xfrm>
      </p:grpSpPr>
      <p:sp>
        <p:nvSpPr>
          <p:cNvPr id="80" name="Google Shape;80;p43"/>
          <p:cNvSpPr txBox="1">
            <a:spLocks noGrp="1"/>
          </p:cNvSpPr>
          <p:nvPr>
            <p:ph type="ctrTitle"/>
          </p:nvPr>
        </p:nvSpPr>
        <p:spPr>
          <a:xfrm>
            <a:off x="879501" y="1200006"/>
            <a:ext cx="10433001" cy="4457989"/>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6000"/>
              <a:buFont typeface="Arial"/>
              <a:buNone/>
              <a:defRPr sz="8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Kiitos">
  <p:cSld name="Kiitos">
    <p:spTree>
      <p:nvGrpSpPr>
        <p:cNvPr id="1" name="Shape 81"/>
        <p:cNvGrpSpPr/>
        <p:nvPr/>
      </p:nvGrpSpPr>
      <p:grpSpPr>
        <a:xfrm>
          <a:off x="0" y="0"/>
          <a:ext cx="0" cy="0"/>
          <a:chOff x="0" y="0"/>
          <a:chExt cx="0" cy="0"/>
        </a:xfrm>
      </p:grpSpPr>
      <p:sp>
        <p:nvSpPr>
          <p:cNvPr id="82" name="Google Shape;82;p44"/>
          <p:cNvSpPr txBox="1">
            <a:spLocks noGrp="1"/>
          </p:cNvSpPr>
          <p:nvPr>
            <p:ph type="title"/>
          </p:nvPr>
        </p:nvSpPr>
        <p:spPr>
          <a:xfrm>
            <a:off x="1154562" y="3503826"/>
            <a:ext cx="9882879" cy="1296087"/>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6600"/>
              <a:buFont typeface="Arial"/>
              <a:buNone/>
              <a:defRPr sz="8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1_Aloitusdia">
  <p:cSld name="1_Aloitusdia">
    <p:spTree>
      <p:nvGrpSpPr>
        <p:cNvPr id="1" name="Shape 83"/>
        <p:cNvGrpSpPr/>
        <p:nvPr/>
      </p:nvGrpSpPr>
      <p:grpSpPr>
        <a:xfrm>
          <a:off x="0" y="0"/>
          <a:ext cx="0" cy="0"/>
          <a:chOff x="0" y="0"/>
          <a:chExt cx="0" cy="0"/>
        </a:xfrm>
      </p:grpSpPr>
      <p:pic>
        <p:nvPicPr>
          <p:cNvPr id="84" name="Google Shape;84;p45"/>
          <p:cNvPicPr preferRelativeResize="0"/>
          <p:nvPr/>
        </p:nvPicPr>
        <p:blipFill rotWithShape="1">
          <a:blip r:embed="rId2">
            <a:alphaModFix/>
          </a:blip>
          <a:srcRect/>
          <a:stretch/>
        </p:blipFill>
        <p:spPr>
          <a:xfrm>
            <a:off x="978449" y="1061075"/>
            <a:ext cx="2216713" cy="957077"/>
          </a:xfrm>
          <a:prstGeom prst="rect">
            <a:avLst/>
          </a:prstGeom>
          <a:noFill/>
          <a:ln>
            <a:noFill/>
          </a:ln>
        </p:spPr>
      </p:pic>
      <p:sp>
        <p:nvSpPr>
          <p:cNvPr id="85" name="Google Shape;85;p45"/>
          <p:cNvSpPr txBox="1">
            <a:spLocks noGrp="1"/>
          </p:cNvSpPr>
          <p:nvPr>
            <p:ph type="ctrTitle"/>
          </p:nvPr>
        </p:nvSpPr>
        <p:spPr>
          <a:xfrm>
            <a:off x="978449" y="2947809"/>
            <a:ext cx="10311633" cy="1838535"/>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lt1"/>
              </a:buClr>
              <a:buSzPts val="5600"/>
              <a:buFont typeface="Arial"/>
              <a:buNone/>
              <a:defRPr sz="7466">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5"/>
          <p:cNvSpPr txBox="1">
            <a:spLocks noGrp="1"/>
          </p:cNvSpPr>
          <p:nvPr>
            <p:ph type="subTitle" idx="1"/>
          </p:nvPr>
        </p:nvSpPr>
        <p:spPr>
          <a:xfrm>
            <a:off x="979347" y="4873524"/>
            <a:ext cx="10310736" cy="585081"/>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chemeClr val="lt1"/>
              </a:buClr>
              <a:buSzPts val="2400"/>
              <a:buNone/>
              <a:defRPr sz="3200" b="1">
                <a:solidFill>
                  <a:schemeClr val="lt1"/>
                </a:solidFill>
              </a:defRPr>
            </a:lvl1pPr>
            <a:lvl2pPr lvl="1" algn="ctr">
              <a:lnSpc>
                <a:spcPct val="123529"/>
              </a:lnSpc>
              <a:spcBef>
                <a:spcPts val="0"/>
              </a:spcBef>
              <a:spcAft>
                <a:spcPts val="0"/>
              </a:spcAft>
              <a:buClr>
                <a:srgbClr val="8B8B8B"/>
              </a:buClr>
              <a:buSzPts val="1700"/>
              <a:buNone/>
              <a:defRPr>
                <a:solidFill>
                  <a:srgbClr val="8B8B8B"/>
                </a:solidFill>
              </a:defRPr>
            </a:lvl2pPr>
            <a:lvl3pPr lvl="2" algn="ctr">
              <a:lnSpc>
                <a:spcPct val="123529"/>
              </a:lnSpc>
              <a:spcBef>
                <a:spcPts val="1600"/>
              </a:spcBef>
              <a:spcAft>
                <a:spcPts val="0"/>
              </a:spcAft>
              <a:buClr>
                <a:srgbClr val="8B8B8B"/>
              </a:buClr>
              <a:buSzPts val="1020"/>
              <a:buNone/>
              <a:defRPr>
                <a:solidFill>
                  <a:srgbClr val="8B8B8B"/>
                </a:solidFill>
              </a:defRPr>
            </a:lvl3pPr>
            <a:lvl4pPr lvl="3" algn="ctr">
              <a:lnSpc>
                <a:spcPct val="123529"/>
              </a:lnSpc>
              <a:spcBef>
                <a:spcPts val="1600"/>
              </a:spcBef>
              <a:spcAft>
                <a:spcPts val="0"/>
              </a:spcAft>
              <a:buClr>
                <a:srgbClr val="8B8B8B"/>
              </a:buClr>
              <a:buSzPts val="1700"/>
              <a:buNone/>
              <a:defRPr>
                <a:solidFill>
                  <a:srgbClr val="8B8B8B"/>
                </a:solidFill>
              </a:defRPr>
            </a:lvl4pPr>
            <a:lvl5pPr lvl="4" algn="ctr">
              <a:lnSpc>
                <a:spcPct val="123529"/>
              </a:lnSpc>
              <a:spcBef>
                <a:spcPts val="1600"/>
              </a:spcBef>
              <a:spcAft>
                <a:spcPts val="0"/>
              </a:spcAft>
              <a:buClr>
                <a:srgbClr val="8B8B8B"/>
              </a:buClr>
              <a:buSzPts val="1700"/>
              <a:buNone/>
              <a:defRPr>
                <a:solidFill>
                  <a:srgbClr val="8B8B8B"/>
                </a:solidFill>
              </a:defRPr>
            </a:lvl5pPr>
            <a:lvl6pPr lvl="5" algn="ctr">
              <a:spcBef>
                <a:spcPts val="1600"/>
              </a:spcBef>
              <a:spcAft>
                <a:spcPts val="0"/>
              </a:spcAft>
              <a:buClr>
                <a:srgbClr val="8B8B8B"/>
              </a:buClr>
              <a:buSzPts val="2000"/>
              <a:buNone/>
              <a:defRPr>
                <a:solidFill>
                  <a:srgbClr val="8B8B8B"/>
                </a:solidFill>
              </a:defRPr>
            </a:lvl6pPr>
            <a:lvl7pPr lvl="6" algn="ctr">
              <a:spcBef>
                <a:spcPts val="533"/>
              </a:spcBef>
              <a:spcAft>
                <a:spcPts val="0"/>
              </a:spcAft>
              <a:buClr>
                <a:srgbClr val="8B8B8B"/>
              </a:buClr>
              <a:buSzPts val="2000"/>
              <a:buNone/>
              <a:defRPr>
                <a:solidFill>
                  <a:srgbClr val="8B8B8B"/>
                </a:solidFill>
              </a:defRPr>
            </a:lvl7pPr>
            <a:lvl8pPr lvl="7" algn="ctr">
              <a:spcBef>
                <a:spcPts val="533"/>
              </a:spcBef>
              <a:spcAft>
                <a:spcPts val="0"/>
              </a:spcAft>
              <a:buClr>
                <a:srgbClr val="8B8B8B"/>
              </a:buClr>
              <a:buSzPts val="2000"/>
              <a:buNone/>
              <a:defRPr>
                <a:solidFill>
                  <a:srgbClr val="8B8B8B"/>
                </a:solidFill>
              </a:defRPr>
            </a:lvl8pPr>
            <a:lvl9pPr lvl="8" algn="ctr">
              <a:spcBef>
                <a:spcPts val="533"/>
              </a:spcBef>
              <a:spcAft>
                <a:spcPts val="0"/>
              </a:spcAft>
              <a:buClr>
                <a:srgbClr val="8B8B8B"/>
              </a:buClr>
              <a:buSzPts val="2000"/>
              <a:buNone/>
              <a:defRPr>
                <a:solidFill>
                  <a:srgbClr val="8B8B8B"/>
                </a:solidFill>
              </a:defRPr>
            </a:lvl9pPr>
          </a:lstStyle>
          <a:p>
            <a:endParaRPr/>
          </a:p>
        </p:txBody>
      </p:sp>
      <p:sp>
        <p:nvSpPr>
          <p:cNvPr id="87" name="Google Shape;87;p45"/>
          <p:cNvSpPr txBox="1">
            <a:spLocks noGrp="1"/>
          </p:cNvSpPr>
          <p:nvPr>
            <p:ph type="body" idx="2"/>
          </p:nvPr>
        </p:nvSpPr>
        <p:spPr>
          <a:xfrm>
            <a:off x="978449" y="5883965"/>
            <a:ext cx="7548033" cy="342187"/>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lt1"/>
              </a:buClr>
              <a:buSzPts val="1600"/>
              <a:buNone/>
              <a:defRPr sz="2133" b="1">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pic>
        <p:nvPicPr>
          <p:cNvPr id="88" name="Google Shape;88;p45"/>
          <p:cNvPicPr preferRelativeResize="0"/>
          <p:nvPr/>
        </p:nvPicPr>
        <p:blipFill rotWithShape="1">
          <a:blip r:embed="rId3">
            <a:alphaModFix/>
          </a:blip>
          <a:srcRect/>
          <a:stretch/>
        </p:blipFill>
        <p:spPr>
          <a:xfrm>
            <a:off x="3506257" y="1191607"/>
            <a:ext cx="2260603" cy="648792"/>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1_Aloitusdia + kuva">
  <p:cSld name="1_Aloitusdia + kuva">
    <p:spTree>
      <p:nvGrpSpPr>
        <p:cNvPr id="1" name="Shape 89"/>
        <p:cNvGrpSpPr/>
        <p:nvPr/>
      </p:nvGrpSpPr>
      <p:grpSpPr>
        <a:xfrm>
          <a:off x="0" y="0"/>
          <a:ext cx="0" cy="0"/>
          <a:chOff x="0" y="0"/>
          <a:chExt cx="0" cy="0"/>
        </a:xfrm>
      </p:grpSpPr>
      <p:sp>
        <p:nvSpPr>
          <p:cNvPr id="90" name="Google Shape;90;p46"/>
          <p:cNvSpPr txBox="1">
            <a:spLocks noGrp="1"/>
          </p:cNvSpPr>
          <p:nvPr>
            <p:ph type="ctrTitle"/>
          </p:nvPr>
        </p:nvSpPr>
        <p:spPr>
          <a:xfrm>
            <a:off x="647139" y="2633662"/>
            <a:ext cx="6159076" cy="2349157"/>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lt1"/>
              </a:buClr>
              <a:buSzPts val="4800"/>
              <a:buFont typeface="Arial"/>
              <a:buNone/>
              <a:defRPr sz="6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6"/>
          <p:cNvSpPr txBox="1">
            <a:spLocks noGrp="1"/>
          </p:cNvSpPr>
          <p:nvPr>
            <p:ph type="subTitle" idx="1"/>
          </p:nvPr>
        </p:nvSpPr>
        <p:spPr>
          <a:xfrm>
            <a:off x="647141" y="5077812"/>
            <a:ext cx="6159076" cy="45365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200"/>
              <a:buNone/>
              <a:defRPr sz="2933" b="1">
                <a:solidFill>
                  <a:schemeClr val="lt1"/>
                </a:solidFill>
              </a:defRPr>
            </a:lvl1pPr>
            <a:lvl2pPr lvl="1" algn="ctr">
              <a:lnSpc>
                <a:spcPct val="123529"/>
              </a:lnSpc>
              <a:spcBef>
                <a:spcPts val="0"/>
              </a:spcBef>
              <a:spcAft>
                <a:spcPts val="0"/>
              </a:spcAft>
              <a:buClr>
                <a:srgbClr val="8B8B8B"/>
              </a:buClr>
              <a:buSzPts val="1700"/>
              <a:buNone/>
              <a:defRPr>
                <a:solidFill>
                  <a:srgbClr val="8B8B8B"/>
                </a:solidFill>
              </a:defRPr>
            </a:lvl2pPr>
            <a:lvl3pPr lvl="2" algn="ctr">
              <a:lnSpc>
                <a:spcPct val="123529"/>
              </a:lnSpc>
              <a:spcBef>
                <a:spcPts val="1600"/>
              </a:spcBef>
              <a:spcAft>
                <a:spcPts val="0"/>
              </a:spcAft>
              <a:buClr>
                <a:srgbClr val="8B8B8B"/>
              </a:buClr>
              <a:buSzPts val="1020"/>
              <a:buNone/>
              <a:defRPr>
                <a:solidFill>
                  <a:srgbClr val="8B8B8B"/>
                </a:solidFill>
              </a:defRPr>
            </a:lvl3pPr>
            <a:lvl4pPr lvl="3" algn="ctr">
              <a:lnSpc>
                <a:spcPct val="123529"/>
              </a:lnSpc>
              <a:spcBef>
                <a:spcPts val="1600"/>
              </a:spcBef>
              <a:spcAft>
                <a:spcPts val="0"/>
              </a:spcAft>
              <a:buClr>
                <a:srgbClr val="8B8B8B"/>
              </a:buClr>
              <a:buSzPts val="1700"/>
              <a:buNone/>
              <a:defRPr>
                <a:solidFill>
                  <a:srgbClr val="8B8B8B"/>
                </a:solidFill>
              </a:defRPr>
            </a:lvl4pPr>
            <a:lvl5pPr lvl="4" algn="ctr">
              <a:lnSpc>
                <a:spcPct val="123529"/>
              </a:lnSpc>
              <a:spcBef>
                <a:spcPts val="1600"/>
              </a:spcBef>
              <a:spcAft>
                <a:spcPts val="0"/>
              </a:spcAft>
              <a:buClr>
                <a:srgbClr val="8B8B8B"/>
              </a:buClr>
              <a:buSzPts val="1700"/>
              <a:buNone/>
              <a:defRPr>
                <a:solidFill>
                  <a:srgbClr val="8B8B8B"/>
                </a:solidFill>
              </a:defRPr>
            </a:lvl5pPr>
            <a:lvl6pPr lvl="5" algn="ctr">
              <a:spcBef>
                <a:spcPts val="1600"/>
              </a:spcBef>
              <a:spcAft>
                <a:spcPts val="0"/>
              </a:spcAft>
              <a:buClr>
                <a:srgbClr val="8B8B8B"/>
              </a:buClr>
              <a:buSzPts val="2000"/>
              <a:buNone/>
              <a:defRPr>
                <a:solidFill>
                  <a:srgbClr val="8B8B8B"/>
                </a:solidFill>
              </a:defRPr>
            </a:lvl6pPr>
            <a:lvl7pPr lvl="6" algn="ctr">
              <a:spcBef>
                <a:spcPts val="533"/>
              </a:spcBef>
              <a:spcAft>
                <a:spcPts val="0"/>
              </a:spcAft>
              <a:buClr>
                <a:srgbClr val="8B8B8B"/>
              </a:buClr>
              <a:buSzPts val="2000"/>
              <a:buNone/>
              <a:defRPr>
                <a:solidFill>
                  <a:srgbClr val="8B8B8B"/>
                </a:solidFill>
              </a:defRPr>
            </a:lvl7pPr>
            <a:lvl8pPr lvl="7" algn="ctr">
              <a:spcBef>
                <a:spcPts val="533"/>
              </a:spcBef>
              <a:spcAft>
                <a:spcPts val="0"/>
              </a:spcAft>
              <a:buClr>
                <a:srgbClr val="8B8B8B"/>
              </a:buClr>
              <a:buSzPts val="2000"/>
              <a:buNone/>
              <a:defRPr>
                <a:solidFill>
                  <a:srgbClr val="8B8B8B"/>
                </a:solidFill>
              </a:defRPr>
            </a:lvl8pPr>
            <a:lvl9pPr lvl="8" algn="ctr">
              <a:spcBef>
                <a:spcPts val="533"/>
              </a:spcBef>
              <a:spcAft>
                <a:spcPts val="0"/>
              </a:spcAft>
              <a:buClr>
                <a:srgbClr val="8B8B8B"/>
              </a:buClr>
              <a:buSzPts val="2000"/>
              <a:buNone/>
              <a:defRPr>
                <a:solidFill>
                  <a:srgbClr val="8B8B8B"/>
                </a:solidFill>
              </a:defRPr>
            </a:lvl9pPr>
          </a:lstStyle>
          <a:p>
            <a:endParaRPr/>
          </a:p>
        </p:txBody>
      </p:sp>
      <p:sp>
        <p:nvSpPr>
          <p:cNvPr id="92" name="Google Shape;92;p46"/>
          <p:cNvSpPr txBox="1">
            <a:spLocks noGrp="1"/>
          </p:cNvSpPr>
          <p:nvPr>
            <p:ph type="body" idx="2"/>
          </p:nvPr>
        </p:nvSpPr>
        <p:spPr>
          <a:xfrm>
            <a:off x="647141" y="5934744"/>
            <a:ext cx="6159076" cy="315840"/>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lt1"/>
              </a:buClr>
              <a:buSzPts val="1600"/>
              <a:buNone/>
              <a:defRPr sz="2133" b="1">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93" name="Google Shape;93;p46"/>
          <p:cNvSpPr>
            <a:spLocks noGrp="1"/>
          </p:cNvSpPr>
          <p:nvPr>
            <p:ph type="pic" idx="3"/>
          </p:nvPr>
        </p:nvSpPr>
        <p:spPr>
          <a:xfrm>
            <a:off x="7285567" y="0"/>
            <a:ext cx="4906435" cy="6858000"/>
          </a:xfrm>
          <a:prstGeom prst="rect">
            <a:avLst/>
          </a:prstGeom>
          <a:noFill/>
          <a:ln>
            <a:noFill/>
          </a:ln>
        </p:spPr>
      </p:sp>
      <p:sp>
        <p:nvSpPr>
          <p:cNvPr id="94" name="Google Shape;94;p46"/>
          <p:cNvSpPr txBox="1">
            <a:spLocks noGrp="1"/>
          </p:cNvSpPr>
          <p:nvPr>
            <p:ph type="body" idx="4"/>
          </p:nvPr>
        </p:nvSpPr>
        <p:spPr>
          <a:xfrm>
            <a:off x="10541117" y="6353139"/>
            <a:ext cx="1433952" cy="293139"/>
          </a:xfrm>
          <a:prstGeom prst="rect">
            <a:avLst/>
          </a:prstGeom>
          <a:solidFill>
            <a:schemeClr val="dk1"/>
          </a:solidFill>
          <a:ln>
            <a:noFill/>
          </a:ln>
        </p:spPr>
        <p:txBody>
          <a:bodyPr spcFirstLastPara="1" wrap="square" lIns="61200" tIns="54000" rIns="72000" bIns="54000" anchor="ctr" anchorCtr="0">
            <a:spAutoFit/>
          </a:bodyPr>
          <a:lstStyle>
            <a:lvl1pPr marL="609585" lvl="0" indent="-304792" algn="r">
              <a:lnSpc>
                <a:spcPct val="90000"/>
              </a:lnSpc>
              <a:spcBef>
                <a:spcPts val="0"/>
              </a:spcBef>
              <a:spcAft>
                <a:spcPts val="0"/>
              </a:spcAft>
              <a:buClr>
                <a:schemeClr val="lt1"/>
              </a:buClr>
              <a:buSzPts val="800"/>
              <a:buNone/>
              <a:defRPr sz="1067">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pic>
        <p:nvPicPr>
          <p:cNvPr id="95" name="Google Shape;95;p46"/>
          <p:cNvPicPr preferRelativeResize="0"/>
          <p:nvPr/>
        </p:nvPicPr>
        <p:blipFill rotWithShape="1">
          <a:blip r:embed="rId2">
            <a:alphaModFix/>
          </a:blip>
          <a:srcRect/>
          <a:stretch/>
        </p:blipFill>
        <p:spPr>
          <a:xfrm>
            <a:off x="647141" y="811595"/>
            <a:ext cx="2411148" cy="1135951"/>
          </a:xfrm>
          <a:prstGeom prst="rect">
            <a:avLst/>
          </a:prstGeom>
          <a:noFill/>
          <a:ln>
            <a:noFill/>
          </a:ln>
        </p:spPr>
      </p:pic>
      <p:pic>
        <p:nvPicPr>
          <p:cNvPr id="96" name="Google Shape;96;p46"/>
          <p:cNvPicPr preferRelativeResize="0"/>
          <p:nvPr/>
        </p:nvPicPr>
        <p:blipFill rotWithShape="1">
          <a:blip r:embed="rId3">
            <a:alphaModFix/>
          </a:blip>
          <a:srcRect/>
          <a:stretch/>
        </p:blipFill>
        <p:spPr>
          <a:xfrm>
            <a:off x="3379258" y="1002136"/>
            <a:ext cx="2614861" cy="75046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866739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Iso väliotsikko väritaustalla">
  <p:cSld name="1_Iso väliotsikko väritaustalla">
    <p:spTree>
      <p:nvGrpSpPr>
        <p:cNvPr id="1" name="Shape 97"/>
        <p:cNvGrpSpPr/>
        <p:nvPr/>
      </p:nvGrpSpPr>
      <p:grpSpPr>
        <a:xfrm>
          <a:off x="0" y="0"/>
          <a:ext cx="0" cy="0"/>
          <a:chOff x="0" y="0"/>
          <a:chExt cx="0" cy="0"/>
        </a:xfrm>
      </p:grpSpPr>
      <p:sp>
        <p:nvSpPr>
          <p:cNvPr id="98" name="Google Shape;98;p47"/>
          <p:cNvSpPr txBox="1">
            <a:spLocks noGrp="1"/>
          </p:cNvSpPr>
          <p:nvPr>
            <p:ph type="ctrTitle"/>
          </p:nvPr>
        </p:nvSpPr>
        <p:spPr>
          <a:xfrm>
            <a:off x="879501" y="1200006"/>
            <a:ext cx="10433001" cy="4457989"/>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5600"/>
              <a:buFont typeface="Arial"/>
              <a:buNone/>
              <a:defRPr sz="7466">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9" name="Google Shape;99;p47"/>
          <p:cNvPicPr preferRelativeResize="0"/>
          <p:nvPr/>
        </p:nvPicPr>
        <p:blipFill rotWithShape="1">
          <a:blip r:embed="rId2">
            <a:alphaModFix/>
          </a:blip>
          <a:srcRect/>
          <a:stretch/>
        </p:blipFill>
        <p:spPr>
          <a:xfrm>
            <a:off x="396875" y="5944622"/>
            <a:ext cx="1574800" cy="741927"/>
          </a:xfrm>
          <a:prstGeom prst="rect">
            <a:avLst/>
          </a:prstGeom>
          <a:noFill/>
          <a:ln>
            <a:noFill/>
          </a:ln>
        </p:spPr>
      </p:pic>
      <p:pic>
        <p:nvPicPr>
          <p:cNvPr id="100" name="Google Shape;100;p47"/>
          <p:cNvPicPr preferRelativeResize="0"/>
          <p:nvPr/>
        </p:nvPicPr>
        <p:blipFill rotWithShape="1">
          <a:blip r:embed="rId3">
            <a:alphaModFix/>
          </a:blip>
          <a:srcRect/>
          <a:stretch/>
        </p:blipFill>
        <p:spPr>
          <a:xfrm>
            <a:off x="2368549" y="5944623"/>
            <a:ext cx="2260603" cy="648792"/>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 Iso väliotsikko kuvan päällä">
  <p:cSld name="1_ Iso väliotsikko kuvan päällä">
    <p:bg>
      <p:bgPr>
        <a:solidFill>
          <a:schemeClr val="lt1"/>
        </a:solidFill>
        <a:effectLst/>
      </p:bgPr>
    </p:bg>
    <p:spTree>
      <p:nvGrpSpPr>
        <p:cNvPr id="1" name="Shape 101"/>
        <p:cNvGrpSpPr/>
        <p:nvPr/>
      </p:nvGrpSpPr>
      <p:grpSpPr>
        <a:xfrm>
          <a:off x="0" y="0"/>
          <a:ext cx="0" cy="0"/>
          <a:chOff x="0" y="0"/>
          <a:chExt cx="0" cy="0"/>
        </a:xfrm>
      </p:grpSpPr>
      <p:sp>
        <p:nvSpPr>
          <p:cNvPr id="102" name="Google Shape;102;p48"/>
          <p:cNvSpPr>
            <a:spLocks noGrp="1"/>
          </p:cNvSpPr>
          <p:nvPr>
            <p:ph type="pic" idx="2"/>
          </p:nvPr>
        </p:nvSpPr>
        <p:spPr>
          <a:xfrm>
            <a:off x="1" y="0"/>
            <a:ext cx="12192001" cy="6858000"/>
          </a:xfrm>
          <a:prstGeom prst="rect">
            <a:avLst/>
          </a:prstGeom>
          <a:noFill/>
          <a:ln>
            <a:noFill/>
          </a:ln>
        </p:spPr>
      </p:sp>
      <p:sp>
        <p:nvSpPr>
          <p:cNvPr id="103" name="Google Shape;103;p48"/>
          <p:cNvSpPr txBox="1">
            <a:spLocks noGrp="1"/>
          </p:cNvSpPr>
          <p:nvPr>
            <p:ph type="body" idx="1"/>
          </p:nvPr>
        </p:nvSpPr>
        <p:spPr>
          <a:xfrm>
            <a:off x="10541117" y="6353139"/>
            <a:ext cx="1433952" cy="293139"/>
          </a:xfrm>
          <a:prstGeom prst="rect">
            <a:avLst/>
          </a:prstGeom>
          <a:solidFill>
            <a:schemeClr val="dk1"/>
          </a:solidFill>
          <a:ln>
            <a:noFill/>
          </a:ln>
        </p:spPr>
        <p:txBody>
          <a:bodyPr spcFirstLastPara="1" wrap="square" lIns="61200" tIns="54000" rIns="72000" bIns="54000" anchor="ctr" anchorCtr="0">
            <a:spAutoFit/>
          </a:bodyPr>
          <a:lstStyle>
            <a:lvl1pPr marL="609585" lvl="0" indent="-304792" algn="r">
              <a:lnSpc>
                <a:spcPct val="90000"/>
              </a:lnSpc>
              <a:spcBef>
                <a:spcPts val="0"/>
              </a:spcBef>
              <a:spcAft>
                <a:spcPts val="0"/>
              </a:spcAft>
              <a:buClr>
                <a:schemeClr val="lt1"/>
              </a:buClr>
              <a:buSzPts val="800"/>
              <a:buNone/>
              <a:defRPr sz="1067">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04" name="Google Shape;104;p48"/>
          <p:cNvSpPr txBox="1">
            <a:spLocks noGrp="1"/>
          </p:cNvSpPr>
          <p:nvPr>
            <p:ph type="title"/>
          </p:nvPr>
        </p:nvSpPr>
        <p:spPr>
          <a:xfrm>
            <a:off x="556590" y="541666"/>
            <a:ext cx="6116436" cy="2116404"/>
          </a:xfrm>
          <a:prstGeom prst="rect">
            <a:avLst/>
          </a:prstGeom>
          <a:solidFill>
            <a:schemeClr val="dk2"/>
          </a:solidFill>
          <a:ln>
            <a:noFill/>
          </a:ln>
        </p:spPr>
        <p:txBody>
          <a:bodyPr spcFirstLastPara="1" wrap="square" lIns="252000" tIns="252000" rIns="72000" bIns="180000" anchor="ctr" anchorCtr="0">
            <a:spAutoFit/>
          </a:bodyPr>
          <a:lstStyle>
            <a:lvl1pPr lvl="0" algn="l">
              <a:lnSpc>
                <a:spcPct val="85000"/>
              </a:lnSpc>
              <a:spcBef>
                <a:spcPts val="0"/>
              </a:spcBef>
              <a:spcAft>
                <a:spcPts val="0"/>
              </a:spcAft>
              <a:buClr>
                <a:schemeClr val="lt1"/>
              </a:buClr>
              <a:buSzPts val="4400"/>
              <a:buFont typeface="Arial"/>
              <a:buNone/>
              <a:defRPr sz="58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Otsikko + teksti + kuva">
  <p:cSld name="1_Otsikko + teksti + kuva">
    <p:bg>
      <p:bgPr>
        <a:solidFill>
          <a:schemeClr val="lt1"/>
        </a:solidFill>
        <a:effectLst/>
      </p:bgPr>
    </p:bg>
    <p:spTree>
      <p:nvGrpSpPr>
        <p:cNvPr id="1" name="Shape 105"/>
        <p:cNvGrpSpPr/>
        <p:nvPr/>
      </p:nvGrpSpPr>
      <p:grpSpPr>
        <a:xfrm>
          <a:off x="0" y="0"/>
          <a:ext cx="0" cy="0"/>
          <a:chOff x="0" y="0"/>
          <a:chExt cx="0" cy="0"/>
        </a:xfrm>
      </p:grpSpPr>
      <p:sp>
        <p:nvSpPr>
          <p:cNvPr id="106" name="Google Shape;106;p49"/>
          <p:cNvSpPr txBox="1">
            <a:spLocks noGrp="1"/>
          </p:cNvSpPr>
          <p:nvPr>
            <p:ph type="title"/>
          </p:nvPr>
        </p:nvSpPr>
        <p:spPr>
          <a:xfrm>
            <a:off x="872755" y="714560"/>
            <a:ext cx="5714699" cy="1443296"/>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3600"/>
              <a:buFont typeface="Arial"/>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49"/>
          <p:cNvSpPr txBox="1">
            <a:spLocks noGrp="1"/>
          </p:cNvSpPr>
          <p:nvPr>
            <p:ph type="body" idx="1"/>
          </p:nvPr>
        </p:nvSpPr>
        <p:spPr>
          <a:xfrm>
            <a:off x="872754" y="2331307"/>
            <a:ext cx="5714700" cy="3479115"/>
          </a:xfrm>
          <a:prstGeom prst="rect">
            <a:avLst/>
          </a:prstGeom>
          <a:noFill/>
          <a:ln>
            <a:noFill/>
          </a:ln>
        </p:spPr>
        <p:txBody>
          <a:bodyPr spcFirstLastPara="1" wrap="square" lIns="0" tIns="0" rIns="0" bIns="0" anchor="t" anchorCtr="0">
            <a:noAutofit/>
          </a:bodyPr>
          <a:lstStyle>
            <a:lvl1pPr marL="609585" lvl="0" indent="-440256" algn="l">
              <a:lnSpc>
                <a:spcPct val="107000"/>
              </a:lnSpc>
              <a:spcBef>
                <a:spcPts val="0"/>
              </a:spcBef>
              <a:spcAft>
                <a:spcPts val="0"/>
              </a:spcAft>
              <a:buClr>
                <a:schemeClr val="dk1"/>
              </a:buClr>
              <a:buSzPts val="1600"/>
              <a:buFont typeface="Arial"/>
              <a:buChar char="•"/>
              <a:defRPr sz="2133">
                <a:solidFill>
                  <a:schemeClr val="dk1"/>
                </a:solidFill>
              </a:defRPr>
            </a:lvl1pPr>
            <a:lvl2pPr marL="1219170" lvl="1" indent="-423323" algn="l">
              <a:lnSpc>
                <a:spcPct val="107000"/>
              </a:lnSpc>
              <a:spcBef>
                <a:spcPts val="800"/>
              </a:spcBef>
              <a:spcAft>
                <a:spcPts val="0"/>
              </a:spcAft>
              <a:buClr>
                <a:schemeClr val="dk1"/>
              </a:buClr>
              <a:buSzPts val="1400"/>
              <a:buFont typeface="Arial"/>
              <a:buChar char="–"/>
              <a:defRPr sz="1867">
                <a:solidFill>
                  <a:schemeClr val="dk1"/>
                </a:solidFill>
              </a:defRPr>
            </a:lvl2pPr>
            <a:lvl3pPr marL="1828754" lvl="2" indent="-441948" algn="l">
              <a:lnSpc>
                <a:spcPct val="122222"/>
              </a:lnSpc>
              <a:spcBef>
                <a:spcPts val="800"/>
              </a:spcBef>
              <a:spcAft>
                <a:spcPts val="0"/>
              </a:spcAft>
              <a:buClr>
                <a:schemeClr val="dk1"/>
              </a:buClr>
              <a:buSzPts val="1620"/>
              <a:buFont typeface="Merriweather Sans"/>
              <a:buChar char="-"/>
              <a:defRPr sz="2400"/>
            </a:lvl3pPr>
            <a:lvl4pPr marL="2438339" lvl="3" indent="-440256" algn="l">
              <a:lnSpc>
                <a:spcPct val="118750"/>
              </a:lnSpc>
              <a:spcBef>
                <a:spcPts val="1600"/>
              </a:spcBef>
              <a:spcAft>
                <a:spcPts val="0"/>
              </a:spcAft>
              <a:buClr>
                <a:schemeClr val="dk1"/>
              </a:buClr>
              <a:buSzPts val="1600"/>
              <a:buChar char="–"/>
              <a:defRPr sz="2133"/>
            </a:lvl4pPr>
            <a:lvl5pPr marL="3047924" lvl="4" indent="-440256" algn="l">
              <a:lnSpc>
                <a:spcPct val="118750"/>
              </a:lnSpc>
              <a:spcBef>
                <a:spcPts val="1600"/>
              </a:spcBef>
              <a:spcAft>
                <a:spcPts val="0"/>
              </a:spcAft>
              <a:buClr>
                <a:schemeClr val="dk1"/>
              </a:buClr>
              <a:buSzPts val="1600"/>
              <a:buChar char="–"/>
              <a:defRPr sz="2133"/>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08" name="Google Shape;108;p49"/>
          <p:cNvSpPr>
            <a:spLocks noGrp="1"/>
          </p:cNvSpPr>
          <p:nvPr>
            <p:ph type="pic" idx="2"/>
          </p:nvPr>
        </p:nvSpPr>
        <p:spPr>
          <a:xfrm>
            <a:off x="6952232" y="0"/>
            <a:ext cx="5239769" cy="6858000"/>
          </a:xfrm>
          <a:prstGeom prst="rect">
            <a:avLst/>
          </a:prstGeom>
          <a:noFill/>
          <a:ln>
            <a:noFill/>
          </a:ln>
        </p:spPr>
      </p:sp>
      <p:sp>
        <p:nvSpPr>
          <p:cNvPr id="109" name="Google Shape;109;p49"/>
          <p:cNvSpPr txBox="1">
            <a:spLocks noGrp="1"/>
          </p:cNvSpPr>
          <p:nvPr>
            <p:ph type="body" idx="3"/>
          </p:nvPr>
        </p:nvSpPr>
        <p:spPr>
          <a:xfrm>
            <a:off x="10532019" y="6353139"/>
            <a:ext cx="1433952" cy="293139"/>
          </a:xfrm>
          <a:prstGeom prst="rect">
            <a:avLst/>
          </a:prstGeom>
          <a:solidFill>
            <a:schemeClr val="dk1"/>
          </a:solidFill>
          <a:ln>
            <a:noFill/>
          </a:ln>
        </p:spPr>
        <p:txBody>
          <a:bodyPr spcFirstLastPara="1" wrap="square" lIns="61200" tIns="54000" rIns="72000" bIns="54000" anchor="ctr" anchorCtr="0">
            <a:spAutoFit/>
          </a:bodyPr>
          <a:lstStyle>
            <a:lvl1pPr marL="609585" lvl="0" indent="-304792" algn="r">
              <a:lnSpc>
                <a:spcPct val="90000"/>
              </a:lnSpc>
              <a:spcBef>
                <a:spcPts val="0"/>
              </a:spcBef>
              <a:spcAft>
                <a:spcPts val="0"/>
              </a:spcAft>
              <a:buClr>
                <a:schemeClr val="lt1"/>
              </a:buClr>
              <a:buSzPts val="800"/>
              <a:buNone/>
              <a:defRPr sz="1067">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Otsikko + teksti + 2 kuvaa">
  <p:cSld name="1_Otsikko + teksti + 2 kuvaa">
    <p:bg>
      <p:bgPr>
        <a:solidFill>
          <a:schemeClr val="lt1"/>
        </a:solidFill>
        <a:effectLst/>
      </p:bgPr>
    </p:bg>
    <p:spTree>
      <p:nvGrpSpPr>
        <p:cNvPr id="1" name="Shape 110"/>
        <p:cNvGrpSpPr/>
        <p:nvPr/>
      </p:nvGrpSpPr>
      <p:grpSpPr>
        <a:xfrm>
          <a:off x="0" y="0"/>
          <a:ext cx="0" cy="0"/>
          <a:chOff x="0" y="0"/>
          <a:chExt cx="0" cy="0"/>
        </a:xfrm>
      </p:grpSpPr>
      <p:sp>
        <p:nvSpPr>
          <p:cNvPr id="111" name="Google Shape;111;p50"/>
          <p:cNvSpPr txBox="1">
            <a:spLocks noGrp="1"/>
          </p:cNvSpPr>
          <p:nvPr>
            <p:ph type="title"/>
          </p:nvPr>
        </p:nvSpPr>
        <p:spPr>
          <a:xfrm>
            <a:off x="872755" y="714560"/>
            <a:ext cx="5714699" cy="1443296"/>
          </a:xfrm>
          <a:prstGeom prst="rect">
            <a:avLst/>
          </a:prstGeom>
          <a:noFill/>
          <a:ln>
            <a:noFill/>
          </a:ln>
        </p:spPr>
        <p:txBody>
          <a:bodyPr spcFirstLastPara="1" wrap="square" lIns="0" tIns="0" rIns="0" bIns="0" anchor="b" anchorCtr="0">
            <a:noAutofit/>
          </a:bodyPr>
          <a:lstStyle>
            <a:lvl1pPr lvl="0" algn="l">
              <a:lnSpc>
                <a:spcPct val="85000"/>
              </a:lnSpc>
              <a:spcBef>
                <a:spcPts val="0"/>
              </a:spcBef>
              <a:spcAft>
                <a:spcPts val="0"/>
              </a:spcAft>
              <a:buClr>
                <a:schemeClr val="dk2"/>
              </a:buClr>
              <a:buSzPts val="3600"/>
              <a:buFont typeface="Arial"/>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50"/>
          <p:cNvSpPr txBox="1">
            <a:spLocks noGrp="1"/>
          </p:cNvSpPr>
          <p:nvPr>
            <p:ph type="body" idx="1"/>
          </p:nvPr>
        </p:nvSpPr>
        <p:spPr>
          <a:xfrm>
            <a:off x="872754" y="2331307"/>
            <a:ext cx="5714700" cy="3479115"/>
          </a:xfrm>
          <a:prstGeom prst="rect">
            <a:avLst/>
          </a:prstGeom>
          <a:noFill/>
          <a:ln>
            <a:noFill/>
          </a:ln>
        </p:spPr>
        <p:txBody>
          <a:bodyPr spcFirstLastPara="1" wrap="square" lIns="0" tIns="0" rIns="0" bIns="0" anchor="t" anchorCtr="0">
            <a:noAutofit/>
          </a:bodyPr>
          <a:lstStyle>
            <a:lvl1pPr marL="609585" lvl="0" indent="-440256" algn="l">
              <a:lnSpc>
                <a:spcPct val="107000"/>
              </a:lnSpc>
              <a:spcBef>
                <a:spcPts val="0"/>
              </a:spcBef>
              <a:spcAft>
                <a:spcPts val="0"/>
              </a:spcAft>
              <a:buClr>
                <a:schemeClr val="dk1"/>
              </a:buClr>
              <a:buSzPts val="1600"/>
              <a:buFont typeface="Arial"/>
              <a:buChar char="•"/>
              <a:defRPr sz="2133">
                <a:solidFill>
                  <a:schemeClr val="dk1"/>
                </a:solidFill>
              </a:defRPr>
            </a:lvl1pPr>
            <a:lvl2pPr marL="1219170" lvl="1" indent="-423323" algn="l">
              <a:lnSpc>
                <a:spcPct val="107000"/>
              </a:lnSpc>
              <a:spcBef>
                <a:spcPts val="800"/>
              </a:spcBef>
              <a:spcAft>
                <a:spcPts val="0"/>
              </a:spcAft>
              <a:buClr>
                <a:schemeClr val="dk1"/>
              </a:buClr>
              <a:buSzPts val="1400"/>
              <a:buFont typeface="Arial"/>
              <a:buChar char="–"/>
              <a:defRPr sz="1867">
                <a:solidFill>
                  <a:schemeClr val="dk1"/>
                </a:solidFill>
              </a:defRPr>
            </a:lvl2pPr>
            <a:lvl3pPr marL="1828754" lvl="2" indent="-441948" algn="l">
              <a:lnSpc>
                <a:spcPct val="122222"/>
              </a:lnSpc>
              <a:spcBef>
                <a:spcPts val="800"/>
              </a:spcBef>
              <a:spcAft>
                <a:spcPts val="0"/>
              </a:spcAft>
              <a:buClr>
                <a:schemeClr val="dk1"/>
              </a:buClr>
              <a:buSzPts val="1620"/>
              <a:buFont typeface="Merriweather Sans"/>
              <a:buChar char="-"/>
              <a:defRPr sz="2400"/>
            </a:lvl3pPr>
            <a:lvl4pPr marL="2438339" lvl="3" indent="-440256" algn="l">
              <a:lnSpc>
                <a:spcPct val="118750"/>
              </a:lnSpc>
              <a:spcBef>
                <a:spcPts val="1600"/>
              </a:spcBef>
              <a:spcAft>
                <a:spcPts val="0"/>
              </a:spcAft>
              <a:buClr>
                <a:schemeClr val="dk1"/>
              </a:buClr>
              <a:buSzPts val="1600"/>
              <a:buChar char="–"/>
              <a:defRPr sz="2133"/>
            </a:lvl4pPr>
            <a:lvl5pPr marL="3047924" lvl="4" indent="-440256" algn="l">
              <a:lnSpc>
                <a:spcPct val="118750"/>
              </a:lnSpc>
              <a:spcBef>
                <a:spcPts val="1600"/>
              </a:spcBef>
              <a:spcAft>
                <a:spcPts val="0"/>
              </a:spcAft>
              <a:buClr>
                <a:schemeClr val="dk1"/>
              </a:buClr>
              <a:buSzPts val="1600"/>
              <a:buChar char="–"/>
              <a:defRPr sz="2133"/>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13" name="Google Shape;113;p50"/>
          <p:cNvSpPr>
            <a:spLocks noGrp="1"/>
          </p:cNvSpPr>
          <p:nvPr>
            <p:ph type="pic" idx="2"/>
          </p:nvPr>
        </p:nvSpPr>
        <p:spPr>
          <a:xfrm>
            <a:off x="6858656" y="446781"/>
            <a:ext cx="5040000" cy="2784000"/>
          </a:xfrm>
          <a:prstGeom prst="rect">
            <a:avLst/>
          </a:prstGeom>
          <a:noFill/>
          <a:ln>
            <a:noFill/>
          </a:ln>
        </p:spPr>
      </p:sp>
      <p:sp>
        <p:nvSpPr>
          <p:cNvPr id="114" name="Google Shape;114;p50"/>
          <p:cNvSpPr txBox="1">
            <a:spLocks noGrp="1"/>
          </p:cNvSpPr>
          <p:nvPr>
            <p:ph type="body" idx="3"/>
          </p:nvPr>
        </p:nvSpPr>
        <p:spPr>
          <a:xfrm>
            <a:off x="9163664" y="3270046"/>
            <a:ext cx="2734992" cy="205965"/>
          </a:xfrm>
          <a:prstGeom prst="rect">
            <a:avLst/>
          </a:prstGeom>
          <a:noFill/>
          <a:ln>
            <a:noFill/>
          </a:ln>
        </p:spPr>
        <p:txBody>
          <a:bodyPr spcFirstLastPara="1" wrap="square" lIns="0" tIns="0" rIns="0" bIns="0" anchor="b" anchorCtr="0">
            <a:noAutofit/>
          </a:bodyPr>
          <a:lstStyle>
            <a:lvl1pPr marL="609585" lvl="0" indent="-304792" algn="r">
              <a:lnSpc>
                <a:spcPct val="90000"/>
              </a:lnSpc>
              <a:spcBef>
                <a:spcPts val="0"/>
              </a:spcBef>
              <a:spcAft>
                <a:spcPts val="0"/>
              </a:spcAft>
              <a:buClr>
                <a:schemeClr val="dk1"/>
              </a:buClr>
              <a:buSzPts val="800"/>
              <a:buNone/>
              <a:defRPr sz="1067"/>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15" name="Google Shape;115;p50"/>
          <p:cNvSpPr>
            <a:spLocks noGrp="1"/>
          </p:cNvSpPr>
          <p:nvPr>
            <p:ph type="pic" idx="4"/>
          </p:nvPr>
        </p:nvSpPr>
        <p:spPr>
          <a:xfrm>
            <a:off x="6858656" y="3614597"/>
            <a:ext cx="5040000" cy="2784000"/>
          </a:xfrm>
          <a:prstGeom prst="rect">
            <a:avLst/>
          </a:prstGeom>
          <a:noFill/>
          <a:ln>
            <a:noFill/>
          </a:ln>
        </p:spPr>
      </p:sp>
      <p:sp>
        <p:nvSpPr>
          <p:cNvPr id="116" name="Google Shape;116;p50"/>
          <p:cNvSpPr txBox="1">
            <a:spLocks noGrp="1"/>
          </p:cNvSpPr>
          <p:nvPr>
            <p:ph type="body" idx="5"/>
          </p:nvPr>
        </p:nvSpPr>
        <p:spPr>
          <a:xfrm>
            <a:off x="9163664" y="6437862"/>
            <a:ext cx="2734992" cy="205965"/>
          </a:xfrm>
          <a:prstGeom prst="rect">
            <a:avLst/>
          </a:prstGeom>
          <a:noFill/>
          <a:ln>
            <a:noFill/>
          </a:ln>
        </p:spPr>
        <p:txBody>
          <a:bodyPr spcFirstLastPara="1" wrap="square" lIns="0" tIns="0" rIns="0" bIns="0" anchor="b" anchorCtr="0">
            <a:noAutofit/>
          </a:bodyPr>
          <a:lstStyle>
            <a:lvl1pPr marL="609585" lvl="0" indent="-304792" algn="r">
              <a:lnSpc>
                <a:spcPct val="90000"/>
              </a:lnSpc>
              <a:spcBef>
                <a:spcPts val="0"/>
              </a:spcBef>
              <a:spcAft>
                <a:spcPts val="0"/>
              </a:spcAft>
              <a:buClr>
                <a:schemeClr val="dk1"/>
              </a:buClr>
              <a:buSzPts val="800"/>
              <a:buNone/>
              <a:defRPr sz="1067"/>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Kuvakollaasi (3 kuvaa)">
  <p:cSld name="1_Kuvakollaasi (3 kuvaa)">
    <p:bg>
      <p:bgPr>
        <a:solidFill>
          <a:schemeClr val="lt1"/>
        </a:solidFill>
        <a:effectLst/>
      </p:bgPr>
    </p:bg>
    <p:spTree>
      <p:nvGrpSpPr>
        <p:cNvPr id="1" name="Shape 117"/>
        <p:cNvGrpSpPr/>
        <p:nvPr/>
      </p:nvGrpSpPr>
      <p:grpSpPr>
        <a:xfrm>
          <a:off x="0" y="0"/>
          <a:ext cx="0" cy="0"/>
          <a:chOff x="0" y="0"/>
          <a:chExt cx="0" cy="0"/>
        </a:xfrm>
      </p:grpSpPr>
      <p:sp>
        <p:nvSpPr>
          <p:cNvPr id="118" name="Google Shape;118;p51"/>
          <p:cNvSpPr>
            <a:spLocks noGrp="1"/>
          </p:cNvSpPr>
          <p:nvPr>
            <p:ph type="pic" idx="2"/>
          </p:nvPr>
        </p:nvSpPr>
        <p:spPr>
          <a:xfrm>
            <a:off x="140262" y="151051"/>
            <a:ext cx="5813037" cy="6543165"/>
          </a:xfrm>
          <a:prstGeom prst="rect">
            <a:avLst/>
          </a:prstGeom>
          <a:noFill/>
          <a:ln>
            <a:noFill/>
          </a:ln>
        </p:spPr>
      </p:sp>
      <p:sp>
        <p:nvSpPr>
          <p:cNvPr id="119" name="Google Shape;119;p51"/>
          <p:cNvSpPr txBox="1">
            <a:spLocks noGrp="1"/>
          </p:cNvSpPr>
          <p:nvPr>
            <p:ph type="body" idx="1"/>
          </p:nvPr>
        </p:nvSpPr>
        <p:spPr>
          <a:xfrm>
            <a:off x="266849" y="6303873"/>
            <a:ext cx="1433952" cy="293139"/>
          </a:xfrm>
          <a:prstGeom prst="rect">
            <a:avLst/>
          </a:prstGeom>
          <a:solidFill>
            <a:schemeClr val="dk1"/>
          </a:solidFill>
          <a:ln>
            <a:noFill/>
          </a:ln>
        </p:spPr>
        <p:txBody>
          <a:bodyPr spcFirstLastPara="1" wrap="square" lIns="72000" tIns="54000" rIns="61200" bIns="54000" anchor="ctr" anchorCtr="0">
            <a:spAutoFit/>
          </a:bodyPr>
          <a:lstStyle>
            <a:lvl1pPr marL="609585" lvl="0" indent="-304792" algn="l">
              <a:lnSpc>
                <a:spcPct val="90000"/>
              </a:lnSpc>
              <a:spcBef>
                <a:spcPts val="0"/>
              </a:spcBef>
              <a:spcAft>
                <a:spcPts val="0"/>
              </a:spcAft>
              <a:buClr>
                <a:schemeClr val="lt1"/>
              </a:buClr>
              <a:buSzPts val="800"/>
              <a:buNone/>
              <a:defRPr sz="1067">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20" name="Google Shape;120;p51"/>
          <p:cNvSpPr>
            <a:spLocks noGrp="1"/>
          </p:cNvSpPr>
          <p:nvPr>
            <p:ph type="pic" idx="3"/>
          </p:nvPr>
        </p:nvSpPr>
        <p:spPr>
          <a:xfrm>
            <a:off x="6109261" y="151051"/>
            <a:ext cx="5918400" cy="3196800"/>
          </a:xfrm>
          <a:prstGeom prst="rect">
            <a:avLst/>
          </a:prstGeom>
          <a:noFill/>
          <a:ln>
            <a:noFill/>
          </a:ln>
        </p:spPr>
      </p:sp>
      <p:sp>
        <p:nvSpPr>
          <p:cNvPr id="121" name="Google Shape;121;p51"/>
          <p:cNvSpPr txBox="1">
            <a:spLocks noGrp="1"/>
          </p:cNvSpPr>
          <p:nvPr>
            <p:ph type="body" idx="4"/>
          </p:nvPr>
        </p:nvSpPr>
        <p:spPr>
          <a:xfrm>
            <a:off x="10481365" y="2951581"/>
            <a:ext cx="1433952" cy="293139"/>
          </a:xfrm>
          <a:prstGeom prst="rect">
            <a:avLst/>
          </a:prstGeom>
          <a:solidFill>
            <a:schemeClr val="dk1"/>
          </a:solidFill>
          <a:ln>
            <a:noFill/>
          </a:ln>
        </p:spPr>
        <p:txBody>
          <a:bodyPr spcFirstLastPara="1" wrap="square" lIns="61200" tIns="54000" rIns="72000" bIns="54000" anchor="ctr" anchorCtr="0">
            <a:spAutoFit/>
          </a:bodyPr>
          <a:lstStyle>
            <a:lvl1pPr marL="609585" lvl="0" indent="-304792" algn="r">
              <a:lnSpc>
                <a:spcPct val="90000"/>
              </a:lnSpc>
              <a:spcBef>
                <a:spcPts val="0"/>
              </a:spcBef>
              <a:spcAft>
                <a:spcPts val="0"/>
              </a:spcAft>
              <a:buClr>
                <a:schemeClr val="lt1"/>
              </a:buClr>
              <a:buSzPts val="800"/>
              <a:buNone/>
              <a:defRPr sz="1067">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22" name="Google Shape;122;p51"/>
          <p:cNvSpPr>
            <a:spLocks noGrp="1"/>
          </p:cNvSpPr>
          <p:nvPr>
            <p:ph type="pic" idx="5"/>
          </p:nvPr>
        </p:nvSpPr>
        <p:spPr>
          <a:xfrm>
            <a:off x="6109263" y="3497416"/>
            <a:ext cx="5918400" cy="3196800"/>
          </a:xfrm>
          <a:prstGeom prst="rect">
            <a:avLst/>
          </a:prstGeom>
          <a:noFill/>
          <a:ln>
            <a:noFill/>
          </a:ln>
        </p:spPr>
      </p:sp>
      <p:sp>
        <p:nvSpPr>
          <p:cNvPr id="123" name="Google Shape;123;p51"/>
          <p:cNvSpPr txBox="1">
            <a:spLocks noGrp="1"/>
          </p:cNvSpPr>
          <p:nvPr>
            <p:ph type="body" idx="6"/>
          </p:nvPr>
        </p:nvSpPr>
        <p:spPr>
          <a:xfrm>
            <a:off x="10491199" y="6303873"/>
            <a:ext cx="1433952" cy="293139"/>
          </a:xfrm>
          <a:prstGeom prst="rect">
            <a:avLst/>
          </a:prstGeom>
          <a:solidFill>
            <a:schemeClr val="dk1"/>
          </a:solidFill>
          <a:ln>
            <a:noFill/>
          </a:ln>
        </p:spPr>
        <p:txBody>
          <a:bodyPr spcFirstLastPara="1" wrap="square" lIns="61200" tIns="54000" rIns="72000" bIns="54000" anchor="ctr" anchorCtr="0">
            <a:spAutoFit/>
          </a:bodyPr>
          <a:lstStyle>
            <a:lvl1pPr marL="609585" lvl="0" indent="-304792" algn="r">
              <a:lnSpc>
                <a:spcPct val="90000"/>
              </a:lnSpc>
              <a:spcBef>
                <a:spcPts val="0"/>
              </a:spcBef>
              <a:spcAft>
                <a:spcPts val="0"/>
              </a:spcAft>
              <a:buClr>
                <a:schemeClr val="lt1"/>
              </a:buClr>
              <a:buSzPts val="800"/>
              <a:buNone/>
              <a:defRPr sz="1067">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Iso kuva + kuvateksti väritaustalla">
  <p:cSld name="1_Iso kuva + kuvateksti väritaustalla">
    <p:spTree>
      <p:nvGrpSpPr>
        <p:cNvPr id="1" name="Shape 124"/>
        <p:cNvGrpSpPr/>
        <p:nvPr/>
      </p:nvGrpSpPr>
      <p:grpSpPr>
        <a:xfrm>
          <a:off x="0" y="0"/>
          <a:ext cx="0" cy="0"/>
          <a:chOff x="0" y="0"/>
          <a:chExt cx="0" cy="0"/>
        </a:xfrm>
      </p:grpSpPr>
      <p:sp>
        <p:nvSpPr>
          <p:cNvPr id="125" name="Google Shape;125;p52"/>
          <p:cNvSpPr txBox="1">
            <a:spLocks noGrp="1"/>
          </p:cNvSpPr>
          <p:nvPr>
            <p:ph type="body" idx="1"/>
          </p:nvPr>
        </p:nvSpPr>
        <p:spPr>
          <a:xfrm>
            <a:off x="1528549" y="5388677"/>
            <a:ext cx="10193552" cy="1469323"/>
          </a:xfrm>
          <a:prstGeom prst="rect">
            <a:avLst/>
          </a:prstGeom>
          <a:noFill/>
          <a:ln>
            <a:noFill/>
          </a:ln>
        </p:spPr>
        <p:txBody>
          <a:bodyPr spcFirstLastPara="1" wrap="square" lIns="0" tIns="144000" rIns="0" bIns="144000" anchor="ctr" anchorCtr="0">
            <a:noAutofit/>
          </a:bodyPr>
          <a:lstStyle>
            <a:lvl1pPr marL="609585" lvl="0" indent="-304792" algn="r">
              <a:lnSpc>
                <a:spcPct val="100000"/>
              </a:lnSpc>
              <a:spcBef>
                <a:spcPts val="0"/>
              </a:spcBef>
              <a:spcAft>
                <a:spcPts val="0"/>
              </a:spcAft>
              <a:buClr>
                <a:schemeClr val="lt1"/>
              </a:buClr>
              <a:buSzPts val="1100"/>
              <a:buFont typeface="Arial"/>
              <a:buNone/>
              <a:defRPr sz="1467" b="1">
                <a:solidFill>
                  <a:schemeClr val="lt1"/>
                </a:solidFill>
              </a:defRPr>
            </a:lvl1pPr>
            <a:lvl2pPr marL="1219170" lvl="1" indent="-423323" algn="l">
              <a:lnSpc>
                <a:spcPct val="90000"/>
              </a:lnSpc>
              <a:spcBef>
                <a:spcPts val="0"/>
              </a:spcBef>
              <a:spcAft>
                <a:spcPts val="0"/>
              </a:spcAft>
              <a:buClr>
                <a:schemeClr val="lt1"/>
              </a:buClr>
              <a:buSzPts val="1400"/>
              <a:buChar char="–"/>
              <a:defRPr sz="1867">
                <a:solidFill>
                  <a:schemeClr val="lt1"/>
                </a:solidFill>
              </a:defRPr>
            </a:lvl2pPr>
            <a:lvl3pPr marL="1828754" lvl="2" indent="-360671" algn="l">
              <a:lnSpc>
                <a:spcPct val="90000"/>
              </a:lnSpc>
              <a:spcBef>
                <a:spcPts val="1600"/>
              </a:spcBef>
              <a:spcAft>
                <a:spcPts val="0"/>
              </a:spcAft>
              <a:buClr>
                <a:schemeClr val="lt1"/>
              </a:buClr>
              <a:buSzPts val="660"/>
              <a:buChar char="o"/>
              <a:defRPr sz="1467">
                <a:solidFill>
                  <a:schemeClr val="lt1"/>
                </a:solidFill>
              </a:defRPr>
            </a:lvl3pPr>
            <a:lvl4pPr marL="2438339" lvl="3" indent="-406390" algn="l">
              <a:lnSpc>
                <a:spcPct val="90000"/>
              </a:lnSpc>
              <a:spcBef>
                <a:spcPts val="1067"/>
              </a:spcBef>
              <a:spcAft>
                <a:spcPts val="0"/>
              </a:spcAft>
              <a:buClr>
                <a:schemeClr val="lt1"/>
              </a:buClr>
              <a:buSzPts val="1200"/>
              <a:buChar char="–"/>
              <a:defRPr sz="1600">
                <a:solidFill>
                  <a:schemeClr val="lt1"/>
                </a:solidFill>
              </a:defRPr>
            </a:lvl4pPr>
            <a:lvl5pPr marL="3047924" lvl="4" indent="-423323" algn="l">
              <a:lnSpc>
                <a:spcPct val="90000"/>
              </a:lnSpc>
              <a:spcBef>
                <a:spcPts val="1067"/>
              </a:spcBef>
              <a:spcAft>
                <a:spcPts val="0"/>
              </a:spcAft>
              <a:buClr>
                <a:schemeClr val="lt1"/>
              </a:buClr>
              <a:buSzPts val="1400"/>
              <a:buChar char="–"/>
              <a:defRPr sz="1867">
                <a:solidFill>
                  <a:schemeClr val="lt1"/>
                </a:solidFill>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26" name="Google Shape;126;p52"/>
          <p:cNvSpPr>
            <a:spLocks noGrp="1"/>
          </p:cNvSpPr>
          <p:nvPr>
            <p:ph type="pic" idx="2"/>
          </p:nvPr>
        </p:nvSpPr>
        <p:spPr>
          <a:xfrm>
            <a:off x="1" y="0"/>
            <a:ext cx="12192001" cy="5388677"/>
          </a:xfrm>
          <a:prstGeom prst="rect">
            <a:avLst/>
          </a:prstGeom>
          <a:noFill/>
          <a:ln>
            <a:noFill/>
          </a:ln>
        </p:spPr>
      </p:sp>
      <p:sp>
        <p:nvSpPr>
          <p:cNvPr id="127" name="Google Shape;127;p52"/>
          <p:cNvSpPr txBox="1">
            <a:spLocks noGrp="1"/>
          </p:cNvSpPr>
          <p:nvPr>
            <p:ph type="body" idx="3"/>
          </p:nvPr>
        </p:nvSpPr>
        <p:spPr>
          <a:xfrm>
            <a:off x="134823" y="4963336"/>
            <a:ext cx="1424259" cy="293139"/>
          </a:xfrm>
          <a:prstGeom prst="rect">
            <a:avLst/>
          </a:prstGeom>
          <a:solidFill>
            <a:schemeClr val="dk1"/>
          </a:solidFill>
          <a:ln>
            <a:noFill/>
          </a:ln>
        </p:spPr>
        <p:txBody>
          <a:bodyPr spcFirstLastPara="1" wrap="square" lIns="72000" tIns="54000" rIns="61200" bIns="54000" anchor="ctr" anchorCtr="0">
            <a:spAutoFit/>
          </a:bodyPr>
          <a:lstStyle>
            <a:lvl1pPr marL="609585" lvl="0" indent="-304792" algn="l">
              <a:lnSpc>
                <a:spcPct val="90000"/>
              </a:lnSpc>
              <a:spcBef>
                <a:spcPts val="0"/>
              </a:spcBef>
              <a:spcAft>
                <a:spcPts val="0"/>
              </a:spcAft>
              <a:buClr>
                <a:schemeClr val="lt1"/>
              </a:buClr>
              <a:buSzPts val="800"/>
              <a:buNone/>
              <a:defRPr sz="1067">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pic>
        <p:nvPicPr>
          <p:cNvPr id="128" name="Google Shape;128;p52"/>
          <p:cNvPicPr preferRelativeResize="0"/>
          <p:nvPr/>
        </p:nvPicPr>
        <p:blipFill rotWithShape="1">
          <a:blip r:embed="rId2">
            <a:alphaModFix/>
          </a:blip>
          <a:srcRect/>
          <a:stretch/>
        </p:blipFill>
        <p:spPr>
          <a:xfrm>
            <a:off x="396875" y="5944622"/>
            <a:ext cx="1574800" cy="741927"/>
          </a:xfrm>
          <a:prstGeom prst="rect">
            <a:avLst/>
          </a:prstGeom>
          <a:noFill/>
          <a:ln>
            <a:noFill/>
          </a:ln>
        </p:spPr>
      </p:pic>
      <p:pic>
        <p:nvPicPr>
          <p:cNvPr id="129" name="Google Shape;129;p52"/>
          <p:cNvPicPr preferRelativeResize="0"/>
          <p:nvPr/>
        </p:nvPicPr>
        <p:blipFill rotWithShape="1">
          <a:blip r:embed="rId3">
            <a:alphaModFix/>
          </a:blip>
          <a:srcRect/>
          <a:stretch/>
        </p:blipFill>
        <p:spPr>
          <a:xfrm>
            <a:off x="2368549" y="5933601"/>
            <a:ext cx="2260603" cy="648792"/>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Kysymykset">
  <p:cSld name="1_Kysymykset">
    <p:spTree>
      <p:nvGrpSpPr>
        <p:cNvPr id="1" name="Shape 130"/>
        <p:cNvGrpSpPr/>
        <p:nvPr/>
      </p:nvGrpSpPr>
      <p:grpSpPr>
        <a:xfrm>
          <a:off x="0" y="0"/>
          <a:ext cx="0" cy="0"/>
          <a:chOff x="0" y="0"/>
          <a:chExt cx="0" cy="0"/>
        </a:xfrm>
      </p:grpSpPr>
      <p:sp>
        <p:nvSpPr>
          <p:cNvPr id="131" name="Google Shape;131;p53"/>
          <p:cNvSpPr txBox="1">
            <a:spLocks noGrp="1"/>
          </p:cNvSpPr>
          <p:nvPr>
            <p:ph type="ctrTitle"/>
          </p:nvPr>
        </p:nvSpPr>
        <p:spPr>
          <a:xfrm>
            <a:off x="703231" y="2294246"/>
            <a:ext cx="10788284" cy="2269508"/>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5600"/>
              <a:buFont typeface="Arial"/>
              <a:buNone/>
              <a:defRPr sz="7466">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2" name="Google Shape;132;p53"/>
          <p:cNvPicPr preferRelativeResize="0"/>
          <p:nvPr/>
        </p:nvPicPr>
        <p:blipFill rotWithShape="1">
          <a:blip r:embed="rId2">
            <a:alphaModFix/>
          </a:blip>
          <a:srcRect/>
          <a:stretch/>
        </p:blipFill>
        <p:spPr>
          <a:xfrm>
            <a:off x="396875" y="5944622"/>
            <a:ext cx="1574800" cy="741927"/>
          </a:xfrm>
          <a:prstGeom prst="rect">
            <a:avLst/>
          </a:prstGeom>
          <a:noFill/>
          <a:ln>
            <a:noFill/>
          </a:ln>
        </p:spPr>
      </p:pic>
      <p:pic>
        <p:nvPicPr>
          <p:cNvPr id="133" name="Google Shape;133;p53"/>
          <p:cNvPicPr preferRelativeResize="0"/>
          <p:nvPr/>
        </p:nvPicPr>
        <p:blipFill rotWithShape="1">
          <a:blip r:embed="rId3">
            <a:alphaModFix/>
          </a:blip>
          <a:srcRect/>
          <a:stretch/>
        </p:blipFill>
        <p:spPr>
          <a:xfrm>
            <a:off x="2368549" y="5933601"/>
            <a:ext cx="2260603" cy="648792"/>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1_Lopetusdia kuva">
  <p:cSld name="1_Lopetusdia kuva">
    <p:bg>
      <p:bgPr>
        <a:solidFill>
          <a:schemeClr val="lt1"/>
        </a:solidFill>
        <a:effectLst/>
      </p:bgPr>
    </p:bg>
    <p:spTree>
      <p:nvGrpSpPr>
        <p:cNvPr id="1" name="Shape 134"/>
        <p:cNvGrpSpPr/>
        <p:nvPr/>
      </p:nvGrpSpPr>
      <p:grpSpPr>
        <a:xfrm>
          <a:off x="0" y="0"/>
          <a:ext cx="0" cy="0"/>
          <a:chOff x="0" y="0"/>
          <a:chExt cx="0" cy="0"/>
        </a:xfrm>
      </p:grpSpPr>
      <p:sp>
        <p:nvSpPr>
          <p:cNvPr id="135" name="Google Shape;135;p54"/>
          <p:cNvSpPr>
            <a:spLocks noGrp="1"/>
          </p:cNvSpPr>
          <p:nvPr>
            <p:ph type="pic" idx="2"/>
          </p:nvPr>
        </p:nvSpPr>
        <p:spPr>
          <a:xfrm>
            <a:off x="1" y="0"/>
            <a:ext cx="12192001" cy="6858000"/>
          </a:xfrm>
          <a:prstGeom prst="rect">
            <a:avLst/>
          </a:prstGeom>
          <a:noFill/>
          <a:ln>
            <a:noFill/>
          </a:ln>
        </p:spPr>
      </p:sp>
      <p:sp>
        <p:nvSpPr>
          <p:cNvPr id="136" name="Google Shape;136;p54"/>
          <p:cNvSpPr txBox="1">
            <a:spLocks noGrp="1"/>
          </p:cNvSpPr>
          <p:nvPr>
            <p:ph type="body" idx="1"/>
          </p:nvPr>
        </p:nvSpPr>
        <p:spPr>
          <a:xfrm>
            <a:off x="10546048" y="6363843"/>
            <a:ext cx="1429105" cy="293139"/>
          </a:xfrm>
          <a:prstGeom prst="rect">
            <a:avLst/>
          </a:prstGeom>
          <a:solidFill>
            <a:schemeClr val="dk1"/>
          </a:solidFill>
          <a:ln>
            <a:noFill/>
          </a:ln>
        </p:spPr>
        <p:txBody>
          <a:bodyPr spcFirstLastPara="1" wrap="square" lIns="61200" tIns="54000" rIns="72000" bIns="54000" anchor="ctr" anchorCtr="0">
            <a:spAutoFit/>
          </a:bodyPr>
          <a:lstStyle>
            <a:lvl1pPr marL="609585" lvl="0" indent="-304792" algn="r">
              <a:lnSpc>
                <a:spcPct val="90000"/>
              </a:lnSpc>
              <a:spcBef>
                <a:spcPts val="0"/>
              </a:spcBef>
              <a:spcAft>
                <a:spcPts val="0"/>
              </a:spcAft>
              <a:buClr>
                <a:schemeClr val="lt1"/>
              </a:buClr>
              <a:buSzPts val="800"/>
              <a:buNone/>
              <a:defRPr sz="1067">
                <a:solidFill>
                  <a:schemeClr val="lt1"/>
                </a:solidFill>
              </a:defRPr>
            </a:lvl1pPr>
            <a:lvl2pPr marL="1219170" lvl="1" indent="-457189" algn="l">
              <a:lnSpc>
                <a:spcPct val="116666"/>
              </a:lnSpc>
              <a:spcBef>
                <a:spcPts val="0"/>
              </a:spcBef>
              <a:spcAft>
                <a:spcPts val="0"/>
              </a:spcAft>
              <a:buClr>
                <a:schemeClr val="dk1"/>
              </a:buClr>
              <a:buSzPts val="1800"/>
              <a:buChar char="–"/>
              <a:defRPr/>
            </a:lvl2pPr>
            <a:lvl3pPr marL="1828754" lvl="2" indent="-396230" algn="l">
              <a:lnSpc>
                <a:spcPct val="116666"/>
              </a:lnSpc>
              <a:spcBef>
                <a:spcPts val="1600"/>
              </a:spcBef>
              <a:spcAft>
                <a:spcPts val="0"/>
              </a:spcAft>
              <a:buClr>
                <a:schemeClr val="dk1"/>
              </a:buClr>
              <a:buSzPts val="1080"/>
              <a:buChar char="o"/>
              <a:defRPr/>
            </a:lvl3pPr>
            <a:lvl4pPr marL="2438339" lvl="3" indent="-457189" algn="l">
              <a:lnSpc>
                <a:spcPct val="116666"/>
              </a:lnSpc>
              <a:spcBef>
                <a:spcPts val="1600"/>
              </a:spcBef>
              <a:spcAft>
                <a:spcPts val="0"/>
              </a:spcAft>
              <a:buClr>
                <a:schemeClr val="dk1"/>
              </a:buClr>
              <a:buSzPts val="1800"/>
              <a:buChar char="–"/>
              <a:defRPr/>
            </a:lvl4pPr>
            <a:lvl5pPr marL="3047924" lvl="4" indent="-457189" algn="l">
              <a:lnSpc>
                <a:spcPct val="116666"/>
              </a:lnSpc>
              <a:spcBef>
                <a:spcPts val="1600"/>
              </a:spcBef>
              <a:spcAft>
                <a:spcPts val="0"/>
              </a:spcAft>
              <a:buClr>
                <a:schemeClr val="dk1"/>
              </a:buClr>
              <a:buSzPts val="1800"/>
              <a:buChar char="–"/>
              <a:defRPr/>
            </a:lvl5pPr>
            <a:lvl6pPr marL="3657509" lvl="5" indent="-457189" algn="l">
              <a:spcBef>
                <a:spcPts val="16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Slogan">
  <p:cSld name="1_Slogan">
    <p:spTree>
      <p:nvGrpSpPr>
        <p:cNvPr id="1" name="Shape 137"/>
        <p:cNvGrpSpPr/>
        <p:nvPr/>
      </p:nvGrpSpPr>
      <p:grpSpPr>
        <a:xfrm>
          <a:off x="0" y="0"/>
          <a:ext cx="0" cy="0"/>
          <a:chOff x="0" y="0"/>
          <a:chExt cx="0" cy="0"/>
        </a:xfrm>
      </p:grpSpPr>
      <p:pic>
        <p:nvPicPr>
          <p:cNvPr id="138" name="Google Shape;138;p55"/>
          <p:cNvPicPr preferRelativeResize="0"/>
          <p:nvPr/>
        </p:nvPicPr>
        <p:blipFill rotWithShape="1">
          <a:blip r:embed="rId2">
            <a:alphaModFix/>
          </a:blip>
          <a:srcRect l="2321" r="2320" b="64264"/>
          <a:stretch/>
        </p:blipFill>
        <p:spPr>
          <a:xfrm>
            <a:off x="0" y="3934935"/>
            <a:ext cx="12192000" cy="2923067"/>
          </a:xfrm>
          <a:prstGeom prst="rect">
            <a:avLst/>
          </a:prstGeom>
          <a:noFill/>
          <a:ln>
            <a:noFill/>
          </a:ln>
        </p:spPr>
      </p:pic>
      <p:sp>
        <p:nvSpPr>
          <p:cNvPr id="139" name="Google Shape;139;p55"/>
          <p:cNvSpPr txBox="1">
            <a:spLocks noGrp="1"/>
          </p:cNvSpPr>
          <p:nvPr>
            <p:ph type="ctrTitle"/>
          </p:nvPr>
        </p:nvSpPr>
        <p:spPr>
          <a:xfrm>
            <a:off x="879501" y="1200006"/>
            <a:ext cx="10433001" cy="4457989"/>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6000"/>
              <a:buFont typeface="Arial"/>
              <a:buNone/>
              <a:defRPr sz="8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0" name="Google Shape;140;p55"/>
          <p:cNvPicPr preferRelativeResize="0"/>
          <p:nvPr/>
        </p:nvPicPr>
        <p:blipFill rotWithShape="1">
          <a:blip r:embed="rId3">
            <a:alphaModFix/>
          </a:blip>
          <a:srcRect/>
          <a:stretch/>
        </p:blipFill>
        <p:spPr>
          <a:xfrm>
            <a:off x="396875" y="5944622"/>
            <a:ext cx="1574800" cy="741927"/>
          </a:xfrm>
          <a:prstGeom prst="rect">
            <a:avLst/>
          </a:prstGeom>
          <a:noFill/>
          <a:ln>
            <a:noFill/>
          </a:ln>
        </p:spPr>
      </p:pic>
      <p:pic>
        <p:nvPicPr>
          <p:cNvPr id="141" name="Google Shape;141;p55"/>
          <p:cNvPicPr preferRelativeResize="0"/>
          <p:nvPr/>
        </p:nvPicPr>
        <p:blipFill rotWithShape="1">
          <a:blip r:embed="rId4">
            <a:alphaModFix/>
          </a:blip>
          <a:srcRect/>
          <a:stretch/>
        </p:blipFill>
        <p:spPr>
          <a:xfrm>
            <a:off x="2368549" y="5933601"/>
            <a:ext cx="2260603" cy="648792"/>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Mukautettu asettelu">
  <p:cSld name="Mukautettu asettelu">
    <p:spTree>
      <p:nvGrpSpPr>
        <p:cNvPr id="1" name="Shape 142"/>
        <p:cNvGrpSpPr/>
        <p:nvPr/>
      </p:nvGrpSpPr>
      <p:grpSpPr>
        <a:xfrm>
          <a:off x="0" y="0"/>
          <a:ext cx="0" cy="0"/>
          <a:chOff x="0" y="0"/>
          <a:chExt cx="0" cy="0"/>
        </a:xfrm>
      </p:grpSpPr>
      <p:sp>
        <p:nvSpPr>
          <p:cNvPr id="143" name="Google Shape;143;p56"/>
          <p:cNvSpPr txBox="1">
            <a:spLocks noGrp="1"/>
          </p:cNvSpPr>
          <p:nvPr>
            <p:ph type="title"/>
          </p:nvPr>
        </p:nvSpPr>
        <p:spPr>
          <a:xfrm>
            <a:off x="1179880" y="515211"/>
            <a:ext cx="9882879" cy="988756"/>
          </a:xfrm>
          <a:prstGeom prst="rect">
            <a:avLst/>
          </a:prstGeom>
          <a:noFill/>
          <a:ln>
            <a:noFill/>
          </a:ln>
        </p:spPr>
        <p:txBody>
          <a:bodyPr spcFirstLastPara="1" wrap="square" lIns="0" tIns="0" rIns="0" bIns="0" anchor="b" anchorCtr="0">
            <a:noAutofit/>
          </a:bodyPr>
          <a:lstStyle>
            <a:lvl1pPr lvl="0" algn="l">
              <a:lnSpc>
                <a:spcPct val="103125"/>
              </a:lnSpc>
              <a:spcBef>
                <a:spcPts val="0"/>
              </a:spcBef>
              <a:spcAft>
                <a:spcPts val="0"/>
              </a:spcAft>
              <a:buClr>
                <a:srgbClr val="FFFFFF"/>
              </a:buClr>
              <a:buSzPts val="3200"/>
              <a:buFont typeface="Arial"/>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4" name="Google Shape;144;p56"/>
          <p:cNvPicPr preferRelativeResize="0"/>
          <p:nvPr/>
        </p:nvPicPr>
        <p:blipFill rotWithShape="1">
          <a:blip r:embed="rId2">
            <a:alphaModFix/>
          </a:blip>
          <a:srcRect l="2321" r="2320" b="64264"/>
          <a:stretch/>
        </p:blipFill>
        <p:spPr>
          <a:xfrm>
            <a:off x="0" y="3934935"/>
            <a:ext cx="12192000" cy="292306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Tree>
    <p:extLst>
      <p:ext uri="{BB962C8B-B14F-4D97-AF65-F5344CB8AC3E}">
        <p14:creationId xmlns:p14="http://schemas.microsoft.com/office/powerpoint/2010/main" val="41042633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p57"/>
          <p:cNvSpPr txBox="1">
            <a:spLocks noGrp="1"/>
          </p:cNvSpPr>
          <p:nvPr>
            <p:ph type="title"/>
          </p:nvPr>
        </p:nvSpPr>
        <p:spPr>
          <a:xfrm>
            <a:off x="1179880" y="515211"/>
            <a:ext cx="9882879" cy="988756"/>
          </a:xfrm>
          <a:prstGeom prst="rect">
            <a:avLst/>
          </a:prstGeom>
          <a:noFill/>
          <a:ln>
            <a:noFill/>
          </a:ln>
        </p:spPr>
        <p:txBody>
          <a:bodyPr spcFirstLastPara="1" wrap="square" lIns="0" tIns="0" rIns="0" bIns="0" anchor="b" anchorCtr="0">
            <a:noAutofit/>
          </a:bodyPr>
          <a:lstStyle>
            <a:lvl1pPr lvl="0" algn="l">
              <a:lnSpc>
                <a:spcPct val="183333"/>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57"/>
          <p:cNvSpPr txBox="1">
            <a:spLocks noGrp="1"/>
          </p:cNvSpPr>
          <p:nvPr>
            <p:ph type="dt" idx="10"/>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8" name="Google Shape;148;p57"/>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9" name="Google Shape;149;p57"/>
          <p:cNvSpPr txBox="1">
            <a:spLocks noGrp="1"/>
          </p:cNvSpPr>
          <p:nvPr>
            <p:ph type="sldNum" idx="12"/>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400">
                <a:solidFill>
                  <a:schemeClr val="dk1"/>
                </a:solidFill>
                <a:latin typeface="Arial"/>
                <a:ea typeface="Arial"/>
                <a:cs typeface="Arial"/>
                <a:sym typeface="Arial"/>
              </a:defRPr>
            </a:lvl1pPr>
            <a:lvl2pPr marL="0" marR="0" lvl="1" indent="0" algn="l" rtl="0">
              <a:spcBef>
                <a:spcPts val="0"/>
              </a:spcBef>
              <a:buNone/>
              <a:defRPr sz="2400">
                <a:solidFill>
                  <a:schemeClr val="dk1"/>
                </a:solidFill>
                <a:latin typeface="Arial"/>
                <a:ea typeface="Arial"/>
                <a:cs typeface="Arial"/>
                <a:sym typeface="Arial"/>
              </a:defRPr>
            </a:lvl2pPr>
            <a:lvl3pPr marL="0" marR="0" lvl="2" indent="0" algn="l" rtl="0">
              <a:spcBef>
                <a:spcPts val="0"/>
              </a:spcBef>
              <a:buNone/>
              <a:defRPr sz="2400">
                <a:solidFill>
                  <a:schemeClr val="dk1"/>
                </a:solidFill>
                <a:latin typeface="Arial"/>
                <a:ea typeface="Arial"/>
                <a:cs typeface="Arial"/>
                <a:sym typeface="Arial"/>
              </a:defRPr>
            </a:lvl3pPr>
            <a:lvl4pPr marL="0" marR="0" lvl="3" indent="0" algn="l" rtl="0">
              <a:spcBef>
                <a:spcPts val="0"/>
              </a:spcBef>
              <a:buNone/>
              <a:defRPr sz="2400">
                <a:solidFill>
                  <a:schemeClr val="dk1"/>
                </a:solidFill>
                <a:latin typeface="Arial"/>
                <a:ea typeface="Arial"/>
                <a:cs typeface="Arial"/>
                <a:sym typeface="Arial"/>
              </a:defRPr>
            </a:lvl4pPr>
            <a:lvl5pPr marL="0" marR="0" lvl="4" indent="0" algn="l" rtl="0">
              <a:spcBef>
                <a:spcPts val="0"/>
              </a:spcBef>
              <a:buNone/>
              <a:defRPr sz="2400">
                <a:solidFill>
                  <a:schemeClr val="dk1"/>
                </a:solidFill>
                <a:latin typeface="Arial"/>
                <a:ea typeface="Arial"/>
                <a:cs typeface="Arial"/>
                <a:sym typeface="Arial"/>
              </a:defRPr>
            </a:lvl5pPr>
            <a:lvl6pPr marL="0" marR="0" lvl="5" indent="0" algn="l" rtl="0">
              <a:spcBef>
                <a:spcPts val="0"/>
              </a:spcBef>
              <a:buNone/>
              <a:defRPr sz="2400">
                <a:solidFill>
                  <a:schemeClr val="dk1"/>
                </a:solidFill>
                <a:latin typeface="Arial"/>
                <a:ea typeface="Arial"/>
                <a:cs typeface="Arial"/>
                <a:sym typeface="Arial"/>
              </a:defRPr>
            </a:lvl6pPr>
            <a:lvl7pPr marL="0" marR="0" lvl="6" indent="0" algn="l" rtl="0">
              <a:spcBef>
                <a:spcPts val="0"/>
              </a:spcBef>
              <a:buNone/>
              <a:defRPr sz="2400">
                <a:solidFill>
                  <a:schemeClr val="dk1"/>
                </a:solidFill>
                <a:latin typeface="Arial"/>
                <a:ea typeface="Arial"/>
                <a:cs typeface="Arial"/>
                <a:sym typeface="Arial"/>
              </a:defRPr>
            </a:lvl7pPr>
            <a:lvl8pPr marL="0" marR="0" lvl="7" indent="0" algn="l" rtl="0">
              <a:spcBef>
                <a:spcPts val="0"/>
              </a:spcBef>
              <a:buNone/>
              <a:defRPr sz="2400">
                <a:solidFill>
                  <a:schemeClr val="dk1"/>
                </a:solidFill>
                <a:latin typeface="Arial"/>
                <a:ea typeface="Arial"/>
                <a:cs typeface="Arial"/>
                <a:sym typeface="Arial"/>
              </a:defRPr>
            </a:lvl8pPr>
            <a:lvl9pPr marL="0" marR="0" lvl="8" indent="0" algn="l" rtl="0">
              <a:spcBef>
                <a:spcPts val="0"/>
              </a:spcBef>
              <a:buNone/>
              <a:defRPr sz="2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i-FI"/>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84900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1467"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48265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theme" Target="../theme/theme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3607028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9" r:id="rId28"/>
    <p:sldLayoutId id="2147483691" r:id="rId29"/>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2ABAE3-D89C-4001-9AEC-5083F82B749C}" type="datetimeFigureOut">
              <a:rPr lang="fi-FI" smtClean="0"/>
              <a:t>26.11.2024</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720" r:id="rId1"/>
    <p:sldLayoutId id="2147483719" r:id="rId2"/>
    <p:sldLayoutId id="214748365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88"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body" idx="1"/>
          </p:nvPr>
        </p:nvSpPr>
        <p:spPr>
          <a:xfrm>
            <a:off x="2084917" y="1839185"/>
            <a:ext cx="8977843" cy="4055791"/>
          </a:xfrm>
          <a:prstGeom prst="rect">
            <a:avLst/>
          </a:prstGeom>
          <a:noFill/>
          <a:ln>
            <a:noFill/>
          </a:ln>
        </p:spPr>
        <p:txBody>
          <a:bodyPr spcFirstLastPara="1" wrap="square" lIns="91425" tIns="45700" rIns="91425" bIns="45700" anchor="t" anchorCtr="0">
            <a:normAutofit/>
          </a:bodyPr>
          <a:lstStyle>
            <a:lvl1pPr marL="457200" marR="0" lvl="0" indent="-336550" algn="l" rtl="0">
              <a:lnSpc>
                <a:spcPct val="123529"/>
              </a:lnSpc>
              <a:spcBef>
                <a:spcPts val="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1pPr>
            <a:lvl2pPr marL="914400" marR="0" lvl="1" indent="-336550" algn="l" rtl="0">
              <a:lnSpc>
                <a:spcPct val="123529"/>
              </a:lnSpc>
              <a:spcBef>
                <a:spcPts val="1200"/>
              </a:spcBef>
              <a:spcAft>
                <a:spcPts val="0"/>
              </a:spcAft>
              <a:buClr>
                <a:schemeClr val="dk1"/>
              </a:buClr>
              <a:buSzPts val="1700"/>
              <a:buFont typeface="Merriweather Sans"/>
              <a:buChar char="–"/>
              <a:defRPr sz="1700" b="0" i="0" u="none" strike="noStrike" cap="none">
                <a:solidFill>
                  <a:schemeClr val="dk1"/>
                </a:solidFill>
                <a:latin typeface="Arial"/>
                <a:ea typeface="Arial"/>
                <a:cs typeface="Arial"/>
                <a:sym typeface="Arial"/>
              </a:defRPr>
            </a:lvl2pPr>
            <a:lvl3pPr marL="1371600" marR="0" lvl="2" indent="-293369" algn="l" rtl="0">
              <a:lnSpc>
                <a:spcPct val="123529"/>
              </a:lnSpc>
              <a:spcBef>
                <a:spcPts val="1200"/>
              </a:spcBef>
              <a:spcAft>
                <a:spcPts val="0"/>
              </a:spcAft>
              <a:buClr>
                <a:schemeClr val="dk1"/>
              </a:buClr>
              <a:buSzPts val="1020"/>
              <a:buFont typeface="Courier New"/>
              <a:buChar char="o"/>
              <a:defRPr sz="1700" b="0" i="0" u="none" strike="noStrike" cap="none">
                <a:solidFill>
                  <a:schemeClr val="dk1"/>
                </a:solidFill>
                <a:latin typeface="Arial"/>
                <a:ea typeface="Arial"/>
                <a:cs typeface="Arial"/>
                <a:sym typeface="Arial"/>
              </a:defRPr>
            </a:lvl3pPr>
            <a:lvl4pPr marL="1828800" marR="0" lvl="3" indent="-336550" algn="l" rtl="0">
              <a:lnSpc>
                <a:spcPct val="123529"/>
              </a:lnSpc>
              <a:spcBef>
                <a:spcPts val="1200"/>
              </a:spcBef>
              <a:spcAft>
                <a:spcPts val="0"/>
              </a:spcAft>
              <a:buClr>
                <a:schemeClr val="dk1"/>
              </a:buClr>
              <a:buSzPts val="1700"/>
              <a:buFont typeface="Merriweather Sans"/>
              <a:buChar char="–"/>
              <a:defRPr sz="1700" b="0" i="0" u="none" strike="noStrike" cap="none">
                <a:solidFill>
                  <a:schemeClr val="dk1"/>
                </a:solidFill>
                <a:latin typeface="Arial"/>
                <a:ea typeface="Arial"/>
                <a:cs typeface="Arial"/>
                <a:sym typeface="Arial"/>
              </a:defRPr>
            </a:lvl4pPr>
            <a:lvl5pPr marL="2286000" marR="0" lvl="4" indent="-336550" algn="l" rtl="0">
              <a:lnSpc>
                <a:spcPct val="123529"/>
              </a:lnSpc>
              <a:spcBef>
                <a:spcPts val="1200"/>
              </a:spcBef>
              <a:spcAft>
                <a:spcPts val="0"/>
              </a:spcAft>
              <a:buClr>
                <a:schemeClr val="dk1"/>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55600" algn="l" rtl="0">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 name="Google Shape;11;p26"/>
          <p:cNvSpPr txBox="1">
            <a:spLocks noGrp="1"/>
          </p:cNvSpPr>
          <p:nvPr>
            <p:ph type="title"/>
          </p:nvPr>
        </p:nvSpPr>
        <p:spPr>
          <a:xfrm>
            <a:off x="1179880" y="515211"/>
            <a:ext cx="9882879" cy="988756"/>
          </a:xfrm>
          <a:prstGeom prst="rect">
            <a:avLst/>
          </a:prstGeom>
          <a:noFill/>
          <a:ln>
            <a:noFill/>
          </a:ln>
        </p:spPr>
        <p:txBody>
          <a:bodyPr spcFirstLastPara="1" wrap="square" lIns="0" tIns="0" rIns="0" bIns="0" anchor="b" anchorCtr="0">
            <a:noAutofit/>
          </a:bodyPr>
          <a:lstStyle>
            <a:lvl1pPr marR="0" lvl="0" algn="l" rtl="0">
              <a:lnSpc>
                <a:spcPct val="103125"/>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s-kirjastot.fi/wp-content/uploads/2024/08/Kestavan-kehityksen-tiekartta.pdf"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3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
          <p:cNvSpPr txBox="1">
            <a:spLocks noGrp="1"/>
          </p:cNvSpPr>
          <p:nvPr>
            <p:ph type="ctrTitle"/>
          </p:nvPr>
        </p:nvSpPr>
        <p:spPr>
          <a:xfrm>
            <a:off x="901021" y="2608631"/>
            <a:ext cx="10311633" cy="183853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85000"/>
              </a:lnSpc>
              <a:spcBef>
                <a:spcPts val="0"/>
              </a:spcBef>
              <a:spcAft>
                <a:spcPts val="0"/>
              </a:spcAft>
              <a:buClr>
                <a:schemeClr val="lt1"/>
              </a:buClr>
              <a:buSzPts val="4800"/>
              <a:buFont typeface="Arial"/>
              <a:buNone/>
            </a:pPr>
            <a:r>
              <a:rPr lang="fi-FI" sz="6400" b="1">
                <a:solidFill>
                  <a:schemeClr val="bg1"/>
                </a:solidFill>
              </a:rPr>
              <a:t>Lounais-Suomen kirjastojen kestävän kehityksen tiekartta</a:t>
            </a:r>
            <a:endParaRPr lang="fi-FI" sz="1850" b="1">
              <a:solidFill>
                <a:schemeClr val="bg1"/>
              </a:solidFill>
            </a:endParaRPr>
          </a:p>
          <a:p>
            <a:pPr marL="0" lvl="0" indent="0" algn="l" rtl="0">
              <a:lnSpc>
                <a:spcPct val="85000"/>
              </a:lnSpc>
              <a:spcBef>
                <a:spcPts val="0"/>
              </a:spcBef>
              <a:spcAft>
                <a:spcPts val="0"/>
              </a:spcAft>
              <a:buClr>
                <a:schemeClr val="lt1"/>
              </a:buClr>
              <a:buSzPts val="4800"/>
              <a:buFont typeface="Arial"/>
              <a:buNone/>
            </a:pPr>
            <a:endParaRPr sz="6400" b="1">
              <a:solidFill>
                <a:schemeClr val="bg1"/>
              </a:solidFill>
            </a:endParaRPr>
          </a:p>
        </p:txBody>
      </p:sp>
      <p:sp>
        <p:nvSpPr>
          <p:cNvPr id="230" name="Google Shape;230;p1"/>
          <p:cNvSpPr txBox="1">
            <a:spLocks noGrp="1"/>
          </p:cNvSpPr>
          <p:nvPr>
            <p:ph type="subTitle" idx="1"/>
          </p:nvPr>
        </p:nvSpPr>
        <p:spPr>
          <a:xfrm>
            <a:off x="897704" y="5454096"/>
            <a:ext cx="10310736" cy="585081"/>
          </a:xfrm>
          <a:prstGeom prst="rect">
            <a:avLst/>
          </a:prstGeom>
          <a:noFill/>
          <a:ln>
            <a:noFill/>
          </a:ln>
        </p:spPr>
        <p:txBody>
          <a:bodyPr spcFirstLastPara="1" wrap="square" lIns="0" tIns="60933" rIns="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Clr>
                <a:schemeClr val="lt1"/>
              </a:buClr>
            </a:pPr>
            <a:r>
              <a:rPr lang="fi-FI" sz="3200" b="1" dirty="0">
                <a:solidFill>
                  <a:schemeClr val="bg1"/>
                </a:solidFill>
              </a:rPr>
              <a:t>Kemiönsaaren kirjaston toimenpidesuunnitelma</a:t>
            </a:r>
          </a:p>
        </p:txBody>
      </p:sp>
      <p:sp>
        <p:nvSpPr>
          <p:cNvPr id="2" name="Tekstiruutu 4">
            <a:extLst>
              <a:ext uri="{FF2B5EF4-FFF2-40B4-BE49-F238E27FC236}">
                <a16:creationId xmlns:a16="http://schemas.microsoft.com/office/drawing/2014/main" id="{6E48D1D1-E2F3-BABF-1DDA-3DAE59ACF89B}"/>
              </a:ext>
            </a:extLst>
          </p:cNvPr>
          <p:cNvSpPr txBox="1"/>
          <p:nvPr/>
        </p:nvSpPr>
        <p:spPr>
          <a:xfrm>
            <a:off x="8652329" y="186417"/>
            <a:ext cx="4135664"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i="1" err="1">
                <a:solidFill>
                  <a:schemeClr val="bg1"/>
                </a:solidFill>
              </a:rPr>
              <a:t>Tutustu</a:t>
            </a:r>
            <a:r>
              <a:rPr lang="en-US" b="1" i="1" dirty="0">
                <a:solidFill>
                  <a:schemeClr val="bg1"/>
                </a:solidFill>
              </a:rPr>
              <a:t> </a:t>
            </a:r>
            <a:r>
              <a:rPr lang="en-US" b="1" i="1" err="1">
                <a:solidFill>
                  <a:schemeClr val="bg1"/>
                </a:solidFill>
              </a:rPr>
              <a:t>koko</a:t>
            </a:r>
            <a:r>
              <a:rPr lang="en-US" b="1" i="1" dirty="0">
                <a:solidFill>
                  <a:schemeClr val="bg1"/>
                </a:solidFill>
              </a:rPr>
              <a:t> </a:t>
            </a:r>
            <a:r>
              <a:rPr lang="en-US" b="1" i="1" err="1">
                <a:solidFill>
                  <a:schemeClr val="bg1"/>
                </a:solidFill>
              </a:rPr>
              <a:t>tiekarttaan</a:t>
            </a:r>
            <a:r>
              <a:rPr lang="en-US" b="1" i="1" dirty="0">
                <a:solidFill>
                  <a:schemeClr val="bg1"/>
                </a:solidFill>
              </a:rPr>
              <a:t> </a:t>
            </a:r>
            <a:r>
              <a:rPr lang="en-US" b="1" i="1" dirty="0">
                <a:solidFill>
                  <a:srgbClr val="4ACFFF"/>
                </a:solidFill>
                <a:hlinkClick r:id="rId3">
                  <a:extLst>
                    <a:ext uri="{A12FA001-AC4F-418D-AE19-62706E023703}">
                      <ahyp:hlinkClr xmlns:ahyp="http://schemas.microsoft.com/office/drawing/2018/hyperlinkcolor" val="tx"/>
                    </a:ext>
                  </a:extLst>
                </a:hlinkClick>
              </a:rPr>
              <a:t>tästä linkistä.</a:t>
            </a:r>
            <a:r>
              <a:rPr lang="en-US" i="1" dirty="0">
                <a:solidFill>
                  <a:srgbClr val="4ACFFF"/>
                </a:solidFill>
              </a:rPr>
              <a:t> </a:t>
            </a:r>
            <a:endParaRPr lang="fi-FI" i="1">
              <a:solidFill>
                <a:srgbClr val="4AC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4"/>
          <p:cNvSpPr txBox="1">
            <a:spLocks noGrp="1"/>
          </p:cNvSpPr>
          <p:nvPr>
            <p:ph type="title"/>
          </p:nvPr>
        </p:nvSpPr>
        <p:spPr>
          <a:xfrm>
            <a:off x="644951" y="399687"/>
            <a:ext cx="11011095" cy="172110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85000"/>
              </a:lnSpc>
              <a:spcBef>
                <a:spcPts val="0"/>
              </a:spcBef>
              <a:spcAft>
                <a:spcPts val="0"/>
              </a:spcAft>
              <a:buClr>
                <a:schemeClr val="dk2"/>
              </a:buClr>
              <a:buSzPts val="2800"/>
              <a:buFont typeface="Arial"/>
              <a:buNone/>
            </a:pPr>
            <a:r>
              <a:rPr lang="fi-FI" sz="3700" b="1">
                <a:solidFill>
                  <a:schemeClr val="tx2"/>
                </a:solidFill>
              </a:rPr>
              <a:t>Kestävyystyömme pohjautuu Lounais-Suomen kirjastojen kestävän kehityksen tiekartan painopisteisiin</a:t>
            </a:r>
          </a:p>
        </p:txBody>
      </p:sp>
      <p:sp>
        <p:nvSpPr>
          <p:cNvPr id="260" name="Google Shape;260;p14"/>
          <p:cNvSpPr txBox="1"/>
          <p:nvPr/>
        </p:nvSpPr>
        <p:spPr>
          <a:xfrm>
            <a:off x="1714082" y="2186361"/>
            <a:ext cx="8317324" cy="4570020"/>
          </a:xfrm>
          <a:prstGeom prst="rect">
            <a:avLst/>
          </a:prstGeom>
          <a:noFill/>
          <a:ln>
            <a:noFill/>
          </a:ln>
        </p:spPr>
        <p:txBody>
          <a:bodyPr spcFirstLastPara="1" wrap="square" lIns="0" tIns="60933" rIns="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04792" marR="0" lvl="0" indent="-304792" algn="l" rtl="0">
              <a:lnSpc>
                <a:spcPct val="107000"/>
              </a:lnSpc>
              <a:spcBef>
                <a:spcPts val="0"/>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tukee monilukutaitoa ja ohjaa oikean tiedon äärelle. </a:t>
            </a:r>
            <a:br>
              <a:rPr lang="fi-FI" sz="1600" b="1">
                <a:solidFill>
                  <a:schemeClr val="dk2"/>
                </a:solidFill>
                <a:latin typeface="Arial"/>
                <a:ea typeface="Arial"/>
                <a:cs typeface="Arial"/>
                <a:sym typeface="Arial"/>
              </a:rPr>
            </a:br>
            <a:r>
              <a:rPr lang="fi-FI" sz="1600">
                <a:solidFill>
                  <a:schemeClr val="dk1"/>
                </a:solidFill>
                <a:latin typeface="Arial"/>
                <a:ea typeface="Arial"/>
                <a:cs typeface="Arial"/>
                <a:sym typeface="Arial"/>
              </a:rPr>
              <a:t>Kirjastot tunnistetaan helposti lähestyttävänä tahona, joka opastaa oikean tiedon äärelle sekä neuvoo ja tukee lähdekriittisyydessä ja media- ja monilukutaidossa.</a:t>
            </a:r>
            <a:endParaRPr sz="2489"/>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toimii kestävyyden ja kiertotalouden esimerkkinä.</a:t>
            </a:r>
            <a:br>
              <a:rPr lang="fi-FI" sz="1600" b="1">
                <a:solidFill>
                  <a:schemeClr val="dk2"/>
                </a:solidFill>
                <a:latin typeface="Arial"/>
                <a:ea typeface="Arial"/>
                <a:cs typeface="Arial"/>
                <a:sym typeface="Arial"/>
              </a:rPr>
            </a:br>
            <a:r>
              <a:rPr lang="fi-FI" sz="1600">
                <a:solidFill>
                  <a:schemeClr val="dk1"/>
                </a:solidFill>
                <a:latin typeface="Arial"/>
                <a:ea typeface="Arial"/>
                <a:cs typeface="Arial"/>
                <a:sym typeface="Arial"/>
              </a:rPr>
              <a:t>Kirjastotoiminta tuottaa monenlaista positiivista kädenjälkeä ja toimii kiertotalouden esimerkkinä. Kiertotalouden merkitys tulee tulevaisuudessa vahvistumaan.</a:t>
            </a:r>
            <a:endParaRPr sz="1600" b="1">
              <a:solidFill>
                <a:schemeClr val="dk2"/>
              </a:solidFill>
              <a:latin typeface="Arial"/>
              <a:ea typeface="Arial"/>
              <a:cs typeface="Arial"/>
              <a:sym typeface="Arial"/>
            </a:endParaRPr>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on merkittävä kulttuurisen kestävyyden tekijä.</a:t>
            </a:r>
            <a:br>
              <a:rPr lang="fi-FI" sz="1600" b="1">
                <a:solidFill>
                  <a:schemeClr val="dk2"/>
                </a:solidFill>
                <a:latin typeface="Arial"/>
                <a:ea typeface="Arial"/>
                <a:cs typeface="Arial"/>
                <a:sym typeface="Arial"/>
              </a:rPr>
            </a:br>
            <a:r>
              <a:rPr lang="fi-FI" sz="1600">
                <a:solidFill>
                  <a:schemeClr val="dk1"/>
                </a:solidFill>
                <a:latin typeface="Arial"/>
                <a:ea typeface="Arial"/>
                <a:cs typeface="Arial"/>
                <a:sym typeface="Arial"/>
              </a:rPr>
              <a:t>Kirjaston keskeinen tehtävä on kulttuurin, sivistyksen, kirjallisuuden ja lukutaidon vaaliminen.</a:t>
            </a:r>
            <a:endParaRPr sz="2489"/>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Kirjastossa on tilaa rauhoittua. </a:t>
            </a:r>
            <a:br>
              <a:rPr lang="fi-FI" sz="1600" b="1">
                <a:solidFill>
                  <a:schemeClr val="dk1"/>
                </a:solidFill>
                <a:latin typeface="Arial"/>
                <a:ea typeface="Arial"/>
                <a:cs typeface="Arial"/>
                <a:sym typeface="Arial"/>
              </a:rPr>
            </a:br>
            <a:r>
              <a:rPr lang="fi-FI" sz="1600">
                <a:solidFill>
                  <a:schemeClr val="dk1"/>
                </a:solidFill>
                <a:latin typeface="Arial"/>
                <a:ea typeface="Arial"/>
                <a:cs typeface="Arial"/>
                <a:sym typeface="Arial"/>
              </a:rPr>
              <a:t>Kirjasto toimii rauhoittumisen ja keskittymisen paikkana. Kirjastosta saa tukea näiden taitojen opetteluun ja aivohyvinvoinnin edistämiseen.</a:t>
            </a:r>
            <a:endParaRPr sz="1600" b="1">
              <a:solidFill>
                <a:schemeClr val="dk1"/>
              </a:solidFill>
              <a:latin typeface="Arial"/>
              <a:ea typeface="Arial"/>
              <a:cs typeface="Arial"/>
              <a:sym typeface="Arial"/>
            </a:endParaRPr>
          </a:p>
          <a:p>
            <a:pPr marL="304792" marR="0" lvl="0" indent="-304792" algn="l" rtl="0">
              <a:lnSpc>
                <a:spcPct val="107000"/>
              </a:lnSpc>
              <a:spcBef>
                <a:spcPts val="1067"/>
              </a:spcBef>
              <a:spcAft>
                <a:spcPts val="0"/>
              </a:spcAft>
              <a:buClr>
                <a:schemeClr val="dk2"/>
              </a:buClr>
              <a:buSzPts val="1200"/>
              <a:buFont typeface="Arial"/>
              <a:buAutoNum type="arabicPeriod"/>
            </a:pPr>
            <a:r>
              <a:rPr lang="fi-FI" sz="1600" b="1">
                <a:solidFill>
                  <a:schemeClr val="dk2"/>
                </a:solidFill>
                <a:latin typeface="Arial"/>
                <a:ea typeface="Arial"/>
                <a:cs typeface="Arial"/>
                <a:sym typeface="Arial"/>
              </a:rPr>
              <a:t>Kirjasto on yhdenvertaisuuden turvasatama - nyt ja tulevaisuudessa. </a:t>
            </a:r>
            <a:br>
              <a:rPr lang="fi-FI" sz="1600" b="1">
                <a:solidFill>
                  <a:schemeClr val="dk1"/>
                </a:solidFill>
                <a:latin typeface="Arial"/>
                <a:ea typeface="Arial"/>
                <a:cs typeface="Arial"/>
                <a:sym typeface="Arial"/>
              </a:rPr>
            </a:br>
            <a:r>
              <a:rPr lang="fi-FI" sz="1600">
                <a:solidFill>
                  <a:schemeClr val="dk1"/>
                </a:solidFill>
                <a:latin typeface="Arial"/>
                <a:ea typeface="Arial"/>
                <a:cs typeface="Arial"/>
                <a:sym typeface="Arial"/>
              </a:rPr>
              <a:t>Kuka vain voi tulla kirjastoon milloin vain ja löytää kirjastosta itselleen sopivaa sisältöä.</a:t>
            </a:r>
            <a:endParaRPr sz="1600">
              <a:solidFill>
                <a:schemeClr val="dk1"/>
              </a:solidFill>
              <a:latin typeface="Arial"/>
              <a:ea typeface="Arial"/>
              <a:cs typeface="Arial"/>
              <a:sym typeface="Arial"/>
            </a:endParaRPr>
          </a:p>
        </p:txBody>
      </p:sp>
      <p:pic>
        <p:nvPicPr>
          <p:cNvPr id="261" name="Google Shape;261;p14" descr="Kuva, joka sisältää kohteen piirros, luonnos, clipart, Piirrokset&#10;&#10;Kuvaus luotu automaattisesti"/>
          <p:cNvPicPr preferRelativeResize="0"/>
          <p:nvPr/>
        </p:nvPicPr>
        <p:blipFill rotWithShape="1">
          <a:blip r:embed="rId3">
            <a:alphaModFix/>
          </a:blip>
          <a:srcRect l="4658" t="5347" r="41925" b="4964"/>
          <a:stretch/>
        </p:blipFill>
        <p:spPr>
          <a:xfrm>
            <a:off x="546199" y="2139583"/>
            <a:ext cx="1002607" cy="47057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EDF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458D1D-0212-462D-805D-C5B5233C1EF7}"/>
              </a:ext>
            </a:extLst>
          </p:cNvPr>
          <p:cNvSpPr>
            <a:spLocks noGrp="1"/>
          </p:cNvSpPr>
          <p:nvPr>
            <p:ph type="title"/>
          </p:nvPr>
        </p:nvSpPr>
        <p:spPr>
          <a:xfrm>
            <a:off x="535953" y="637207"/>
            <a:ext cx="10334755" cy="1338451"/>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4800" b="1" i="0">
                <a:solidFill>
                  <a:srgbClr val="00855F"/>
                </a:solidFill>
                <a:effectLst/>
              </a:rPr>
              <a:t>Kestävän kehityksen lupauksemme</a:t>
            </a:r>
            <a:endParaRPr lang="fi-FI" sz="4800">
              <a:solidFill>
                <a:srgbClr val="00855F"/>
              </a:solidFill>
            </a:endParaRPr>
          </a:p>
        </p:txBody>
      </p:sp>
      <p:sp>
        <p:nvSpPr>
          <p:cNvPr id="5" name="Tekstiruutu 4">
            <a:extLst>
              <a:ext uri="{FF2B5EF4-FFF2-40B4-BE49-F238E27FC236}">
                <a16:creationId xmlns:a16="http://schemas.microsoft.com/office/drawing/2014/main" id="{A26EDDD3-3ABB-4CB0-9DC4-89CEB82574D2}"/>
              </a:ext>
            </a:extLst>
          </p:cNvPr>
          <p:cNvSpPr txBox="1"/>
          <p:nvPr/>
        </p:nvSpPr>
        <p:spPr>
          <a:xfrm>
            <a:off x="1961993" y="2429723"/>
            <a:ext cx="9789457" cy="1723549"/>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2650" i="0" dirty="0">
                <a:solidFill>
                  <a:srgbClr val="00855F"/>
                </a:solidFill>
                <a:effectLst/>
                <a:ea typeface="Verdana"/>
              </a:rPr>
              <a:t>Kirjasto tukee </a:t>
            </a:r>
            <a:r>
              <a:rPr lang="fi-FI" sz="2650" dirty="0">
                <a:solidFill>
                  <a:srgbClr val="00855F"/>
                </a:solidFill>
                <a:ea typeface="Verdana"/>
              </a:rPr>
              <a:t>kestävyyttä </a:t>
            </a:r>
            <a:r>
              <a:rPr lang="fi-FI" sz="2650" i="0" dirty="0">
                <a:solidFill>
                  <a:srgbClr val="00855F"/>
                </a:solidFill>
                <a:effectLst/>
                <a:ea typeface="Verdana"/>
              </a:rPr>
              <a:t>ja </a:t>
            </a:r>
            <a:r>
              <a:rPr lang="fi-FI" sz="2650" dirty="0">
                <a:solidFill>
                  <a:srgbClr val="00855F"/>
                </a:solidFill>
                <a:ea typeface="Verdana"/>
              </a:rPr>
              <a:t>kiertotaloutta</a:t>
            </a:r>
          </a:p>
          <a:p>
            <a:endParaRPr lang="fi-FI" sz="2650" dirty="0">
              <a:solidFill>
                <a:srgbClr val="00855F"/>
              </a:solidFill>
              <a:ea typeface="Verdana"/>
            </a:endParaRPr>
          </a:p>
          <a:p>
            <a:endParaRPr lang="fi-FI" sz="2650">
              <a:solidFill>
                <a:srgbClr val="00855F"/>
              </a:solidFill>
              <a:ea typeface="Verdana"/>
            </a:endParaRPr>
          </a:p>
          <a:p>
            <a:endParaRPr lang="fi-FI" sz="2650">
              <a:solidFill>
                <a:srgbClr val="00855F"/>
              </a:solidFill>
            </a:endParaRPr>
          </a:p>
        </p:txBody>
      </p:sp>
      <p:sp>
        <p:nvSpPr>
          <p:cNvPr id="10" name="Tekstiruutu 9">
            <a:extLst>
              <a:ext uri="{FF2B5EF4-FFF2-40B4-BE49-F238E27FC236}">
                <a16:creationId xmlns:a16="http://schemas.microsoft.com/office/drawing/2014/main" id="{E758F37F-45FD-4EB5-86BB-F49C57407DF3}"/>
              </a:ext>
            </a:extLst>
          </p:cNvPr>
          <p:cNvSpPr txBox="1"/>
          <p:nvPr/>
        </p:nvSpPr>
        <p:spPr>
          <a:xfrm>
            <a:off x="1961992" y="3836004"/>
            <a:ext cx="9625531" cy="907941"/>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2650" b="0" i="0" dirty="0">
                <a:solidFill>
                  <a:srgbClr val="00855F"/>
                </a:solidFill>
                <a:effectLst/>
              </a:rPr>
              <a:t>Kirjasto </a:t>
            </a:r>
            <a:r>
              <a:rPr lang="fi-FI" sz="2650" dirty="0">
                <a:solidFill>
                  <a:srgbClr val="00855F"/>
                </a:solidFill>
              </a:rPr>
              <a:t>puolustaa tasa-arvoista sivistystä</a:t>
            </a:r>
          </a:p>
          <a:p>
            <a:endParaRPr lang="fi-FI" sz="2650" b="0" i="0" dirty="0">
              <a:solidFill>
                <a:srgbClr val="00855F"/>
              </a:solidFill>
              <a:effectLst/>
            </a:endParaRPr>
          </a:p>
        </p:txBody>
      </p:sp>
      <p:sp>
        <p:nvSpPr>
          <p:cNvPr id="12" name="Tekstiruutu 11">
            <a:extLst>
              <a:ext uri="{FF2B5EF4-FFF2-40B4-BE49-F238E27FC236}">
                <a16:creationId xmlns:a16="http://schemas.microsoft.com/office/drawing/2014/main" id="{B4EFBD85-83EF-49A0-81E0-0C51D6CFE2AB}"/>
              </a:ext>
            </a:extLst>
          </p:cNvPr>
          <p:cNvSpPr txBox="1"/>
          <p:nvPr/>
        </p:nvSpPr>
        <p:spPr>
          <a:xfrm>
            <a:off x="1961992" y="5212917"/>
            <a:ext cx="9482096" cy="907941"/>
          </a:xfrm>
          <a:prstGeom prst="rect">
            <a:avLst/>
          </a:prstGeom>
          <a:noFill/>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fi-FI" sz="2650" dirty="0">
                <a:solidFill>
                  <a:srgbClr val="00855F"/>
                </a:solidFill>
              </a:rPr>
              <a:t>Kirjastossa saa rauhoittua.</a:t>
            </a:r>
          </a:p>
          <a:p>
            <a:pPr marL="0" marR="0" lvl="0" indent="0" algn="l">
              <a:lnSpc>
                <a:spcPct val="100000"/>
              </a:lnSpc>
              <a:spcBef>
                <a:spcPts val="0"/>
              </a:spcBef>
              <a:spcAft>
                <a:spcPts val="0"/>
              </a:spcAft>
              <a:buFont typeface="Arial"/>
              <a:buNone/>
            </a:pPr>
            <a:endParaRPr lang="fi-FI" sz="2650" i="0" u="none" strike="noStrike" cap="none" dirty="0">
              <a:solidFill>
                <a:srgbClr val="00855F"/>
              </a:solidFill>
            </a:endParaRPr>
          </a:p>
        </p:txBody>
      </p:sp>
      <p:pic>
        <p:nvPicPr>
          <p:cNvPr id="16" name="Kuva 15">
            <a:extLst>
              <a:ext uri="{FF2B5EF4-FFF2-40B4-BE49-F238E27FC236}">
                <a16:creationId xmlns:a16="http://schemas.microsoft.com/office/drawing/2014/main" id="{348437F1-2BF0-4B21-91F8-98FC72FD187C}"/>
              </a:ext>
            </a:extLst>
          </p:cNvPr>
          <p:cNvPicPr>
            <a:picLocks noChangeAspect="1"/>
          </p:cNvPicPr>
          <p:nvPr/>
        </p:nvPicPr>
        <p:blipFill>
          <a:blip r:embed="rId2"/>
          <a:stretch>
            <a:fillRect/>
          </a:stretch>
        </p:blipFill>
        <p:spPr>
          <a:xfrm>
            <a:off x="613194" y="2005221"/>
            <a:ext cx="851540" cy="851540"/>
          </a:xfrm>
          <a:prstGeom prst="rect">
            <a:avLst/>
          </a:prstGeom>
        </p:spPr>
      </p:pic>
      <p:pic>
        <p:nvPicPr>
          <p:cNvPr id="18" name="Kuva 17">
            <a:extLst>
              <a:ext uri="{FF2B5EF4-FFF2-40B4-BE49-F238E27FC236}">
                <a16:creationId xmlns:a16="http://schemas.microsoft.com/office/drawing/2014/main" id="{1C572529-42BC-4031-AD71-3909102547E3}"/>
              </a:ext>
            </a:extLst>
          </p:cNvPr>
          <p:cNvPicPr>
            <a:picLocks noChangeAspect="1"/>
          </p:cNvPicPr>
          <p:nvPr/>
        </p:nvPicPr>
        <p:blipFill>
          <a:blip r:embed="rId3"/>
          <a:stretch>
            <a:fillRect/>
          </a:stretch>
        </p:blipFill>
        <p:spPr>
          <a:xfrm>
            <a:off x="611856" y="2928675"/>
            <a:ext cx="889792" cy="889792"/>
          </a:xfrm>
          <a:prstGeom prst="rect">
            <a:avLst/>
          </a:prstGeom>
        </p:spPr>
      </p:pic>
      <p:pic>
        <p:nvPicPr>
          <p:cNvPr id="19" name="Kuva 18">
            <a:extLst>
              <a:ext uri="{FF2B5EF4-FFF2-40B4-BE49-F238E27FC236}">
                <a16:creationId xmlns:a16="http://schemas.microsoft.com/office/drawing/2014/main" id="{063F7D6B-0A89-4A14-A8AD-597658E953EE}"/>
              </a:ext>
            </a:extLst>
          </p:cNvPr>
          <p:cNvPicPr>
            <a:picLocks noChangeAspect="1"/>
          </p:cNvPicPr>
          <p:nvPr/>
        </p:nvPicPr>
        <p:blipFill>
          <a:blip r:embed="rId4"/>
          <a:stretch>
            <a:fillRect/>
          </a:stretch>
        </p:blipFill>
        <p:spPr>
          <a:xfrm>
            <a:off x="630982" y="3862482"/>
            <a:ext cx="851540" cy="851540"/>
          </a:xfrm>
          <a:prstGeom prst="rect">
            <a:avLst/>
          </a:prstGeom>
        </p:spPr>
      </p:pic>
      <p:pic>
        <p:nvPicPr>
          <p:cNvPr id="20" name="Kuva 19">
            <a:extLst>
              <a:ext uri="{FF2B5EF4-FFF2-40B4-BE49-F238E27FC236}">
                <a16:creationId xmlns:a16="http://schemas.microsoft.com/office/drawing/2014/main" id="{8463439A-D250-4337-8A62-08C4F7F9338A}"/>
              </a:ext>
            </a:extLst>
          </p:cNvPr>
          <p:cNvPicPr>
            <a:picLocks noChangeAspect="1"/>
          </p:cNvPicPr>
          <p:nvPr/>
        </p:nvPicPr>
        <p:blipFill>
          <a:blip r:embed="rId5"/>
          <a:stretch>
            <a:fillRect/>
          </a:stretch>
        </p:blipFill>
        <p:spPr>
          <a:xfrm>
            <a:off x="630982" y="4771485"/>
            <a:ext cx="851540" cy="851540"/>
          </a:xfrm>
          <a:prstGeom prst="rect">
            <a:avLst/>
          </a:prstGeom>
        </p:spPr>
      </p:pic>
      <p:pic>
        <p:nvPicPr>
          <p:cNvPr id="21" name="Kuva 20">
            <a:extLst>
              <a:ext uri="{FF2B5EF4-FFF2-40B4-BE49-F238E27FC236}">
                <a16:creationId xmlns:a16="http://schemas.microsoft.com/office/drawing/2014/main" id="{F82056E2-7520-41FB-A03A-FC15EDD13A99}"/>
              </a:ext>
            </a:extLst>
          </p:cNvPr>
          <p:cNvPicPr>
            <a:picLocks noChangeAspect="1"/>
          </p:cNvPicPr>
          <p:nvPr/>
        </p:nvPicPr>
        <p:blipFill>
          <a:blip r:embed="rId6"/>
          <a:stretch>
            <a:fillRect/>
          </a:stretch>
        </p:blipFill>
        <p:spPr>
          <a:xfrm>
            <a:off x="630981" y="5680487"/>
            <a:ext cx="851540" cy="851540"/>
          </a:xfrm>
          <a:prstGeom prst="rect">
            <a:avLst/>
          </a:prstGeom>
        </p:spPr>
      </p:pic>
    </p:spTree>
    <p:extLst>
      <p:ext uri="{BB962C8B-B14F-4D97-AF65-F5344CB8AC3E}">
        <p14:creationId xmlns:p14="http://schemas.microsoft.com/office/powerpoint/2010/main" val="206051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base" latinLnBrk="0" hangingPunct="1">
              <a:lnSpc>
                <a:spcPct val="100000"/>
              </a:lnSpc>
              <a:spcBef>
                <a:spcPts val="0"/>
              </a:spcBef>
              <a:spcAft>
                <a:spcPts val="0"/>
              </a:spcAft>
              <a:buClrTx/>
              <a:buSzTx/>
              <a:buFontTx/>
              <a:buNone/>
              <a:tabLst/>
              <a:defRPr/>
            </a:pPr>
            <a:r>
              <a:rPr lang="fi-FI" b="1" dirty="0">
                <a:solidFill>
                  <a:prstClr val="black"/>
                </a:solidFill>
                <a:latin typeface="Verdana"/>
                <a:ea typeface="Verdana"/>
              </a:rPr>
              <a:t>Kirjasto</a:t>
            </a:r>
            <a:r>
              <a:rPr kumimoji="0" lang="fi-FI" sz="1800" b="1" i="0" u="none" strike="noStrike" kern="1200" cap="none" spc="0" normalizeH="0" baseline="0" noProof="0" dirty="0">
                <a:ln>
                  <a:noFill/>
                </a:ln>
                <a:solidFill>
                  <a:prstClr val="black"/>
                </a:solidFill>
                <a:effectLst/>
                <a:uLnTx/>
                <a:uFillTx/>
                <a:latin typeface="Verdana"/>
                <a:ea typeface="Verdana"/>
              </a:rPr>
              <a:t> tukee kestävyyttä ja kiertotaloutta</a:t>
            </a:r>
            <a:endParaRPr lang="fi-FI"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1"/>
            <a:ext cx="3015359" cy="1137077"/>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dirty="0">
              <a:ln>
                <a:noFill/>
              </a:ln>
              <a:solidFill>
                <a:srgbClr val="34B98B"/>
              </a:solidFill>
              <a:effectLst/>
              <a:uLnTx/>
              <a:uFillTx/>
              <a:latin typeface="Verdana"/>
              <a:ea typeface="Verdana"/>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585149" y="245568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85826" y="3410934"/>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45899" y="4610992"/>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96306" y="5146644"/>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43928" y="4871805"/>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43928" y="5301742"/>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66454" y="4786875"/>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0519" y="401988"/>
            <a:ext cx="2330424"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09A51C9-1E26-9427-9514-7787B90C5B16}"/>
              </a:ext>
            </a:extLst>
          </p:cNvPr>
          <p:cNvSpPr txBox="1"/>
          <p:nvPr/>
        </p:nvSpPr>
        <p:spPr>
          <a:xfrm>
            <a:off x="9652391" y="361105"/>
            <a:ext cx="2458060"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Kemiönsaaren kirjasto:  </a:t>
            </a:r>
            <a:r>
              <a:rPr kumimoji="0" lang="fi-FI" sz="1050" b="0" i="0" u="none" strike="noStrike" kern="1200" cap="none" spc="0" normalizeH="0" baseline="0" noProof="0">
                <a:ln>
                  <a:noFill/>
                </a:ln>
                <a:solidFill>
                  <a:prstClr val="black"/>
                </a:solidFill>
                <a:effectLst/>
                <a:uLnTx/>
                <a:uFillTx/>
                <a:latin typeface="Aptos" panose="020B0004020202020204" pitchFamily="34" charset="0"/>
                <a:ea typeface="Verdana" panose="020B0604030504040204" pitchFamily="34" charset="0"/>
                <a:cs typeface="+mn-cs"/>
              </a:rPr>
              <a:t>Kaikki työntekijät sitoutuvat lupauksiin päivittäisissä työtehtävissä. Vastuuhenkilöinä erityisesti: viestinnästä ja tapahtumista vastaavat sekä kirjastotoimenjohtaja.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3" name="TextBox 12">
            <a:extLst>
              <a:ext uri="{FF2B5EF4-FFF2-40B4-BE49-F238E27FC236}">
                <a16:creationId xmlns:a16="http://schemas.microsoft.com/office/drawing/2014/main" id="{D212F96F-0341-EFE1-4051-C98D02CFD37C}"/>
              </a:ext>
            </a:extLst>
          </p:cNvPr>
          <p:cNvSpPr txBox="1"/>
          <p:nvPr/>
        </p:nvSpPr>
        <p:spPr>
          <a:xfrm>
            <a:off x="85826" y="2161708"/>
            <a:ext cx="6081732" cy="1477328"/>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Viestintä</a:t>
            </a: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Tuodaan esille entistä enemmän kirjaston jo olemassa olevaa roolia kestävän kehityksen ja kiertotalouden toimijana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Jaetaan tietoa ja esimerkkejä kiertotaloudesta ja kestävästä kehityksestä ja sen merkityksestä (mm. kirjojen lisäksi lainattavat esineet)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Hyödynnetään Kestävä kehitys Lounais-Suomen kirjastoissa -hankkeen viestintämateriaaleja (kirjaston käytön säästölaskuri, Kiertotalous...)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4" name="TextBox 13">
            <a:extLst>
              <a:ext uri="{FF2B5EF4-FFF2-40B4-BE49-F238E27FC236}">
                <a16:creationId xmlns:a16="http://schemas.microsoft.com/office/drawing/2014/main" id="{514DD889-E066-F67A-08BA-AD7C206D0A96}"/>
              </a:ext>
            </a:extLst>
          </p:cNvPr>
          <p:cNvSpPr txBox="1"/>
          <p:nvPr/>
        </p:nvSpPr>
        <p:spPr>
          <a:xfrm>
            <a:off x="6054162" y="2165019"/>
            <a:ext cx="1772203"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Someviestinnän seuranta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Julkaistut tiedotteet / lehtijutut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Suora asiakaspalaute</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43754" y="3413670"/>
            <a:ext cx="5837199" cy="1169551"/>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Tapahtumat</a:t>
            </a: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Hyödynnetään Kestävä kehitys Lounais-Suomen kirjastoissa -hankkeen aktiviteettimalleja kuten Kasvien vaihto, Korjaus-työpaja jne...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Kokeillaan uusia kierrätystapahtumia ja yhteistyötä: Esim. Vaatteiden vaihtotapahtuma (Martat), Lelut vaihtoon (MLL/vanhempainyhdistykset)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Tehdään onnistuneista tapahtumista toistuvia ja kehitetään niitä tarpeen mukaan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7" name="TextBox 16">
            <a:extLst>
              <a:ext uri="{FF2B5EF4-FFF2-40B4-BE49-F238E27FC236}">
                <a16:creationId xmlns:a16="http://schemas.microsoft.com/office/drawing/2014/main" id="{3219DAD5-0A2B-F16C-B35E-9F1D6ED333E6}"/>
              </a:ext>
            </a:extLst>
          </p:cNvPr>
          <p:cNvSpPr txBox="1"/>
          <p:nvPr/>
        </p:nvSpPr>
        <p:spPr>
          <a:xfrm>
            <a:off x="136103" y="4651050"/>
            <a:ext cx="5837199"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Käytäntöjen kehittäminen</a:t>
            </a:r>
            <a:endPar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Huomioidaan kestävät periaatteet aineistohankinnoissa ja -poistoissa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Muissa hankinnoissa uuden ostamisen sijasta kartoitetaan kierrätysmahdollisuus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Työpajoissa hyödynnetään kierrätysmateriaaleja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Päivitetään lainattavien esineiden kokoelmaa tarpeiden mukaan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Muistetaan myös itse toteuttaa lupausta arjen valinnoissa</a:t>
            </a:r>
          </a:p>
        </p:txBody>
      </p:sp>
      <p:sp>
        <p:nvSpPr>
          <p:cNvPr id="6" name="TextBox 5">
            <a:extLst>
              <a:ext uri="{FF2B5EF4-FFF2-40B4-BE49-F238E27FC236}">
                <a16:creationId xmlns:a16="http://schemas.microsoft.com/office/drawing/2014/main" id="{D95AC5A9-45BB-C62A-5C0F-7E4D411ED3FF}"/>
              </a:ext>
            </a:extLst>
          </p:cNvPr>
          <p:cNvSpPr txBox="1"/>
          <p:nvPr/>
        </p:nvSpPr>
        <p:spPr>
          <a:xfrm>
            <a:off x="9542644" y="2181168"/>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598696" y="3715268"/>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218861"/>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962637"/>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75656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90039"/>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71396"/>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571120" y="3439308"/>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55321"/>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604112" y="499200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22664" y="5518906"/>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22664" y="5262682"/>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5046513"/>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296312"/>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577669"/>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571120" y="4728355"/>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777922"/>
            <a:ext cx="164606"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020" y="3837109"/>
            <a:ext cx="341586" cy="341586"/>
          </a:xfrm>
          <a:prstGeom prst="rect">
            <a:avLst/>
          </a:prstGeom>
        </p:spPr>
      </p:pic>
      <p:pic>
        <p:nvPicPr>
          <p:cNvPr id="31" name="Graphic 48" descr="Checkmark with solid fill">
            <a:extLst>
              <a:ext uri="{FF2B5EF4-FFF2-40B4-BE49-F238E27FC236}">
                <a16:creationId xmlns:a16="http://schemas.microsoft.com/office/drawing/2014/main" id="{71EFAE37-1E72-193E-97E0-DBB1C63C68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3755" y="2733821"/>
            <a:ext cx="341586" cy="341586"/>
          </a:xfrm>
          <a:prstGeom prst="rect">
            <a:avLst/>
          </a:prstGeom>
        </p:spPr>
      </p:pic>
      <p:pic>
        <p:nvPicPr>
          <p:cNvPr id="68" name="Graphic 48" descr="Checkmark with solid fill">
            <a:extLst>
              <a:ext uri="{FF2B5EF4-FFF2-40B4-BE49-F238E27FC236}">
                <a16:creationId xmlns:a16="http://schemas.microsoft.com/office/drawing/2014/main" id="{1F32962E-DCFA-A46F-4D1E-1621E9AA9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6627" y="5171835"/>
            <a:ext cx="341586" cy="341586"/>
          </a:xfrm>
          <a:prstGeom prst="rect">
            <a:avLst/>
          </a:prstGeom>
        </p:spPr>
      </p:pic>
      <p:pic>
        <p:nvPicPr>
          <p:cNvPr id="69" name="Graphic 48" descr="Checkmark with solid fill">
            <a:extLst>
              <a:ext uri="{FF2B5EF4-FFF2-40B4-BE49-F238E27FC236}">
                <a16:creationId xmlns:a16="http://schemas.microsoft.com/office/drawing/2014/main" id="{A07946D1-B813-FB7A-385B-ECCA2ABE0B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020" y="3378037"/>
            <a:ext cx="341586" cy="341586"/>
          </a:xfrm>
          <a:prstGeom prst="rect">
            <a:avLst/>
          </a:prstGeom>
        </p:spPr>
      </p:pic>
      <p:pic>
        <p:nvPicPr>
          <p:cNvPr id="70" name="Graphic 48" descr="Checkmark with solid fill">
            <a:extLst>
              <a:ext uri="{FF2B5EF4-FFF2-40B4-BE49-F238E27FC236}">
                <a16:creationId xmlns:a16="http://schemas.microsoft.com/office/drawing/2014/main" id="{CA8549D4-F10A-5D9C-2A1A-BC755F1D67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21509" y="2422522"/>
            <a:ext cx="341586" cy="341586"/>
          </a:xfrm>
          <a:prstGeom prst="rect">
            <a:avLst/>
          </a:prstGeom>
        </p:spPr>
      </p:pic>
      <p:pic>
        <p:nvPicPr>
          <p:cNvPr id="71" name="Graphic 48" descr="Checkmark with solid fill">
            <a:extLst>
              <a:ext uri="{FF2B5EF4-FFF2-40B4-BE49-F238E27FC236}">
                <a16:creationId xmlns:a16="http://schemas.microsoft.com/office/drawing/2014/main" id="{75CAFDD8-53A2-0FCB-9C80-9CF265A300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46356" y="3314683"/>
            <a:ext cx="341586" cy="341586"/>
          </a:xfrm>
          <a:prstGeom prst="rect">
            <a:avLst/>
          </a:prstGeom>
        </p:spPr>
      </p:pic>
      <p:sp>
        <p:nvSpPr>
          <p:cNvPr id="72" name="TextBox 13">
            <a:extLst>
              <a:ext uri="{FF2B5EF4-FFF2-40B4-BE49-F238E27FC236}">
                <a16:creationId xmlns:a16="http://schemas.microsoft.com/office/drawing/2014/main" id="{B33A19B9-951F-B8A3-85F8-CBBABFD66059}"/>
              </a:ext>
            </a:extLst>
          </p:cNvPr>
          <p:cNvSpPr txBox="1"/>
          <p:nvPr/>
        </p:nvSpPr>
        <p:spPr>
          <a:xfrm>
            <a:off x="6082787" y="3411032"/>
            <a:ext cx="1890470" cy="86177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Osallistujien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Suora palaute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Lyhyt kysely tapahtuman jälkeen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73" name="TextBox 13">
            <a:extLst>
              <a:ext uri="{FF2B5EF4-FFF2-40B4-BE49-F238E27FC236}">
                <a16:creationId xmlns:a16="http://schemas.microsoft.com/office/drawing/2014/main" id="{11E1B7C7-2734-4054-5D40-66291117AABE}"/>
              </a:ext>
            </a:extLst>
          </p:cNvPr>
          <p:cNvSpPr txBox="1"/>
          <p:nvPr/>
        </p:nvSpPr>
        <p:spPr>
          <a:xfrm>
            <a:off x="6041173" y="4642231"/>
            <a:ext cx="1862226"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Hankintaehdotukset asiakkailta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Hankintojen seuranta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Lainojen seuranta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16" name="Graphic 48" descr="Checkmark with solid fill">
            <a:extLst>
              <a:ext uri="{FF2B5EF4-FFF2-40B4-BE49-F238E27FC236}">
                <a16:creationId xmlns:a16="http://schemas.microsoft.com/office/drawing/2014/main" id="{6320DE9C-228E-0288-26B8-C7AB392080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7792" y="2161102"/>
            <a:ext cx="341586" cy="341586"/>
          </a:xfrm>
          <a:prstGeom prst="rect">
            <a:avLst/>
          </a:prstGeom>
        </p:spPr>
      </p:pic>
      <p:pic>
        <p:nvPicPr>
          <p:cNvPr id="18" name="Graphic 48" descr="Checkmark with solid fill">
            <a:extLst>
              <a:ext uri="{FF2B5EF4-FFF2-40B4-BE49-F238E27FC236}">
                <a16:creationId xmlns:a16="http://schemas.microsoft.com/office/drawing/2014/main" id="{41FD1068-AB7C-6CD2-8FD6-186EE4C549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1469" y="3614418"/>
            <a:ext cx="341586" cy="341586"/>
          </a:xfrm>
          <a:prstGeom prst="rect">
            <a:avLst/>
          </a:prstGeom>
        </p:spPr>
      </p:pic>
      <p:pic>
        <p:nvPicPr>
          <p:cNvPr id="57" name="Graphic 48" descr="Checkmark with solid fill">
            <a:extLst>
              <a:ext uri="{FF2B5EF4-FFF2-40B4-BE49-F238E27FC236}">
                <a16:creationId xmlns:a16="http://schemas.microsoft.com/office/drawing/2014/main" id="{DE2D3B0D-A003-4D01-C1D9-7D20025E00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2526" y="4632797"/>
            <a:ext cx="341586" cy="341586"/>
          </a:xfrm>
          <a:prstGeom prst="rect">
            <a:avLst/>
          </a:prstGeom>
        </p:spPr>
      </p:pic>
      <p:pic>
        <p:nvPicPr>
          <p:cNvPr id="67" name="Graphic 48" descr="Checkmark with solid fill">
            <a:extLst>
              <a:ext uri="{FF2B5EF4-FFF2-40B4-BE49-F238E27FC236}">
                <a16:creationId xmlns:a16="http://schemas.microsoft.com/office/drawing/2014/main" id="{DE2E0E19-AB8C-1E57-0EE4-02B2C7D0B0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5763" y="4728355"/>
            <a:ext cx="341586" cy="341586"/>
          </a:xfrm>
          <a:prstGeom prst="rect">
            <a:avLst/>
          </a:prstGeom>
        </p:spPr>
      </p:pic>
      <p:pic>
        <p:nvPicPr>
          <p:cNvPr id="74" name="Graphic 48" descr="Checkmark with solid fill">
            <a:extLst>
              <a:ext uri="{FF2B5EF4-FFF2-40B4-BE49-F238E27FC236}">
                <a16:creationId xmlns:a16="http://schemas.microsoft.com/office/drawing/2014/main" id="{CE6C7CAC-692E-054C-F301-0A7C79526F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61890" y="4912634"/>
            <a:ext cx="341586" cy="341586"/>
          </a:xfrm>
          <a:prstGeom prst="rect">
            <a:avLst/>
          </a:prstGeom>
        </p:spPr>
      </p:pic>
      <p:sp>
        <p:nvSpPr>
          <p:cNvPr id="76" name="TextBox 75">
            <a:extLst>
              <a:ext uri="{FF2B5EF4-FFF2-40B4-BE49-F238E27FC236}">
                <a16:creationId xmlns:a16="http://schemas.microsoft.com/office/drawing/2014/main" id="{0FBF3445-BBCB-FD9E-A0FF-7CB41AF6665A}"/>
              </a:ext>
            </a:extLst>
          </p:cNvPr>
          <p:cNvSpPr txBox="1"/>
          <p:nvPr/>
        </p:nvSpPr>
        <p:spPr>
          <a:xfrm>
            <a:off x="6527285" y="494029"/>
            <a:ext cx="22643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Kemiö, Taalintehdas, Västanfjärd &amp; Hiittinen</a:t>
            </a:r>
          </a:p>
        </p:txBody>
      </p:sp>
      <p:pic>
        <p:nvPicPr>
          <p:cNvPr id="11" name="Picture 2">
            <a:extLst>
              <a:ext uri="{FF2B5EF4-FFF2-40B4-BE49-F238E27FC236}">
                <a16:creationId xmlns:a16="http://schemas.microsoft.com/office/drawing/2014/main" id="{70F3CC7F-B1BB-BC97-2E1F-585B6A64F4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a:extLst>
              <a:ext uri="{FF2B5EF4-FFF2-40B4-BE49-F238E27FC236}">
                <a16:creationId xmlns:a16="http://schemas.microsoft.com/office/drawing/2014/main" id="{A716E4C7-66D9-B80C-4088-33620114F9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7A19EBB9-CCFB-B41B-A6A3-56746FCC2E27}"/>
              </a:ext>
            </a:extLst>
          </p:cNvPr>
          <p:cNvPicPr>
            <a:picLocks noChangeAspect="1"/>
          </p:cNvPicPr>
          <p:nvPr/>
        </p:nvPicPr>
        <p:blipFill>
          <a:blip r:embed="rId9"/>
          <a:stretch>
            <a:fillRect/>
          </a:stretch>
        </p:blipFill>
        <p:spPr>
          <a:xfrm>
            <a:off x="10186754" y="6211144"/>
            <a:ext cx="1844189" cy="643795"/>
          </a:xfrm>
          <a:prstGeom prst="rect">
            <a:avLst/>
          </a:prstGeom>
        </p:spPr>
      </p:pic>
      <p:sp>
        <p:nvSpPr>
          <p:cNvPr id="25" name="Tekstiruutu 24">
            <a:extLst>
              <a:ext uri="{FF2B5EF4-FFF2-40B4-BE49-F238E27FC236}">
                <a16:creationId xmlns:a16="http://schemas.microsoft.com/office/drawing/2014/main" id="{34AA72EC-F59A-D662-A6D7-615CD93BC049}"/>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66"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212293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latin typeface="Aptos" panose="020B0004020202020204" pitchFamily="34" charset="0"/>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7FC200"/>
                </a:solidFill>
                <a:effectLst/>
                <a:uLnTx/>
                <a:uFillTx/>
                <a:latin typeface="Verdana"/>
                <a:ea typeface="Verdana"/>
              </a:rPr>
              <a:t>KESTÄVYYSLUPAUS </a:t>
            </a:r>
            <a:endParaRPr lang="fi-FI" sz="1400" b="0" i="0" u="none" strike="noStrike" kern="1200" cap="none" spc="0" normalizeH="0" baseline="0" noProof="0" dirty="0">
              <a:ln>
                <a:noFill/>
              </a:ln>
              <a:solidFill>
                <a:srgbClr val="7FC200"/>
              </a:solidFill>
              <a:effectLst/>
              <a:uLnTx/>
              <a:uFillTx/>
              <a:latin typeface="Verdana"/>
              <a:ea typeface="Verdana"/>
            </a:endParaRP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base" latinLnBrk="0" hangingPunct="1">
              <a:lnSpc>
                <a:spcPct val="100000"/>
              </a:lnSpc>
              <a:spcBef>
                <a:spcPts val="0"/>
              </a:spcBef>
              <a:spcAft>
                <a:spcPts val="0"/>
              </a:spcAft>
              <a:buClrTx/>
              <a:buSzTx/>
              <a:buFontTx/>
              <a:buNone/>
              <a:tabLst/>
              <a:defRPr/>
            </a:pPr>
            <a:r>
              <a:rPr lang="fi-FI" b="1" dirty="0">
                <a:solidFill>
                  <a:prstClr val="black"/>
                </a:solidFill>
                <a:latin typeface="Verdana"/>
                <a:ea typeface="Verdana"/>
              </a:rPr>
              <a:t>Kirjasto</a:t>
            </a:r>
            <a:r>
              <a:rPr kumimoji="0" lang="fi-FI" sz="1800" b="1" i="0" u="none" strike="noStrike" kern="1200" cap="none" spc="0" normalizeH="0" baseline="0" noProof="0" dirty="0">
                <a:ln>
                  <a:noFill/>
                </a:ln>
                <a:solidFill>
                  <a:prstClr val="black"/>
                </a:solidFill>
                <a:effectLst/>
                <a:uLnTx/>
                <a:uFillTx/>
                <a:latin typeface="Verdana"/>
                <a:ea typeface="Verdana"/>
              </a:rPr>
              <a:t> puolustaa tasa-arvoista sivistystä</a:t>
            </a:r>
            <a:endParaRPr lang="fi-FI" sz="1400" b="1" i="0" u="none" strike="noStrike" kern="1200" cap="none" spc="0" normalizeH="0" baseline="0" noProof="0" dirty="0">
              <a:ln>
                <a:noFill/>
              </a:ln>
              <a:solidFill>
                <a:prstClr val="black"/>
              </a:solidFill>
              <a:effectLst/>
              <a:uLnTx/>
              <a:uFillTx/>
              <a:latin typeface="Verdana"/>
              <a:ea typeface="Verdana"/>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15359"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Aptos"/>
              </a:rPr>
              <a:t> </a:t>
            </a:r>
            <a:endParaRPr lang="fi-FI" sz="1400" b="0" i="0" u="none" strike="noStrike" kern="1200" cap="none" spc="0" normalizeH="0" baseline="0" noProof="0" dirty="0">
              <a:ln>
                <a:noFill/>
              </a:ln>
              <a:solidFill>
                <a:srgbClr val="34B98B"/>
              </a:solidFill>
              <a:effectLst/>
              <a:uLnTx/>
              <a:uFillTx/>
              <a:latin typeface="Aptos"/>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585149" y="245568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    LYHYT </a:t>
            </a:r>
            <a:r>
              <a:rPr kumimoji="0" lang="fi-FI" sz="800" b="0" i="1" u="none" strike="noStrike" kern="1200" cap="none" spc="0" normalizeH="0" baseline="0" noProof="0">
                <a:ln>
                  <a:noFill/>
                </a:ln>
                <a:solidFill>
                  <a:srgbClr val="83C9F0"/>
                </a:solidFill>
                <a:effectLst/>
                <a:uLnTx/>
                <a:uFillTx/>
                <a:latin typeface="Verdana"/>
                <a:ea typeface="Verdana"/>
              </a:rPr>
              <a:t>HETI, VUODEN SISÄLLÄ</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PITKÄ </a:t>
            </a:r>
            <a:r>
              <a:rPr kumimoji="0" lang="fi-FI" sz="800" b="0" i="1" u="none" strike="noStrike" kern="1200" cap="none" spc="0" normalizeH="0" baseline="0" noProof="0">
                <a:ln>
                  <a:noFill/>
                </a:ln>
                <a:solidFill>
                  <a:srgbClr val="83C9F0"/>
                </a:solidFill>
                <a:effectLst/>
                <a:uLnTx/>
                <a:uFillTx/>
                <a:latin typeface="Verdana"/>
                <a:ea typeface="Verdana"/>
              </a:rPr>
              <a:t>4-10 VUOTTA</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KESKIPITKÄ </a:t>
            </a:r>
            <a:r>
              <a:rPr kumimoji="0" lang="fi-FI" sz="800" b="0" i="1" u="none" strike="noStrike" kern="1200" cap="none" spc="0" normalizeH="0" baseline="0" noProof="0">
                <a:ln>
                  <a:noFill/>
                </a:ln>
                <a:solidFill>
                  <a:srgbClr val="83C9F0"/>
                </a:solidFill>
                <a:effectLst/>
                <a:uLnTx/>
                <a:uFillTx/>
                <a:latin typeface="Verdana"/>
                <a:ea typeface="Verdana"/>
              </a:rPr>
              <a:t>1-3 VUOTTA</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TOIMENPIDE</a:t>
            </a:r>
            <a:endParaRPr kumimoji="0" lang="fi-FI" sz="800" b="0" i="0" u="none" strike="noStrike" kern="1200" cap="none" spc="0" normalizeH="0" baseline="0" noProof="0">
              <a:ln>
                <a:noFill/>
              </a:ln>
              <a:solidFill>
                <a:srgbClr val="83C9F0"/>
              </a:solidFill>
              <a:effectLst/>
              <a:uLnTx/>
              <a:uFillTx/>
              <a:latin typeface="Verdana"/>
              <a:ea typeface="Verdana"/>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A38335-EA11-D1D5-52BB-09A8D7D1ADDC}"/>
              </a:ext>
            </a:extLst>
          </p:cNvPr>
          <p:cNvCxnSpPr>
            <a:cxnSpLocks/>
          </p:cNvCxnSpPr>
          <p:nvPr/>
        </p:nvCxnSpPr>
        <p:spPr>
          <a:xfrm>
            <a:off x="135056" y="4566469"/>
            <a:ext cx="11604141"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VAIKUTUS</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AJOITUS</a:t>
            </a:r>
            <a:endParaRPr kumimoji="0" lang="fi-FI" sz="800" b="0" i="0" u="none" strike="noStrike" kern="1200" cap="none" spc="0" normalizeH="0" baseline="0" noProof="0">
              <a:ln>
                <a:noFill/>
              </a:ln>
              <a:solidFill>
                <a:srgbClr val="83C9F0"/>
              </a:solidFill>
              <a:effectLst/>
              <a:uLnTx/>
              <a:uFillTx/>
              <a:latin typeface="Verdana"/>
              <a:ea typeface="Verdana"/>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1" name="Picture 60">
            <a:extLst>
              <a:ext uri="{FF2B5EF4-FFF2-40B4-BE49-F238E27FC236}">
                <a16:creationId xmlns:a16="http://schemas.microsoft.com/office/drawing/2014/main" id="{BEC02AA5-8D4B-6EA1-57D2-84AD7FD42B47}"/>
              </a:ext>
            </a:extLst>
          </p:cNvPr>
          <p:cNvPicPr>
            <a:picLocks noChangeAspect="1"/>
          </p:cNvPicPr>
          <p:nvPr/>
        </p:nvPicPr>
        <p:blipFill>
          <a:blip r:embed="rId3"/>
          <a:stretch>
            <a:fillRect/>
          </a:stretch>
        </p:blipFill>
        <p:spPr>
          <a:xfrm>
            <a:off x="8974202" y="5222928"/>
            <a:ext cx="407734" cy="407734"/>
          </a:xfrm>
          <a:prstGeom prst="rect">
            <a:avLst/>
          </a:prstGeom>
        </p:spPr>
      </p:pic>
      <p:pic>
        <p:nvPicPr>
          <p:cNvPr id="62" name="Picture 61">
            <a:extLst>
              <a:ext uri="{FF2B5EF4-FFF2-40B4-BE49-F238E27FC236}">
                <a16:creationId xmlns:a16="http://schemas.microsoft.com/office/drawing/2014/main" id="{97467EF5-CFFC-49FD-AA25-25C82C87BFC2}"/>
              </a:ext>
            </a:extLst>
          </p:cNvPr>
          <p:cNvPicPr>
            <a:picLocks noChangeAspect="1"/>
          </p:cNvPicPr>
          <p:nvPr/>
        </p:nvPicPr>
        <p:blipFill>
          <a:blip r:embed="rId4"/>
          <a:stretch>
            <a:fillRect/>
          </a:stretch>
        </p:blipFill>
        <p:spPr>
          <a:xfrm>
            <a:off x="8426773" y="4929044"/>
            <a:ext cx="164606" cy="170703"/>
          </a:xfrm>
          <a:prstGeom prst="rect">
            <a:avLst/>
          </a:prstGeom>
        </p:spPr>
      </p:pic>
      <p:pic>
        <p:nvPicPr>
          <p:cNvPr id="63" name="Picture 62">
            <a:extLst>
              <a:ext uri="{FF2B5EF4-FFF2-40B4-BE49-F238E27FC236}">
                <a16:creationId xmlns:a16="http://schemas.microsoft.com/office/drawing/2014/main" id="{E60927DB-871D-BF1E-C251-AB60C9FFB331}"/>
              </a:ext>
            </a:extLst>
          </p:cNvPr>
          <p:cNvPicPr>
            <a:picLocks noChangeAspect="1"/>
          </p:cNvPicPr>
          <p:nvPr/>
        </p:nvPicPr>
        <p:blipFill>
          <a:blip r:embed="rId4"/>
          <a:stretch>
            <a:fillRect/>
          </a:stretch>
        </p:blipFill>
        <p:spPr>
          <a:xfrm>
            <a:off x="8426773" y="5358981"/>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pic>
        <p:nvPicPr>
          <p:cNvPr id="65" name="Picture 64">
            <a:extLst>
              <a:ext uri="{FF2B5EF4-FFF2-40B4-BE49-F238E27FC236}">
                <a16:creationId xmlns:a16="http://schemas.microsoft.com/office/drawing/2014/main" id="{E15BEBC9-305F-2359-D731-067E9572150C}"/>
              </a:ext>
            </a:extLst>
          </p:cNvPr>
          <p:cNvPicPr>
            <a:picLocks noChangeAspect="1"/>
          </p:cNvPicPr>
          <p:nvPr/>
        </p:nvPicPr>
        <p:blipFill>
          <a:blip r:embed="rId2"/>
          <a:stretch>
            <a:fillRect/>
          </a:stretch>
        </p:blipFill>
        <p:spPr>
          <a:xfrm>
            <a:off x="9049299" y="4844114"/>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MITTARI</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00519" y="401988"/>
            <a:ext cx="2330424"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a:t>
            </a:r>
            <a:endParaRPr kumimoji="0" lang="fi-FI" sz="1400" b="0" i="0" u="none" strike="noStrike" kern="1200" cap="none" spc="0" normalizeH="0" baseline="0" noProof="0">
              <a:ln>
                <a:noFill/>
              </a:ln>
              <a:solidFill>
                <a:srgbClr val="34B98B"/>
              </a:solidFill>
              <a:effectLst/>
              <a:uLnTx/>
              <a:uFillTx/>
              <a:latin typeface="Aptos" panose="020B0004020202020204" pitchFamily="34" charset="0"/>
              <a:ea typeface="+mn-ea"/>
              <a:cs typeface="+mn-cs"/>
            </a:endParaRPr>
          </a:p>
        </p:txBody>
      </p:sp>
      <p:sp>
        <p:nvSpPr>
          <p:cNvPr id="13" name="TextBox 12">
            <a:extLst>
              <a:ext uri="{FF2B5EF4-FFF2-40B4-BE49-F238E27FC236}">
                <a16:creationId xmlns:a16="http://schemas.microsoft.com/office/drawing/2014/main" id="{D212F96F-0341-EFE1-4051-C98D02CFD37C}"/>
              </a:ext>
            </a:extLst>
          </p:cNvPr>
          <p:cNvSpPr txBox="1"/>
          <p:nvPr/>
        </p:nvSpPr>
        <p:spPr>
          <a:xfrm>
            <a:off x="85826" y="2161708"/>
            <a:ext cx="5826694"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Viestintä</a:t>
            </a: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Viestitään enemmän tasa-arvoisen sivistyksen (saavutettavuus, yhdenvertaisuus, monilukutaito, kulttuuri, kirjallisuus) merkityksestä niin arjessa kuin yhteiskunnallisestikin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Hyödynnetään Kestävä kehitys Lounais-Suomen kirjastoissa -hankkeen viestintämateriaaleja</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Kerrotaan avoimesti ja ajantasaisesti kirjaston toiminnasta sisäisesti ja ulkoisesti</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Toteutetaan lupausta arjen kommunikaatiossa sekä asiakaspalvelussa että työyhteisössä</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81476" y="2166649"/>
            <a:ext cx="2214619"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Someviestinnän seuranta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Julkaistut tiedotteet / lehtijutut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Suora asiakaspalaute</a:t>
            </a:r>
          </a:p>
        </p:txBody>
      </p:sp>
      <p:sp>
        <p:nvSpPr>
          <p:cNvPr id="15" name="TextBox 14">
            <a:extLst>
              <a:ext uri="{FF2B5EF4-FFF2-40B4-BE49-F238E27FC236}">
                <a16:creationId xmlns:a16="http://schemas.microsoft.com/office/drawing/2014/main" id="{AD171C6E-51AE-8778-9084-9DB50C9F63D1}"/>
              </a:ext>
            </a:extLst>
          </p:cNvPr>
          <p:cNvSpPr txBox="1"/>
          <p:nvPr/>
        </p:nvSpPr>
        <p:spPr>
          <a:xfrm>
            <a:off x="85826" y="3286743"/>
            <a:ext cx="5837199" cy="78483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Tapahtumat</a:t>
            </a:r>
            <a:endPar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Hyödynnetään Kestävä kehitys Lounais-Suomen kirjastoissa -hankkeen tapahtumamalleja</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Kehitetään ja kokeillaan Min </a:t>
            </a:r>
            <a:r>
              <a:rPr kumimoji="0" lang="fi-FI" sz="9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bokhylla</a:t>
            </a: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 Minun kirjahyllyni -näyttelykonseptia: Asiakkaat esittelevät omien kirjahyllyjensä sisältöä &gt; monimuotoisuus, vertaisvinkkaus ja lukutaito</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Toteutetaan Pop </a:t>
            </a:r>
            <a:r>
              <a:rPr kumimoji="0" lang="fi-FI" sz="900" b="0" i="0" u="none" strike="noStrike" kern="1200" cap="none" spc="0" normalizeH="0" baseline="0" noProof="0" err="1">
                <a:ln>
                  <a:noFill/>
                </a:ln>
                <a:solidFill>
                  <a:prstClr val="black"/>
                </a:solidFill>
                <a:effectLst/>
                <a:uLnTx/>
                <a:uFillTx/>
                <a:latin typeface="Verdana" panose="020B0604030504040204" pitchFamily="34" charset="0"/>
                <a:ea typeface="Verdana" panose="020B0604030504040204" pitchFamily="34" charset="0"/>
                <a:cs typeface="+mn-cs"/>
              </a:rPr>
              <a:t>up</a:t>
            </a: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-kirjastoa eri puolella kuntaa resurssien sallimissa rajoissa </a:t>
            </a:r>
          </a:p>
        </p:txBody>
      </p:sp>
      <p:sp>
        <p:nvSpPr>
          <p:cNvPr id="17" name="TextBox 16">
            <a:extLst>
              <a:ext uri="{FF2B5EF4-FFF2-40B4-BE49-F238E27FC236}">
                <a16:creationId xmlns:a16="http://schemas.microsoft.com/office/drawing/2014/main" id="{3219DAD5-0A2B-F16C-B35E-9F1D6ED333E6}"/>
              </a:ext>
            </a:extLst>
          </p:cNvPr>
          <p:cNvSpPr txBox="1"/>
          <p:nvPr/>
        </p:nvSpPr>
        <p:spPr>
          <a:xfrm>
            <a:off x="73774" y="4569924"/>
            <a:ext cx="5849352"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Käytäntöjen kehittäminen</a:t>
            </a:r>
            <a:endPar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Poistetaan asiakkailta tulostusmaksut välttämättömistä työllisyyteen, toimeentuloon, maahanmuuttoon tai sosiaalietuuksiin liittyvistä asiakirjoista.</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Esitetään budjettiin lisäystä jatkuvasta digituesta.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Viimeistellään kesken jäänyt ohjeistus yhteisistä, tasa-arvoisista tavoista toimia kirjastotiloissa ja otetaan se käyttöön.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Jatketaan olemassa olevaa lukutaitotyötä ja  edistetään yhteistyötä kunnan sisällä sekä yhdistysten kanssa.</a:t>
            </a:r>
          </a:p>
        </p:txBody>
      </p:sp>
      <p:sp>
        <p:nvSpPr>
          <p:cNvPr id="6" name="TextBox 5">
            <a:extLst>
              <a:ext uri="{FF2B5EF4-FFF2-40B4-BE49-F238E27FC236}">
                <a16:creationId xmlns:a16="http://schemas.microsoft.com/office/drawing/2014/main" id="{D95AC5A9-45BB-C62A-5C0F-7E4D411ED3FF}"/>
              </a:ext>
            </a:extLst>
          </p:cNvPr>
          <p:cNvSpPr txBox="1"/>
          <p:nvPr/>
        </p:nvSpPr>
        <p:spPr>
          <a:xfrm>
            <a:off x="9542644" y="2181168"/>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    JATKUVA</a:t>
            </a:r>
            <a:endParaRPr kumimoji="0" lang="fi-FI" sz="800" b="0" i="0" u="none" strike="noStrike" kern="1200" cap="none" spc="0" normalizeH="0" baseline="0" noProof="0">
              <a:ln>
                <a:noFill/>
              </a:ln>
              <a:solidFill>
                <a:srgbClr val="83C9F0"/>
              </a:solidFill>
              <a:effectLst/>
              <a:uLnTx/>
              <a:uFillTx/>
              <a:latin typeface="Verdana"/>
              <a:ea typeface="Verdana"/>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598696" y="361630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    LYHYT </a:t>
            </a:r>
            <a:r>
              <a:rPr kumimoji="0" lang="fi-FI" sz="800" b="0" i="1" u="none" strike="noStrike" kern="1200" cap="none" spc="0" normalizeH="0" baseline="0" noProof="0">
                <a:ln>
                  <a:noFill/>
                </a:ln>
                <a:solidFill>
                  <a:srgbClr val="83C9F0"/>
                </a:solidFill>
                <a:effectLst/>
                <a:uLnTx/>
                <a:uFillTx/>
                <a:latin typeface="Verdana"/>
                <a:ea typeface="Verdana"/>
              </a:rPr>
              <a:t>HETI, VUODEN SISÄLLÄ</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11990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PITKÄ </a:t>
            </a:r>
            <a:r>
              <a:rPr kumimoji="0" lang="fi-FI" sz="800" b="0" i="1" u="none" strike="noStrike" kern="1200" cap="none" spc="0" normalizeH="0" baseline="0" noProof="0">
                <a:ln>
                  <a:noFill/>
                </a:ln>
                <a:solidFill>
                  <a:srgbClr val="83C9F0"/>
                </a:solidFill>
                <a:effectLst/>
                <a:uLnTx/>
                <a:uFillTx/>
                <a:latin typeface="Verdana"/>
                <a:ea typeface="Verdana"/>
              </a:rPr>
              <a:t>4-10 VUOTTA</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86367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KESKIPITKÄ </a:t>
            </a:r>
            <a:r>
              <a:rPr kumimoji="0" lang="fi-FI" sz="800" b="0" i="1" u="none" strike="noStrike" kern="1200" cap="none" spc="0" normalizeH="0" baseline="0" noProof="0">
                <a:ln>
                  <a:noFill/>
                </a:ln>
                <a:solidFill>
                  <a:srgbClr val="83C9F0"/>
                </a:solidFill>
                <a:effectLst/>
                <a:uLnTx/>
                <a:uFillTx/>
                <a:latin typeface="Verdana"/>
                <a:ea typeface="Verdana"/>
              </a:rPr>
              <a:t>1-3 VUOTTA</a:t>
            </a:r>
            <a:endParaRPr kumimoji="0" lang="fi-FI" sz="800" b="0" i="0" u="none" strike="noStrike" kern="1200" cap="none" spc="0" normalizeH="0" baseline="0" noProof="0">
              <a:ln>
                <a:noFill/>
              </a:ln>
              <a:solidFill>
                <a:srgbClr val="83C9F0"/>
              </a:solidFill>
              <a:effectLst/>
              <a:uLnTx/>
              <a:uFillTx/>
              <a:latin typeface="Verdana"/>
              <a:ea typeface="Verdana"/>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67492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392472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20608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571120" y="334034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    JATKUVA</a:t>
            </a:r>
            <a:endParaRPr kumimoji="0" lang="fi-FI" sz="800" b="0" i="0" u="none" strike="noStrike" kern="1200" cap="none" spc="0" normalizeH="0" baseline="0" noProof="0">
              <a:ln>
                <a:noFill/>
              </a:ln>
              <a:solidFill>
                <a:srgbClr val="83C9F0"/>
              </a:solidFill>
              <a:effectLst/>
              <a:uLnTx/>
              <a:uFillTx/>
              <a:latin typeface="Verdana"/>
              <a:ea typeface="Verdana"/>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406337"/>
            <a:ext cx="164606" cy="170703"/>
          </a:xfrm>
          <a:prstGeom prst="rect">
            <a:avLst/>
          </a:prstGeom>
        </p:spPr>
      </p:pic>
      <p:sp>
        <p:nvSpPr>
          <p:cNvPr id="32" name="TextBox 31">
            <a:extLst>
              <a:ext uri="{FF2B5EF4-FFF2-40B4-BE49-F238E27FC236}">
                <a16:creationId xmlns:a16="http://schemas.microsoft.com/office/drawing/2014/main" id="{C7D0ABA7-23DD-A30F-6373-546C0F6B8CA2}"/>
              </a:ext>
            </a:extLst>
          </p:cNvPr>
          <p:cNvSpPr txBox="1"/>
          <p:nvPr/>
        </p:nvSpPr>
        <p:spPr>
          <a:xfrm>
            <a:off x="9625811" y="4923758"/>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    LYHYT </a:t>
            </a:r>
            <a:r>
              <a:rPr kumimoji="0" lang="fi-FI" sz="800" b="0" i="1" u="none" strike="noStrike" kern="1200" cap="none" spc="0" normalizeH="0" baseline="0" noProof="0">
                <a:ln>
                  <a:noFill/>
                </a:ln>
                <a:solidFill>
                  <a:srgbClr val="83C9F0"/>
                </a:solidFill>
                <a:effectLst/>
                <a:uLnTx/>
                <a:uFillTx/>
                <a:latin typeface="Verdana"/>
                <a:ea typeface="Verdana"/>
              </a:rPr>
              <a:t>HETI, VUODEN SISÄLLÄ</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33" name="TextBox 32">
            <a:extLst>
              <a:ext uri="{FF2B5EF4-FFF2-40B4-BE49-F238E27FC236}">
                <a16:creationId xmlns:a16="http://schemas.microsoft.com/office/drawing/2014/main" id="{48EF9B44-5160-DDE2-1F03-27D7B0948658}"/>
              </a:ext>
            </a:extLst>
          </p:cNvPr>
          <p:cNvSpPr txBox="1"/>
          <p:nvPr/>
        </p:nvSpPr>
        <p:spPr>
          <a:xfrm>
            <a:off x="9844363" y="5450663"/>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PITKÄ </a:t>
            </a:r>
            <a:r>
              <a:rPr kumimoji="0" lang="fi-FI" sz="800" b="0" i="1" u="none" strike="noStrike" kern="1200" cap="none" spc="0" normalizeH="0" baseline="0" noProof="0">
                <a:ln>
                  <a:noFill/>
                </a:ln>
                <a:solidFill>
                  <a:srgbClr val="83C9F0"/>
                </a:solidFill>
                <a:effectLst/>
                <a:uLnTx/>
                <a:uFillTx/>
                <a:latin typeface="Verdana"/>
                <a:ea typeface="Verdana"/>
              </a:rPr>
              <a:t>4-10 VUOTTA</a:t>
            </a:r>
            <a:endParaRPr kumimoji="0" lang="fi-FI" sz="800" b="0" i="0" u="none" strike="noStrike" kern="1200" cap="none" spc="0" normalizeH="0" baseline="0" noProof="0">
              <a:ln>
                <a:noFill/>
              </a:ln>
              <a:solidFill>
                <a:srgbClr val="83C9F0"/>
              </a:solidFill>
              <a:effectLst/>
              <a:uLnTx/>
              <a:uFillTx/>
              <a:latin typeface="Verdana"/>
              <a:ea typeface="Verdana"/>
            </a:endParaRPr>
          </a:p>
        </p:txBody>
      </p:sp>
      <p:sp>
        <p:nvSpPr>
          <p:cNvPr id="34" name="TextBox 33">
            <a:extLst>
              <a:ext uri="{FF2B5EF4-FFF2-40B4-BE49-F238E27FC236}">
                <a16:creationId xmlns:a16="http://schemas.microsoft.com/office/drawing/2014/main" id="{2FF39672-D3AA-832C-8354-8EB7127BA6AC}"/>
              </a:ext>
            </a:extLst>
          </p:cNvPr>
          <p:cNvSpPr txBox="1"/>
          <p:nvPr/>
        </p:nvSpPr>
        <p:spPr>
          <a:xfrm>
            <a:off x="9844363" y="5194439"/>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KESKIPITKÄ </a:t>
            </a:r>
            <a:r>
              <a:rPr kumimoji="0" lang="fi-FI" sz="800" b="0" i="1" u="none" strike="noStrike" kern="1200" cap="none" spc="0" normalizeH="0" baseline="0" noProof="0">
                <a:ln>
                  <a:noFill/>
                </a:ln>
                <a:solidFill>
                  <a:srgbClr val="83C9F0"/>
                </a:solidFill>
                <a:effectLst/>
                <a:uLnTx/>
                <a:uFillTx/>
                <a:latin typeface="Verdana"/>
                <a:ea typeface="Verdana"/>
              </a:rPr>
              <a:t>1-3 VUOTTA</a:t>
            </a:r>
            <a:endParaRPr kumimoji="0" lang="fi-FI" sz="800" b="0" i="0" u="none" strike="noStrike" kern="1200" cap="none" spc="0" normalizeH="0" baseline="0" noProof="0">
              <a:ln>
                <a:noFill/>
              </a:ln>
              <a:solidFill>
                <a:srgbClr val="83C9F0"/>
              </a:solidFill>
              <a:effectLst/>
              <a:uLnTx/>
              <a:uFillTx/>
              <a:latin typeface="Verdana"/>
              <a:ea typeface="Verdana"/>
            </a:endParaRPr>
          </a:p>
        </p:txBody>
      </p:sp>
      <p:pic>
        <p:nvPicPr>
          <p:cNvPr id="35" name="Picture 34">
            <a:extLst>
              <a:ext uri="{FF2B5EF4-FFF2-40B4-BE49-F238E27FC236}">
                <a16:creationId xmlns:a16="http://schemas.microsoft.com/office/drawing/2014/main" id="{AE1EC90C-E9FE-1496-3EC4-8DFFB218B122}"/>
              </a:ext>
            </a:extLst>
          </p:cNvPr>
          <p:cNvPicPr>
            <a:picLocks noChangeAspect="1"/>
          </p:cNvPicPr>
          <p:nvPr/>
        </p:nvPicPr>
        <p:blipFill>
          <a:blip r:embed="rId4"/>
          <a:stretch>
            <a:fillRect/>
          </a:stretch>
        </p:blipFill>
        <p:spPr>
          <a:xfrm>
            <a:off x="9679436" y="5030185"/>
            <a:ext cx="164606" cy="170703"/>
          </a:xfrm>
          <a:prstGeom prst="rect">
            <a:avLst/>
          </a:prstGeom>
        </p:spPr>
      </p:pic>
      <p:pic>
        <p:nvPicPr>
          <p:cNvPr id="36" name="Picture 35">
            <a:extLst>
              <a:ext uri="{FF2B5EF4-FFF2-40B4-BE49-F238E27FC236}">
                <a16:creationId xmlns:a16="http://schemas.microsoft.com/office/drawing/2014/main" id="{2D0B382F-4E86-AE01-A0F0-69F2CCE45850}"/>
              </a:ext>
            </a:extLst>
          </p:cNvPr>
          <p:cNvPicPr>
            <a:picLocks noChangeAspect="1"/>
          </p:cNvPicPr>
          <p:nvPr/>
        </p:nvPicPr>
        <p:blipFill>
          <a:blip r:embed="rId4"/>
          <a:stretch>
            <a:fillRect/>
          </a:stretch>
        </p:blipFill>
        <p:spPr>
          <a:xfrm>
            <a:off x="9683492" y="5279984"/>
            <a:ext cx="164606" cy="170703"/>
          </a:xfrm>
          <a:prstGeom prst="rect">
            <a:avLst/>
          </a:prstGeom>
        </p:spPr>
      </p:pic>
      <p:pic>
        <p:nvPicPr>
          <p:cNvPr id="37" name="Picture 36">
            <a:extLst>
              <a:ext uri="{FF2B5EF4-FFF2-40B4-BE49-F238E27FC236}">
                <a16:creationId xmlns:a16="http://schemas.microsoft.com/office/drawing/2014/main" id="{1F2B6F7F-91ED-24AD-7B4B-DA1E84652DB4}"/>
              </a:ext>
            </a:extLst>
          </p:cNvPr>
          <p:cNvPicPr>
            <a:picLocks noChangeAspect="1"/>
          </p:cNvPicPr>
          <p:nvPr/>
        </p:nvPicPr>
        <p:blipFill>
          <a:blip r:embed="rId4"/>
          <a:stretch>
            <a:fillRect/>
          </a:stretch>
        </p:blipFill>
        <p:spPr>
          <a:xfrm>
            <a:off x="9683492" y="5561341"/>
            <a:ext cx="164606" cy="170703"/>
          </a:xfrm>
          <a:prstGeom prst="rect">
            <a:avLst/>
          </a:prstGeom>
        </p:spPr>
      </p:pic>
      <p:sp>
        <p:nvSpPr>
          <p:cNvPr id="43" name="TextBox 42">
            <a:extLst>
              <a:ext uri="{FF2B5EF4-FFF2-40B4-BE49-F238E27FC236}">
                <a16:creationId xmlns:a16="http://schemas.microsoft.com/office/drawing/2014/main" id="{1F4B0583-E81B-6D76-94EA-697D173A23F9}"/>
              </a:ext>
            </a:extLst>
          </p:cNvPr>
          <p:cNvSpPr txBox="1"/>
          <p:nvPr/>
        </p:nvSpPr>
        <p:spPr>
          <a:xfrm>
            <a:off x="9592819" y="4660112"/>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Verdana"/>
              </a:rPr>
              <a:t>    JATKUVA</a:t>
            </a:r>
            <a:endParaRPr kumimoji="0" lang="fi-FI" sz="800" b="0" i="0" u="none" strike="noStrike" kern="1200" cap="none" spc="0" normalizeH="0" baseline="0" noProof="0">
              <a:ln>
                <a:noFill/>
              </a:ln>
              <a:solidFill>
                <a:srgbClr val="83C9F0"/>
              </a:solidFill>
              <a:effectLst/>
              <a:uLnTx/>
              <a:uFillTx/>
              <a:latin typeface="Verdana"/>
              <a:ea typeface="Verdana"/>
            </a:endParaRPr>
          </a:p>
        </p:txBody>
      </p:sp>
      <p:pic>
        <p:nvPicPr>
          <p:cNvPr id="45" name="Picture 44">
            <a:extLst>
              <a:ext uri="{FF2B5EF4-FFF2-40B4-BE49-F238E27FC236}">
                <a16:creationId xmlns:a16="http://schemas.microsoft.com/office/drawing/2014/main" id="{46BAD969-D717-888D-A2A2-353CD9D72920}"/>
              </a:ext>
            </a:extLst>
          </p:cNvPr>
          <p:cNvPicPr>
            <a:picLocks noChangeAspect="1"/>
          </p:cNvPicPr>
          <p:nvPr/>
        </p:nvPicPr>
        <p:blipFill>
          <a:blip r:embed="rId4"/>
          <a:stretch>
            <a:fillRect/>
          </a:stretch>
        </p:blipFill>
        <p:spPr>
          <a:xfrm>
            <a:off x="9679436" y="4761594"/>
            <a:ext cx="164606"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020" y="3837109"/>
            <a:ext cx="341586" cy="341586"/>
          </a:xfrm>
          <a:prstGeom prst="rect">
            <a:avLst/>
          </a:prstGeom>
        </p:spPr>
      </p:pic>
      <p:pic>
        <p:nvPicPr>
          <p:cNvPr id="31" name="Graphic 48" descr="Checkmark with solid fill">
            <a:extLst>
              <a:ext uri="{FF2B5EF4-FFF2-40B4-BE49-F238E27FC236}">
                <a16:creationId xmlns:a16="http://schemas.microsoft.com/office/drawing/2014/main" id="{71EFAE37-1E72-193E-97E0-DBB1C63C68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3755" y="2733821"/>
            <a:ext cx="341586" cy="341586"/>
          </a:xfrm>
          <a:prstGeom prst="rect">
            <a:avLst/>
          </a:prstGeom>
        </p:spPr>
      </p:pic>
      <p:pic>
        <p:nvPicPr>
          <p:cNvPr id="68" name="Graphic 48" descr="Checkmark with solid fill">
            <a:extLst>
              <a:ext uri="{FF2B5EF4-FFF2-40B4-BE49-F238E27FC236}">
                <a16:creationId xmlns:a16="http://schemas.microsoft.com/office/drawing/2014/main" id="{1F32962E-DCFA-A46F-4D1E-1621E9AA9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9472" y="5229074"/>
            <a:ext cx="341586" cy="341586"/>
          </a:xfrm>
          <a:prstGeom prst="rect">
            <a:avLst/>
          </a:prstGeom>
        </p:spPr>
      </p:pic>
      <p:pic>
        <p:nvPicPr>
          <p:cNvPr id="69" name="Graphic 48" descr="Checkmark with solid fill">
            <a:extLst>
              <a:ext uri="{FF2B5EF4-FFF2-40B4-BE49-F238E27FC236}">
                <a16:creationId xmlns:a16="http://schemas.microsoft.com/office/drawing/2014/main" id="{A07946D1-B813-FB7A-385B-ECCA2ABE0B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020" y="3378037"/>
            <a:ext cx="341586" cy="341586"/>
          </a:xfrm>
          <a:prstGeom prst="rect">
            <a:avLst/>
          </a:prstGeom>
        </p:spPr>
      </p:pic>
      <p:pic>
        <p:nvPicPr>
          <p:cNvPr id="70" name="Graphic 48" descr="Checkmark with solid fill">
            <a:extLst>
              <a:ext uri="{FF2B5EF4-FFF2-40B4-BE49-F238E27FC236}">
                <a16:creationId xmlns:a16="http://schemas.microsoft.com/office/drawing/2014/main" id="{CA8549D4-F10A-5D9C-2A1A-BC755F1D67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9552" y="2422002"/>
            <a:ext cx="341586" cy="341586"/>
          </a:xfrm>
          <a:prstGeom prst="rect">
            <a:avLst/>
          </a:prstGeom>
        </p:spPr>
      </p:pic>
      <p:pic>
        <p:nvPicPr>
          <p:cNvPr id="71" name="Graphic 48" descr="Checkmark with solid fill">
            <a:extLst>
              <a:ext uri="{FF2B5EF4-FFF2-40B4-BE49-F238E27FC236}">
                <a16:creationId xmlns:a16="http://schemas.microsoft.com/office/drawing/2014/main" id="{75CAFDD8-53A2-0FCB-9C80-9CF265A300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0038" y="2149028"/>
            <a:ext cx="341586" cy="341586"/>
          </a:xfrm>
          <a:prstGeom prst="rect">
            <a:avLst/>
          </a:prstGeom>
        </p:spPr>
      </p:pic>
      <p:sp>
        <p:nvSpPr>
          <p:cNvPr id="72" name="TextBox 13">
            <a:extLst>
              <a:ext uri="{FF2B5EF4-FFF2-40B4-BE49-F238E27FC236}">
                <a16:creationId xmlns:a16="http://schemas.microsoft.com/office/drawing/2014/main" id="{B33A19B9-951F-B8A3-85F8-CBBABFD66059}"/>
              </a:ext>
            </a:extLst>
          </p:cNvPr>
          <p:cNvSpPr txBox="1"/>
          <p:nvPr/>
        </p:nvSpPr>
        <p:spPr>
          <a:xfrm>
            <a:off x="6082831" y="3313324"/>
            <a:ext cx="2214619"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Osallistujien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Suora palaute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Lyhyt kysely tapahtuman jälkeen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73" name="TextBox 13">
            <a:extLst>
              <a:ext uri="{FF2B5EF4-FFF2-40B4-BE49-F238E27FC236}">
                <a16:creationId xmlns:a16="http://schemas.microsoft.com/office/drawing/2014/main" id="{11E1B7C7-2734-4054-5D40-66291117AABE}"/>
              </a:ext>
            </a:extLst>
          </p:cNvPr>
          <p:cNvSpPr txBox="1"/>
          <p:nvPr/>
        </p:nvSpPr>
        <p:spPr>
          <a:xfrm>
            <a:off x="6087005" y="4566340"/>
            <a:ext cx="2214619"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Digituen tarpeen seuranta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Suora palaute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Yhteistyön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9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16" name="Graphic 48" descr="Checkmark with solid fill">
            <a:extLst>
              <a:ext uri="{FF2B5EF4-FFF2-40B4-BE49-F238E27FC236}">
                <a16:creationId xmlns:a16="http://schemas.microsoft.com/office/drawing/2014/main" id="{44CB803A-E7D7-20E3-4FEF-4796FE99FA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2920" y="3294020"/>
            <a:ext cx="341586" cy="341586"/>
          </a:xfrm>
          <a:prstGeom prst="rect">
            <a:avLst/>
          </a:prstGeom>
        </p:spPr>
      </p:pic>
      <p:pic>
        <p:nvPicPr>
          <p:cNvPr id="57" name="Graphic 48" descr="Checkmark with solid fill">
            <a:extLst>
              <a:ext uri="{FF2B5EF4-FFF2-40B4-BE49-F238E27FC236}">
                <a16:creationId xmlns:a16="http://schemas.microsoft.com/office/drawing/2014/main" id="{301D8049-AA2B-E056-E154-29C85DA188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39552" y="4916006"/>
            <a:ext cx="341586" cy="341586"/>
          </a:xfrm>
          <a:prstGeom prst="rect">
            <a:avLst/>
          </a:prstGeom>
        </p:spPr>
      </p:pic>
      <p:pic>
        <p:nvPicPr>
          <p:cNvPr id="67" name="Graphic 48" descr="Checkmark with solid fill">
            <a:extLst>
              <a:ext uri="{FF2B5EF4-FFF2-40B4-BE49-F238E27FC236}">
                <a16:creationId xmlns:a16="http://schemas.microsoft.com/office/drawing/2014/main" id="{A322D137-D9C9-932C-B185-106C2803D0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1913" y="4618572"/>
            <a:ext cx="341586" cy="341586"/>
          </a:xfrm>
          <a:prstGeom prst="rect">
            <a:avLst/>
          </a:prstGeom>
        </p:spPr>
      </p:pic>
      <p:pic>
        <p:nvPicPr>
          <p:cNvPr id="74" name="Graphic 48" descr="Checkmark with solid fill">
            <a:extLst>
              <a:ext uri="{FF2B5EF4-FFF2-40B4-BE49-F238E27FC236}">
                <a16:creationId xmlns:a16="http://schemas.microsoft.com/office/drawing/2014/main" id="{12EBB2D7-30BA-6ACE-65A3-F0E8F5E433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2483" y="3560437"/>
            <a:ext cx="341586" cy="341586"/>
          </a:xfrm>
          <a:prstGeom prst="rect">
            <a:avLst/>
          </a:prstGeom>
        </p:spPr>
      </p:pic>
      <p:sp>
        <p:nvSpPr>
          <p:cNvPr id="12" name="TextBox 11">
            <a:extLst>
              <a:ext uri="{FF2B5EF4-FFF2-40B4-BE49-F238E27FC236}">
                <a16:creationId xmlns:a16="http://schemas.microsoft.com/office/drawing/2014/main" id="{1AD2B7CC-E587-2A99-1D28-4395312C8AB0}"/>
              </a:ext>
            </a:extLst>
          </p:cNvPr>
          <p:cNvSpPr txBox="1"/>
          <p:nvPr/>
        </p:nvSpPr>
        <p:spPr>
          <a:xfrm>
            <a:off x="6527285" y="494029"/>
            <a:ext cx="22643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Kemiö, Taalintehdas, Västanfjärd &amp; Hiittinen</a:t>
            </a:r>
          </a:p>
        </p:txBody>
      </p:sp>
      <p:sp>
        <p:nvSpPr>
          <p:cNvPr id="75" name="TextBox 74">
            <a:extLst>
              <a:ext uri="{FF2B5EF4-FFF2-40B4-BE49-F238E27FC236}">
                <a16:creationId xmlns:a16="http://schemas.microsoft.com/office/drawing/2014/main" id="{DE61ED77-A1AC-1E16-E087-C00ED4E9171C}"/>
              </a:ext>
            </a:extLst>
          </p:cNvPr>
          <p:cNvSpPr txBox="1"/>
          <p:nvPr/>
        </p:nvSpPr>
        <p:spPr>
          <a:xfrm>
            <a:off x="9652391" y="361105"/>
            <a:ext cx="2458060"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Kemiönsaaren kirjasto:  </a:t>
            </a:r>
            <a:r>
              <a:rPr kumimoji="0" lang="fi-FI" sz="1050" b="0" i="0" u="none" strike="noStrike" kern="1200" cap="none" spc="0" normalizeH="0" baseline="0" noProof="0">
                <a:ln>
                  <a:noFill/>
                </a:ln>
                <a:solidFill>
                  <a:prstClr val="black"/>
                </a:solidFill>
                <a:effectLst/>
                <a:uLnTx/>
                <a:uFillTx/>
                <a:latin typeface="Aptos" panose="020B0004020202020204" pitchFamily="34" charset="0"/>
                <a:ea typeface="Verdana" panose="020B0604030504040204" pitchFamily="34" charset="0"/>
                <a:cs typeface="+mn-cs"/>
              </a:rPr>
              <a:t>Kaikki työntekijät sitoutuvat lupauksiin päivittäisissä työtehtävissä. Vastuuhenkilöinä erityisesti: viestinnästä ja tapahtumista vastaavat sekä kirjastotoimenjohtaja.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11" name="Picture 2">
            <a:extLst>
              <a:ext uri="{FF2B5EF4-FFF2-40B4-BE49-F238E27FC236}">
                <a16:creationId xmlns:a16="http://schemas.microsoft.com/office/drawing/2014/main" id="{B9716F26-0A13-D57C-A9D9-3FCB6A15D0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62C930CD-A6A2-0861-2D20-202F77F963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1EC0D62E-D29F-10C1-5406-936DFFCC933A}"/>
              </a:ext>
            </a:extLst>
          </p:cNvPr>
          <p:cNvPicPr>
            <a:picLocks noChangeAspect="1"/>
          </p:cNvPicPr>
          <p:nvPr/>
        </p:nvPicPr>
        <p:blipFill>
          <a:blip r:embed="rId9"/>
          <a:stretch>
            <a:fillRect/>
          </a:stretch>
        </p:blipFill>
        <p:spPr>
          <a:xfrm>
            <a:off x="10186754" y="6211144"/>
            <a:ext cx="1844189" cy="643795"/>
          </a:xfrm>
          <a:prstGeom prst="rect">
            <a:avLst/>
          </a:prstGeom>
        </p:spPr>
      </p:pic>
      <p:sp>
        <p:nvSpPr>
          <p:cNvPr id="66" name="Tekstiruutu 65">
            <a:extLst>
              <a:ext uri="{FF2B5EF4-FFF2-40B4-BE49-F238E27FC236}">
                <a16:creationId xmlns:a16="http://schemas.microsoft.com/office/drawing/2014/main" id="{F34B89A6-3AE0-3B04-167A-C022336025C8}"/>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77"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105612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432DC-705E-B465-E92A-D60BE184E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CEE33-4731-9846-FBB6-F6CE5F2D6F3A}"/>
              </a:ext>
            </a:extLst>
          </p:cNvPr>
          <p:cNvSpPr>
            <a:spLocks noGrp="1"/>
          </p:cNvSpPr>
          <p:nvPr>
            <p:ph type="title"/>
          </p:nvPr>
        </p:nvSpPr>
        <p:spPr>
          <a:xfrm>
            <a:off x="178771" y="6319830"/>
            <a:ext cx="10800000" cy="462898"/>
          </a:xfrm>
        </p:spPr>
        <p:txBody>
          <a:bodyPr/>
          <a:lstStyle/>
          <a:p>
            <a:r>
              <a:rPr lang="fi-FI" sz="2000" b="0">
                <a:solidFill>
                  <a:schemeClr val="accent6"/>
                </a:solidFill>
              </a:rPr>
              <a:t>KIRJASTON KESTÄVYYSLUPAUS JA TOIMENPITEET</a:t>
            </a:r>
          </a:p>
        </p:txBody>
      </p:sp>
      <p:cxnSp>
        <p:nvCxnSpPr>
          <p:cNvPr id="4" name="Straight Connector 3">
            <a:extLst>
              <a:ext uri="{FF2B5EF4-FFF2-40B4-BE49-F238E27FC236}">
                <a16:creationId xmlns:a16="http://schemas.microsoft.com/office/drawing/2014/main" id="{7FD6FC66-96B5-14D7-3AE5-F527E38318E2}"/>
              </a:ext>
            </a:extLst>
          </p:cNvPr>
          <p:cNvCxnSpPr>
            <a:cxnSpLocks/>
          </p:cNvCxnSpPr>
          <p:nvPr/>
        </p:nvCxnSpPr>
        <p:spPr>
          <a:xfrm>
            <a:off x="92431" y="2146699"/>
            <a:ext cx="11712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2656B-D4F7-A7FF-F5AB-14895D914C34}"/>
              </a:ext>
            </a:extLst>
          </p:cNvPr>
          <p:cNvCxnSpPr>
            <a:cxnSpLocks/>
          </p:cNvCxnSpPr>
          <p:nvPr/>
        </p:nvCxnSpPr>
        <p:spPr>
          <a:xfrm flipH="1" flipV="1">
            <a:off x="6066641" y="1768950"/>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C0DFFC-6572-BC7B-BEEC-779D4917FB72}"/>
              </a:ext>
            </a:extLst>
          </p:cNvPr>
          <p:cNvCxnSpPr>
            <a:cxnSpLocks/>
          </p:cNvCxnSpPr>
          <p:nvPr/>
        </p:nvCxnSpPr>
        <p:spPr>
          <a:xfrm flipH="1" flipV="1">
            <a:off x="8062832" y="1771852"/>
            <a:ext cx="123" cy="420381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7BF8698-1ED1-9EE3-9B25-B726EF098B51}"/>
              </a:ext>
            </a:extLst>
          </p:cNvPr>
          <p:cNvSpPr txBox="1"/>
          <p:nvPr/>
        </p:nvSpPr>
        <p:spPr>
          <a:xfrm>
            <a:off x="44940" y="127652"/>
            <a:ext cx="20244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7FC200"/>
                </a:solidFill>
                <a:effectLst/>
                <a:uLnTx/>
                <a:uFillTx/>
                <a:latin typeface="Verdana"/>
                <a:ea typeface="+mn-ea"/>
                <a:cs typeface="+mn-cs"/>
              </a:rPr>
              <a:t>KESTÄVYYSLUPAUS </a:t>
            </a:r>
          </a:p>
        </p:txBody>
      </p:sp>
      <p:sp>
        <p:nvSpPr>
          <p:cNvPr id="30" name="Rectangle 29">
            <a:extLst>
              <a:ext uri="{FF2B5EF4-FFF2-40B4-BE49-F238E27FC236}">
                <a16:creationId xmlns:a16="http://schemas.microsoft.com/office/drawing/2014/main" id="{F2D854E2-EF8B-0366-45FC-9FC0E5580F77}"/>
              </a:ext>
            </a:extLst>
          </p:cNvPr>
          <p:cNvSpPr/>
          <p:nvPr/>
        </p:nvSpPr>
        <p:spPr>
          <a:xfrm>
            <a:off x="92431" y="402375"/>
            <a:ext cx="6276979" cy="1137684"/>
          </a:xfrm>
          <a:prstGeom prst="rect">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base" latinLnBrk="0" hangingPunct="1">
              <a:lnSpc>
                <a:spcPct val="100000"/>
              </a:lnSpc>
              <a:spcBef>
                <a:spcPts val="0"/>
              </a:spcBef>
              <a:spcAft>
                <a:spcPts val="0"/>
              </a:spcAft>
              <a:buClrTx/>
              <a:buSzTx/>
              <a:buFontTx/>
              <a:buNone/>
              <a:tabLst/>
              <a:defRPr/>
            </a:pPr>
            <a:r>
              <a:rPr lang="fi-FI" b="1" dirty="0">
                <a:solidFill>
                  <a:prstClr val="black"/>
                </a:solidFill>
                <a:latin typeface="Verdana"/>
                <a:ea typeface="Verdana"/>
              </a:rPr>
              <a:t>Kirjastossa</a:t>
            </a:r>
            <a:r>
              <a:rPr kumimoji="0" lang="fi-FI" sz="1800" b="1" i="0" u="none" strike="noStrike" kern="1200" cap="none" spc="0" normalizeH="0" baseline="0" noProof="0" dirty="0">
                <a:ln>
                  <a:noFill/>
                </a:ln>
                <a:solidFill>
                  <a:prstClr val="black"/>
                </a:solidFill>
                <a:effectLst/>
                <a:uLnTx/>
                <a:uFillTx/>
                <a:latin typeface="Verdana"/>
                <a:ea typeface="Verdana"/>
              </a:rPr>
              <a:t> saa rauhoittua</a:t>
            </a:r>
            <a:endParaRPr lang="fi-FI" sz="1400" b="1" i="0" u="none" strike="noStrike" kern="1200" cap="none" spc="0" normalizeH="0" baseline="0" noProof="0" dirty="0">
              <a:ln>
                <a:noFill/>
              </a:ln>
              <a:solidFill>
                <a:prstClr val="black"/>
              </a:solidFill>
              <a:effectLst/>
              <a:uLnTx/>
              <a:uFillTx/>
              <a:latin typeface="Verdana"/>
              <a:ea typeface="Verdana"/>
            </a:endParaRPr>
          </a:p>
        </p:txBody>
      </p:sp>
      <p:sp>
        <p:nvSpPr>
          <p:cNvPr id="38" name="Text Placeholder 7">
            <a:extLst>
              <a:ext uri="{FF2B5EF4-FFF2-40B4-BE49-F238E27FC236}">
                <a16:creationId xmlns:a16="http://schemas.microsoft.com/office/drawing/2014/main" id="{9327D383-FF0A-4927-2DDD-BF48FBA424BA}"/>
              </a:ext>
            </a:extLst>
          </p:cNvPr>
          <p:cNvSpPr txBox="1">
            <a:spLocks/>
          </p:cNvSpPr>
          <p:nvPr/>
        </p:nvSpPr>
        <p:spPr>
          <a:xfrm>
            <a:off x="6527285" y="402982"/>
            <a:ext cx="3043835" cy="1108754"/>
          </a:xfrm>
          <a:prstGeom prst="rect">
            <a:avLst/>
          </a:prstGeom>
          <a:ln w="38100">
            <a:solidFill>
              <a:schemeClr val="accent4"/>
            </a:solidFill>
          </a:ln>
        </p:spPr>
        <p:txBody>
          <a:bodyPr vert="horz" lIns="0" tIns="0" rIns="0" bIns="0" rtlCol="0" anchor="t">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dirty="0">
                <a:ln>
                  <a:noFill/>
                </a:ln>
                <a:solidFill>
                  <a:srgbClr val="000000"/>
                </a:solidFill>
                <a:effectLst/>
                <a:uLnTx/>
                <a:uFillTx/>
                <a:latin typeface="Verdana"/>
                <a:ea typeface="+mn-ea"/>
                <a:cs typeface="+mn-cs"/>
              </a:rPr>
              <a:t> </a:t>
            </a:r>
            <a:endParaRPr lang="fi-FI" sz="1400" b="0" i="0" u="none" strike="noStrike" kern="1200" cap="none" spc="0" normalizeH="0" baseline="0" noProof="0" dirty="0">
              <a:ln>
                <a:noFill/>
              </a:ln>
              <a:solidFill>
                <a:srgbClr val="34B98B"/>
              </a:solidFill>
              <a:effectLst/>
              <a:uLnTx/>
              <a:uFillTx/>
              <a:latin typeface="Verdana"/>
              <a:ea typeface="Verdana"/>
            </a:endParaRPr>
          </a:p>
        </p:txBody>
      </p:sp>
      <p:sp>
        <p:nvSpPr>
          <p:cNvPr id="39" name="TextBox 38">
            <a:extLst>
              <a:ext uri="{FF2B5EF4-FFF2-40B4-BE49-F238E27FC236}">
                <a16:creationId xmlns:a16="http://schemas.microsoft.com/office/drawing/2014/main" id="{D75E1F96-191C-B313-0E01-61C325D665F6}"/>
              </a:ext>
            </a:extLst>
          </p:cNvPr>
          <p:cNvSpPr txBox="1"/>
          <p:nvPr/>
        </p:nvSpPr>
        <p:spPr>
          <a:xfrm>
            <a:off x="9585149" y="245568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0" name="TextBox 39">
            <a:extLst>
              <a:ext uri="{FF2B5EF4-FFF2-40B4-BE49-F238E27FC236}">
                <a16:creationId xmlns:a16="http://schemas.microsoft.com/office/drawing/2014/main" id="{A9F6514E-D680-507B-4925-1E71BD3F99C1}"/>
              </a:ext>
            </a:extLst>
          </p:cNvPr>
          <p:cNvSpPr txBox="1"/>
          <p:nvPr/>
        </p:nvSpPr>
        <p:spPr>
          <a:xfrm>
            <a:off x="9822616" y="2982425"/>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D5365F63-4FB2-E786-63EC-F9C57BBACEFE}"/>
              </a:ext>
            </a:extLst>
          </p:cNvPr>
          <p:cNvSpPr txBox="1"/>
          <p:nvPr/>
        </p:nvSpPr>
        <p:spPr>
          <a:xfrm>
            <a:off x="9822616" y="2726201"/>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42" name="TextBox 41">
            <a:extLst>
              <a:ext uri="{FF2B5EF4-FFF2-40B4-BE49-F238E27FC236}">
                <a16:creationId xmlns:a16="http://schemas.microsoft.com/office/drawing/2014/main" id="{7FE77C2E-3F5D-8AD7-8DFF-76CBCD817339}"/>
              </a:ext>
            </a:extLst>
          </p:cNvPr>
          <p:cNvSpPr txBox="1"/>
          <p:nvPr/>
        </p:nvSpPr>
        <p:spPr>
          <a:xfrm>
            <a:off x="145899" y="1759511"/>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TOIMENPIDE</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cxnSp>
        <p:nvCxnSpPr>
          <p:cNvPr id="44" name="Straight Connector 43">
            <a:extLst>
              <a:ext uri="{FF2B5EF4-FFF2-40B4-BE49-F238E27FC236}">
                <a16:creationId xmlns:a16="http://schemas.microsoft.com/office/drawing/2014/main" id="{C36E3FBF-A3AB-F269-974F-69C76CC1F22B}"/>
              </a:ext>
            </a:extLst>
          </p:cNvPr>
          <p:cNvCxnSpPr>
            <a:cxnSpLocks/>
          </p:cNvCxnSpPr>
          <p:nvPr/>
        </p:nvCxnSpPr>
        <p:spPr>
          <a:xfrm>
            <a:off x="92431" y="3289977"/>
            <a:ext cx="1165760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92A1D212-C4AE-69D7-32C6-E8F152185811}"/>
              </a:ext>
            </a:extLst>
          </p:cNvPr>
          <p:cNvPicPr>
            <a:picLocks noChangeAspect="1"/>
          </p:cNvPicPr>
          <p:nvPr/>
        </p:nvPicPr>
        <p:blipFill>
          <a:blip r:embed="rId2"/>
          <a:stretch>
            <a:fillRect/>
          </a:stretch>
        </p:blipFill>
        <p:spPr>
          <a:xfrm>
            <a:off x="9081665" y="2264010"/>
            <a:ext cx="198661" cy="340562"/>
          </a:xfrm>
          <a:prstGeom prst="rect">
            <a:avLst/>
          </a:prstGeom>
        </p:spPr>
      </p:pic>
      <p:pic>
        <p:nvPicPr>
          <p:cNvPr id="48" name="Picture 47">
            <a:extLst>
              <a:ext uri="{FF2B5EF4-FFF2-40B4-BE49-F238E27FC236}">
                <a16:creationId xmlns:a16="http://schemas.microsoft.com/office/drawing/2014/main" id="{BC7452FB-32A8-C73C-743B-F8D8ADE0E008}"/>
              </a:ext>
            </a:extLst>
          </p:cNvPr>
          <p:cNvPicPr>
            <a:picLocks noChangeAspect="1"/>
          </p:cNvPicPr>
          <p:nvPr/>
        </p:nvPicPr>
        <p:blipFill>
          <a:blip r:embed="rId3"/>
          <a:stretch>
            <a:fillRect/>
          </a:stretch>
        </p:blipFill>
        <p:spPr>
          <a:xfrm>
            <a:off x="9000695" y="2690239"/>
            <a:ext cx="407734" cy="407734"/>
          </a:xfrm>
          <a:prstGeom prst="rect">
            <a:avLst/>
          </a:prstGeom>
        </p:spPr>
      </p:pic>
      <p:pic>
        <p:nvPicPr>
          <p:cNvPr id="50" name="Picture 49">
            <a:extLst>
              <a:ext uri="{FF2B5EF4-FFF2-40B4-BE49-F238E27FC236}">
                <a16:creationId xmlns:a16="http://schemas.microsoft.com/office/drawing/2014/main" id="{243F5C2B-41E0-5ADE-1803-5F888CEF1249}"/>
              </a:ext>
            </a:extLst>
          </p:cNvPr>
          <p:cNvPicPr>
            <a:picLocks noChangeAspect="1"/>
          </p:cNvPicPr>
          <p:nvPr/>
        </p:nvPicPr>
        <p:blipFill>
          <a:blip r:embed="rId4"/>
          <a:stretch>
            <a:fillRect/>
          </a:stretch>
        </p:blipFill>
        <p:spPr>
          <a:xfrm>
            <a:off x="8448317" y="2415400"/>
            <a:ext cx="164606" cy="170703"/>
          </a:xfrm>
          <a:prstGeom prst="rect">
            <a:avLst/>
          </a:prstGeom>
        </p:spPr>
      </p:pic>
      <p:pic>
        <p:nvPicPr>
          <p:cNvPr id="51" name="Picture 50">
            <a:extLst>
              <a:ext uri="{FF2B5EF4-FFF2-40B4-BE49-F238E27FC236}">
                <a16:creationId xmlns:a16="http://schemas.microsoft.com/office/drawing/2014/main" id="{70A163DC-9E52-7B7F-1D7F-A08A4BD224ED}"/>
              </a:ext>
            </a:extLst>
          </p:cNvPr>
          <p:cNvPicPr>
            <a:picLocks noChangeAspect="1"/>
          </p:cNvPicPr>
          <p:nvPr/>
        </p:nvPicPr>
        <p:blipFill>
          <a:blip r:embed="rId4"/>
          <a:stretch>
            <a:fillRect/>
          </a:stretch>
        </p:blipFill>
        <p:spPr>
          <a:xfrm>
            <a:off x="8448317" y="2845337"/>
            <a:ext cx="164606" cy="170703"/>
          </a:xfrm>
          <a:prstGeom prst="rect">
            <a:avLst/>
          </a:prstGeom>
        </p:spPr>
      </p:pic>
      <p:pic>
        <p:nvPicPr>
          <p:cNvPr id="52" name="Picture 51">
            <a:extLst>
              <a:ext uri="{FF2B5EF4-FFF2-40B4-BE49-F238E27FC236}">
                <a16:creationId xmlns:a16="http://schemas.microsoft.com/office/drawing/2014/main" id="{850E9F95-2291-64A3-05E9-4D26DB39691F}"/>
              </a:ext>
            </a:extLst>
          </p:cNvPr>
          <p:cNvPicPr>
            <a:picLocks noChangeAspect="1"/>
          </p:cNvPicPr>
          <p:nvPr/>
        </p:nvPicPr>
        <p:blipFill>
          <a:blip r:embed="rId4"/>
          <a:stretch>
            <a:fillRect/>
          </a:stretch>
        </p:blipFill>
        <p:spPr>
          <a:xfrm>
            <a:off x="9657689" y="2537453"/>
            <a:ext cx="164606" cy="170703"/>
          </a:xfrm>
          <a:prstGeom prst="rect">
            <a:avLst/>
          </a:prstGeom>
        </p:spPr>
      </p:pic>
      <p:pic>
        <p:nvPicPr>
          <p:cNvPr id="53" name="Picture 52">
            <a:extLst>
              <a:ext uri="{FF2B5EF4-FFF2-40B4-BE49-F238E27FC236}">
                <a16:creationId xmlns:a16="http://schemas.microsoft.com/office/drawing/2014/main" id="{00F70EB5-303E-269F-254A-7D6C1A9A75C2}"/>
              </a:ext>
            </a:extLst>
          </p:cNvPr>
          <p:cNvPicPr>
            <a:picLocks noChangeAspect="1"/>
          </p:cNvPicPr>
          <p:nvPr/>
        </p:nvPicPr>
        <p:blipFill>
          <a:blip r:embed="rId4"/>
          <a:stretch>
            <a:fillRect/>
          </a:stretch>
        </p:blipFill>
        <p:spPr>
          <a:xfrm>
            <a:off x="9661745" y="2787252"/>
            <a:ext cx="164606" cy="170703"/>
          </a:xfrm>
          <a:prstGeom prst="rect">
            <a:avLst/>
          </a:prstGeom>
        </p:spPr>
      </p:pic>
      <p:pic>
        <p:nvPicPr>
          <p:cNvPr id="54" name="Picture 53">
            <a:extLst>
              <a:ext uri="{FF2B5EF4-FFF2-40B4-BE49-F238E27FC236}">
                <a16:creationId xmlns:a16="http://schemas.microsoft.com/office/drawing/2014/main" id="{460C851F-E134-72EF-23DC-0B9A81F4EF93}"/>
              </a:ext>
            </a:extLst>
          </p:cNvPr>
          <p:cNvPicPr>
            <a:picLocks noChangeAspect="1"/>
          </p:cNvPicPr>
          <p:nvPr/>
        </p:nvPicPr>
        <p:blipFill>
          <a:blip r:embed="rId4"/>
          <a:stretch>
            <a:fillRect/>
          </a:stretch>
        </p:blipFill>
        <p:spPr>
          <a:xfrm>
            <a:off x="9661745" y="3068609"/>
            <a:ext cx="164606" cy="170703"/>
          </a:xfrm>
          <a:prstGeom prst="rect">
            <a:avLst/>
          </a:prstGeom>
        </p:spPr>
      </p:pic>
      <p:sp>
        <p:nvSpPr>
          <p:cNvPr id="55" name="TextBox 54">
            <a:extLst>
              <a:ext uri="{FF2B5EF4-FFF2-40B4-BE49-F238E27FC236}">
                <a16:creationId xmlns:a16="http://schemas.microsoft.com/office/drawing/2014/main" id="{C736030A-434C-6BA8-9454-BFD7369B4AC6}"/>
              </a:ext>
            </a:extLst>
          </p:cNvPr>
          <p:cNvSpPr txBox="1"/>
          <p:nvPr/>
        </p:nvSpPr>
        <p:spPr>
          <a:xfrm>
            <a:off x="8238947" y="1809469"/>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VAIKUTUS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B11F1F18-3541-C58D-9451-F72ADDECB3C3}"/>
              </a:ext>
            </a:extLst>
          </p:cNvPr>
          <p:cNvSpPr txBox="1"/>
          <p:nvPr/>
        </p:nvSpPr>
        <p:spPr>
          <a:xfrm>
            <a:off x="9531059" y="1799766"/>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AJOITUS</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58" name="Picture 57">
            <a:extLst>
              <a:ext uri="{FF2B5EF4-FFF2-40B4-BE49-F238E27FC236}">
                <a16:creationId xmlns:a16="http://schemas.microsoft.com/office/drawing/2014/main" id="{DC13EBD8-EC45-3171-A7A9-93B0041CDFAE}"/>
              </a:ext>
            </a:extLst>
          </p:cNvPr>
          <p:cNvPicPr>
            <a:picLocks noChangeAspect="1"/>
          </p:cNvPicPr>
          <p:nvPr/>
        </p:nvPicPr>
        <p:blipFill>
          <a:blip r:embed="rId3"/>
          <a:stretch>
            <a:fillRect/>
          </a:stretch>
        </p:blipFill>
        <p:spPr>
          <a:xfrm>
            <a:off x="8990245" y="3807683"/>
            <a:ext cx="407734" cy="407734"/>
          </a:xfrm>
          <a:prstGeom prst="rect">
            <a:avLst/>
          </a:prstGeom>
        </p:spPr>
      </p:pic>
      <p:pic>
        <p:nvPicPr>
          <p:cNvPr id="59" name="Picture 58">
            <a:extLst>
              <a:ext uri="{FF2B5EF4-FFF2-40B4-BE49-F238E27FC236}">
                <a16:creationId xmlns:a16="http://schemas.microsoft.com/office/drawing/2014/main" id="{4A8B409D-DD3A-3021-D59E-F0C6FC68B4F5}"/>
              </a:ext>
            </a:extLst>
          </p:cNvPr>
          <p:cNvPicPr>
            <a:picLocks noChangeAspect="1"/>
          </p:cNvPicPr>
          <p:nvPr/>
        </p:nvPicPr>
        <p:blipFill>
          <a:blip r:embed="rId4"/>
          <a:stretch>
            <a:fillRect/>
          </a:stretch>
        </p:blipFill>
        <p:spPr>
          <a:xfrm>
            <a:off x="8437867" y="3532844"/>
            <a:ext cx="164606" cy="170703"/>
          </a:xfrm>
          <a:prstGeom prst="rect">
            <a:avLst/>
          </a:prstGeom>
        </p:spPr>
      </p:pic>
      <p:pic>
        <p:nvPicPr>
          <p:cNvPr id="60" name="Picture 59">
            <a:extLst>
              <a:ext uri="{FF2B5EF4-FFF2-40B4-BE49-F238E27FC236}">
                <a16:creationId xmlns:a16="http://schemas.microsoft.com/office/drawing/2014/main" id="{5DD7A6F8-622B-2370-D061-686D6E95CD00}"/>
              </a:ext>
            </a:extLst>
          </p:cNvPr>
          <p:cNvPicPr>
            <a:picLocks noChangeAspect="1"/>
          </p:cNvPicPr>
          <p:nvPr/>
        </p:nvPicPr>
        <p:blipFill>
          <a:blip r:embed="rId4"/>
          <a:stretch>
            <a:fillRect/>
          </a:stretch>
        </p:blipFill>
        <p:spPr>
          <a:xfrm>
            <a:off x="8437867" y="3962781"/>
            <a:ext cx="164606" cy="170703"/>
          </a:xfrm>
          <a:prstGeom prst="rect">
            <a:avLst/>
          </a:prstGeom>
        </p:spPr>
      </p:pic>
      <p:pic>
        <p:nvPicPr>
          <p:cNvPr id="64" name="Picture 63">
            <a:extLst>
              <a:ext uri="{FF2B5EF4-FFF2-40B4-BE49-F238E27FC236}">
                <a16:creationId xmlns:a16="http://schemas.microsoft.com/office/drawing/2014/main" id="{AFA64798-1753-F15E-D5C9-7F702A00BC7F}"/>
              </a:ext>
            </a:extLst>
          </p:cNvPr>
          <p:cNvPicPr>
            <a:picLocks noChangeAspect="1"/>
          </p:cNvPicPr>
          <p:nvPr/>
        </p:nvPicPr>
        <p:blipFill>
          <a:blip r:embed="rId2"/>
          <a:stretch>
            <a:fillRect/>
          </a:stretch>
        </p:blipFill>
        <p:spPr>
          <a:xfrm>
            <a:off x="9071214" y="3514251"/>
            <a:ext cx="198661" cy="340562"/>
          </a:xfrm>
          <a:prstGeom prst="rect">
            <a:avLst/>
          </a:prstGeom>
        </p:spPr>
      </p:pic>
      <p:cxnSp>
        <p:nvCxnSpPr>
          <p:cNvPr id="3" name="Straight Connector 2">
            <a:extLst>
              <a:ext uri="{FF2B5EF4-FFF2-40B4-BE49-F238E27FC236}">
                <a16:creationId xmlns:a16="http://schemas.microsoft.com/office/drawing/2014/main" id="{D9498161-9C4E-F7F9-FAF2-29CB3C5ADDC6}"/>
              </a:ext>
            </a:extLst>
          </p:cNvPr>
          <p:cNvCxnSpPr>
            <a:cxnSpLocks/>
          </p:cNvCxnSpPr>
          <p:nvPr/>
        </p:nvCxnSpPr>
        <p:spPr>
          <a:xfrm flipH="1" flipV="1">
            <a:off x="9544876" y="1766013"/>
            <a:ext cx="919" cy="416594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AF9A9F3-D3E0-B9ED-CC9B-D3E4513C4AD9}"/>
              </a:ext>
            </a:extLst>
          </p:cNvPr>
          <p:cNvSpPr txBox="1"/>
          <p:nvPr/>
        </p:nvSpPr>
        <p:spPr>
          <a:xfrm>
            <a:off x="6174163" y="1780444"/>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MITTARI</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6" name="Text Placeholder 7">
            <a:extLst>
              <a:ext uri="{FF2B5EF4-FFF2-40B4-BE49-F238E27FC236}">
                <a16:creationId xmlns:a16="http://schemas.microsoft.com/office/drawing/2014/main" id="{80F50303-0BE6-DC28-CF5A-86ED443F09A0}"/>
              </a:ext>
            </a:extLst>
          </p:cNvPr>
          <p:cNvSpPr txBox="1">
            <a:spLocks/>
          </p:cNvSpPr>
          <p:nvPr/>
        </p:nvSpPr>
        <p:spPr>
          <a:xfrm>
            <a:off x="9728995" y="401988"/>
            <a:ext cx="2301948" cy="1108754"/>
          </a:xfrm>
          <a:prstGeom prst="rect">
            <a:avLst/>
          </a:prstGeom>
          <a:ln w="3175">
            <a:solidFill>
              <a:schemeClr val="accent4"/>
            </a:solidFill>
          </a:ln>
        </p:spPr>
        <p:txBody>
          <a:bodyPr vert="horz" lIns="0" tIns="0" rIns="0" bIns="0" rtlCol="0">
            <a:noAutofit/>
          </a:bodyPr>
          <a:lstStyle>
            <a:lvl1pPr marL="0" indent="0" algn="l" defTabSz="914400" rtl="0" eaLnBrk="1" latinLnBrk="0" hangingPunct="1">
              <a:lnSpc>
                <a:spcPct val="150000"/>
              </a:lnSpc>
              <a:spcBef>
                <a:spcPts val="0"/>
              </a:spcBef>
              <a:spcAft>
                <a:spcPts val="0"/>
              </a:spcAft>
              <a:buFont typeface="Arial" panose="020B0604020202020204" pitchFamily="34" charset="0"/>
              <a:buNone/>
              <a:defRPr sz="1600" kern="1200">
                <a:solidFill>
                  <a:schemeClr val="tx1"/>
                </a:solidFill>
                <a:latin typeface="+mn-lt"/>
                <a:ea typeface="+mn-ea"/>
                <a:cs typeface="+mn-cs"/>
              </a:defRPr>
            </a:lvl1pPr>
            <a:lvl2pPr marL="0" indent="0" algn="l" defTabSz="914400" rtl="0" eaLnBrk="1" latinLnBrk="0" hangingPunct="1">
              <a:lnSpc>
                <a:spcPct val="150000"/>
              </a:lnSpc>
              <a:spcBef>
                <a:spcPts val="0"/>
              </a:spcBef>
              <a:spcAft>
                <a:spcPts val="0"/>
              </a:spcAft>
              <a:buFont typeface="Arial" panose="020B0604020202020204" pitchFamily="34" charset="0"/>
              <a:buNone/>
              <a:defRPr sz="1600" b="1" kern="1200">
                <a:solidFill>
                  <a:schemeClr val="tx1"/>
                </a:solidFill>
                <a:latin typeface="+mn-lt"/>
                <a:ea typeface="+mn-ea"/>
                <a:cs typeface="+mn-cs"/>
              </a:defRPr>
            </a:lvl2pPr>
            <a:lvl3pPr marL="432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864000" indent="-228600" algn="l" defTabSz="914400" rtl="0" eaLnBrk="1" latinLnBrk="0" hangingPunct="1">
              <a:lnSpc>
                <a:spcPct val="15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1296000" indent="-228600" algn="l" defTabSz="914400" rtl="0" eaLnBrk="1" latinLnBrk="0" hangingPunct="1">
              <a:lnSpc>
                <a:spcPct val="150000"/>
              </a:lnSpc>
              <a:spcBef>
                <a:spcPts val="0"/>
              </a:spcBef>
              <a:spcAft>
                <a:spcPts val="0"/>
              </a:spcAft>
              <a:buFont typeface="Arial" panose="020B0604020202020204" pitchFamily="34" charset="0"/>
              <a:buChar char="•"/>
              <a:defRPr sz="16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a:ea typeface="+mn-ea"/>
                <a:cs typeface="+mn-cs"/>
              </a:rPr>
              <a:t> </a:t>
            </a:r>
            <a:endParaRPr kumimoji="0" lang="fi-FI" sz="1400" b="0" i="0" u="none" strike="noStrike" kern="1200" cap="none" spc="0" normalizeH="0" baseline="0" noProof="0">
              <a:ln>
                <a:noFill/>
              </a:ln>
              <a:solidFill>
                <a:srgbClr val="34B98B"/>
              </a:solidFill>
              <a:effectLst/>
              <a:uLnTx/>
              <a:uFillTx/>
              <a:latin typeface="Verdana"/>
              <a:ea typeface="+mn-ea"/>
              <a:cs typeface="+mn-cs"/>
            </a:endParaRPr>
          </a:p>
        </p:txBody>
      </p:sp>
      <p:sp>
        <p:nvSpPr>
          <p:cNvPr id="13" name="TextBox 12">
            <a:extLst>
              <a:ext uri="{FF2B5EF4-FFF2-40B4-BE49-F238E27FC236}">
                <a16:creationId xmlns:a16="http://schemas.microsoft.com/office/drawing/2014/main" id="{D212F96F-0341-EFE1-4051-C98D02CFD37C}"/>
              </a:ext>
            </a:extLst>
          </p:cNvPr>
          <p:cNvSpPr txBox="1"/>
          <p:nvPr/>
        </p:nvSpPr>
        <p:spPr>
          <a:xfrm>
            <a:off x="85826" y="2161708"/>
            <a:ext cx="6081732" cy="1223412"/>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Viestintä</a:t>
            </a: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Viestitään konkreettisesti rauhoittumisen merkityksestä esimerkiksi aivohyvinvoinnille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Muistutetaan, että rauhoittuminen voi tarkoittaa ihmisille eri asioita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Kirjasto rauhoittumispaikkana &gt; kaikille avoin ja maksuton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Hyödynnetään Kestävä kehitys Lounais-Suomen kirjastoissa -hankkeen viestintämateriaaleja</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 </a:t>
            </a:r>
          </a:p>
        </p:txBody>
      </p:sp>
      <p:sp>
        <p:nvSpPr>
          <p:cNvPr id="14" name="TextBox 13">
            <a:extLst>
              <a:ext uri="{FF2B5EF4-FFF2-40B4-BE49-F238E27FC236}">
                <a16:creationId xmlns:a16="http://schemas.microsoft.com/office/drawing/2014/main" id="{514DD889-E066-F67A-08BA-AD7C206D0A96}"/>
              </a:ext>
            </a:extLst>
          </p:cNvPr>
          <p:cNvSpPr txBox="1"/>
          <p:nvPr/>
        </p:nvSpPr>
        <p:spPr>
          <a:xfrm>
            <a:off x="6078204" y="2153035"/>
            <a:ext cx="1835364" cy="10618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Someviestinnän seuranta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Julkaistut tiedotteet / lehtijutut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Suora (asiakas)palaute</a:t>
            </a:r>
          </a:p>
        </p:txBody>
      </p:sp>
      <p:sp>
        <p:nvSpPr>
          <p:cNvPr id="15" name="TextBox 14">
            <a:extLst>
              <a:ext uri="{FF2B5EF4-FFF2-40B4-BE49-F238E27FC236}">
                <a16:creationId xmlns:a16="http://schemas.microsoft.com/office/drawing/2014/main" id="{AD171C6E-51AE-8778-9084-9DB50C9F63D1}"/>
              </a:ext>
            </a:extLst>
          </p:cNvPr>
          <p:cNvSpPr txBox="1"/>
          <p:nvPr/>
        </p:nvSpPr>
        <p:spPr>
          <a:xfrm>
            <a:off x="135056" y="3305513"/>
            <a:ext cx="5837199" cy="1708160"/>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Käytäntöjen kehittäminen</a:t>
            </a:r>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Hyödynnetään Kestävä kehitys Lounais-Suomen kirjastoissa -hankkeen valmiita tapahtuma- ja toimintamalleja kuten Lukuretriitti</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Järjestetään rauhoittumiseen sopiva nurkkaus kirjaston kaikkiin palvelupisteisiin tilojen sallimissa puitteissa</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Tarjotaan erilaisia rauhoittumista edesauttavia juttuja lukemisen lisäksi (kuten värityskuvat, askartelu, käsityöt)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Nostetaan säännöllisesti esille aiheeseen sopivaa aineistoa</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Toteutetaan lupausta myös antamalla aikaa asiakkaiden kohtaamiseen.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6" name="TextBox 5">
            <a:extLst>
              <a:ext uri="{FF2B5EF4-FFF2-40B4-BE49-F238E27FC236}">
                <a16:creationId xmlns:a16="http://schemas.microsoft.com/office/drawing/2014/main" id="{D95AC5A9-45BB-C62A-5C0F-7E4D411ED3FF}"/>
              </a:ext>
            </a:extLst>
          </p:cNvPr>
          <p:cNvSpPr txBox="1"/>
          <p:nvPr/>
        </p:nvSpPr>
        <p:spPr>
          <a:xfrm>
            <a:off x="9542644" y="2181168"/>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8" name="Picture 7">
            <a:extLst>
              <a:ext uri="{FF2B5EF4-FFF2-40B4-BE49-F238E27FC236}">
                <a16:creationId xmlns:a16="http://schemas.microsoft.com/office/drawing/2014/main" id="{E7A1A1DE-9587-F1EA-6D25-770A69A0F2F9}"/>
              </a:ext>
            </a:extLst>
          </p:cNvPr>
          <p:cNvPicPr>
            <a:picLocks noChangeAspect="1"/>
          </p:cNvPicPr>
          <p:nvPr/>
        </p:nvPicPr>
        <p:blipFill>
          <a:blip r:embed="rId4"/>
          <a:stretch>
            <a:fillRect/>
          </a:stretch>
        </p:blipFill>
        <p:spPr>
          <a:xfrm>
            <a:off x="9657689" y="2268862"/>
            <a:ext cx="164606" cy="170703"/>
          </a:xfrm>
          <a:prstGeom prst="rect">
            <a:avLst/>
          </a:prstGeom>
        </p:spPr>
      </p:pic>
      <p:sp>
        <p:nvSpPr>
          <p:cNvPr id="9" name="TextBox 8">
            <a:extLst>
              <a:ext uri="{FF2B5EF4-FFF2-40B4-BE49-F238E27FC236}">
                <a16:creationId xmlns:a16="http://schemas.microsoft.com/office/drawing/2014/main" id="{6FE49E6C-CCB6-9B14-62ED-9699E9D46D13}"/>
              </a:ext>
            </a:extLst>
          </p:cNvPr>
          <p:cNvSpPr txBox="1"/>
          <p:nvPr/>
        </p:nvSpPr>
        <p:spPr>
          <a:xfrm>
            <a:off x="9598696" y="371917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LYHYT </a:t>
            </a:r>
            <a:r>
              <a:rPr kumimoji="0" lang="fi-FI" sz="800" b="0" i="1" u="none" strike="noStrike" kern="1200" cap="none" spc="0" normalizeH="0" baseline="0" noProof="0">
                <a:ln>
                  <a:noFill/>
                </a:ln>
                <a:solidFill>
                  <a:srgbClr val="83C9F0"/>
                </a:solidFill>
                <a:effectLst/>
                <a:uLnTx/>
                <a:uFillTx/>
                <a:latin typeface="Verdana"/>
                <a:ea typeface="+mn-ea"/>
                <a:cs typeface="+mn-cs"/>
              </a:rPr>
              <a:t>HETI, VUODEN SISÄLLÄ</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EE4F644C-899C-D336-8A01-46C95E37FB1A}"/>
              </a:ext>
            </a:extLst>
          </p:cNvPr>
          <p:cNvSpPr txBox="1"/>
          <p:nvPr/>
        </p:nvSpPr>
        <p:spPr>
          <a:xfrm>
            <a:off x="9835163" y="4222770"/>
            <a:ext cx="29350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PITKÄ </a:t>
            </a:r>
            <a:r>
              <a:rPr kumimoji="0" lang="fi-FI" sz="800" b="0" i="1" u="none" strike="noStrike" kern="1200" cap="none" spc="0" normalizeH="0" baseline="0" noProof="0">
                <a:ln>
                  <a:noFill/>
                </a:ln>
                <a:solidFill>
                  <a:srgbClr val="83C9F0"/>
                </a:solidFill>
                <a:effectLst/>
                <a:uLnTx/>
                <a:uFillTx/>
                <a:latin typeface="Verdana"/>
                <a:ea typeface="+mn-ea"/>
                <a:cs typeface="+mn-cs"/>
              </a:rPr>
              <a:t>4-10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sp>
        <p:nvSpPr>
          <p:cNvPr id="20" name="TextBox 19">
            <a:extLst>
              <a:ext uri="{FF2B5EF4-FFF2-40B4-BE49-F238E27FC236}">
                <a16:creationId xmlns:a16="http://schemas.microsoft.com/office/drawing/2014/main" id="{0D0502EE-BD22-0CE1-BD66-38E8024E207E}"/>
              </a:ext>
            </a:extLst>
          </p:cNvPr>
          <p:cNvSpPr txBox="1"/>
          <p:nvPr/>
        </p:nvSpPr>
        <p:spPr>
          <a:xfrm>
            <a:off x="9835163" y="3966546"/>
            <a:ext cx="26985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KESKIPITKÄ </a:t>
            </a:r>
            <a:r>
              <a:rPr kumimoji="0" lang="fi-FI" sz="800" b="0" i="1" u="none" strike="noStrike" kern="1200" cap="none" spc="0" normalizeH="0" baseline="0" noProof="0">
                <a:ln>
                  <a:noFill/>
                </a:ln>
                <a:solidFill>
                  <a:srgbClr val="83C9F0"/>
                </a:solidFill>
                <a:effectLst/>
                <a:uLnTx/>
                <a:uFillTx/>
                <a:latin typeface="Verdana"/>
                <a:ea typeface="+mn-ea"/>
                <a:cs typeface="+mn-cs"/>
              </a:rPr>
              <a:t>1-3 VUOTTA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1" name="Picture 20">
            <a:extLst>
              <a:ext uri="{FF2B5EF4-FFF2-40B4-BE49-F238E27FC236}">
                <a16:creationId xmlns:a16="http://schemas.microsoft.com/office/drawing/2014/main" id="{E7566139-B97B-5813-751D-A179032D2E47}"/>
              </a:ext>
            </a:extLst>
          </p:cNvPr>
          <p:cNvPicPr>
            <a:picLocks noChangeAspect="1"/>
          </p:cNvPicPr>
          <p:nvPr/>
        </p:nvPicPr>
        <p:blipFill>
          <a:blip r:embed="rId4"/>
          <a:stretch>
            <a:fillRect/>
          </a:stretch>
        </p:blipFill>
        <p:spPr>
          <a:xfrm>
            <a:off x="9670236" y="3777798"/>
            <a:ext cx="164606" cy="170703"/>
          </a:xfrm>
          <a:prstGeom prst="rect">
            <a:avLst/>
          </a:prstGeom>
        </p:spPr>
      </p:pic>
      <p:pic>
        <p:nvPicPr>
          <p:cNvPr id="22" name="Picture 21">
            <a:extLst>
              <a:ext uri="{FF2B5EF4-FFF2-40B4-BE49-F238E27FC236}">
                <a16:creationId xmlns:a16="http://schemas.microsoft.com/office/drawing/2014/main" id="{08C041BC-0105-0087-5BFD-74F37B7DE425}"/>
              </a:ext>
            </a:extLst>
          </p:cNvPr>
          <p:cNvPicPr>
            <a:picLocks noChangeAspect="1"/>
          </p:cNvPicPr>
          <p:nvPr/>
        </p:nvPicPr>
        <p:blipFill>
          <a:blip r:embed="rId4"/>
          <a:stretch>
            <a:fillRect/>
          </a:stretch>
        </p:blipFill>
        <p:spPr>
          <a:xfrm>
            <a:off x="9674292" y="4027597"/>
            <a:ext cx="164606" cy="170703"/>
          </a:xfrm>
          <a:prstGeom prst="rect">
            <a:avLst/>
          </a:prstGeom>
        </p:spPr>
      </p:pic>
      <p:pic>
        <p:nvPicPr>
          <p:cNvPr id="23" name="Picture 22">
            <a:extLst>
              <a:ext uri="{FF2B5EF4-FFF2-40B4-BE49-F238E27FC236}">
                <a16:creationId xmlns:a16="http://schemas.microsoft.com/office/drawing/2014/main" id="{D5F5DD6C-E7F1-B7C3-CD93-31263E3C422E}"/>
              </a:ext>
            </a:extLst>
          </p:cNvPr>
          <p:cNvPicPr>
            <a:picLocks noChangeAspect="1"/>
          </p:cNvPicPr>
          <p:nvPr/>
        </p:nvPicPr>
        <p:blipFill>
          <a:blip r:embed="rId4"/>
          <a:stretch>
            <a:fillRect/>
          </a:stretch>
        </p:blipFill>
        <p:spPr>
          <a:xfrm>
            <a:off x="9674292" y="4308954"/>
            <a:ext cx="164606" cy="170703"/>
          </a:xfrm>
          <a:prstGeom prst="rect">
            <a:avLst/>
          </a:prstGeom>
        </p:spPr>
      </p:pic>
      <p:sp>
        <p:nvSpPr>
          <p:cNvPr id="24" name="TextBox 23">
            <a:extLst>
              <a:ext uri="{FF2B5EF4-FFF2-40B4-BE49-F238E27FC236}">
                <a16:creationId xmlns:a16="http://schemas.microsoft.com/office/drawing/2014/main" id="{6932D8F2-DBC4-733A-7737-B74B46A0BB33}"/>
              </a:ext>
            </a:extLst>
          </p:cNvPr>
          <p:cNvSpPr txBox="1"/>
          <p:nvPr/>
        </p:nvSpPr>
        <p:spPr>
          <a:xfrm>
            <a:off x="9571120" y="3443217"/>
            <a:ext cx="261593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83C9F0"/>
                </a:solidFill>
                <a:effectLst/>
                <a:uLnTx/>
                <a:uFillTx/>
                <a:latin typeface="Verdana"/>
                <a:ea typeface="+mn-ea"/>
                <a:cs typeface="+mn-cs"/>
              </a:rPr>
              <a:t>    JATKUVA</a:t>
            </a:r>
            <a:endParaRPr kumimoji="0" lang="fi-FI" sz="800" b="0" i="0" u="none" strike="noStrike" kern="1200" cap="none" spc="0" normalizeH="0" baseline="0" noProof="0">
              <a:ln>
                <a:noFill/>
              </a:ln>
              <a:solidFill>
                <a:srgbClr val="83C9F0"/>
              </a:solidFill>
              <a:effectLst/>
              <a:uLnTx/>
              <a:uFillTx/>
              <a:latin typeface="Verdana"/>
              <a:ea typeface="+mn-ea"/>
              <a:cs typeface="+mn-cs"/>
            </a:endParaRPr>
          </a:p>
        </p:txBody>
      </p:sp>
      <p:pic>
        <p:nvPicPr>
          <p:cNvPr id="27" name="Picture 26">
            <a:extLst>
              <a:ext uri="{FF2B5EF4-FFF2-40B4-BE49-F238E27FC236}">
                <a16:creationId xmlns:a16="http://schemas.microsoft.com/office/drawing/2014/main" id="{38652928-E578-96A2-6996-3DDE46C9D3FE}"/>
              </a:ext>
            </a:extLst>
          </p:cNvPr>
          <p:cNvPicPr>
            <a:picLocks noChangeAspect="1"/>
          </p:cNvPicPr>
          <p:nvPr/>
        </p:nvPicPr>
        <p:blipFill>
          <a:blip r:embed="rId4"/>
          <a:stretch>
            <a:fillRect/>
          </a:stretch>
        </p:blipFill>
        <p:spPr>
          <a:xfrm>
            <a:off x="9670236" y="3509207"/>
            <a:ext cx="164606" cy="170703"/>
          </a:xfrm>
          <a:prstGeom prst="rect">
            <a:avLst/>
          </a:prstGeom>
        </p:spPr>
      </p:pic>
      <p:pic>
        <p:nvPicPr>
          <p:cNvPr id="49" name="Graphic 48" descr="Checkmark with solid fill">
            <a:extLst>
              <a:ext uri="{FF2B5EF4-FFF2-40B4-BE49-F238E27FC236}">
                <a16:creationId xmlns:a16="http://schemas.microsoft.com/office/drawing/2014/main" id="{BFB89D68-68C0-64E7-D209-59F4BB5EC4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020" y="3837109"/>
            <a:ext cx="341586" cy="341586"/>
          </a:xfrm>
          <a:prstGeom prst="rect">
            <a:avLst/>
          </a:prstGeom>
        </p:spPr>
      </p:pic>
      <p:pic>
        <p:nvPicPr>
          <p:cNvPr id="66" name="Picture 65">
            <a:extLst>
              <a:ext uri="{FF2B5EF4-FFF2-40B4-BE49-F238E27FC236}">
                <a16:creationId xmlns:a16="http://schemas.microsoft.com/office/drawing/2014/main" id="{B92F0981-E4E1-EF9C-2ACB-57F2DDD29BE1}"/>
              </a:ext>
            </a:extLst>
          </p:cNvPr>
          <p:cNvPicPr>
            <a:picLocks noChangeAspect="1"/>
          </p:cNvPicPr>
          <p:nvPr/>
        </p:nvPicPr>
        <p:blipFill>
          <a:blip r:embed="rId7"/>
          <a:stretch>
            <a:fillRect/>
          </a:stretch>
        </p:blipFill>
        <p:spPr>
          <a:xfrm>
            <a:off x="10186754" y="6211144"/>
            <a:ext cx="1844189" cy="643795"/>
          </a:xfrm>
          <a:prstGeom prst="rect">
            <a:avLst/>
          </a:prstGeom>
        </p:spPr>
      </p:pic>
      <p:pic>
        <p:nvPicPr>
          <p:cNvPr id="31" name="Graphic 48" descr="Checkmark with solid fill">
            <a:extLst>
              <a:ext uri="{FF2B5EF4-FFF2-40B4-BE49-F238E27FC236}">
                <a16:creationId xmlns:a16="http://schemas.microsoft.com/office/drawing/2014/main" id="{71EFAE37-1E72-193E-97E0-DBB1C63C68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3755" y="2733821"/>
            <a:ext cx="341586" cy="341586"/>
          </a:xfrm>
          <a:prstGeom prst="rect">
            <a:avLst/>
          </a:prstGeom>
        </p:spPr>
      </p:pic>
      <p:pic>
        <p:nvPicPr>
          <p:cNvPr id="69" name="Graphic 48" descr="Checkmark with solid fill">
            <a:extLst>
              <a:ext uri="{FF2B5EF4-FFF2-40B4-BE49-F238E27FC236}">
                <a16:creationId xmlns:a16="http://schemas.microsoft.com/office/drawing/2014/main" id="{A07946D1-B813-FB7A-385B-ECCA2ABE0B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7020" y="3378037"/>
            <a:ext cx="341586" cy="341586"/>
          </a:xfrm>
          <a:prstGeom prst="rect">
            <a:avLst/>
          </a:prstGeom>
        </p:spPr>
      </p:pic>
      <p:pic>
        <p:nvPicPr>
          <p:cNvPr id="70" name="Graphic 48" descr="Checkmark with solid fill">
            <a:extLst>
              <a:ext uri="{FF2B5EF4-FFF2-40B4-BE49-F238E27FC236}">
                <a16:creationId xmlns:a16="http://schemas.microsoft.com/office/drawing/2014/main" id="{CA8549D4-F10A-5D9C-2A1A-BC755F1D67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27679" y="3375184"/>
            <a:ext cx="341586" cy="341586"/>
          </a:xfrm>
          <a:prstGeom prst="rect">
            <a:avLst/>
          </a:prstGeom>
        </p:spPr>
      </p:pic>
      <p:pic>
        <p:nvPicPr>
          <p:cNvPr id="71" name="Graphic 48" descr="Checkmark with solid fill">
            <a:extLst>
              <a:ext uri="{FF2B5EF4-FFF2-40B4-BE49-F238E27FC236}">
                <a16:creationId xmlns:a16="http://schemas.microsoft.com/office/drawing/2014/main" id="{75CAFDD8-53A2-0FCB-9C80-9CF265A300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8696" y="2416397"/>
            <a:ext cx="341586" cy="341586"/>
          </a:xfrm>
          <a:prstGeom prst="rect">
            <a:avLst/>
          </a:prstGeom>
        </p:spPr>
      </p:pic>
      <p:sp>
        <p:nvSpPr>
          <p:cNvPr id="72" name="TextBox 13">
            <a:extLst>
              <a:ext uri="{FF2B5EF4-FFF2-40B4-BE49-F238E27FC236}">
                <a16:creationId xmlns:a16="http://schemas.microsoft.com/office/drawing/2014/main" id="{B33A19B9-951F-B8A3-85F8-CBBABFD66059}"/>
              </a:ext>
            </a:extLst>
          </p:cNvPr>
          <p:cNvSpPr txBox="1"/>
          <p:nvPr/>
        </p:nvSpPr>
        <p:spPr>
          <a:xfrm>
            <a:off x="6094552" y="3365091"/>
            <a:ext cx="2000591" cy="10618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Osallistujien määrä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Suora palaute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Lyhyitä kyselyitä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Aiheeseen liittyvän aineiston lainaus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73" name="Graphic 48" descr="Checkmark with solid fill">
            <a:extLst>
              <a:ext uri="{FF2B5EF4-FFF2-40B4-BE49-F238E27FC236}">
                <a16:creationId xmlns:a16="http://schemas.microsoft.com/office/drawing/2014/main" id="{71F442F7-0891-3C16-4297-2589450BF7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98696" y="2153035"/>
            <a:ext cx="341586" cy="341586"/>
          </a:xfrm>
          <a:prstGeom prst="rect">
            <a:avLst/>
          </a:prstGeom>
        </p:spPr>
      </p:pic>
      <p:sp>
        <p:nvSpPr>
          <p:cNvPr id="11" name="TextBox 10">
            <a:extLst>
              <a:ext uri="{FF2B5EF4-FFF2-40B4-BE49-F238E27FC236}">
                <a16:creationId xmlns:a16="http://schemas.microsoft.com/office/drawing/2014/main" id="{AA77AFCF-369C-F413-81E3-8A00C27B31D5}"/>
              </a:ext>
            </a:extLst>
          </p:cNvPr>
          <p:cNvSpPr txBox="1"/>
          <p:nvPr/>
        </p:nvSpPr>
        <p:spPr>
          <a:xfrm>
            <a:off x="9652391" y="361105"/>
            <a:ext cx="2458060"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Kemiönsaaren kirjasto:  </a:t>
            </a:r>
            <a:r>
              <a:rPr kumimoji="0" lang="fi-FI" sz="1050" b="0" i="0" u="none" strike="noStrike" kern="1200" cap="none" spc="0" normalizeH="0" baseline="0" noProof="0">
                <a:ln>
                  <a:noFill/>
                </a:ln>
                <a:solidFill>
                  <a:prstClr val="black"/>
                </a:solidFill>
                <a:effectLst/>
                <a:uLnTx/>
                <a:uFillTx/>
                <a:latin typeface="Aptos" panose="020B0004020202020204" pitchFamily="34" charset="0"/>
                <a:ea typeface="Verdana" panose="020B0604030504040204" pitchFamily="34" charset="0"/>
                <a:cs typeface="+mn-cs"/>
              </a:rPr>
              <a:t>Kaikki työntekijät sitoutuvat lupauksiin päivittäisissä työtehtävissä. Vastuuhenkilöinä erityisesti: viestinnästä ja tapahtumista vastaavat sekä kirjastotoimenjohtaja.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18" name="TextBox 17">
            <a:extLst>
              <a:ext uri="{FF2B5EF4-FFF2-40B4-BE49-F238E27FC236}">
                <a16:creationId xmlns:a16="http://schemas.microsoft.com/office/drawing/2014/main" id="{8CFF16F0-2825-DE98-5413-DC79401265CA}"/>
              </a:ext>
            </a:extLst>
          </p:cNvPr>
          <p:cNvSpPr txBox="1"/>
          <p:nvPr/>
        </p:nvSpPr>
        <p:spPr>
          <a:xfrm>
            <a:off x="6527285" y="437126"/>
            <a:ext cx="226435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Kemiö, Taalintehdas, Västanfjärd &amp; Hiittinen</a:t>
            </a:r>
          </a:p>
        </p:txBody>
      </p:sp>
      <p:pic>
        <p:nvPicPr>
          <p:cNvPr id="12" name="Picture 2">
            <a:extLst>
              <a:ext uri="{FF2B5EF4-FFF2-40B4-BE49-F238E27FC236}">
                <a16:creationId xmlns:a16="http://schemas.microsoft.com/office/drawing/2014/main" id="{016DF1BF-0EE2-706E-9030-1F0F67BC15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1887" y="6320612"/>
            <a:ext cx="1036142" cy="4881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0F4F6556-FBC7-6775-FE56-E728AA4F91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85682" y="6291562"/>
            <a:ext cx="1682909" cy="482960"/>
          </a:xfrm>
          <a:prstGeom prst="rect">
            <a:avLst/>
          </a:prstGeom>
          <a:noFill/>
          <a:extLst>
            <a:ext uri="{909E8E84-426E-40DD-AFC4-6F175D3DCCD1}">
              <a14:hiddenFill xmlns:a14="http://schemas.microsoft.com/office/drawing/2010/main">
                <a:solidFill>
                  <a:srgbClr val="FFFFFF"/>
                </a:solidFill>
              </a14:hiddenFill>
            </a:ext>
          </a:extLst>
        </p:spPr>
      </p:pic>
      <p:sp>
        <p:nvSpPr>
          <p:cNvPr id="25" name="Tekstiruutu 24">
            <a:extLst>
              <a:ext uri="{FF2B5EF4-FFF2-40B4-BE49-F238E27FC236}">
                <a16:creationId xmlns:a16="http://schemas.microsoft.com/office/drawing/2014/main" id="{995C06BF-2515-9C2D-BD9A-C79A709EB92D}"/>
              </a:ext>
            </a:extLst>
          </p:cNvPr>
          <p:cNvSpPr txBox="1"/>
          <p:nvPr/>
        </p:nvSpPr>
        <p:spPr>
          <a:xfrm>
            <a:off x="6438900" y="12518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solidFill>
                  <a:srgbClr val="34B98B"/>
                </a:solidFill>
                <a:latin typeface="Verdana"/>
              </a:rPr>
              <a:t>HUOMIOITA</a:t>
            </a:r>
            <a:endParaRPr lang="fi-FI"/>
          </a:p>
        </p:txBody>
      </p:sp>
      <p:sp>
        <p:nvSpPr>
          <p:cNvPr id="32" name="Rectangle 27">
            <a:extLst>
              <a:ext uri="{FF2B5EF4-FFF2-40B4-BE49-F238E27FC236}">
                <a16:creationId xmlns:a16="http://schemas.microsoft.com/office/drawing/2014/main" id="{92D306D7-2011-64DC-1EAF-09A1AFB8FC2E}"/>
              </a:ext>
            </a:extLst>
          </p:cNvPr>
          <p:cNvSpPr/>
          <p:nvPr/>
        </p:nvSpPr>
        <p:spPr>
          <a:xfrm>
            <a:off x="9607662" y="200432"/>
            <a:ext cx="2536467" cy="1137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1" u="none" strike="noStrike" kern="1200" cap="none" spc="0" normalizeH="0" baseline="0" noProof="0" dirty="0">
                <a:ln>
                  <a:noFill/>
                </a:ln>
                <a:solidFill>
                  <a:schemeClr val="accent6"/>
                </a:solidFill>
                <a:effectLst/>
                <a:uLnTx/>
                <a:uFillTx/>
                <a:latin typeface="Verdana"/>
                <a:ea typeface="+mn-ea"/>
                <a:cs typeface="+mn-cs"/>
              </a:rPr>
              <a:t>KIRJASTO JA VASTUUHENKILÖT</a:t>
            </a:r>
          </a:p>
        </p:txBody>
      </p:sp>
    </p:spTree>
    <p:extLst>
      <p:ext uri="{BB962C8B-B14F-4D97-AF65-F5344CB8AC3E}">
        <p14:creationId xmlns:p14="http://schemas.microsoft.com/office/powerpoint/2010/main" val="2734634254"/>
      </p:ext>
    </p:extLst>
  </p:cSld>
  <p:clrMapOvr>
    <a:masterClrMapping/>
  </p:clrMapOvr>
</p:sld>
</file>

<file path=ppt/theme/theme1.xml><?xml version="1.0" encoding="utf-8"?>
<a:theme xmlns:a="http://schemas.openxmlformats.org/drawingml/2006/main" name="AKE">
  <a:themeElements>
    <a:clrScheme name="Mukautettu 24">
      <a:dk1>
        <a:srgbClr val="292929"/>
      </a:dk1>
      <a:lt1>
        <a:sysClr val="window" lastClr="FFFFFF"/>
      </a:lt1>
      <a:dk2>
        <a:srgbClr val="00855F"/>
      </a:dk2>
      <a:lt2>
        <a:srgbClr val="E5E5E5"/>
      </a:lt2>
      <a:accent1>
        <a:srgbClr val="00D084"/>
      </a:accent1>
      <a:accent2>
        <a:srgbClr val="FFF0CD"/>
      </a:accent2>
      <a:accent3>
        <a:srgbClr val="7BDCB5"/>
      </a:accent3>
      <a:accent4>
        <a:srgbClr val="292929"/>
      </a:accent4>
      <a:accent5>
        <a:srgbClr val="CFE9E7"/>
      </a:accent5>
      <a:accent6>
        <a:srgbClr val="FFA578"/>
      </a:accent6>
      <a:hlink>
        <a:srgbClr val="006BB6"/>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KE" id="{354C88C5-3E98-4D7C-A09F-B6AC08F19E3A}" vid="{595E28E2-78A1-440A-B881-B2FFC93C1A9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AKE">
  <a:themeElements>
    <a:clrScheme name="Mukautettu 24">
      <a:dk1>
        <a:srgbClr val="292929"/>
      </a:dk1>
      <a:lt1>
        <a:srgbClr val="FFFFFF"/>
      </a:lt1>
      <a:dk2>
        <a:srgbClr val="00855F"/>
      </a:dk2>
      <a:lt2>
        <a:srgbClr val="E5E5E5"/>
      </a:lt2>
      <a:accent1>
        <a:srgbClr val="00D084"/>
      </a:accent1>
      <a:accent2>
        <a:srgbClr val="FFF0CD"/>
      </a:accent2>
      <a:accent3>
        <a:srgbClr val="7BDCB5"/>
      </a:accent3>
      <a:accent4>
        <a:srgbClr val="292929"/>
      </a:accent4>
      <a:accent5>
        <a:srgbClr val="CFE9E7"/>
      </a:accent5>
      <a:accent6>
        <a:srgbClr val="FFA578"/>
      </a:accent6>
      <a:hlink>
        <a:srgbClr val="006BB6"/>
      </a:hlink>
      <a:folHlink>
        <a:srgbClr val="5353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a88f5c8-b6f6-434c-a1fc-b31be11cc9aa" xsi:nil="true"/>
    <lcf76f155ced4ddcb4097134ff3c332f xmlns="d54335ee-452e-4385-9b9c-270f8dade7f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8F92CE87B33D384898ED05B836C426D5" ma:contentTypeVersion="18" ma:contentTypeDescription="Luo uusi asiakirja." ma:contentTypeScope="" ma:versionID="4545a3b3132284f7cba24401e93ef600">
  <xsd:schema xmlns:xsd="http://www.w3.org/2001/XMLSchema" xmlns:xs="http://www.w3.org/2001/XMLSchema" xmlns:p="http://schemas.microsoft.com/office/2006/metadata/properties" xmlns:ns2="d54335ee-452e-4385-9b9c-270f8dade7fd" xmlns:ns3="4a88f5c8-b6f6-434c-a1fc-b31be11cc9aa" targetNamespace="http://schemas.microsoft.com/office/2006/metadata/properties" ma:root="true" ma:fieldsID="1339fcfc6506667c9675b8264a35a731" ns2:_="" ns3:_="">
    <xsd:import namespace="d54335ee-452e-4385-9b9c-270f8dade7fd"/>
    <xsd:import namespace="4a88f5c8-b6f6-434c-a1fc-b31be11cc9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335ee-452e-4385-9b9c-270f8dade7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88f5c8-b6f6-434c-a1fc-b31be11cc9aa"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f0e4a00-0757-42d6-903b-0c3f4412f91d}" ma:internalName="TaxCatchAll" ma:showField="CatchAllData" ma:web="4a88f5c8-b6f6-434c-a1fc-b31be11cc9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2B2A32-678A-4EE7-8795-BA9FE12EC64E}">
  <ds:schemaRefs>
    <ds:schemaRef ds:uri="http://schemas.microsoft.com/sharepoint/v3/contenttype/forms"/>
  </ds:schemaRefs>
</ds:datastoreItem>
</file>

<file path=customXml/itemProps2.xml><?xml version="1.0" encoding="utf-8"?>
<ds:datastoreItem xmlns:ds="http://schemas.openxmlformats.org/officeDocument/2006/customXml" ds:itemID="{328653FD-6005-44CB-8F65-F884DADE8745}">
  <ds:schemaRefs>
    <ds:schemaRef ds:uri="0b8332ea-1f3b-45bf-84ec-e4637d2c60fa"/>
    <ds:schemaRef ds:uri="4a88f5c8-b6f6-434c-a1fc-b31be11cc9aa"/>
    <ds:schemaRef ds:uri="8b3bde76-a64b-4162-9cbd-81e89f42c551"/>
    <ds:schemaRef ds:uri="d54335ee-452e-4385-9b9c-270f8dade7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51B3B09-8780-4B0E-BED7-57B0F3BA1682}">
  <ds:schemaRefs>
    <ds:schemaRef ds:uri="4a88f5c8-b6f6-434c-a1fc-b31be11cc9aa"/>
    <ds:schemaRef ds:uri="d54335ee-452e-4385-9b9c-270f8dade7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684</Words>
  <Application>Microsoft Office PowerPoint</Application>
  <PresentationFormat>Laajakuva</PresentationFormat>
  <Paragraphs>138</Paragraphs>
  <Slides>6</Slides>
  <Notes>2</Notes>
  <HiddenSlides>0</HiddenSlides>
  <MMClips>0</MMClips>
  <ScaleCrop>false</ScaleCrop>
  <HeadingPairs>
    <vt:vector size="4" baseType="variant">
      <vt:variant>
        <vt:lpstr>Teema</vt:lpstr>
      </vt:variant>
      <vt:variant>
        <vt:i4>3</vt:i4>
      </vt:variant>
      <vt:variant>
        <vt:lpstr>Dian otsikot</vt:lpstr>
      </vt:variant>
      <vt:variant>
        <vt:i4>6</vt:i4>
      </vt:variant>
    </vt:vector>
  </HeadingPairs>
  <TitlesOfParts>
    <vt:vector size="9" baseType="lpstr">
      <vt:lpstr>AKE</vt:lpstr>
      <vt:lpstr>Office-teema</vt:lpstr>
      <vt:lpstr>AKE</vt:lpstr>
      <vt:lpstr>Lounais-Suomen kirjastojen kestävän kehityksen tiekartta </vt:lpstr>
      <vt:lpstr>Kestävyystyömme pohjautuu Lounais-Suomen kirjastojen kestävän kehityksen tiekartan painopisteisiin</vt:lpstr>
      <vt:lpstr>Kestävän kehityksen lupauksemme</vt:lpstr>
      <vt:lpstr>KIRJASTON KESTÄVYYSLUPAUS JA TOIMENPITEET</vt:lpstr>
      <vt:lpstr>KIRJASTON KESTÄVYYSLUPAUS JA TOIMENPITEET</vt:lpstr>
      <vt:lpstr>KIRJASTON KESTÄVYYSLUPAUS JA TOIMENPITEET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KIRJASTON KESTÄVYYSLUPAUS JA TOIMENPITEET</dc:title>
  <dc:creator>Tanja Oksa</dc:creator>
  <cp:lastModifiedBy>Metsälä Ella</cp:lastModifiedBy>
  <cp:revision>132</cp:revision>
  <dcterms:created xsi:type="dcterms:W3CDTF">2024-04-30T06:28:39Z</dcterms:created>
  <dcterms:modified xsi:type="dcterms:W3CDTF">2024-11-26T09:16:35Z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0x0101008F92CE87B33D384898ED05B836C426D5</vt:lpwstr>
  </property>
  <property fmtid="{D5CDD505-2E9C-101B-9397-08002B2CF9AE}" pid="3" name="MediaServiceImageTags">
    <vt:lpwstr/>
  </property>
</Properties>
</file>