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78" r:id="rId5"/>
  </p:sldMasterIdLst>
  <p:notesMasterIdLst>
    <p:notesMasterId r:id="rId12"/>
  </p:notesMasterIdLst>
  <p:sldIdLst>
    <p:sldId id="256" r:id="rId6"/>
    <p:sldId id="259" r:id="rId7"/>
    <p:sldId id="277" r:id="rId8"/>
    <p:sldId id="266" r:id="rId9"/>
    <p:sldId id="267" r:id="rId10"/>
    <p:sldId id="268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11">
          <p15:clr>
            <a:srgbClr val="A4A3A4"/>
          </p15:clr>
        </p15:guide>
        <p15:guide id="2" orient="horz" pos="239">
          <p15:clr>
            <a:srgbClr val="A4A3A4"/>
          </p15:clr>
        </p15:guide>
        <p15:guide id="3" orient="horz" pos="2783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pos="865">
          <p15:clr>
            <a:srgbClr val="A4A3A4"/>
          </p15:clr>
        </p15:guide>
        <p15:guide id="6" pos="5291">
          <p15:clr>
            <a:srgbClr val="A4A3A4"/>
          </p15:clr>
        </p15:guide>
        <p15:guide id="7" pos="2879">
          <p15:clr>
            <a:srgbClr val="A4A3A4"/>
          </p15:clr>
        </p15:guide>
        <p15:guide id="8" pos="557">
          <p15:clr>
            <a:srgbClr val="A4A3A4"/>
          </p15:clr>
        </p15:guide>
      </p15:sldGuideLst>
    </p:ext>
    <p:ext uri="GoogleSlidesCustomDataVersion2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28" roundtripDataSignature="AMtx7mgAiMQlfheego2yb1gQXyrUF6Wc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CFFF"/>
    <a:srgbClr val="BED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C2F17F-E6B6-956A-CD2F-526BF13FF91B}" v="11" dt="2024-11-26T08:53:19.695"/>
    <p1510:client id="{D9583CA9-B9DF-FDB9-BB6E-7D629C50092D}" v="61" dt="2024-11-26T08:52:12.286"/>
  </p1510:revLst>
</p1510:revInfo>
</file>

<file path=ppt/tableStyles.xml><?xml version="1.0" encoding="utf-8"?>
<a:tblStyleLst xmlns:a="http://schemas.openxmlformats.org/drawingml/2006/main" def="{BF4C1F59-D404-495B-9A6D-38853E4E455B}">
  <a:tblStyle styleId="{BF4C1F59-D404-495B-9A6D-38853E4E455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711"/>
        <p:guide orient="horz" pos="239"/>
        <p:guide orient="horz" pos="2783"/>
        <p:guide orient="horz" pos="1026"/>
        <p:guide pos="865"/>
        <p:guide pos="5291"/>
        <p:guide pos="2879"/>
        <p:guide pos="557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28" Type="http://customschemas.google.com/relationships/presentationmetadata" Target="metadata"/><Relationship Id="rId10" Type="http://schemas.openxmlformats.org/officeDocument/2006/relationships/slide" Target="slides/slide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5" name="Google Shape;25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d3fffa2161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g2d3fffa216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2d3fffa2161_0_20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g2d3fffa2161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2d3fffa2161_0_27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g2d3fffa2161_0_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oitusdia">
  <p:cSld name="Aloitusdia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3836" y="795806"/>
            <a:ext cx="152360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7"/>
          <p:cNvSpPr txBox="1">
            <a:spLocks noGrp="1"/>
          </p:cNvSpPr>
          <p:nvPr>
            <p:ph type="ctrTitle"/>
          </p:nvPr>
        </p:nvSpPr>
        <p:spPr>
          <a:xfrm>
            <a:off x="733836" y="2210856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subTitle" idx="1"/>
          </p:nvPr>
        </p:nvSpPr>
        <p:spPr>
          <a:xfrm>
            <a:off x="734510" y="3655142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7"/>
          <p:cNvSpPr txBox="1">
            <a:spLocks noGrp="1"/>
          </p:cNvSpPr>
          <p:nvPr>
            <p:ph type="body" idx="2"/>
          </p:nvPr>
        </p:nvSpPr>
        <p:spPr>
          <a:xfrm>
            <a:off x="733836" y="4412974"/>
            <a:ext cx="5661025" cy="256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6493" y="90104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kollaasi (3 kuvaa)">
  <p:cSld name="Kuvakollaasi (3 kuvaa)"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9"/>
          <p:cNvSpPr>
            <a:spLocks noGrp="1"/>
          </p:cNvSpPr>
          <p:nvPr>
            <p:ph type="pic" idx="2"/>
          </p:nvPr>
        </p:nvSpPr>
        <p:spPr>
          <a:xfrm>
            <a:off x="105196" y="113288"/>
            <a:ext cx="4359778" cy="4907374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39"/>
          <p:cNvSpPr txBox="1">
            <a:spLocks noGrp="1"/>
          </p:cNvSpPr>
          <p:nvPr>
            <p:ph type="body" idx="1"/>
          </p:nvPr>
        </p:nvSpPr>
        <p:spPr>
          <a:xfrm>
            <a:off x="200137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54000" rIns="61200" bIns="54000" anchor="ctr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>
            <a:spLocks noGrp="1"/>
          </p:cNvSpPr>
          <p:nvPr>
            <p:ph type="pic" idx="3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39"/>
          <p:cNvSpPr txBox="1">
            <a:spLocks noGrp="1"/>
          </p:cNvSpPr>
          <p:nvPr>
            <p:ph type="body" idx="4"/>
          </p:nvPr>
        </p:nvSpPr>
        <p:spPr>
          <a:xfrm>
            <a:off x="7861024" y="2213686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9"/>
          <p:cNvSpPr>
            <a:spLocks noGrp="1"/>
          </p:cNvSpPr>
          <p:nvPr>
            <p:ph type="pic" idx="5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9"/>
          <p:cNvSpPr txBox="1">
            <a:spLocks noGrp="1"/>
          </p:cNvSpPr>
          <p:nvPr>
            <p:ph type="body" idx="6"/>
          </p:nvPr>
        </p:nvSpPr>
        <p:spPr>
          <a:xfrm>
            <a:off x="7868399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so kuva + kuvateksti väritaustalla">
  <p:cSld name="Iso kuva + kuvateksti väritaustalla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0"/>
          <p:cNvSpPr txBox="1">
            <a:spLocks noGrp="1"/>
          </p:cNvSpPr>
          <p:nvPr>
            <p:ph type="body" idx="1"/>
          </p:nvPr>
        </p:nvSpPr>
        <p:spPr>
          <a:xfrm>
            <a:off x="1146412" y="4041508"/>
            <a:ext cx="7645164" cy="1101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4000" rIns="0" bIns="144000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 b="1"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27051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40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4041508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40"/>
          <p:cNvSpPr txBox="1">
            <a:spLocks noGrp="1"/>
          </p:cNvSpPr>
          <p:nvPr>
            <p:ph type="body" idx="3"/>
          </p:nvPr>
        </p:nvSpPr>
        <p:spPr>
          <a:xfrm>
            <a:off x="101117" y="3722502"/>
            <a:ext cx="106819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54000" rIns="61200" bIns="54000" anchor="ctr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ysymykset">
  <p:cSld name="Kysymykse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1"/>
          <p:cNvSpPr txBox="1">
            <a:spLocks noGrp="1"/>
          </p:cNvSpPr>
          <p:nvPr>
            <p:ph type="ctrTitle"/>
          </p:nvPr>
        </p:nvSpPr>
        <p:spPr>
          <a:xfrm>
            <a:off x="527423" y="3079274"/>
            <a:ext cx="8091213" cy="1702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dia kuva">
  <p:cSld name="Lopetusdia kuva"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2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42"/>
          <p:cNvSpPr txBox="1">
            <a:spLocks noGrp="1"/>
          </p:cNvSpPr>
          <p:nvPr>
            <p:ph type="body" idx="1"/>
          </p:nvPr>
        </p:nvSpPr>
        <p:spPr>
          <a:xfrm>
            <a:off x="7909535" y="4772882"/>
            <a:ext cx="1071829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ogan">
  <p:cSld name="Sloga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3"/>
          <p:cNvSpPr txBox="1">
            <a:spLocks noGrp="1"/>
          </p:cNvSpPr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iitos">
  <p:cSld name="Kiito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4"/>
          <p:cNvSpPr txBox="1">
            <a:spLocks noGrp="1"/>
          </p:cNvSpPr>
          <p:nvPr>
            <p:ph type="title"/>
          </p:nvPr>
        </p:nvSpPr>
        <p:spPr>
          <a:xfrm>
            <a:off x="865921" y="2627869"/>
            <a:ext cx="7412159" cy="972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Aloitusdia">
  <p:cSld name="1_Aloitusdia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3836" y="795806"/>
            <a:ext cx="166253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45"/>
          <p:cNvSpPr txBox="1">
            <a:spLocks noGrp="1"/>
          </p:cNvSpPr>
          <p:nvPr>
            <p:ph type="ctrTitle"/>
          </p:nvPr>
        </p:nvSpPr>
        <p:spPr>
          <a:xfrm>
            <a:off x="733836" y="2210856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5"/>
          <p:cNvSpPr txBox="1">
            <a:spLocks noGrp="1"/>
          </p:cNvSpPr>
          <p:nvPr>
            <p:ph type="subTitle" idx="1"/>
          </p:nvPr>
        </p:nvSpPr>
        <p:spPr>
          <a:xfrm>
            <a:off x="734510" y="3655142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45"/>
          <p:cNvSpPr txBox="1">
            <a:spLocks noGrp="1"/>
          </p:cNvSpPr>
          <p:nvPr>
            <p:ph type="body" idx="2"/>
          </p:nvPr>
        </p:nvSpPr>
        <p:spPr>
          <a:xfrm>
            <a:off x="733836" y="4412974"/>
            <a:ext cx="5661025" cy="256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8" name="Google Shape;88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29693" y="89370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Aloitusdia + kuva">
  <p:cSld name="1_Aloitusdia + kuva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6"/>
          <p:cNvSpPr txBox="1">
            <a:spLocks noGrp="1"/>
          </p:cNvSpPr>
          <p:nvPr>
            <p:ph type="ctrTitle"/>
          </p:nvPr>
        </p:nvSpPr>
        <p:spPr>
          <a:xfrm>
            <a:off x="485354" y="1975246"/>
            <a:ext cx="4619307" cy="1761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6"/>
          <p:cNvSpPr txBox="1">
            <a:spLocks noGrp="1"/>
          </p:cNvSpPr>
          <p:nvPr>
            <p:ph type="subTitle" idx="1"/>
          </p:nvPr>
        </p:nvSpPr>
        <p:spPr>
          <a:xfrm>
            <a:off x="485355" y="3808358"/>
            <a:ext cx="4619307" cy="34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46"/>
          <p:cNvSpPr txBox="1">
            <a:spLocks noGrp="1"/>
          </p:cNvSpPr>
          <p:nvPr>
            <p:ph type="body" idx="2"/>
          </p:nvPr>
        </p:nvSpPr>
        <p:spPr>
          <a:xfrm>
            <a:off x="485355" y="4451058"/>
            <a:ext cx="4619307" cy="236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46"/>
          <p:cNvSpPr>
            <a:spLocks noGrp="1"/>
          </p:cNvSpPr>
          <p:nvPr>
            <p:ph type="pic" idx="3"/>
          </p:nvPr>
        </p:nvSpPr>
        <p:spPr>
          <a:xfrm>
            <a:off x="5464175" y="0"/>
            <a:ext cx="3679826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46"/>
          <p:cNvSpPr txBox="1">
            <a:spLocks noGrp="1"/>
          </p:cNvSpPr>
          <p:nvPr>
            <p:ph type="body" idx="4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5" name="Google Shape;95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5355" y="608696"/>
            <a:ext cx="1808361" cy="851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34443" y="751602"/>
            <a:ext cx="1961146" cy="5628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so väliotsikko väritaustalla">
  <p:cSld name="1_Iso väliotsikko väritaustalla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7"/>
          <p:cNvSpPr txBox="1">
            <a:spLocks noGrp="1"/>
          </p:cNvSpPr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99" name="Google Shape;99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412" y="4458467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 Iso väliotsikko kuvan päällä">
  <p:cSld name="1_ Iso väliotsikko kuvan päällä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8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48"/>
          <p:cNvSpPr txBox="1">
            <a:spLocks noGrp="1"/>
          </p:cNvSpPr>
          <p:nvPr>
            <p:ph type="body" idx="1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8"/>
          <p:cNvSpPr txBox="1">
            <a:spLocks noGrp="1"/>
          </p:cNvSpPr>
          <p:nvPr>
            <p:ph type="title"/>
          </p:nvPr>
        </p:nvSpPr>
        <p:spPr>
          <a:xfrm>
            <a:off x="417442" y="406249"/>
            <a:ext cx="4587327" cy="158730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252000" tIns="252000" rIns="72000" bIns="180000" anchor="ctr" anchorCtr="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+ teksti">
  <p:cSld name="Otsikko + teksti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8"/>
          <p:cNvSpPr txBox="1">
            <a:spLocks noGrp="1"/>
          </p:cNvSpPr>
          <p:nvPr>
            <p:ph type="title"/>
          </p:nvPr>
        </p:nvSpPr>
        <p:spPr>
          <a:xfrm>
            <a:off x="678318" y="559548"/>
            <a:ext cx="7826318" cy="536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8"/>
          <p:cNvSpPr txBox="1">
            <a:spLocks noGrp="1"/>
          </p:cNvSpPr>
          <p:nvPr>
            <p:ph type="body" idx="1"/>
          </p:nvPr>
        </p:nvSpPr>
        <p:spPr>
          <a:xfrm>
            <a:off x="678317" y="1257817"/>
            <a:ext cx="7826319" cy="3163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marL="914400" lvl="1" indent="-32385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marL="1371600" lvl="2" indent="-274319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marL="1828800" lvl="3" indent="-304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marL="2286000" lvl="4" indent="-2921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marL="2743200" lvl="5" indent="-3429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tsikko + teksti + kuva">
  <p:cSld name="1_Otsikko + teksti + kuva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9"/>
          <p:cNvSpPr txBox="1">
            <a:spLocks noGrp="1"/>
          </p:cNvSpPr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49"/>
          <p:cNvSpPr txBox="1">
            <a:spLocks noGrp="1"/>
          </p:cNvSpPr>
          <p:nvPr>
            <p:ph type="body" idx="1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31469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marL="1828800" lvl="3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49"/>
          <p:cNvSpPr>
            <a:spLocks noGrp="1"/>
          </p:cNvSpPr>
          <p:nvPr>
            <p:ph type="pic" idx="2"/>
          </p:nvPr>
        </p:nvSpPr>
        <p:spPr>
          <a:xfrm>
            <a:off x="5214173" y="0"/>
            <a:ext cx="392982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49"/>
          <p:cNvSpPr txBox="1">
            <a:spLocks noGrp="1"/>
          </p:cNvSpPr>
          <p:nvPr>
            <p:ph type="body" idx="3"/>
          </p:nvPr>
        </p:nvSpPr>
        <p:spPr>
          <a:xfrm>
            <a:off x="7899014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tsikko + teksti + 2 kuvaa">
  <p:cSld name="1_Otsikko + teksti + 2 kuvaa">
    <p:bg>
      <p:bgPr>
        <a:solidFill>
          <a:schemeClr val="lt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0"/>
          <p:cNvSpPr txBox="1">
            <a:spLocks noGrp="1"/>
          </p:cNvSpPr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50"/>
          <p:cNvSpPr txBox="1">
            <a:spLocks noGrp="1"/>
          </p:cNvSpPr>
          <p:nvPr>
            <p:ph type="body" idx="1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31469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marL="1828800" lvl="3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50"/>
          <p:cNvSpPr>
            <a:spLocks noGrp="1"/>
          </p:cNvSpPr>
          <p:nvPr>
            <p:ph type="pic" idx="2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50"/>
          <p:cNvSpPr txBox="1">
            <a:spLocks noGrp="1"/>
          </p:cNvSpPr>
          <p:nvPr>
            <p:ph type="body" idx="3"/>
          </p:nvPr>
        </p:nvSpPr>
        <p:spPr>
          <a:xfrm>
            <a:off x="6872748" y="2452534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50"/>
          <p:cNvSpPr>
            <a:spLocks noGrp="1"/>
          </p:cNvSpPr>
          <p:nvPr>
            <p:ph type="pic" idx="4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6" name="Google Shape;116;p50"/>
          <p:cNvSpPr txBox="1">
            <a:spLocks noGrp="1"/>
          </p:cNvSpPr>
          <p:nvPr>
            <p:ph type="body" idx="5"/>
          </p:nvPr>
        </p:nvSpPr>
        <p:spPr>
          <a:xfrm>
            <a:off x="6872748" y="4828396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Kuvakollaasi (3 kuvaa)">
  <p:cSld name="1_Kuvakollaasi (3 kuvaa)"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1"/>
          <p:cNvSpPr>
            <a:spLocks noGrp="1"/>
          </p:cNvSpPr>
          <p:nvPr>
            <p:ph type="pic" idx="2"/>
          </p:nvPr>
        </p:nvSpPr>
        <p:spPr>
          <a:xfrm>
            <a:off x="105196" y="113288"/>
            <a:ext cx="4359778" cy="4907374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51"/>
          <p:cNvSpPr txBox="1">
            <a:spLocks noGrp="1"/>
          </p:cNvSpPr>
          <p:nvPr>
            <p:ph type="body" idx="1"/>
          </p:nvPr>
        </p:nvSpPr>
        <p:spPr>
          <a:xfrm>
            <a:off x="200137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54000" rIns="61200" bIns="54000" anchor="ctr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51"/>
          <p:cNvSpPr>
            <a:spLocks noGrp="1"/>
          </p:cNvSpPr>
          <p:nvPr>
            <p:ph type="pic" idx="3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51"/>
          <p:cNvSpPr txBox="1">
            <a:spLocks noGrp="1"/>
          </p:cNvSpPr>
          <p:nvPr>
            <p:ph type="body" idx="4"/>
          </p:nvPr>
        </p:nvSpPr>
        <p:spPr>
          <a:xfrm>
            <a:off x="7861024" y="2213686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51"/>
          <p:cNvSpPr>
            <a:spLocks noGrp="1"/>
          </p:cNvSpPr>
          <p:nvPr>
            <p:ph type="pic" idx="5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51"/>
          <p:cNvSpPr txBox="1">
            <a:spLocks noGrp="1"/>
          </p:cNvSpPr>
          <p:nvPr>
            <p:ph type="body" idx="6"/>
          </p:nvPr>
        </p:nvSpPr>
        <p:spPr>
          <a:xfrm>
            <a:off x="7868399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so kuva + kuvateksti väritaustalla">
  <p:cSld name="1_Iso kuva + kuvateksti väritaustalla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2"/>
          <p:cNvSpPr txBox="1">
            <a:spLocks noGrp="1"/>
          </p:cNvSpPr>
          <p:nvPr>
            <p:ph type="body" idx="1"/>
          </p:nvPr>
        </p:nvSpPr>
        <p:spPr>
          <a:xfrm>
            <a:off x="1146412" y="4041508"/>
            <a:ext cx="7645164" cy="1101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4000" rIns="0" bIns="144000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 b="1"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27051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52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4041508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52"/>
          <p:cNvSpPr txBox="1">
            <a:spLocks noGrp="1"/>
          </p:cNvSpPr>
          <p:nvPr>
            <p:ph type="body" idx="3"/>
          </p:nvPr>
        </p:nvSpPr>
        <p:spPr>
          <a:xfrm>
            <a:off x="101117" y="3722502"/>
            <a:ext cx="106819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54000" rIns="61200" bIns="54000" anchor="ctr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8" name="Google Shape;128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Kysymykset">
  <p:cSld name="1_Kysymykset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/>
          <p:cNvSpPr txBox="1">
            <a:spLocks noGrp="1"/>
          </p:cNvSpPr>
          <p:nvPr>
            <p:ph type="ctrTitle"/>
          </p:nvPr>
        </p:nvSpPr>
        <p:spPr>
          <a:xfrm>
            <a:off x="527423" y="1720684"/>
            <a:ext cx="8091213" cy="1702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Lopetusdia kuva">
  <p:cSld name="1_Lopetusdia kuva">
    <p:bg>
      <p:bgPr>
        <a:solidFill>
          <a:schemeClr val="lt1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4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54"/>
          <p:cNvSpPr txBox="1">
            <a:spLocks noGrp="1"/>
          </p:cNvSpPr>
          <p:nvPr>
            <p:ph type="body" idx="1"/>
          </p:nvPr>
        </p:nvSpPr>
        <p:spPr>
          <a:xfrm>
            <a:off x="7909535" y="4772882"/>
            <a:ext cx="1071829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ogan">
  <p:cSld name="1_Slogan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55"/>
          <p:cNvPicPr preferRelativeResize="0"/>
          <p:nvPr/>
        </p:nvPicPr>
        <p:blipFill rotWithShape="1">
          <a:blip r:embed="rId2">
            <a:alphaModFix/>
          </a:blip>
          <a:srcRect l="2321" r="2320" b="64264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55"/>
          <p:cNvSpPr txBox="1">
            <a:spLocks noGrp="1"/>
          </p:cNvSpPr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kautettu asettelu">
  <p:cSld name="Mukautettu asettelu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6"/>
          <p:cNvSpPr txBox="1">
            <a:spLocks noGrp="1"/>
          </p:cNvSpPr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56"/>
          <p:cNvPicPr preferRelativeResize="0"/>
          <p:nvPr/>
        </p:nvPicPr>
        <p:blipFill rotWithShape="1">
          <a:blip r:embed="rId2">
            <a:alphaModFix/>
          </a:blip>
          <a:srcRect l="2321" r="2320" b="64264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7"/>
          <p:cNvSpPr txBox="1">
            <a:spLocks noGrp="1"/>
          </p:cNvSpPr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57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Google Shape;148;p57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Google Shape;149;p57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0"/>
          <p:cNvSpPr txBox="1">
            <a:spLocks noGrp="1"/>
          </p:cNvSpPr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0"/>
          <p:cNvSpPr txBox="1">
            <a:spLocks noGrp="1"/>
          </p:cNvSpPr>
          <p:nvPr>
            <p:ph type="body" idx="1"/>
          </p:nvPr>
        </p:nvSpPr>
        <p:spPr>
          <a:xfrm>
            <a:off x="1563688" y="1379388"/>
            <a:ext cx="6733382" cy="304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0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30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30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8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58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64" name="Google Shape;164;p5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5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5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59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0" name="Google Shape;170;p5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5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5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0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60"/>
          <p:cNvSpPr txBox="1"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6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6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6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6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61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3" name="Google Shape;183;p6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6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6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2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62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89" name="Google Shape;189;p62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p62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91" name="Google Shape;191;p62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2" name="Google Shape;192;p6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6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6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6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6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4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64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202" name="Google Shape;202;p64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203" name="Google Shape;203;p6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6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6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5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65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209" name="Google Shape;209;p65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210" name="Google Shape;210;p6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6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6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66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6" name="Google Shape;216;p6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6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6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67"/>
          <p:cNvSpPr txBox="1">
            <a:spLocks noGrp="1"/>
          </p:cNvSpPr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67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2" name="Google Shape;222;p6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6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6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tsikko + teksti">
  <p:cSld name="1_Otsikko + teksti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1"/>
          <p:cNvSpPr txBox="1">
            <a:spLocks noGrp="1"/>
          </p:cNvSpPr>
          <p:nvPr>
            <p:ph type="title"/>
          </p:nvPr>
        </p:nvSpPr>
        <p:spPr>
          <a:xfrm>
            <a:off x="678318" y="559548"/>
            <a:ext cx="7826318" cy="536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body" idx="1"/>
          </p:nvPr>
        </p:nvSpPr>
        <p:spPr>
          <a:xfrm>
            <a:off x="678317" y="1257817"/>
            <a:ext cx="7826319" cy="3163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marL="914400" lvl="1" indent="-32385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marL="1371600" lvl="2" indent="-274319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marL="1828800" lvl="3" indent="-304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marL="2286000" lvl="4" indent="-2921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marL="2743200" lvl="5" indent="-3429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Kiitos">
  <p:cSld name="1_Kiito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4"/>
          <p:cNvSpPr txBox="1">
            <a:spLocks noGrp="1"/>
          </p:cNvSpPr>
          <p:nvPr>
            <p:ph type="title"/>
          </p:nvPr>
        </p:nvSpPr>
        <p:spPr>
          <a:xfrm>
            <a:off x="865921" y="1525005"/>
            <a:ext cx="7412159" cy="972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7" name="Google Shape;37;p34"/>
          <p:cNvPicPr preferRelativeResize="0"/>
          <p:nvPr/>
        </p:nvPicPr>
        <p:blipFill rotWithShape="1">
          <a:blip r:embed="rId2">
            <a:alphaModFix/>
          </a:blip>
          <a:srcRect l="2321" r="2320" b="64264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oitusdia + kuva">
  <p:cSld name="Aloitusdia + kuva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5"/>
          <p:cNvSpPr txBox="1">
            <a:spLocks noGrp="1"/>
          </p:cNvSpPr>
          <p:nvPr>
            <p:ph type="ctrTitle"/>
          </p:nvPr>
        </p:nvSpPr>
        <p:spPr>
          <a:xfrm>
            <a:off x="485354" y="1975246"/>
            <a:ext cx="4619307" cy="1761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5"/>
          <p:cNvSpPr txBox="1">
            <a:spLocks noGrp="1"/>
          </p:cNvSpPr>
          <p:nvPr>
            <p:ph type="subTitle" idx="1"/>
          </p:nvPr>
        </p:nvSpPr>
        <p:spPr>
          <a:xfrm>
            <a:off x="485355" y="3808358"/>
            <a:ext cx="4619307" cy="34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35"/>
          <p:cNvSpPr txBox="1">
            <a:spLocks noGrp="1"/>
          </p:cNvSpPr>
          <p:nvPr>
            <p:ph type="body" idx="2"/>
          </p:nvPr>
        </p:nvSpPr>
        <p:spPr>
          <a:xfrm>
            <a:off x="485355" y="4451058"/>
            <a:ext cx="4619307" cy="236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5"/>
          <p:cNvSpPr>
            <a:spLocks noGrp="1"/>
          </p:cNvSpPr>
          <p:nvPr>
            <p:ph type="pic" idx="3"/>
          </p:nvPr>
        </p:nvSpPr>
        <p:spPr>
          <a:xfrm>
            <a:off x="5464175" y="0"/>
            <a:ext cx="3679826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35"/>
          <p:cNvSpPr txBox="1">
            <a:spLocks noGrp="1"/>
          </p:cNvSpPr>
          <p:nvPr>
            <p:ph type="body" idx="4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0045" y="754481"/>
            <a:ext cx="1611320" cy="759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6493" y="90104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so väliotsikko väritaustalla">
  <p:cSld name="Iso väliotsikko väritaustalla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6"/>
          <p:cNvSpPr txBox="1">
            <a:spLocks noGrp="1"/>
          </p:cNvSpPr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0" name="Google Shape;50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651" y="4543366"/>
            <a:ext cx="960174" cy="452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7643" y="4543366"/>
            <a:ext cx="1365779" cy="3919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Iso väliotsikko kuvan päällä">
  <p:cSld name=" Iso väliotsikko kuvan päällä">
    <p:bg>
      <p:bgPr>
        <a:solidFill>
          <a:schemeClr val="l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37"/>
          <p:cNvSpPr txBox="1">
            <a:spLocks noGrp="1"/>
          </p:cNvSpPr>
          <p:nvPr>
            <p:ph type="body" idx="1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1200" tIns="54000" rIns="72000" bIns="54000" anchor="ctr" anchorCtr="0">
            <a:sp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title"/>
          </p:nvPr>
        </p:nvSpPr>
        <p:spPr>
          <a:xfrm>
            <a:off x="417442" y="406249"/>
            <a:ext cx="4587327" cy="158730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252000" tIns="252000" rIns="72000" bIns="180000" anchor="ctr" anchorCtr="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+ teksti + 2 kuvaa">
  <p:cSld name="Otsikko + teksti + 2 kuvaa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8"/>
          <p:cNvSpPr txBox="1">
            <a:spLocks noGrp="1"/>
          </p:cNvSpPr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8"/>
          <p:cNvSpPr txBox="1">
            <a:spLocks noGrp="1"/>
          </p:cNvSpPr>
          <p:nvPr>
            <p:ph type="body" idx="1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marL="914400" lvl="1" indent="-3175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31469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marL="1828800" lvl="3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8"/>
          <p:cNvSpPr>
            <a:spLocks noGrp="1"/>
          </p:cNvSpPr>
          <p:nvPr>
            <p:ph type="pic" idx="2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38"/>
          <p:cNvSpPr txBox="1">
            <a:spLocks noGrp="1"/>
          </p:cNvSpPr>
          <p:nvPr>
            <p:ph type="body" idx="3"/>
          </p:nvPr>
        </p:nvSpPr>
        <p:spPr>
          <a:xfrm>
            <a:off x="6872748" y="2452534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38"/>
          <p:cNvSpPr>
            <a:spLocks noGrp="1"/>
          </p:cNvSpPr>
          <p:nvPr>
            <p:ph type="pic" idx="4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38"/>
          <p:cNvSpPr txBox="1">
            <a:spLocks noGrp="1"/>
          </p:cNvSpPr>
          <p:nvPr>
            <p:ph type="body" idx="5"/>
          </p:nvPr>
        </p:nvSpPr>
        <p:spPr>
          <a:xfrm>
            <a:off x="6872748" y="4828396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marL="914400" lvl="1" indent="-3429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29718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marL="1828800" lvl="3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marL="2743200" lvl="5" indent="-3429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>
            <a:spLocks noGrp="1"/>
          </p:cNvSpPr>
          <p:nvPr>
            <p:ph type="body" idx="1"/>
          </p:nvPr>
        </p:nvSpPr>
        <p:spPr>
          <a:xfrm>
            <a:off x="1563688" y="1379388"/>
            <a:ext cx="6733382" cy="304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6550" algn="l" rtl="0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3369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20"/>
              <a:buFont typeface="Courier New"/>
              <a:buChar char="o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6"/>
          <p:cNvSpPr txBox="1">
            <a:spLocks noGrp="1"/>
          </p:cNvSpPr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3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3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s-kirjastot.fi/wp-content/uploads/2024/08/Kestavan-kehityksen-tiekartta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"/>
          <p:cNvSpPr txBox="1">
            <a:spLocks noGrp="1"/>
          </p:cNvSpPr>
          <p:nvPr>
            <p:ph type="ctrTitle"/>
          </p:nvPr>
        </p:nvSpPr>
        <p:spPr>
          <a:xfrm>
            <a:off x="675765" y="1956473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fi-FI" sz="4800"/>
              <a:t>Lounais-Suomen kirjastojen kestävän kehityksen tiekartta</a:t>
            </a:r>
            <a:endParaRPr/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endParaRPr sz="4800"/>
          </a:p>
        </p:txBody>
      </p:sp>
      <p:sp>
        <p:nvSpPr>
          <p:cNvPr id="230" name="Google Shape;230;p1"/>
          <p:cNvSpPr txBox="1">
            <a:spLocks noGrp="1"/>
          </p:cNvSpPr>
          <p:nvPr>
            <p:ph type="subTitle" idx="1"/>
          </p:nvPr>
        </p:nvSpPr>
        <p:spPr>
          <a:xfrm>
            <a:off x="673278" y="4090571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indent="0"/>
            <a:r>
              <a:rPr lang="fi-FI" dirty="0"/>
              <a:t>Auran kirjaston toimenpidesuunnitelma</a:t>
            </a:r>
            <a:endParaRPr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E48D1D1-E2F3-BABF-1DDA-3DAE59ACF89B}"/>
              </a:ext>
            </a:extLst>
          </p:cNvPr>
          <p:cNvSpPr txBox="1"/>
          <p:nvPr/>
        </p:nvSpPr>
        <p:spPr>
          <a:xfrm>
            <a:off x="6085115" y="159203"/>
            <a:ext cx="305616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i="1" err="1">
                <a:solidFill>
                  <a:schemeClr val="bg1"/>
                </a:solidFill>
              </a:rPr>
              <a:t>Tutustu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err="1">
                <a:solidFill>
                  <a:schemeClr val="bg1"/>
                </a:solidFill>
              </a:rPr>
              <a:t>koko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err="1">
                <a:solidFill>
                  <a:schemeClr val="bg1"/>
                </a:solidFill>
              </a:rPr>
              <a:t>tiekarttaan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dirty="0">
                <a:solidFill>
                  <a:srgbClr val="4AC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tästä linkistä.</a:t>
            </a:r>
            <a:r>
              <a:rPr lang="en-US" sz="1200" i="1" dirty="0">
                <a:solidFill>
                  <a:srgbClr val="4ACFFF"/>
                </a:solidFill>
              </a:rPr>
              <a:t> </a:t>
            </a:r>
            <a:endParaRPr lang="fi-FI" sz="1200" i="1">
              <a:solidFill>
                <a:srgbClr val="4AC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483713" y="299765"/>
            <a:ext cx="8258321" cy="1290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fi-FI" sz="2800" dirty="0"/>
              <a:t>Kestävyystyömme pohjautuu Lounais-Suomen kirjastojen kestävän kehityksen tiekartan painopisteisiin</a:t>
            </a:r>
            <a:endParaRPr dirty="0"/>
          </a:p>
        </p:txBody>
      </p:sp>
      <p:sp>
        <p:nvSpPr>
          <p:cNvPr id="260" name="Google Shape;260;p14"/>
          <p:cNvSpPr txBox="1"/>
          <p:nvPr/>
        </p:nvSpPr>
        <p:spPr>
          <a:xfrm>
            <a:off x="1285561" y="1639770"/>
            <a:ext cx="6237993" cy="342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228600" marR="0" lvl="0" indent="-2286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tukee monilukutaitoa ja ohjaa oikean tiedon äärelle. </a:t>
            </a:r>
            <a:b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Kirjastot tunnistetaan helposti lähestyttävänä tahona, joka opastaa oikean tiedon äärelle sekä neuvoo ja tukee lähdekriittisyydessä ja media- ja monilukutaidossa.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toimii kestävyyden ja kiertotalouden esimerkkinä.</a:t>
            </a:r>
            <a:b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Kirjastotoiminta tuottaa monenlaista positiivista kädenjälkeä ja toimii kiertotalouden esimerkkinä. Kiertotalouden merkitys tulee tulevaisuudessa vahvistumaan.</a:t>
            </a:r>
            <a:endParaRPr sz="12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on merkittävä kulttuurisen kestävyyden tekijä.</a:t>
            </a:r>
            <a:b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Kirjaston keskeinen tehtävä on kulttuurin, sivistyksen, kirjallisuuden ja lukutaidon vaaliminen.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Kirjastossa on tilaa rauhoittua. </a:t>
            </a:r>
            <a:br>
              <a:rPr lang="fi-FI"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toimii rauhoittumisen ja keskittymisen paikkana. Kirjastosta saa tukea näiden taitojen opetteluun ja aivohyvinvoinnin edistämiseen.</a:t>
            </a:r>
            <a:endParaRPr sz="1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lang="fi-FI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on yhdenvertaisuuden turvasatama - nyt ja tulevaisuudessa. </a:t>
            </a:r>
            <a:br>
              <a:rPr lang="fi-FI"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Kuka vain voi tulla kirjastoon milloin vain ja löytää kirjastosta itselleen sopivaa sisältöä.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" name="Google Shape;261;p14" descr="Kuva, joka sisältää kohteen piirros, luonnos, clipart, Piirrokset&#10;&#10;Kuvaus luotu automaattisesti"/>
          <p:cNvPicPr preferRelativeResize="0"/>
          <p:nvPr/>
        </p:nvPicPr>
        <p:blipFill rotWithShape="1">
          <a:blip r:embed="rId3">
            <a:alphaModFix/>
          </a:blip>
          <a:srcRect l="4658" t="5347" r="41925" b="4964"/>
          <a:stretch/>
        </p:blipFill>
        <p:spPr>
          <a:xfrm>
            <a:off x="409649" y="1604687"/>
            <a:ext cx="751955" cy="3529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DF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458D1D-0212-462D-805D-C5B5233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65" y="477905"/>
            <a:ext cx="7751066" cy="1003838"/>
          </a:xfrm>
        </p:spPr>
        <p:txBody>
          <a:bodyPr/>
          <a:lstStyle/>
          <a:p>
            <a:r>
              <a:rPr lang="fi-FI" b="1" i="0">
                <a:solidFill>
                  <a:srgbClr val="00855F"/>
                </a:solidFill>
                <a:effectLst/>
              </a:rPr>
              <a:t>Kestävän kehityksen lupauksemme</a:t>
            </a:r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A26EDDD3-3ABB-4CB0-9DC4-89CEB82574D2}"/>
              </a:ext>
            </a:extLst>
          </p:cNvPr>
          <p:cNvSpPr txBox="1"/>
          <p:nvPr/>
        </p:nvSpPr>
        <p:spPr>
          <a:xfrm>
            <a:off x="1471494" y="1822292"/>
            <a:ext cx="7342093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2000" i="0" dirty="0">
                <a:solidFill>
                  <a:srgbClr val="00855F"/>
                </a:solidFill>
                <a:effectLst/>
              </a:rPr>
              <a:t>Kirjasto </a:t>
            </a:r>
            <a:r>
              <a:rPr lang="fi-FI" sz="2000" dirty="0">
                <a:solidFill>
                  <a:srgbClr val="00855F"/>
                </a:solidFill>
              </a:rPr>
              <a:t>edistää </a:t>
            </a:r>
            <a:r>
              <a:rPr lang="fi-FI" sz="2000" i="0" dirty="0">
                <a:solidFill>
                  <a:srgbClr val="00855F"/>
                </a:solidFill>
                <a:effectLst/>
              </a:rPr>
              <a:t>monilukutaitoa</a:t>
            </a:r>
            <a:r>
              <a:rPr lang="fi-FI" sz="2000" dirty="0">
                <a:solidFill>
                  <a:srgbClr val="00855F"/>
                </a:solidFill>
              </a:rPr>
              <a:t> koko väestön keskuudessa</a:t>
            </a:r>
            <a:r>
              <a:rPr lang="fi-FI" sz="2000" i="0" dirty="0">
                <a:solidFill>
                  <a:srgbClr val="00855F"/>
                </a:solidFill>
                <a:effectLst/>
              </a:rPr>
              <a:t>.</a:t>
            </a:r>
            <a:endParaRPr lang="fi-FI" dirty="0"/>
          </a:p>
          <a:p>
            <a:endParaRPr lang="en-US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758F37F-45FD-4EB5-86BB-F49C57407DF3}"/>
              </a:ext>
            </a:extLst>
          </p:cNvPr>
          <p:cNvSpPr txBox="1"/>
          <p:nvPr/>
        </p:nvSpPr>
        <p:spPr>
          <a:xfrm>
            <a:off x="1471494" y="2864014"/>
            <a:ext cx="7219148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2000" b="0" i="0" dirty="0">
                <a:solidFill>
                  <a:srgbClr val="00855F"/>
                </a:solidFill>
                <a:effectLst/>
              </a:rPr>
              <a:t>Kirjasto </a:t>
            </a:r>
            <a:r>
              <a:rPr lang="fi-FI" sz="2000" dirty="0">
                <a:solidFill>
                  <a:srgbClr val="00855F"/>
                </a:solidFill>
              </a:rPr>
              <a:t>edistää yhdenvertaisuutta</a:t>
            </a:r>
            <a:r>
              <a:rPr lang="fi-FI" sz="2000" b="0" i="0" dirty="0">
                <a:solidFill>
                  <a:srgbClr val="00855F"/>
                </a:solidFill>
                <a:effectLst/>
              </a:rPr>
              <a:t>.</a:t>
            </a:r>
            <a:endParaRPr lang="fi-FI" sz="2000" dirty="0">
              <a:solidFill>
                <a:srgbClr val="00855F"/>
              </a:solidFill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B4EFBD85-83EF-49A0-81E0-0C51D6CFE2AB}"/>
              </a:ext>
            </a:extLst>
          </p:cNvPr>
          <p:cNvSpPr txBox="1"/>
          <p:nvPr/>
        </p:nvSpPr>
        <p:spPr>
          <a:xfrm>
            <a:off x="1471494" y="3909688"/>
            <a:ext cx="7111572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2000" i="0" u="none" strike="noStrike" cap="none" dirty="0">
                <a:solidFill>
                  <a:schemeClr val="bg2"/>
                </a:solidFill>
              </a:rPr>
              <a:t>Kirjasto </a:t>
            </a:r>
            <a:r>
              <a:rPr lang="fi-FI" sz="2000" dirty="0">
                <a:solidFill>
                  <a:schemeClr val="bg2"/>
                </a:solidFill>
              </a:rPr>
              <a:t>edistää kulttuurista kestävyyttä.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348437F1-2BF0-4B21-91F8-98FC72FD1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95" y="1503915"/>
            <a:ext cx="638655" cy="638655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1C572529-42BC-4031-AD71-3909102547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92" y="2196506"/>
            <a:ext cx="667344" cy="667344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063F7D6B-0A89-4A14-A8AD-597658E95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36" y="2896861"/>
            <a:ext cx="638655" cy="638655"/>
          </a:xfrm>
          <a:prstGeom prst="rect">
            <a:avLst/>
          </a:prstGeom>
        </p:spPr>
      </p:pic>
      <p:pic>
        <p:nvPicPr>
          <p:cNvPr id="20" name="Kuva 19">
            <a:extLst>
              <a:ext uri="{FF2B5EF4-FFF2-40B4-BE49-F238E27FC236}">
                <a16:creationId xmlns:a16="http://schemas.microsoft.com/office/drawing/2014/main" id="{8463439A-D250-4337-8A62-08C4F7F933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236" y="3578613"/>
            <a:ext cx="638655" cy="638655"/>
          </a:xfrm>
          <a:prstGeom prst="rect">
            <a:avLst/>
          </a:prstGeom>
        </p:spPr>
      </p:pic>
      <p:pic>
        <p:nvPicPr>
          <p:cNvPr id="21" name="Kuva 20">
            <a:extLst>
              <a:ext uri="{FF2B5EF4-FFF2-40B4-BE49-F238E27FC236}">
                <a16:creationId xmlns:a16="http://schemas.microsoft.com/office/drawing/2014/main" id="{F82056E2-7520-41FB-A03A-FC15EDD13A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3235" y="4260365"/>
            <a:ext cx="638655" cy="638655"/>
          </a:xfrm>
          <a:prstGeom prst="rect">
            <a:avLst/>
          </a:prstGeom>
        </p:spPr>
      </p:pic>
      <p:pic>
        <p:nvPicPr>
          <p:cNvPr id="7" name="Google Shape;379;g2d3fffa2161_0_0" descr="Kuva, joka sisältää kohteen Grafiikka, Fontti, graafinen suunnittelu, logo&#10;&#10;Kuvaus luotu automaattisesti">
            <a:extLst>
              <a:ext uri="{FF2B5EF4-FFF2-40B4-BE49-F238E27FC236}">
                <a16:creationId xmlns:a16="http://schemas.microsoft.com/office/drawing/2014/main" id="{5B62A094-7DB1-21C8-1D4C-6AB3870AFD49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823449" y="4587825"/>
            <a:ext cx="1030163" cy="415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0516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d3fffa2161_0_0"/>
          <p:cNvSpPr txBox="1">
            <a:spLocks noGrp="1"/>
          </p:cNvSpPr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lang="fi-FI" sz="180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sz="1800" b="1"/>
          </a:p>
        </p:txBody>
      </p:sp>
      <p:cxnSp>
        <p:nvCxnSpPr>
          <p:cNvPr id="317" name="Google Shape;317;g2d3fffa2161_0_0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8" name="Google Shape;318;g2d3fffa2161_0_0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9" name="Google Shape;319;g2d3fffa2161_0_0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0" name="Google Shape;320;g2d3fffa2161_0_0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</a:t>
            </a: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g2d3fffa2161_0_0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lang="fi-FI" sz="1050" b="1"/>
              <a:t>Kirjasto edistää monilukutaitoa koko väestön keskuudessa.</a:t>
            </a:r>
            <a:endParaRPr sz="1050" b="1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endParaRPr sz="1050" b="1"/>
          </a:p>
        </p:txBody>
      </p:sp>
      <p:sp>
        <p:nvSpPr>
          <p:cNvPr id="322" name="Google Shape;322;g2d3fffa2161_0_0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fi-FI" sz="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sz="800" b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g2d3fffa2161_0_0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105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324" name="Google Shape;324;g2d3fffa2161_0_0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2d3fffa2161_0_0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2d3fffa2161_0_0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g2d3fffa2161_0_0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8" name="Google Shape;328;g2d3fffa2161_0_0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9" name="Google Shape;329;g2d3fffa2161_0_0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30" name="Google Shape;330;g2d3fffa2161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g2d3fffa2161_0_0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g2d3fffa2161_0_0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8" name="Google Shape;338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2" name="Google Shape;342;g2d3fffa2161_0_0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43" name="Google Shape;343;g2d3fffa2161_0_0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g2d3fffa2161_0_0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w="9525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i-FI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0" i="0" u="none" strike="noStrike" cap="non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g2d3fffa2161_0_0"/>
          <p:cNvSpPr txBox="1"/>
          <p:nvPr/>
        </p:nvSpPr>
        <p:spPr>
          <a:xfrm>
            <a:off x="7268443" y="352945"/>
            <a:ext cx="1775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Tähän kirjaston nimi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/>
              <a:t>Auran kirjasto</a:t>
            </a: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g2d3fffa2161_0_0"/>
          <p:cNvSpPr txBox="1"/>
          <p:nvPr/>
        </p:nvSpPr>
        <p:spPr>
          <a:xfrm>
            <a:off x="109425" y="1775652"/>
            <a:ext cx="43779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/>
              <a:t>Lukupiiri(t) ja lasten ja aikuisten tapahtumat, satutunnit</a:t>
            </a:r>
            <a:endParaRPr sz="105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347" name="Google Shape;347;g2d3fffa2161_0_0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3995" marR="0" lvl="0" indent="-2139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Osallistujamäärät, Asiakaskyselyt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g2d3fffa2161_0_0"/>
          <p:cNvSpPr txBox="1"/>
          <p:nvPr/>
        </p:nvSpPr>
        <p:spPr>
          <a:xfrm>
            <a:off x="100936" y="2576502"/>
            <a:ext cx="4377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Aikuisten lukemisen edistämisen hanke</a:t>
            </a: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g2d3fffa2161_0_0"/>
          <p:cNvSpPr txBox="1"/>
          <p:nvPr/>
        </p:nvSpPr>
        <p:spPr>
          <a:xfrm>
            <a:off x="4563511" y="2533686"/>
            <a:ext cx="1409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Uusien lukemisen edistämistä tukevat toimenpiteet /osallistujamäärät</a:t>
            </a:r>
            <a:endParaRPr/>
          </a:p>
        </p:txBody>
      </p:sp>
      <p:sp>
        <p:nvSpPr>
          <p:cNvPr id="350" name="Google Shape;350;g2d3fffa2161_0_0"/>
          <p:cNvSpPr txBox="1"/>
          <p:nvPr/>
        </p:nvSpPr>
        <p:spPr>
          <a:xfrm>
            <a:off x="114134" y="3447108"/>
            <a:ext cx="43779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/>
              <a:t>Tarjotaan pääsy e-aineistoihin ja opastetaan myös niiden käytössä. </a:t>
            </a:r>
            <a:endParaRPr sz="105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g2d3fffa2161_0_0"/>
          <p:cNvSpPr txBox="1"/>
          <p:nvPr/>
        </p:nvSpPr>
        <p:spPr>
          <a:xfrm>
            <a:off x="4576710" y="3412822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18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Char char="•"/>
            </a:pPr>
            <a:r>
              <a:rPr lang="fi-FI" sz="900"/>
              <a:t>Opastusten määrä käyttökerrat</a:t>
            </a:r>
            <a:endParaRPr sz="900"/>
          </a:p>
        </p:txBody>
      </p:sp>
      <p:sp>
        <p:nvSpPr>
          <p:cNvPr id="352" name="Google Shape;352;g2d3fffa2161_0_0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3" name="Google Shape;353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g2d3fffa2161_0_0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2d3fffa2161_0_0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g2d3fffa2161_0_0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7" name="Google Shape;357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60" name="Google Shape;360;g2d3fffa2161_0_0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1" name="Google Shape;361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62" name="Google Shape;362;g2d3fffa2161_0_0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g2d3fffa2161_0_0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g2d3fffa2161_0_0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5" name="Google Shape;365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g2d3fffa2161_0_0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9" name="Google Shape;369;g2d3fffa216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g2d3fffa2161_0_0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01720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g2d3fffa2161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g2d3fffa2161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g2d3fffa2161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g2d3fffa2161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g2d3fffa2161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g2d3fffa2161_0_0" descr="Kuva, joka sisältää kohteen musta, pimeys&#10;&#10;Kuvaus luotu automaattisesti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g2d3fffa2161_0_0" descr="Kuva, joka sisältää kohteen Grafiikka, Fontti, graafinen suunnittelu, logo&#10;&#10;Kuvaus luotu automaattisesti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378" name="Google Shape;378;g2d3fffa2161_0_0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9" name="Google Shape;379;g2d3fffa2161_0_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823449" y="4587825"/>
            <a:ext cx="1030163" cy="41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g2d3fffa2161_0_0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76908" y="16465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g2d3fffa2161_0_0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8745" y="268777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g2d3fffa2161_0_0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43745" y="3389696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g2d3fffa2161_0_0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12883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g2d3fffa2161_0_0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1719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Google Shape;385;g2d3fffa2161_0_0"/>
          <p:cNvSpPr txBox="1"/>
          <p:nvPr/>
        </p:nvSpPr>
        <p:spPr>
          <a:xfrm>
            <a:off x="4916950" y="285675"/>
            <a:ext cx="2142900" cy="9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>
                <a:solidFill>
                  <a:schemeClr val="dk1"/>
                </a:solidFill>
              </a:rPr>
              <a:t>Monilukutaito on tätä päivää. Kirjasto auttaa lukutaidon ylläpidossa tarjoamalla pääsyn niin e- kuin paperisiin aineistoihin</a:t>
            </a:r>
            <a:endParaRPr sz="105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d3fffa2161_0_208"/>
          <p:cNvSpPr txBox="1">
            <a:spLocks noGrp="1"/>
          </p:cNvSpPr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lang="fi-FI" sz="180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sz="1800" b="1"/>
          </a:p>
        </p:txBody>
      </p:sp>
      <p:cxnSp>
        <p:nvCxnSpPr>
          <p:cNvPr id="391" name="Google Shape;391;g2d3fffa2161_0_208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2" name="Google Shape;392;g2d3fffa2161_0_208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3" name="Google Shape;393;g2d3fffa2161_0_208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4" name="Google Shape;394;g2d3fffa2161_0_208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</a:t>
            </a: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g2d3fffa2161_0_208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lang="fi-FI" sz="1050" b="1">
                <a:solidFill>
                  <a:schemeClr val="dk1"/>
                </a:solidFill>
              </a:rPr>
              <a:t>Kirjasto edistää yhdenvertaisuutta.</a:t>
            </a:r>
            <a:endParaRPr sz="105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396" name="Google Shape;396;g2d3fffa2161_0_208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fi-FI" sz="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sz="800" b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2d3fffa2161_0_208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85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398" name="Google Shape;398;g2d3fffa2161_0_208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g2d3fffa2161_0_208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g2d3fffa2161_0_208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g2d3fffa2161_0_208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2" name="Google Shape;402;g2d3fffa2161_0_208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3" name="Google Shape;403;g2d3fffa2161_0_208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04" name="Google Shape;404;g2d3fffa2161_0_2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Google Shape;410;g2d3fffa2161_0_208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g2d3fffa2161_0_208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2" name="Google Shape;412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6" name="Google Shape;416;g2d3fffa2161_0_208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7" name="Google Shape;417;g2d3fffa2161_0_208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g2d3fffa2161_0_208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w="9525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i-FI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0" i="0" u="none" strike="noStrike" cap="non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g2d3fffa2161_0_208"/>
          <p:cNvSpPr txBox="1"/>
          <p:nvPr/>
        </p:nvSpPr>
        <p:spPr>
          <a:xfrm>
            <a:off x="7268443" y="352945"/>
            <a:ext cx="1775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Tähän kirjaston nimi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/>
              <a:t>Auran kirjasto / Koko henkilökunta</a:t>
            </a: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g2d3fffa2161_0_208"/>
          <p:cNvSpPr txBox="1"/>
          <p:nvPr/>
        </p:nvSpPr>
        <p:spPr>
          <a:xfrm>
            <a:off x="127975" y="1743402"/>
            <a:ext cx="4377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100"/>
              <a:t>Markkinointi ja tapahtumien ajankohta: Kirjaston sisältöjä markkinoidaan laajasti erilaisille kohderyhmille. Tapahtumien ajankohdat suunnitellaan kohderyhmät huomioon ottaen niin, että osallistuminen on mahdollisimman helppoa.</a:t>
            </a:r>
            <a:endParaRPr sz="1050"/>
          </a:p>
        </p:txBody>
      </p:sp>
      <p:sp>
        <p:nvSpPr>
          <p:cNvPr id="421" name="Google Shape;421;g2d3fffa2161_0_208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3995" marR="0" lvl="0" indent="-2139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Osallistujamäärä Kävijämäärä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g2d3fffa2161_0_208"/>
          <p:cNvSpPr txBox="1"/>
          <p:nvPr/>
        </p:nvSpPr>
        <p:spPr>
          <a:xfrm>
            <a:off x="100936" y="2576502"/>
            <a:ext cx="43779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/>
              <a:t>K</a:t>
            </a:r>
            <a:r>
              <a:rPr lang="fi-FI" sz="1050">
                <a:solidFill>
                  <a:schemeClr val="dk1"/>
                </a:solidFill>
              </a:rPr>
              <a:t>aikilla vapaa pääsy kaikkeen tietoon ja kirjallisuuteen. Käytössä oleva omatoimiaika lisää kirjaston saavutettavuutta.</a:t>
            </a:r>
            <a:endParaRPr sz="105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g2d3fffa2161_0_208"/>
          <p:cNvSpPr txBox="1"/>
          <p:nvPr/>
        </p:nvSpPr>
        <p:spPr>
          <a:xfrm>
            <a:off x="4563511" y="2533686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Asiakasmäärät ja lainausmäärät</a:t>
            </a:r>
            <a:endParaRPr/>
          </a:p>
        </p:txBody>
      </p:sp>
      <p:sp>
        <p:nvSpPr>
          <p:cNvPr id="424" name="Google Shape;424;g2d3fffa2161_0_208"/>
          <p:cNvSpPr txBox="1"/>
          <p:nvPr/>
        </p:nvSpPr>
        <p:spPr>
          <a:xfrm>
            <a:off x="146159" y="3372796"/>
            <a:ext cx="4377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100"/>
              <a:t>Tarjotaan digitukea.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g2d3fffa2161_0_208"/>
          <p:cNvSpPr txBox="1"/>
          <p:nvPr/>
        </p:nvSpPr>
        <p:spPr>
          <a:xfrm>
            <a:off x="4576710" y="3412822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Osallistujamäärät</a:t>
            </a:r>
            <a:endParaRPr/>
          </a:p>
        </p:txBody>
      </p:sp>
      <p:sp>
        <p:nvSpPr>
          <p:cNvPr id="426" name="Google Shape;426;g2d3fffa2161_0_208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7" name="Google Shape;427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28" name="Google Shape;428;g2d3fffa2161_0_208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g2d3fffa2161_0_208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g2d3fffa2161_0_208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1" name="Google Shape;431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34" name="Google Shape;434;g2d3fffa2161_0_208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5" name="Google Shape;435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36" name="Google Shape;436;g2d3fffa2161_0_208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g2d3fffa2161_0_208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g2d3fffa2161_0_208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9" name="Google Shape;439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42" name="Google Shape;442;g2d3fffa2161_0_208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3" name="Google Shape;443;g2d3fffa2161_0_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d3fffa2161_0_208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21058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2d3fffa2161_0_2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2d3fffa2161_0_2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2d3fffa2161_0_2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g2d3fffa2161_0_2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g2d3fffa2161_0_2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2d3fffa2161_0_208" descr="Kuva, joka sisältää kohteen musta, pimeys&#10;&#10;Kuvaus luotu automaattisesti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g2d3fffa2161_0_208" descr="Kuva, joka sisältää kohteen Grafiikka, Fontti, graafinen suunnittelu, logo&#10;&#10;Kuvaus luotu automaattisesti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452" name="Google Shape;452;g2d3fffa2161_0_208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3" name="Google Shape;453;g2d3fffa2161_0_20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823449" y="4587825"/>
            <a:ext cx="1030163" cy="41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g2d3fffa2161_0_208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258" y="16540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g2d3fffa2161_0_208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8320" y="251877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g2d3fffa2161_0_208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1719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g2d3fffa2161_0_208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12883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g2d3fffa2161_0_208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43758" y="3393521"/>
            <a:ext cx="256190" cy="256190"/>
          </a:xfrm>
          <a:prstGeom prst="rect">
            <a:avLst/>
          </a:prstGeom>
          <a:noFill/>
          <a:ln>
            <a:noFill/>
          </a:ln>
        </p:spPr>
      </p:pic>
      <p:sp>
        <p:nvSpPr>
          <p:cNvPr id="459" name="Google Shape;459;g2d3fffa2161_0_208"/>
          <p:cNvSpPr txBox="1"/>
          <p:nvPr/>
        </p:nvSpPr>
        <p:spPr>
          <a:xfrm>
            <a:off x="4940500" y="405500"/>
            <a:ext cx="20313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850">
                <a:solidFill>
                  <a:schemeClr val="dk1"/>
                </a:solidFill>
              </a:rPr>
              <a:t>Tule kirjastoon palvelu- tai omatoimiaikana ja tule tutuksi tiedon ja kulttuurin kanssa.</a:t>
            </a:r>
            <a:endParaRPr sz="85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2d3fffa2161_0_275"/>
          <p:cNvSpPr txBox="1">
            <a:spLocks noGrp="1"/>
          </p:cNvSpPr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lang="fi-FI" sz="180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sz="1800" b="1"/>
          </a:p>
        </p:txBody>
      </p:sp>
      <p:cxnSp>
        <p:nvCxnSpPr>
          <p:cNvPr id="465" name="Google Shape;465;g2d3fffa2161_0_275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66" name="Google Shape;466;g2d3fffa2161_0_275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67" name="Google Shape;467;g2d3fffa2161_0_275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68" name="Google Shape;468;g2d3fffa2161_0_275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</a:t>
            </a: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g2d3fffa2161_0_275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lang="fi-FI" sz="1050" b="1"/>
              <a:t>Kirjasto edistää kulttuurista kestävyyttä</a:t>
            </a:r>
            <a:endParaRPr sz="105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470" name="Google Shape;470;g2d3fffa2161_0_275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fi-FI" sz="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sz="800" b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g2d3fffa2161_0_275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w="38100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endParaRPr sz="85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472" name="Google Shape;472;g2d3fffa2161_0_275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g2d3fffa2161_0_275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g2d3fffa2161_0_275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g2d3fffa2161_0_275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6" name="Google Shape;476;g2d3fffa2161_0_275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77" name="Google Shape;477;g2d3fffa2161_0_275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78" name="Google Shape;478;g2d3fffa2161_0_2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0" y="2137000"/>
            <a:ext cx="123475" cy="12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84" name="Google Shape;484;g2d3fffa2161_0_275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g2d3fffa2161_0_275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6" name="Google Shape;486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0" name="Google Shape;490;g2d3fffa2161_0_275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w="38100" cap="flat" cmpd="sng">
            <a:solidFill>
              <a:srgbClr val="00855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1" name="Google Shape;491;g2d3fffa2161_0_275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1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sz="60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g2d3fffa2161_0_275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w="9525" cap="flat" cmpd="sng">
            <a:solidFill>
              <a:srgbClr val="0085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i-FI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0" i="0" u="none" strike="noStrike" cap="non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g2d3fffa2161_0_275"/>
          <p:cNvSpPr txBox="1"/>
          <p:nvPr/>
        </p:nvSpPr>
        <p:spPr>
          <a:xfrm>
            <a:off x="7268443" y="352945"/>
            <a:ext cx="1775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Tähän kirjaston nimi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/>
              <a:t>Auran kirjasto </a:t>
            </a:r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g2d3fffa2161_0_275"/>
          <p:cNvSpPr txBox="1"/>
          <p:nvPr/>
        </p:nvSpPr>
        <p:spPr>
          <a:xfrm>
            <a:off x="109425" y="1775652"/>
            <a:ext cx="43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/>
              <a:t>Näyttelytilan käyttöönotto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g2d3fffa2161_0_275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3995" marR="0" lvl="0" indent="-21399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avauskuukauden asiakasmäärät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g2d3fffa2161_0_275"/>
          <p:cNvSpPr txBox="1"/>
          <p:nvPr/>
        </p:nvSpPr>
        <p:spPr>
          <a:xfrm>
            <a:off x="109436" y="2583002"/>
            <a:ext cx="4377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i-FI" sz="1050">
                <a:solidFill>
                  <a:schemeClr val="dk1"/>
                </a:solidFill>
              </a:rPr>
              <a:t> Näyttelytoiminnan ylläpito</a:t>
            </a:r>
            <a:endParaRPr sz="105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2d3fffa2161_0_275"/>
          <p:cNvSpPr txBox="1"/>
          <p:nvPr/>
        </p:nvSpPr>
        <p:spPr>
          <a:xfrm>
            <a:off x="4563511" y="2533686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Näyttelyt per vuosi</a:t>
            </a:r>
            <a:endParaRPr/>
          </a:p>
        </p:txBody>
      </p:sp>
      <p:sp>
        <p:nvSpPr>
          <p:cNvPr id="498" name="Google Shape;498;g2d3fffa2161_0_275"/>
          <p:cNvSpPr txBox="1"/>
          <p:nvPr/>
        </p:nvSpPr>
        <p:spPr>
          <a:xfrm>
            <a:off x="109434" y="3350533"/>
            <a:ext cx="4377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>
                <a:solidFill>
                  <a:schemeClr val="dk1"/>
                </a:solidFill>
              </a:rPr>
              <a:t>Sivistyksen ja lukutaidon</a:t>
            </a:r>
            <a:r>
              <a:rPr lang="fi-FI" sz="1050" b="1">
                <a:solidFill>
                  <a:schemeClr val="dk1"/>
                </a:solidFill>
              </a:rPr>
              <a:t> </a:t>
            </a:r>
            <a:r>
              <a:rPr lang="fi-FI" sz="1050">
                <a:solidFill>
                  <a:schemeClr val="dk1"/>
                </a:solidFill>
              </a:rPr>
              <a:t>ylläpito lukupiirien, musaklubin, kirjavinkkausten ja yhteisöllisten tapahtumien avulla esim. erilaiset lasten tapahtumat, kirjailijavieraat ja peli-illat tai muut teematapahtumat.</a:t>
            </a:r>
            <a:endParaRPr sz="1050">
              <a:solidFill>
                <a:schemeClr val="dk1"/>
              </a:solidFill>
            </a:endParaRPr>
          </a:p>
        </p:txBody>
      </p:sp>
      <p:sp>
        <p:nvSpPr>
          <p:cNvPr id="499" name="Google Shape;499;g2d3fffa2161_0_275"/>
          <p:cNvSpPr txBox="1"/>
          <p:nvPr/>
        </p:nvSpPr>
        <p:spPr>
          <a:xfrm>
            <a:off x="4576710" y="3412822"/>
            <a:ext cx="1409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2" marR="0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fi-FI" sz="900"/>
              <a:t>Opastusten määrät, lainausmäärät, asiakasmäärät, lukutaitoon liittyvien tapahtumien määrät ja niiden osallistujamäärät </a:t>
            </a:r>
            <a:endParaRPr/>
          </a:p>
        </p:txBody>
      </p:sp>
      <p:sp>
        <p:nvSpPr>
          <p:cNvPr id="500" name="Google Shape;500;g2d3fffa2161_0_275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1" name="Google Shape;501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02" name="Google Shape;502;g2d3fffa2161_0_275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g2d3fffa2161_0_275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g2d3fffa2161_0_275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5" name="Google Shape;505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6" name="Google Shape;506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Google Shape;507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08" name="Google Shape;508;g2d3fffa2161_0_275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9" name="Google Shape;509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10" name="Google Shape;510;g2d3fffa2161_0_275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g2d3fffa2161_0_275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2d3fffa2161_0_275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lang="fi-FI" sz="600" b="0" i="1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3" name="Google Shape;513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16" name="Google Shape;516;g2d3fffa2161_0_275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lang="fi-FI" sz="1050" b="0" i="0" u="none" strike="noStrike" cap="non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sz="600" b="0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7" name="Google Shape;517;g2d3fffa2161_0_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g2d3fffa2161_0_27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21058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g2d3fffa2161_0_2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g2d3fffa2161_0_2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g2d3fffa2161_0_2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g2d3fffa2161_0_2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g2d3fffa2161_0_2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g2d3fffa2161_0_275" descr="Kuva, joka sisältää kohteen musta, pimeys&#10;&#10;Kuvaus luotu automaattisesti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g2d3fffa2161_0_275" descr="Kuva, joka sisältää kohteen Grafiikka, Fontti, graafinen suunnittelu, logo&#10;&#10;Kuvaus luotu automaattisesti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Google Shape;526;g2d3fffa2161_0_275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050" b="1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sz="1050" b="1" i="0" u="none" strike="noStrike" cap="non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7" name="Google Shape;527;g2d3fffa2161_0_27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823449" y="4587825"/>
            <a:ext cx="1030163" cy="41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g2d3fffa2161_0_27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258" y="1818797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g2d3fffa2161_0_27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8320" y="251877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g2d3fffa2161_0_27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258" y="3389696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g2d3fffa2161_0_27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27233" y="381857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g2d3fffa2161_0_275" descr="Checkmark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1719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sp>
        <p:nvSpPr>
          <p:cNvPr id="533" name="Google Shape;533;g2d3fffa2161_0_275"/>
          <p:cNvSpPr txBox="1"/>
          <p:nvPr/>
        </p:nvSpPr>
        <p:spPr>
          <a:xfrm>
            <a:off x="4940500" y="413800"/>
            <a:ext cx="20001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850">
                <a:solidFill>
                  <a:schemeClr val="dk1"/>
                </a:solidFill>
              </a:rPr>
              <a:t>Kirjastosta kosketuspintaa taiteeseen.</a:t>
            </a:r>
            <a:endParaRPr sz="85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KE">
  <a:themeElements>
    <a:clrScheme name="Mukautettu 24">
      <a:dk1>
        <a:srgbClr val="292929"/>
      </a:dk1>
      <a:lt1>
        <a:srgbClr val="FFFFFF"/>
      </a:lt1>
      <a:dk2>
        <a:srgbClr val="00855F"/>
      </a:dk2>
      <a:lt2>
        <a:srgbClr val="E5E5E5"/>
      </a:lt2>
      <a:accent1>
        <a:srgbClr val="00D084"/>
      </a:accent1>
      <a:accent2>
        <a:srgbClr val="FFF0CD"/>
      </a:accent2>
      <a:accent3>
        <a:srgbClr val="7BDCB5"/>
      </a:accent3>
      <a:accent4>
        <a:srgbClr val="292929"/>
      </a:accent4>
      <a:accent5>
        <a:srgbClr val="CFE9E7"/>
      </a:accent5>
      <a:accent6>
        <a:srgbClr val="FFA578"/>
      </a:accent6>
      <a:hlink>
        <a:srgbClr val="006BB6"/>
      </a:hlink>
      <a:folHlink>
        <a:srgbClr val="53535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F92CE87B33D384898ED05B836C426D5" ma:contentTypeVersion="18" ma:contentTypeDescription="Luo uusi asiakirja." ma:contentTypeScope="" ma:versionID="4545a3b3132284f7cba24401e93ef600">
  <xsd:schema xmlns:xsd="http://www.w3.org/2001/XMLSchema" xmlns:xs="http://www.w3.org/2001/XMLSchema" xmlns:p="http://schemas.microsoft.com/office/2006/metadata/properties" xmlns:ns2="d54335ee-452e-4385-9b9c-270f8dade7fd" xmlns:ns3="4a88f5c8-b6f6-434c-a1fc-b31be11cc9aa" targetNamespace="http://schemas.microsoft.com/office/2006/metadata/properties" ma:root="true" ma:fieldsID="1339fcfc6506667c9675b8264a35a731" ns2:_="" ns3:_="">
    <xsd:import namespace="d54335ee-452e-4385-9b9c-270f8dade7fd"/>
    <xsd:import namespace="4a88f5c8-b6f6-434c-a1fc-b31be11cc9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335ee-452e-4385-9b9c-270f8dade7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5fb9b281-25f8-4ed3-b6e8-f02703d6e0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88f5c8-b6f6-434c-a1fc-b31be11cc9a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f0e4a00-0757-42d6-903b-0c3f4412f91d}" ma:internalName="TaxCatchAll" ma:showField="CatchAllData" ma:web="4a88f5c8-b6f6-434c-a1fc-b31be11cc9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54335ee-452e-4385-9b9c-270f8dade7fd">
      <Terms xmlns="http://schemas.microsoft.com/office/infopath/2007/PartnerControls"/>
    </lcf76f155ced4ddcb4097134ff3c332f>
    <TaxCatchAll xmlns="4a88f5c8-b6f6-434c-a1fc-b31be11cc9aa" xsi:nil="true"/>
  </documentManagement>
</p:properties>
</file>

<file path=customXml/itemProps1.xml><?xml version="1.0" encoding="utf-8"?>
<ds:datastoreItem xmlns:ds="http://schemas.openxmlformats.org/officeDocument/2006/customXml" ds:itemID="{0338B50C-2124-4C92-AA89-00A4C5AFFCC2}">
  <ds:schemaRefs>
    <ds:schemaRef ds:uri="4a88f5c8-b6f6-434c-a1fc-b31be11cc9aa"/>
    <ds:schemaRef ds:uri="d54335ee-452e-4385-9b9c-270f8dade7f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0FCF6B4-D58F-4CA9-BC80-EFFC510BB2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480F28-B25B-4AD3-9336-2E40D0AE4F09}">
  <ds:schemaRefs>
    <ds:schemaRef ds:uri="4a88f5c8-b6f6-434c-a1fc-b31be11cc9aa"/>
    <ds:schemaRef ds:uri="d54335ee-452e-4385-9b9c-270f8dade7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Näytössä katseltava esitys (16:9)</PresentationFormat>
  <Slides>6</Slides>
  <Notes>5</Notes>
  <HiddenSlides>0</HiddenSlide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6</vt:i4>
      </vt:variant>
    </vt:vector>
  </HeadingPairs>
  <TitlesOfParts>
    <vt:vector size="8" baseType="lpstr">
      <vt:lpstr>AKE</vt:lpstr>
      <vt:lpstr>Office Theme</vt:lpstr>
      <vt:lpstr>Lounais-Suomen kirjastojen kestävän kehityksen tiekartta </vt:lpstr>
      <vt:lpstr>Kestävyystyömme pohjautuu Lounais-Suomen kirjastojen kestävän kehityksen tiekartan painopisteisiin</vt:lpstr>
      <vt:lpstr>Kestävän kehityksen lupauksemme</vt:lpstr>
      <vt:lpstr>Kirjaston kestävyyslupaus ja toimenpiteet</vt:lpstr>
      <vt:lpstr>Kirjaston kestävyyslupaus ja toimenpiteet</vt:lpstr>
      <vt:lpstr>Kirjaston kestävyyslupaus ja toimenpiteet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Lounais-Suomen kirjastojen kestävän kehityksen tiekartta</dc:title>
  <dc:creator>Mia Thon</dc:creator>
  <cp:revision>65</cp:revision>
  <dcterms:created xsi:type="dcterms:W3CDTF">2023-08-21T08:02:30Z</dcterms:created>
  <dcterms:modified xsi:type="dcterms:W3CDTF">2024-11-26T08:53:34Z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0x0101008F92CE87B33D384898ED05B836C426D5</vt:lpwstr>
  </property>
  <property fmtid="{D5CDD505-2E9C-101B-9397-08002B2CF9AE}" pid="3" name="MediaServiceImageTags">
    <vt:lpwstr/>
  </property>
</Properties>
</file>