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414" r:id="rId5"/>
    <p:sldId id="359" r:id="rId6"/>
    <p:sldId id="397" r:id="rId7"/>
    <p:sldId id="375" r:id="rId8"/>
    <p:sldId id="413" r:id="rId9"/>
    <p:sldId id="415" r:id="rId10"/>
    <p:sldId id="392" r:id="rId11"/>
    <p:sldId id="417" r:id="rId12"/>
    <p:sldId id="394" r:id="rId13"/>
    <p:sldId id="385" r:id="rId14"/>
    <p:sldId id="362" r:id="rId15"/>
    <p:sldId id="363" r:id="rId16"/>
    <p:sldId id="379" r:id="rId17"/>
    <p:sldId id="373" r:id="rId18"/>
    <p:sldId id="382" r:id="rId19"/>
    <p:sldId id="378" r:id="rId20"/>
    <p:sldId id="380" r:id="rId21"/>
    <p:sldId id="398" r:id="rId22"/>
    <p:sldId id="365" r:id="rId23"/>
    <p:sldId id="367" r:id="rId24"/>
    <p:sldId id="418" r:id="rId25"/>
    <p:sldId id="368" r:id="rId26"/>
    <p:sldId id="419" r:id="rId27"/>
    <p:sldId id="410" r:id="rId28"/>
    <p:sldId id="309"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1">
          <p15:clr>
            <a:srgbClr val="A4A3A4"/>
          </p15:clr>
        </p15:guide>
        <p15:guide id="2" orient="horz" pos="239">
          <p15:clr>
            <a:srgbClr val="A4A3A4"/>
          </p15:clr>
        </p15:guide>
        <p15:guide id="3" orient="horz" pos="2777" userDrawn="1">
          <p15:clr>
            <a:srgbClr val="A4A3A4"/>
          </p15:clr>
        </p15:guide>
        <p15:guide id="4" orient="horz" pos="1026">
          <p15:clr>
            <a:srgbClr val="A4A3A4"/>
          </p15:clr>
        </p15:guide>
        <p15:guide id="5" pos="865">
          <p15:clr>
            <a:srgbClr val="A4A3A4"/>
          </p15:clr>
        </p15:guide>
        <p15:guide id="6" pos="5291">
          <p15:clr>
            <a:srgbClr val="A4A3A4"/>
          </p15:clr>
        </p15:guide>
        <p15:guide id="7" pos="2880" userDrawn="1">
          <p15:clr>
            <a:srgbClr val="A4A3A4"/>
          </p15:clr>
        </p15:guide>
        <p15:guide id="8"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6522"/>
    <a:srgbClr val="00855F"/>
    <a:srgbClr val="00A884"/>
    <a:srgbClr val="DEDEDE"/>
    <a:srgbClr val="404040"/>
    <a:srgbClr val="BFE6F6"/>
    <a:srgbClr val="C7D7EB"/>
    <a:srgbClr val="71020C"/>
    <a:srgbClr val="7DCD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15412-6529-4357-9A2A-622EA17F76D1}" v="63" dt="2024-01-24T08:15:30.870"/>
    <p1510:client id="{469E02C6-32F6-436F-AC23-AF5BDF42B332}" v="8" dt="2024-01-24T08:48:32.507"/>
    <p1510:client id="{9B15D7EF-434B-4E11-8D5E-9C3B70068BDC}" v="4" dt="2024-01-24T07:32:12.895"/>
    <p1510:client id="{FA08B304-A490-4530-A327-1B3C058E735E}" v="878" vWet="880" dt="2024-01-24T08:48:15.626"/>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11"/>
        <p:guide orient="horz" pos="239"/>
        <p:guide orient="horz" pos="2777"/>
        <p:guide orient="horz" pos="1026"/>
        <p:guide pos="865"/>
        <p:guide pos="5291"/>
        <p:guide pos="2880"/>
        <p:guide pos="55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pela Maria" userId="S::maria.korpela@turku.fi::1b36a6b3-b120-454b-a25e-0b77976b6b47" providerId="AD" clId="Web-{44D96B0B-7244-4911-89DB-1A9471F2595E}"/>
    <pc:docChg chg="delSld modSld">
      <pc:chgData name="Korpela Maria" userId="S::maria.korpela@turku.fi::1b36a6b3-b120-454b-a25e-0b77976b6b47" providerId="AD" clId="Web-{44D96B0B-7244-4911-89DB-1A9471F2595E}" dt="2023-02-01T07:59:32.021" v="110"/>
      <pc:docMkLst>
        <pc:docMk/>
      </pc:docMkLst>
      <pc:sldChg chg="modSp">
        <pc:chgData name="Korpela Maria" userId="S::maria.korpela@turku.fi::1b36a6b3-b120-454b-a25e-0b77976b6b47" providerId="AD" clId="Web-{44D96B0B-7244-4911-89DB-1A9471F2595E}" dt="2023-02-01T07:48:47.727" v="6" actId="20577"/>
        <pc:sldMkLst>
          <pc:docMk/>
          <pc:sldMk cId="3155702820" sldId="367"/>
        </pc:sldMkLst>
        <pc:spChg chg="mod">
          <ac:chgData name="Korpela Maria" userId="S::maria.korpela@turku.fi::1b36a6b3-b120-454b-a25e-0b77976b6b47" providerId="AD" clId="Web-{44D96B0B-7244-4911-89DB-1A9471F2595E}" dt="2023-02-01T07:48:47.727" v="6" actId="20577"/>
          <ac:spMkLst>
            <pc:docMk/>
            <pc:sldMk cId="3155702820" sldId="367"/>
            <ac:spMk id="10" creationId="{91FBD367-8BC8-4EC7-2203-6C7ED7612CF9}"/>
          </ac:spMkLst>
        </pc:spChg>
      </pc:sldChg>
      <pc:sldChg chg="del">
        <pc:chgData name="Korpela Maria" userId="S::maria.korpela@turku.fi::1b36a6b3-b120-454b-a25e-0b77976b6b47" providerId="AD" clId="Web-{44D96B0B-7244-4911-89DB-1A9471F2595E}" dt="2023-02-01T07:44:49.019" v="0"/>
        <pc:sldMkLst>
          <pc:docMk/>
          <pc:sldMk cId="715940134" sldId="376"/>
        </pc:sldMkLst>
      </pc:sldChg>
      <pc:sldChg chg="mod modShow">
        <pc:chgData name="Korpela Maria" userId="S::maria.korpela@turku.fi::1b36a6b3-b120-454b-a25e-0b77976b6b47" providerId="AD" clId="Web-{44D96B0B-7244-4911-89DB-1A9471F2595E}" dt="2023-02-01T07:45:05.019" v="1"/>
        <pc:sldMkLst>
          <pc:docMk/>
          <pc:sldMk cId="11380393" sldId="383"/>
        </pc:sldMkLst>
      </pc:sldChg>
      <pc:sldChg chg="del">
        <pc:chgData name="Korpela Maria" userId="S::maria.korpela@turku.fi::1b36a6b3-b120-454b-a25e-0b77976b6b47" providerId="AD" clId="Web-{44D96B0B-7244-4911-89DB-1A9471F2595E}" dt="2023-02-01T07:45:39.660" v="3"/>
        <pc:sldMkLst>
          <pc:docMk/>
          <pc:sldMk cId="1164372544" sldId="386"/>
        </pc:sldMkLst>
      </pc:sldChg>
      <pc:sldChg chg="addSp modSp addAnim modAnim">
        <pc:chgData name="Korpela Maria" userId="S::maria.korpela@turku.fi::1b36a6b3-b120-454b-a25e-0b77976b6b47" providerId="AD" clId="Web-{44D96B0B-7244-4911-89DB-1A9471F2595E}" dt="2023-02-01T07:58:26.410" v="109"/>
        <pc:sldMkLst>
          <pc:docMk/>
          <pc:sldMk cId="521271854" sldId="390"/>
        </pc:sldMkLst>
        <pc:spChg chg="mod">
          <ac:chgData name="Korpela Maria" userId="S::maria.korpela@turku.fi::1b36a6b3-b120-454b-a25e-0b77976b6b47" providerId="AD" clId="Web-{44D96B0B-7244-4911-89DB-1A9471F2595E}" dt="2023-02-01T07:56:04.486" v="61" actId="1076"/>
          <ac:spMkLst>
            <pc:docMk/>
            <pc:sldMk cId="521271854" sldId="390"/>
            <ac:spMk id="3" creationId="{0C93B466-B2E5-DAF3-6E71-0C83E00A250F}"/>
          </ac:spMkLst>
        </pc:spChg>
        <pc:spChg chg="add mod">
          <ac:chgData name="Korpela Maria" userId="S::maria.korpela@turku.fi::1b36a6b3-b120-454b-a25e-0b77976b6b47" providerId="AD" clId="Web-{44D96B0B-7244-4911-89DB-1A9471F2595E}" dt="2023-02-01T07:57:24.597" v="77" actId="1076"/>
          <ac:spMkLst>
            <pc:docMk/>
            <pc:sldMk cId="521271854" sldId="390"/>
            <ac:spMk id="4" creationId="{CBA89085-8E9C-9187-9703-FAED899B4E33}"/>
          </ac:spMkLst>
        </pc:spChg>
        <pc:spChg chg="add mod">
          <ac:chgData name="Korpela Maria" userId="S::maria.korpela@turku.fi::1b36a6b3-b120-454b-a25e-0b77976b6b47" providerId="AD" clId="Web-{44D96B0B-7244-4911-89DB-1A9471F2595E}" dt="2023-02-01T07:58:15.254" v="105" actId="20577"/>
          <ac:spMkLst>
            <pc:docMk/>
            <pc:sldMk cId="521271854" sldId="390"/>
            <ac:spMk id="5" creationId="{B1C7F3ED-F97E-E1D8-4C6F-24FAA5BA56C9}"/>
          </ac:spMkLst>
        </pc:spChg>
        <pc:picChg chg="mod">
          <ac:chgData name="Korpela Maria" userId="S::maria.korpela@turku.fi::1b36a6b3-b120-454b-a25e-0b77976b6b47" providerId="AD" clId="Web-{44D96B0B-7244-4911-89DB-1A9471F2595E}" dt="2023-02-01T07:55:42.438" v="54" actId="1076"/>
          <ac:picMkLst>
            <pc:docMk/>
            <pc:sldMk cId="521271854" sldId="390"/>
            <ac:picMk id="6" creationId="{5FA6BB3F-973B-660B-52CD-AD7A981294EC}"/>
          </ac:picMkLst>
        </pc:picChg>
      </pc:sldChg>
      <pc:sldChg chg="modSp mod modShow">
        <pc:chgData name="Korpela Maria" userId="S::maria.korpela@turku.fi::1b36a6b3-b120-454b-a25e-0b77976b6b47" providerId="AD" clId="Web-{44D96B0B-7244-4911-89DB-1A9471F2595E}" dt="2023-02-01T07:59:32.021" v="110"/>
        <pc:sldMkLst>
          <pc:docMk/>
          <pc:sldMk cId="789312521" sldId="391"/>
        </pc:sldMkLst>
        <pc:spChg chg="mod">
          <ac:chgData name="Korpela Maria" userId="S::maria.korpela@turku.fi::1b36a6b3-b120-454b-a25e-0b77976b6b47" providerId="AD" clId="Web-{44D96B0B-7244-4911-89DB-1A9471F2595E}" dt="2023-02-01T07:53:49.702" v="21" actId="20577"/>
          <ac:spMkLst>
            <pc:docMk/>
            <pc:sldMk cId="789312521" sldId="391"/>
            <ac:spMk id="3" creationId="{F6897F2C-50B8-D256-42C0-B98241C51AAC}"/>
          </ac:spMkLst>
        </pc:spChg>
        <pc:picChg chg="mod">
          <ac:chgData name="Korpela Maria" userId="S::maria.korpela@turku.fi::1b36a6b3-b120-454b-a25e-0b77976b6b47" providerId="AD" clId="Web-{44D96B0B-7244-4911-89DB-1A9471F2595E}" dt="2023-02-01T07:53:40.467" v="18" actId="1076"/>
          <ac:picMkLst>
            <pc:docMk/>
            <pc:sldMk cId="789312521" sldId="391"/>
            <ac:picMk id="5" creationId="{9570BA69-371A-C0E0-F621-14F68E32759B}"/>
          </ac:picMkLst>
        </pc:picChg>
      </pc:sldChg>
      <pc:sldChg chg="modSp">
        <pc:chgData name="Korpela Maria" userId="S::maria.korpela@turku.fi::1b36a6b3-b120-454b-a25e-0b77976b6b47" providerId="AD" clId="Web-{44D96B0B-7244-4911-89DB-1A9471F2595E}" dt="2023-02-01T07:45:15.379" v="2" actId="20577"/>
        <pc:sldMkLst>
          <pc:docMk/>
          <pc:sldMk cId="2621019158" sldId="392"/>
        </pc:sldMkLst>
        <pc:spChg chg="mod">
          <ac:chgData name="Korpela Maria" userId="S::maria.korpela@turku.fi::1b36a6b3-b120-454b-a25e-0b77976b6b47" providerId="AD" clId="Web-{44D96B0B-7244-4911-89DB-1A9471F2595E}" dt="2023-02-01T07:45:15.379" v="2" actId="20577"/>
          <ac:spMkLst>
            <pc:docMk/>
            <pc:sldMk cId="2621019158" sldId="392"/>
            <ac:spMk id="3" creationId="{02B17A2A-FA1C-EC07-3729-3B5AC7BF2823}"/>
          </ac:spMkLst>
        </pc:spChg>
      </pc:sldChg>
    </pc:docChg>
  </pc:docChgLst>
  <pc:docChgLst>
    <pc:chgData name="Wojciechowicz Katarzyna" userId="S::katarzyna.wojciechowicz@turku.fi::6fb53ca4-9b6c-4744-b6ea-6120a5e29f24" providerId="AD" clId="Web-{12415412-6529-4357-9A2A-622EA17F76D1}"/>
    <pc:docChg chg="modSld">
      <pc:chgData name="Wojciechowicz Katarzyna" userId="S::katarzyna.wojciechowicz@turku.fi::6fb53ca4-9b6c-4744-b6ea-6120a5e29f24" providerId="AD" clId="Web-{12415412-6529-4357-9A2A-622EA17F76D1}" dt="2024-01-24T08:15:30.870" v="60"/>
      <pc:docMkLst>
        <pc:docMk/>
      </pc:docMkLst>
      <pc:sldChg chg="addSp delSp modSp">
        <pc:chgData name="Wojciechowicz Katarzyna" userId="S::katarzyna.wojciechowicz@turku.fi::6fb53ca4-9b6c-4744-b6ea-6120a5e29f24" providerId="AD" clId="Web-{12415412-6529-4357-9A2A-622EA17F76D1}" dt="2024-01-24T08:01:48.123" v="48"/>
        <pc:sldMkLst>
          <pc:docMk/>
          <pc:sldMk cId="2272418738" sldId="361"/>
        </pc:sldMkLst>
        <pc:spChg chg="del mod">
          <ac:chgData name="Wojciechowicz Katarzyna" userId="S::katarzyna.wojciechowicz@turku.fi::6fb53ca4-9b6c-4744-b6ea-6120a5e29f24" providerId="AD" clId="Web-{12415412-6529-4357-9A2A-622EA17F76D1}" dt="2024-01-24T07:56:06.643" v="14"/>
          <ac:spMkLst>
            <pc:docMk/>
            <pc:sldMk cId="2272418738" sldId="361"/>
            <ac:spMk id="5" creationId="{9798B5E0-D40F-214E-ED40-9FB1CEDA39D1}"/>
          </ac:spMkLst>
        </pc:spChg>
        <pc:picChg chg="add mod ord modCrop">
          <ac:chgData name="Wojciechowicz Katarzyna" userId="S::katarzyna.wojciechowicz@turku.fi::6fb53ca4-9b6c-4744-b6ea-6120a5e29f24" providerId="AD" clId="Web-{12415412-6529-4357-9A2A-622EA17F76D1}" dt="2024-01-24T07:59:24.634" v="43" actId="1076"/>
          <ac:picMkLst>
            <pc:docMk/>
            <pc:sldMk cId="2272418738" sldId="361"/>
            <ac:picMk id="3" creationId="{F1C36D47-EBFD-4AEF-C3F0-0739BE3FED5B}"/>
          </ac:picMkLst>
        </pc:picChg>
        <pc:picChg chg="del">
          <ac:chgData name="Wojciechowicz Katarzyna" userId="S::katarzyna.wojciechowicz@turku.fi::6fb53ca4-9b6c-4744-b6ea-6120a5e29f24" providerId="AD" clId="Web-{12415412-6529-4357-9A2A-622EA17F76D1}" dt="2024-01-24T07:57:41.521" v="31"/>
          <ac:picMkLst>
            <pc:docMk/>
            <pc:sldMk cId="2272418738" sldId="361"/>
            <ac:picMk id="8" creationId="{508ABEDB-88FB-0FA1-03BA-72A5CDDF71FC}"/>
          </ac:picMkLst>
        </pc:picChg>
        <pc:picChg chg="del mod">
          <ac:chgData name="Wojciechowicz Katarzyna" userId="S::katarzyna.wojciechowicz@turku.fi::6fb53ca4-9b6c-4744-b6ea-6120a5e29f24" providerId="AD" clId="Web-{12415412-6529-4357-9A2A-622EA17F76D1}" dt="2024-01-24T07:56:30.706" v="22"/>
          <ac:picMkLst>
            <pc:docMk/>
            <pc:sldMk cId="2272418738" sldId="361"/>
            <ac:picMk id="9" creationId="{291B51A2-AC83-DBE2-9E2B-F41094166D3B}"/>
          </ac:picMkLst>
        </pc:picChg>
        <pc:picChg chg="add mod">
          <ac:chgData name="Wojciechowicz Katarzyna" userId="S::katarzyna.wojciechowicz@turku.fi::6fb53ca4-9b6c-4744-b6ea-6120a5e29f24" providerId="AD" clId="Web-{12415412-6529-4357-9A2A-622EA17F76D1}" dt="2024-01-24T07:59:19.962" v="42" actId="1076"/>
          <ac:picMkLst>
            <pc:docMk/>
            <pc:sldMk cId="2272418738" sldId="361"/>
            <ac:picMk id="10" creationId="{05A1F92E-D26A-C7E7-556E-9F105380BBE9}"/>
          </ac:picMkLst>
        </pc:picChg>
        <pc:picChg chg="add del mod">
          <ac:chgData name="Wojciechowicz Katarzyna" userId="S::katarzyna.wojciechowicz@turku.fi::6fb53ca4-9b6c-4744-b6ea-6120a5e29f24" providerId="AD" clId="Web-{12415412-6529-4357-9A2A-622EA17F76D1}" dt="2024-01-24T07:59:58.729" v="46"/>
          <ac:picMkLst>
            <pc:docMk/>
            <pc:sldMk cId="2272418738" sldId="361"/>
            <ac:picMk id="11" creationId="{89582091-29FB-F863-80B7-2B0F9A4D1AF6}"/>
          </ac:picMkLst>
        </pc:picChg>
        <pc:picChg chg="add del mod">
          <ac:chgData name="Wojciechowicz Katarzyna" userId="S::katarzyna.wojciechowicz@turku.fi::6fb53ca4-9b6c-4744-b6ea-6120a5e29f24" providerId="AD" clId="Web-{12415412-6529-4357-9A2A-622EA17F76D1}" dt="2024-01-24T08:01:48.123" v="48"/>
          <ac:picMkLst>
            <pc:docMk/>
            <pc:sldMk cId="2272418738" sldId="361"/>
            <ac:picMk id="12" creationId="{909B7BC2-8F2F-0B54-79EF-452E5466D4B5}"/>
          </ac:picMkLst>
        </pc:picChg>
      </pc:sldChg>
      <pc:sldChg chg="addSp delSp modSp">
        <pc:chgData name="Wojciechowicz Katarzyna" userId="S::katarzyna.wojciechowicz@turku.fi::6fb53ca4-9b6c-4744-b6ea-6120a5e29f24" providerId="AD" clId="Web-{12415412-6529-4357-9A2A-622EA17F76D1}" dt="2024-01-24T08:15:30.870" v="60"/>
        <pc:sldMkLst>
          <pc:docMk/>
          <pc:sldMk cId="3997068472" sldId="363"/>
        </pc:sldMkLst>
        <pc:picChg chg="add mod">
          <ac:chgData name="Wojciechowicz Katarzyna" userId="S::katarzyna.wojciechowicz@turku.fi::6fb53ca4-9b6c-4744-b6ea-6120a5e29f24" providerId="AD" clId="Web-{12415412-6529-4357-9A2A-622EA17F76D1}" dt="2024-01-24T08:15:30.870" v="60"/>
          <ac:picMkLst>
            <pc:docMk/>
            <pc:sldMk cId="3997068472" sldId="363"/>
            <ac:picMk id="4" creationId="{5690C29C-7298-68B7-52E0-51F40CCCE318}"/>
          </ac:picMkLst>
        </pc:picChg>
        <pc:picChg chg="del">
          <ac:chgData name="Wojciechowicz Katarzyna" userId="S::katarzyna.wojciechowicz@turku.fi::6fb53ca4-9b6c-4744-b6ea-6120a5e29f24" providerId="AD" clId="Web-{12415412-6529-4357-9A2A-622EA17F76D1}" dt="2024-01-24T08:14:48.399" v="55"/>
          <ac:picMkLst>
            <pc:docMk/>
            <pc:sldMk cId="3997068472" sldId="363"/>
            <ac:picMk id="13" creationId="{778507E6-219B-4143-84A9-D4075B366138}"/>
          </ac:picMkLst>
        </pc:picChg>
      </pc:sldChg>
      <pc:sldChg chg="addSp delSp modSp">
        <pc:chgData name="Wojciechowicz Katarzyna" userId="S::katarzyna.wojciechowicz@turku.fi::6fb53ca4-9b6c-4744-b6ea-6120a5e29f24" providerId="AD" clId="Web-{12415412-6529-4357-9A2A-622EA17F76D1}" dt="2024-01-24T08:08:50.825" v="54" actId="14100"/>
        <pc:sldMkLst>
          <pc:docMk/>
          <pc:sldMk cId="17023889" sldId="394"/>
        </pc:sldMkLst>
        <pc:picChg chg="add mod">
          <ac:chgData name="Wojciechowicz Katarzyna" userId="S::katarzyna.wojciechowicz@turku.fi::6fb53ca4-9b6c-4744-b6ea-6120a5e29f24" providerId="AD" clId="Web-{12415412-6529-4357-9A2A-622EA17F76D1}" dt="2024-01-24T08:08:50.825" v="54" actId="14100"/>
          <ac:picMkLst>
            <pc:docMk/>
            <pc:sldMk cId="17023889" sldId="394"/>
            <ac:picMk id="2" creationId="{25A1DCA6-E52C-57BC-75DC-7236791B6D3A}"/>
          </ac:picMkLst>
        </pc:picChg>
        <pc:picChg chg="del">
          <ac:chgData name="Wojciechowicz Katarzyna" userId="S::katarzyna.wojciechowicz@turku.fi::6fb53ca4-9b6c-4744-b6ea-6120a5e29f24" providerId="AD" clId="Web-{12415412-6529-4357-9A2A-622EA17F76D1}" dt="2024-01-24T08:08:36.090" v="50"/>
          <ac:picMkLst>
            <pc:docMk/>
            <pc:sldMk cId="17023889" sldId="394"/>
            <ac:picMk id="3" creationId="{D3B0C653-8B4D-6127-2FD2-EAFD30DC48CE}"/>
          </ac:picMkLst>
        </pc:picChg>
      </pc:sldChg>
      <pc:sldChg chg="modSp">
        <pc:chgData name="Wojciechowicz Katarzyna" userId="S::katarzyna.wojciechowicz@turku.fi::6fb53ca4-9b6c-4744-b6ea-6120a5e29f24" providerId="AD" clId="Web-{12415412-6529-4357-9A2A-622EA17F76D1}" dt="2024-01-24T07:35:11.828" v="7" actId="1076"/>
        <pc:sldMkLst>
          <pc:docMk/>
          <pc:sldMk cId="2550303811" sldId="397"/>
        </pc:sldMkLst>
        <pc:picChg chg="mod modCrop">
          <ac:chgData name="Wojciechowicz Katarzyna" userId="S::katarzyna.wojciechowicz@turku.fi::6fb53ca4-9b6c-4744-b6ea-6120a5e29f24" providerId="AD" clId="Web-{12415412-6529-4357-9A2A-622EA17F76D1}" dt="2024-01-24T07:34:51.874" v="5" actId="14100"/>
          <ac:picMkLst>
            <pc:docMk/>
            <pc:sldMk cId="2550303811" sldId="397"/>
            <ac:picMk id="52" creationId="{BB168200-6216-1B87-2486-652FD6599765}"/>
          </ac:picMkLst>
        </pc:picChg>
        <pc:picChg chg="mod">
          <ac:chgData name="Wojciechowicz Katarzyna" userId="S::katarzyna.wojciechowicz@turku.fi::6fb53ca4-9b6c-4744-b6ea-6120a5e29f24" providerId="AD" clId="Web-{12415412-6529-4357-9A2A-622EA17F76D1}" dt="2024-01-24T07:35:11.828" v="7" actId="1076"/>
          <ac:picMkLst>
            <pc:docMk/>
            <pc:sldMk cId="2550303811" sldId="397"/>
            <ac:picMk id="57" creationId="{ECE3ADBA-199F-B2BD-BA9D-73E4AD94B322}"/>
          </ac:picMkLst>
        </pc:picChg>
      </pc:sldChg>
    </pc:docChg>
  </pc:docChgLst>
  <pc:docChgLst>
    <pc:chgData name="Wojciechowicz Katarzyna" userId="S::katarzyna.wojciechowicz@turku.fi::6fb53ca4-9b6c-4744-b6ea-6120a5e29f24" providerId="AD" clId="Web-{9B15D7EF-434B-4E11-8D5E-9C3B70068BDC}"/>
    <pc:docChg chg="addSld delSld">
      <pc:chgData name="Wojciechowicz Katarzyna" userId="S::katarzyna.wojciechowicz@turku.fi::6fb53ca4-9b6c-4744-b6ea-6120a5e29f24" providerId="AD" clId="Web-{9B15D7EF-434B-4E11-8D5E-9C3B70068BDC}" dt="2024-01-24T07:32:12.895" v="3"/>
      <pc:docMkLst>
        <pc:docMk/>
      </pc:docMkLst>
      <pc:sldChg chg="del">
        <pc:chgData name="Wojciechowicz Katarzyna" userId="S::katarzyna.wojciechowicz@turku.fi::6fb53ca4-9b6c-4744-b6ea-6120a5e29f24" providerId="AD" clId="Web-{9B15D7EF-434B-4E11-8D5E-9C3B70068BDC}" dt="2024-01-24T07:32:12.895" v="3"/>
        <pc:sldMkLst>
          <pc:docMk/>
          <pc:sldMk cId="2618339780" sldId="393"/>
        </pc:sldMkLst>
      </pc:sldChg>
      <pc:sldChg chg="new del">
        <pc:chgData name="Wojciechowicz Katarzyna" userId="S::katarzyna.wojciechowicz@turku.fi::6fb53ca4-9b6c-4744-b6ea-6120a5e29f24" providerId="AD" clId="Web-{9B15D7EF-434B-4E11-8D5E-9C3B70068BDC}" dt="2024-01-24T07:32:12.880" v="2"/>
        <pc:sldMkLst>
          <pc:docMk/>
          <pc:sldMk cId="1017736586" sldId="412"/>
        </pc:sldMkLst>
      </pc:sldChg>
      <pc:sldChg chg="add">
        <pc:chgData name="Wojciechowicz Katarzyna" userId="S::katarzyna.wojciechowicz@turku.fi::6fb53ca4-9b6c-4744-b6ea-6120a5e29f24" providerId="AD" clId="Web-{9B15D7EF-434B-4E11-8D5E-9C3B70068BDC}" dt="2024-01-24T07:32:05.770" v="1"/>
        <pc:sldMkLst>
          <pc:docMk/>
          <pc:sldMk cId="4091294766" sldId="413"/>
        </pc:sldMkLst>
      </pc:sldChg>
    </pc:docChg>
  </pc:docChgLst>
  <pc:docChgLst>
    <pc:chgData name="Wojciechowicz Katarzyna" userId="S::katarzyna.wojciechowicz@turku.fi::6fb53ca4-9b6c-4744-b6ea-6120a5e29f24" providerId="AD" clId="Web-{47C30546-F3F9-4F75-BA35-3D394A2583DF}"/>
    <pc:docChg chg="modSld">
      <pc:chgData name="Wojciechowicz Katarzyna" userId="S::katarzyna.wojciechowicz@turku.fi::6fb53ca4-9b6c-4744-b6ea-6120a5e29f24" providerId="AD" clId="Web-{47C30546-F3F9-4F75-BA35-3D394A2583DF}" dt="2023-01-16T13:05:01.635" v="11" actId="20577"/>
      <pc:docMkLst>
        <pc:docMk/>
      </pc:docMkLst>
      <pc:sldChg chg="modSp">
        <pc:chgData name="Wojciechowicz Katarzyna" userId="S::katarzyna.wojciechowicz@turku.fi::6fb53ca4-9b6c-4744-b6ea-6120a5e29f24" providerId="AD" clId="Web-{47C30546-F3F9-4F75-BA35-3D394A2583DF}" dt="2023-01-16T13:04:38.291" v="8"/>
        <pc:sldMkLst>
          <pc:docMk/>
          <pc:sldMk cId="3913946491" sldId="372"/>
        </pc:sldMkLst>
        <pc:picChg chg="mod">
          <ac:chgData name="Wojciechowicz Katarzyna" userId="S::katarzyna.wojciechowicz@turku.fi::6fb53ca4-9b6c-4744-b6ea-6120a5e29f24" providerId="AD" clId="Web-{47C30546-F3F9-4F75-BA35-3D394A2583DF}" dt="2023-01-16T13:04:38.291" v="8"/>
          <ac:picMkLst>
            <pc:docMk/>
            <pc:sldMk cId="3913946491" sldId="372"/>
            <ac:picMk id="25" creationId="{C0971C8F-DE89-4167-B506-D23DEC01E69B}"/>
          </ac:picMkLst>
        </pc:picChg>
      </pc:sldChg>
      <pc:sldChg chg="addSp delSp modSp">
        <pc:chgData name="Wojciechowicz Katarzyna" userId="S::katarzyna.wojciechowicz@turku.fi::6fb53ca4-9b6c-4744-b6ea-6120a5e29f24" providerId="AD" clId="Web-{47C30546-F3F9-4F75-BA35-3D394A2583DF}" dt="2023-01-16T13:05:01.635" v="11" actId="20577"/>
        <pc:sldMkLst>
          <pc:docMk/>
          <pc:sldMk cId="2737148491" sldId="374"/>
        </pc:sldMkLst>
        <pc:spChg chg="add del mod">
          <ac:chgData name="Wojciechowicz Katarzyna" userId="S::katarzyna.wojciechowicz@turku.fi::6fb53ca4-9b6c-4744-b6ea-6120a5e29f24" providerId="AD" clId="Web-{47C30546-F3F9-4F75-BA35-3D394A2583DF}" dt="2023-01-16T13:03:43.635" v="3"/>
          <ac:spMkLst>
            <pc:docMk/>
            <pc:sldMk cId="2737148491" sldId="374"/>
            <ac:spMk id="4" creationId="{971EA555-F3F0-A95A-FBF6-310620286138}"/>
          </ac:spMkLst>
        </pc:spChg>
        <pc:spChg chg="mod">
          <ac:chgData name="Wojciechowicz Katarzyna" userId="S::katarzyna.wojciechowicz@turku.fi::6fb53ca4-9b6c-4744-b6ea-6120a5e29f24" providerId="AD" clId="Web-{47C30546-F3F9-4F75-BA35-3D394A2583DF}" dt="2023-01-16T13:05:01.635" v="11" actId="20577"/>
          <ac:spMkLst>
            <pc:docMk/>
            <pc:sldMk cId="2737148491" sldId="374"/>
            <ac:spMk id="10" creationId="{91FBD367-8BC8-4EC7-2203-6C7ED7612CF9}"/>
          </ac:spMkLst>
        </pc:spChg>
      </pc:sldChg>
      <pc:sldChg chg="modSp">
        <pc:chgData name="Wojciechowicz Katarzyna" userId="S::katarzyna.wojciechowicz@turku.fi::6fb53ca4-9b6c-4744-b6ea-6120a5e29f24" providerId="AD" clId="Web-{47C30546-F3F9-4F75-BA35-3D394A2583DF}" dt="2023-01-16T13:04:00.510" v="5" actId="20577"/>
        <pc:sldMkLst>
          <pc:docMk/>
          <pc:sldMk cId="1936343900" sldId="381"/>
        </pc:sldMkLst>
        <pc:spChg chg="mod">
          <ac:chgData name="Wojciechowicz Katarzyna" userId="S::katarzyna.wojciechowicz@turku.fi::6fb53ca4-9b6c-4744-b6ea-6120a5e29f24" providerId="AD" clId="Web-{47C30546-F3F9-4F75-BA35-3D394A2583DF}" dt="2023-01-16T13:04:00.510" v="5" actId="20577"/>
          <ac:spMkLst>
            <pc:docMk/>
            <pc:sldMk cId="1936343900" sldId="381"/>
            <ac:spMk id="18" creationId="{31B59AD1-F46D-440B-BCE6-A8962E9D6F32}"/>
          </ac:spMkLst>
        </pc:spChg>
        <pc:spChg chg="mod">
          <ac:chgData name="Wojciechowicz Katarzyna" userId="S::katarzyna.wojciechowicz@turku.fi::6fb53ca4-9b6c-4744-b6ea-6120a5e29f24" providerId="AD" clId="Web-{47C30546-F3F9-4F75-BA35-3D394A2583DF}" dt="2023-01-16T13:03:54.916" v="4" actId="20577"/>
          <ac:spMkLst>
            <pc:docMk/>
            <pc:sldMk cId="1936343900" sldId="381"/>
            <ac:spMk id="21" creationId="{5C17D272-6A92-414E-B737-A24BC80C3868}"/>
          </ac:spMkLst>
        </pc:spChg>
      </pc:sldChg>
    </pc:docChg>
  </pc:docChgLst>
  <pc:docChgLst>
    <pc:chgData name="Wojciechowicz Katarzyna" userId="S::katarzyna.wojciechowicz@turku.fi::6fb53ca4-9b6c-4744-b6ea-6120a5e29f24" providerId="AD" clId="Web-{44D88858-2B5B-47F9-AB5B-D9997AAA2FFC}"/>
    <pc:docChg chg="modSld">
      <pc:chgData name="Wojciechowicz Katarzyna" userId="S::katarzyna.wojciechowicz@turku.fi::6fb53ca4-9b6c-4744-b6ea-6120a5e29f24" providerId="AD" clId="Web-{44D88858-2B5B-47F9-AB5B-D9997AAA2FFC}" dt="2023-01-16T12:49:46.063" v="3" actId="20577"/>
      <pc:docMkLst>
        <pc:docMk/>
      </pc:docMkLst>
      <pc:sldChg chg="modSp">
        <pc:chgData name="Wojciechowicz Katarzyna" userId="S::katarzyna.wojciechowicz@turku.fi::6fb53ca4-9b6c-4744-b6ea-6120a5e29f24" providerId="AD" clId="Web-{44D88858-2B5B-47F9-AB5B-D9997AAA2FFC}" dt="2023-01-16T12:49:46.063" v="3" actId="20577"/>
        <pc:sldMkLst>
          <pc:docMk/>
          <pc:sldMk cId="1657355091" sldId="377"/>
        </pc:sldMkLst>
        <pc:spChg chg="mod">
          <ac:chgData name="Wojciechowicz Katarzyna" userId="S::katarzyna.wojciechowicz@turku.fi::6fb53ca4-9b6c-4744-b6ea-6120a5e29f24" providerId="AD" clId="Web-{44D88858-2B5B-47F9-AB5B-D9997AAA2FFC}" dt="2023-01-16T12:49:46.063" v="3" actId="20577"/>
          <ac:spMkLst>
            <pc:docMk/>
            <pc:sldMk cId="1657355091" sldId="377"/>
            <ac:spMk id="29" creationId="{2EA8E73C-67AC-40F9-BD4C-61EE706FED78}"/>
          </ac:spMkLst>
        </pc:spChg>
      </pc:sldChg>
    </pc:docChg>
  </pc:docChgLst>
  <pc:docChgLst>
    <pc:chgData name="Wojciechowicz Katarzyna" userId="S::katarzyna.wojciechowicz@turku.fi::6fb53ca4-9b6c-4744-b6ea-6120a5e29f24" providerId="AD" clId="Web-{702F1FD6-A171-4E11-BC1E-9CC05B6D9735}"/>
    <pc:docChg chg="modSld sldOrd">
      <pc:chgData name="Wojciechowicz Katarzyna" userId="S::katarzyna.wojciechowicz@turku.fi::6fb53ca4-9b6c-4744-b6ea-6120a5e29f24" providerId="AD" clId="Web-{702F1FD6-A171-4E11-BC1E-9CC05B6D9735}" dt="2023-04-24T07:53:46.603" v="32" actId="20577"/>
      <pc:docMkLst>
        <pc:docMk/>
      </pc:docMkLst>
      <pc:sldChg chg="addSp modSp ord">
        <pc:chgData name="Wojciechowicz Katarzyna" userId="S::katarzyna.wojciechowicz@turku.fi::6fb53ca4-9b6c-4744-b6ea-6120a5e29f24" providerId="AD" clId="Web-{702F1FD6-A171-4E11-BC1E-9CC05B6D9735}" dt="2023-04-24T07:53:46.603" v="32" actId="20577"/>
        <pc:sldMkLst>
          <pc:docMk/>
          <pc:sldMk cId="1435037615" sldId="400"/>
        </pc:sldMkLst>
        <pc:spChg chg="mod">
          <ac:chgData name="Wojciechowicz Katarzyna" userId="S::katarzyna.wojciechowicz@turku.fi::6fb53ca4-9b6c-4744-b6ea-6120a5e29f24" providerId="AD" clId="Web-{702F1FD6-A171-4E11-BC1E-9CC05B6D9735}" dt="2023-04-24T07:49:15.335" v="17" actId="1076"/>
          <ac:spMkLst>
            <pc:docMk/>
            <pc:sldMk cId="1435037615" sldId="400"/>
            <ac:spMk id="9" creationId="{6901C904-5B20-AE2A-57D4-7EE2AB615045}"/>
          </ac:spMkLst>
        </pc:spChg>
        <pc:spChg chg="mod">
          <ac:chgData name="Wojciechowicz Katarzyna" userId="S::katarzyna.wojciechowicz@turku.fi::6fb53ca4-9b6c-4744-b6ea-6120a5e29f24" providerId="AD" clId="Web-{702F1FD6-A171-4E11-BC1E-9CC05B6D9735}" dt="2023-04-24T07:53:46.603" v="32" actId="20577"/>
          <ac:spMkLst>
            <pc:docMk/>
            <pc:sldMk cId="1435037615" sldId="400"/>
            <ac:spMk id="11" creationId="{9CA7EBB0-8E5C-4899-8B45-1C7287BF64A8}"/>
          </ac:spMkLst>
        </pc:spChg>
        <pc:picChg chg="add mod">
          <ac:chgData name="Wojciechowicz Katarzyna" userId="S::katarzyna.wojciechowicz@turku.fi::6fb53ca4-9b6c-4744-b6ea-6120a5e29f24" providerId="AD" clId="Web-{702F1FD6-A171-4E11-BC1E-9CC05B6D9735}" dt="2023-04-24T07:50:59.711" v="28" actId="1076"/>
          <ac:picMkLst>
            <pc:docMk/>
            <pc:sldMk cId="1435037615" sldId="400"/>
            <ac:picMk id="2" creationId="{F5085187-9C1B-51D2-5D39-7B055F2ED062}"/>
          </ac:picMkLst>
        </pc:picChg>
        <pc:picChg chg="mod">
          <ac:chgData name="Wojciechowicz Katarzyna" userId="S::katarzyna.wojciechowicz@turku.fi::6fb53ca4-9b6c-4744-b6ea-6120a5e29f24" providerId="AD" clId="Web-{702F1FD6-A171-4E11-BC1E-9CC05B6D9735}" dt="2023-04-24T07:50:54.242" v="26" actId="1076"/>
          <ac:picMkLst>
            <pc:docMk/>
            <pc:sldMk cId="1435037615" sldId="400"/>
            <ac:picMk id="4" creationId="{FF2F2F23-47B6-BE6A-7E16-25D9EFCCF9F3}"/>
          </ac:picMkLst>
        </pc:picChg>
      </pc:sldChg>
    </pc:docChg>
  </pc:docChgLst>
  <pc:docChgLst>
    <pc:chgData name="Korpela Maria" userId="S::maria.korpela@turku.fi::1b36a6b3-b120-454b-a25e-0b77976b6b47" providerId="AD" clId="Web-{EAEA0813-CBC8-4FDE-9B83-C75022C3FEBC}"/>
    <pc:docChg chg="addSld delSld modSld sldOrd">
      <pc:chgData name="Korpela Maria" userId="S::maria.korpela@turku.fi::1b36a6b3-b120-454b-a25e-0b77976b6b47" providerId="AD" clId="Web-{EAEA0813-CBC8-4FDE-9B83-C75022C3FEBC}" dt="2023-01-18T08:15:52.047" v="106"/>
      <pc:docMkLst>
        <pc:docMk/>
      </pc:docMkLst>
      <pc:sldChg chg="modSp">
        <pc:chgData name="Korpela Maria" userId="S::maria.korpela@turku.fi::1b36a6b3-b120-454b-a25e-0b77976b6b47" providerId="AD" clId="Web-{EAEA0813-CBC8-4FDE-9B83-C75022C3FEBC}" dt="2023-01-18T07:34:13.458" v="1" actId="20577"/>
        <pc:sldMkLst>
          <pc:docMk/>
          <pc:sldMk cId="2688970454" sldId="368"/>
        </pc:sldMkLst>
        <pc:spChg chg="mod">
          <ac:chgData name="Korpela Maria" userId="S::maria.korpela@turku.fi::1b36a6b3-b120-454b-a25e-0b77976b6b47" providerId="AD" clId="Web-{EAEA0813-CBC8-4FDE-9B83-C75022C3FEBC}" dt="2023-01-18T07:34:13.458" v="1" actId="20577"/>
          <ac:spMkLst>
            <pc:docMk/>
            <pc:sldMk cId="2688970454" sldId="368"/>
            <ac:spMk id="10" creationId="{91FBD367-8BC8-4EC7-2203-6C7ED7612CF9}"/>
          </ac:spMkLst>
        </pc:spChg>
      </pc:sldChg>
      <pc:sldChg chg="del">
        <pc:chgData name="Korpela Maria" userId="S::maria.korpela@turku.fi::1b36a6b3-b120-454b-a25e-0b77976b6b47" providerId="AD" clId="Web-{EAEA0813-CBC8-4FDE-9B83-C75022C3FEBC}" dt="2023-01-18T08:15:52.047" v="106"/>
        <pc:sldMkLst>
          <pc:docMk/>
          <pc:sldMk cId="2737148491" sldId="374"/>
        </pc:sldMkLst>
      </pc:sldChg>
      <pc:sldChg chg="addSp delSp modSp new">
        <pc:chgData name="Korpela Maria" userId="S::maria.korpela@turku.fi::1b36a6b3-b120-454b-a25e-0b77976b6b47" providerId="AD" clId="Web-{EAEA0813-CBC8-4FDE-9B83-C75022C3FEBC}" dt="2023-01-18T07:50:32.140" v="68" actId="1076"/>
        <pc:sldMkLst>
          <pc:docMk/>
          <pc:sldMk cId="521271854" sldId="390"/>
        </pc:sldMkLst>
        <pc:spChg chg="mod">
          <ac:chgData name="Korpela Maria" userId="S::maria.korpela@turku.fi::1b36a6b3-b120-454b-a25e-0b77976b6b47" providerId="AD" clId="Web-{EAEA0813-CBC8-4FDE-9B83-C75022C3FEBC}" dt="2023-01-18T07:47:47.545" v="50" actId="14100"/>
          <ac:spMkLst>
            <pc:docMk/>
            <pc:sldMk cId="521271854" sldId="390"/>
            <ac:spMk id="2" creationId="{1CAB950A-C8D8-0623-9FCE-E64858618FE0}"/>
          </ac:spMkLst>
        </pc:spChg>
        <pc:spChg chg="mod">
          <ac:chgData name="Korpela Maria" userId="S::maria.korpela@turku.fi::1b36a6b3-b120-454b-a25e-0b77976b6b47" providerId="AD" clId="Web-{EAEA0813-CBC8-4FDE-9B83-C75022C3FEBC}" dt="2023-01-18T07:48:46.671" v="60" actId="14100"/>
          <ac:spMkLst>
            <pc:docMk/>
            <pc:sldMk cId="521271854" sldId="390"/>
            <ac:spMk id="3" creationId="{0C93B466-B2E5-DAF3-6E71-0C83E00A250F}"/>
          </ac:spMkLst>
        </pc:spChg>
        <pc:spChg chg="del">
          <ac:chgData name="Korpela Maria" userId="S::maria.korpela@turku.fi::1b36a6b3-b120-454b-a25e-0b77976b6b47" providerId="AD" clId="Web-{EAEA0813-CBC8-4FDE-9B83-C75022C3FEBC}" dt="2023-01-18T07:48:33.780" v="57"/>
          <ac:spMkLst>
            <pc:docMk/>
            <pc:sldMk cId="521271854" sldId="390"/>
            <ac:spMk id="4" creationId="{E4ABFC55-B789-CBF2-5724-50B4599B39A8}"/>
          </ac:spMkLst>
        </pc:spChg>
        <pc:spChg chg="del">
          <ac:chgData name="Korpela Maria" userId="S::maria.korpela@turku.fi::1b36a6b3-b120-454b-a25e-0b77976b6b47" providerId="AD" clId="Web-{EAEA0813-CBC8-4FDE-9B83-C75022C3FEBC}" dt="2023-01-18T07:48:28.702" v="56"/>
          <ac:spMkLst>
            <pc:docMk/>
            <pc:sldMk cId="521271854" sldId="390"/>
            <ac:spMk id="5" creationId="{4899901E-EAC1-E822-05E3-E5F891B9919D}"/>
          </ac:spMkLst>
        </pc:spChg>
        <pc:picChg chg="add mod">
          <ac:chgData name="Korpela Maria" userId="S::maria.korpela@turku.fi::1b36a6b3-b120-454b-a25e-0b77976b6b47" providerId="AD" clId="Web-{EAEA0813-CBC8-4FDE-9B83-C75022C3FEBC}" dt="2023-01-18T07:50:32.140" v="68" actId="1076"/>
          <ac:picMkLst>
            <pc:docMk/>
            <pc:sldMk cId="521271854" sldId="390"/>
            <ac:picMk id="6" creationId="{5FA6BB3F-973B-660B-52CD-AD7A981294EC}"/>
          </ac:picMkLst>
        </pc:picChg>
      </pc:sldChg>
      <pc:sldChg chg="addSp modSp new ord">
        <pc:chgData name="Korpela Maria" userId="S::maria.korpela@turku.fi::1b36a6b3-b120-454b-a25e-0b77976b6b47" providerId="AD" clId="Web-{EAEA0813-CBC8-4FDE-9B83-C75022C3FEBC}" dt="2023-01-18T07:53:13.548" v="105" actId="20577"/>
        <pc:sldMkLst>
          <pc:docMk/>
          <pc:sldMk cId="789312521" sldId="391"/>
        </pc:sldMkLst>
        <pc:spChg chg="mod">
          <ac:chgData name="Korpela Maria" userId="S::maria.korpela@turku.fi::1b36a6b3-b120-454b-a25e-0b77976b6b47" providerId="AD" clId="Web-{EAEA0813-CBC8-4FDE-9B83-C75022C3FEBC}" dt="2023-01-18T07:51:14.578" v="74" actId="20577"/>
          <ac:spMkLst>
            <pc:docMk/>
            <pc:sldMk cId="789312521" sldId="391"/>
            <ac:spMk id="2" creationId="{DF1FA2D4-0EBE-8187-8D12-5E91B2AD0FE1}"/>
          </ac:spMkLst>
        </pc:spChg>
        <pc:spChg chg="mod">
          <ac:chgData name="Korpela Maria" userId="S::maria.korpela@turku.fi::1b36a6b3-b120-454b-a25e-0b77976b6b47" providerId="AD" clId="Web-{EAEA0813-CBC8-4FDE-9B83-C75022C3FEBC}" dt="2023-01-18T07:53:13.548" v="105" actId="20577"/>
          <ac:spMkLst>
            <pc:docMk/>
            <pc:sldMk cId="789312521" sldId="391"/>
            <ac:spMk id="3" creationId="{F6897F2C-50B8-D256-42C0-B98241C51AAC}"/>
          </ac:spMkLst>
        </pc:spChg>
        <pc:picChg chg="add mod">
          <ac:chgData name="Korpela Maria" userId="S::maria.korpela@turku.fi::1b36a6b3-b120-454b-a25e-0b77976b6b47" providerId="AD" clId="Web-{EAEA0813-CBC8-4FDE-9B83-C75022C3FEBC}" dt="2023-01-18T07:53:01.845" v="104" actId="1076"/>
          <ac:picMkLst>
            <pc:docMk/>
            <pc:sldMk cId="789312521" sldId="391"/>
            <ac:picMk id="5" creationId="{9570BA69-371A-C0E0-F621-14F68E32759B}"/>
          </ac:picMkLst>
        </pc:picChg>
      </pc:sldChg>
    </pc:docChg>
  </pc:docChgLst>
  <pc:docChgLst>
    <pc:chgData name="Wojciechowicz Katarzyna" userId="S::katarzyna.wojciechowicz@turku.fi::6fb53ca4-9b6c-4744-b6ea-6120a5e29f24" providerId="AD" clId="Web-{9AC1F09F-7B94-4AAB-9D92-B75372B9E9D9}"/>
    <pc:docChg chg="modSld sldOrd">
      <pc:chgData name="Wojciechowicz Katarzyna" userId="S::katarzyna.wojciechowicz@turku.fi::6fb53ca4-9b6c-4744-b6ea-6120a5e29f24" providerId="AD" clId="Web-{9AC1F09F-7B94-4AAB-9D92-B75372B9E9D9}" dt="2023-01-17T08:04:13.089" v="51" actId="1076"/>
      <pc:docMkLst>
        <pc:docMk/>
      </pc:docMkLst>
      <pc:sldChg chg="addSp delSp modSp ord">
        <pc:chgData name="Wojciechowicz Katarzyna" userId="S::katarzyna.wojciechowicz@turku.fi::6fb53ca4-9b6c-4744-b6ea-6120a5e29f24" providerId="AD" clId="Web-{9AC1F09F-7B94-4AAB-9D92-B75372B9E9D9}" dt="2023-01-17T08:04:13.089" v="51" actId="1076"/>
        <pc:sldMkLst>
          <pc:docMk/>
          <pc:sldMk cId="2347561506" sldId="387"/>
        </pc:sldMkLst>
        <pc:spChg chg="add del mod">
          <ac:chgData name="Wojciechowicz Katarzyna" userId="S::katarzyna.wojciechowicz@turku.fi::6fb53ca4-9b6c-4744-b6ea-6120a5e29f24" providerId="AD" clId="Web-{9AC1F09F-7B94-4AAB-9D92-B75372B9E9D9}" dt="2023-01-17T08:02:10.432" v="11"/>
          <ac:spMkLst>
            <pc:docMk/>
            <pc:sldMk cId="2347561506" sldId="387"/>
            <ac:spMk id="2" creationId="{E3681CB1-7935-496C-F7DA-5A11D3A334E0}"/>
          </ac:spMkLst>
        </pc:spChg>
        <pc:spChg chg="add del mod">
          <ac:chgData name="Wojciechowicz Katarzyna" userId="S::katarzyna.wojciechowicz@turku.fi::6fb53ca4-9b6c-4744-b6ea-6120a5e29f24" providerId="AD" clId="Web-{9AC1F09F-7B94-4AAB-9D92-B75372B9E9D9}" dt="2023-01-17T08:02:19.510" v="14"/>
          <ac:spMkLst>
            <pc:docMk/>
            <pc:sldMk cId="2347561506" sldId="387"/>
            <ac:spMk id="4" creationId="{7FB71FE5-E5FF-3B0F-92E0-F9729D2D92D9}"/>
          </ac:spMkLst>
        </pc:spChg>
        <pc:spChg chg="add mod">
          <ac:chgData name="Wojciechowicz Katarzyna" userId="S::katarzyna.wojciechowicz@turku.fi::6fb53ca4-9b6c-4744-b6ea-6120a5e29f24" providerId="AD" clId="Web-{9AC1F09F-7B94-4AAB-9D92-B75372B9E9D9}" dt="2023-01-17T08:04:13.089" v="51" actId="1076"/>
          <ac:spMkLst>
            <pc:docMk/>
            <pc:sldMk cId="2347561506" sldId="387"/>
            <ac:spMk id="6" creationId="{7651D001-9340-694D-4B20-749AC54BF998}"/>
          </ac:spMkLst>
        </pc:spChg>
        <pc:spChg chg="del mod">
          <ac:chgData name="Wojciechowicz Katarzyna" userId="S::katarzyna.wojciechowicz@turku.fi::6fb53ca4-9b6c-4744-b6ea-6120a5e29f24" providerId="AD" clId="Web-{9AC1F09F-7B94-4AAB-9D92-B75372B9E9D9}" dt="2023-01-17T08:02:52.307" v="33"/>
          <ac:spMkLst>
            <pc:docMk/>
            <pc:sldMk cId="2347561506" sldId="387"/>
            <ac:spMk id="10" creationId="{7BEEB701-8D4F-4D3C-8C9C-573FC71C02D0}"/>
          </ac:spMkLst>
        </pc:spChg>
        <pc:picChg chg="mod">
          <ac:chgData name="Wojciechowicz Katarzyna" userId="S::katarzyna.wojciechowicz@turku.fi::6fb53ca4-9b6c-4744-b6ea-6120a5e29f24" providerId="AD" clId="Web-{9AC1F09F-7B94-4AAB-9D92-B75372B9E9D9}" dt="2023-01-17T08:03:33.808" v="46" actId="14100"/>
          <ac:picMkLst>
            <pc:docMk/>
            <pc:sldMk cId="2347561506" sldId="387"/>
            <ac:picMk id="8" creationId="{CCA31271-AEB3-4198-BF0B-CB6BDD66A2F7}"/>
          </ac:picMkLst>
        </pc:picChg>
      </pc:sldChg>
    </pc:docChg>
  </pc:docChgLst>
  <pc:docChgLst>
    <pc:chgData name="Wojciechowicz Katarzyna" userId="S::katarzyna.wojciechowicz@turku.fi::6fb53ca4-9b6c-4744-b6ea-6120a5e29f24" providerId="AD" clId="Web-{E9612969-07BE-4A0F-88EE-8611CECEBEA6}"/>
    <pc:docChg chg="addSld modSld">
      <pc:chgData name="Wojciechowicz Katarzyna" userId="S::katarzyna.wojciechowicz@turku.fi::6fb53ca4-9b6c-4744-b6ea-6120a5e29f24" providerId="AD" clId="Web-{E9612969-07BE-4A0F-88EE-8611CECEBEA6}" dt="2023-01-27T13:43:11.597" v="239" actId="20577"/>
      <pc:docMkLst>
        <pc:docMk/>
      </pc:docMkLst>
      <pc:sldChg chg="addSp delSp modSp new">
        <pc:chgData name="Wojciechowicz Katarzyna" userId="S::katarzyna.wojciechowicz@turku.fi::6fb53ca4-9b6c-4744-b6ea-6120a5e29f24" providerId="AD" clId="Web-{E9612969-07BE-4A0F-88EE-8611CECEBEA6}" dt="2023-01-27T13:39:47.623" v="187" actId="1076"/>
        <pc:sldMkLst>
          <pc:docMk/>
          <pc:sldMk cId="2618339780" sldId="393"/>
        </pc:sldMkLst>
        <pc:spChg chg="del mod">
          <ac:chgData name="Wojciechowicz Katarzyna" userId="S::katarzyna.wojciechowicz@turku.fi::6fb53ca4-9b6c-4744-b6ea-6120a5e29f24" providerId="AD" clId="Web-{E9612969-07BE-4A0F-88EE-8611CECEBEA6}" dt="2023-01-27T13:28:02.900" v="11"/>
          <ac:spMkLst>
            <pc:docMk/>
            <pc:sldMk cId="2618339780" sldId="393"/>
            <ac:spMk id="2" creationId="{5D31736F-0A42-AEE7-A60C-64A863C612D9}"/>
          </ac:spMkLst>
        </pc:spChg>
        <pc:spChg chg="mod">
          <ac:chgData name="Wojciechowicz Katarzyna" userId="S::katarzyna.wojciechowicz@turku.fi::6fb53ca4-9b6c-4744-b6ea-6120a5e29f24" providerId="AD" clId="Web-{E9612969-07BE-4A0F-88EE-8611CECEBEA6}" dt="2023-01-27T13:28:51.604" v="25"/>
          <ac:spMkLst>
            <pc:docMk/>
            <pc:sldMk cId="2618339780" sldId="393"/>
            <ac:spMk id="3" creationId="{55CEFB6A-5E6E-1523-0E05-F7B974C8D402}"/>
          </ac:spMkLst>
        </pc:spChg>
        <pc:spChg chg="del">
          <ac:chgData name="Wojciechowicz Katarzyna" userId="S::katarzyna.wojciechowicz@turku.fi::6fb53ca4-9b6c-4744-b6ea-6120a5e29f24" providerId="AD" clId="Web-{E9612969-07BE-4A0F-88EE-8611CECEBEA6}" dt="2023-01-27T13:28:35.807" v="20"/>
          <ac:spMkLst>
            <pc:docMk/>
            <pc:sldMk cId="2618339780" sldId="393"/>
            <ac:spMk id="4" creationId="{EE362548-BC3B-C940-65F7-1D622A932BE4}"/>
          </ac:spMkLst>
        </pc:spChg>
        <pc:spChg chg="del">
          <ac:chgData name="Wojciechowicz Katarzyna" userId="S::katarzyna.wojciechowicz@turku.fi::6fb53ca4-9b6c-4744-b6ea-6120a5e29f24" providerId="AD" clId="Web-{E9612969-07BE-4A0F-88EE-8611CECEBEA6}" dt="2023-01-27T13:31:00.076" v="49"/>
          <ac:spMkLst>
            <pc:docMk/>
            <pc:sldMk cId="2618339780" sldId="393"/>
            <ac:spMk id="5" creationId="{81744BFE-596F-D951-C897-64BB4C7A9F09}"/>
          </ac:spMkLst>
        </pc:spChg>
        <pc:spChg chg="add del mod">
          <ac:chgData name="Wojciechowicz Katarzyna" userId="S::katarzyna.wojciechowicz@turku.fi::6fb53ca4-9b6c-4744-b6ea-6120a5e29f24" providerId="AD" clId="Web-{E9612969-07BE-4A0F-88EE-8611CECEBEA6}" dt="2023-01-27T13:28:34.635" v="19"/>
          <ac:spMkLst>
            <pc:docMk/>
            <pc:sldMk cId="2618339780" sldId="393"/>
            <ac:spMk id="7" creationId="{B8D56155-74A2-79DD-D7F8-39DD64E0579E}"/>
          </ac:spMkLst>
        </pc:spChg>
        <pc:spChg chg="add del mod">
          <ac:chgData name="Wojciechowicz Katarzyna" userId="S::katarzyna.wojciechowicz@turku.fi::6fb53ca4-9b6c-4744-b6ea-6120a5e29f24" providerId="AD" clId="Web-{E9612969-07BE-4A0F-88EE-8611CECEBEA6}" dt="2023-01-27T13:29:26.871" v="30"/>
          <ac:spMkLst>
            <pc:docMk/>
            <pc:sldMk cId="2618339780" sldId="393"/>
            <ac:spMk id="9" creationId="{FABD896D-6116-1902-30FA-D70C01BEB36C}"/>
          </ac:spMkLst>
        </pc:spChg>
        <pc:spChg chg="add mod">
          <ac:chgData name="Wojciechowicz Katarzyna" userId="S::katarzyna.wojciechowicz@turku.fi::6fb53ca4-9b6c-4744-b6ea-6120a5e29f24" providerId="AD" clId="Web-{E9612969-07BE-4A0F-88EE-8611CECEBEA6}" dt="2023-01-27T13:31:12.186" v="51" actId="14100"/>
          <ac:spMkLst>
            <pc:docMk/>
            <pc:sldMk cId="2618339780" sldId="393"/>
            <ac:spMk id="11" creationId="{076CFB66-103A-2C7B-E276-16A0F9496D67}"/>
          </ac:spMkLst>
        </pc:spChg>
        <pc:spChg chg="add mod">
          <ac:chgData name="Wojciechowicz Katarzyna" userId="S::katarzyna.wojciechowicz@turku.fi::6fb53ca4-9b6c-4744-b6ea-6120a5e29f24" providerId="AD" clId="Web-{E9612969-07BE-4A0F-88EE-8611CECEBEA6}" dt="2023-01-27T13:31:39.234" v="60" actId="1076"/>
          <ac:spMkLst>
            <pc:docMk/>
            <pc:sldMk cId="2618339780" sldId="393"/>
            <ac:spMk id="12" creationId="{B577095A-19DB-CCBA-E8B7-8459A94A7EFF}"/>
          </ac:spMkLst>
        </pc:spChg>
        <pc:spChg chg="add mod">
          <ac:chgData name="Wojciechowicz Katarzyna" userId="S::katarzyna.wojciechowicz@turku.fi::6fb53ca4-9b6c-4744-b6ea-6120a5e29f24" providerId="AD" clId="Web-{E9612969-07BE-4A0F-88EE-8611CECEBEA6}" dt="2023-01-27T13:33:17.190" v="80" actId="1076"/>
          <ac:spMkLst>
            <pc:docMk/>
            <pc:sldMk cId="2618339780" sldId="393"/>
            <ac:spMk id="15" creationId="{536A58B7-56D8-0D89-C105-55A6CD5A2354}"/>
          </ac:spMkLst>
        </pc:spChg>
        <pc:spChg chg="add mod">
          <ac:chgData name="Wojciechowicz Katarzyna" userId="S::katarzyna.wojciechowicz@turku.fi::6fb53ca4-9b6c-4744-b6ea-6120a5e29f24" providerId="AD" clId="Web-{E9612969-07BE-4A0F-88EE-8611CECEBEA6}" dt="2023-01-27T13:35:23.537" v="118" actId="1076"/>
          <ac:spMkLst>
            <pc:docMk/>
            <pc:sldMk cId="2618339780" sldId="393"/>
            <ac:spMk id="16" creationId="{B64C62E2-21E0-2B5F-F96C-56B6EF642C50}"/>
          </ac:spMkLst>
        </pc:spChg>
        <pc:spChg chg="add mod">
          <ac:chgData name="Wojciechowicz Katarzyna" userId="S::katarzyna.wojciechowicz@turku.fi::6fb53ca4-9b6c-4744-b6ea-6120a5e29f24" providerId="AD" clId="Web-{E9612969-07BE-4A0F-88EE-8611CECEBEA6}" dt="2023-01-27T13:33:22.346" v="82" actId="1076"/>
          <ac:spMkLst>
            <pc:docMk/>
            <pc:sldMk cId="2618339780" sldId="393"/>
            <ac:spMk id="17" creationId="{85DCA0E3-B759-7A0A-6CC3-971E5FD2CF68}"/>
          </ac:spMkLst>
        </pc:spChg>
        <pc:spChg chg="add mod">
          <ac:chgData name="Wojciechowicz Katarzyna" userId="S::katarzyna.wojciechowicz@turku.fi::6fb53ca4-9b6c-4744-b6ea-6120a5e29f24" providerId="AD" clId="Web-{E9612969-07BE-4A0F-88EE-8611CECEBEA6}" dt="2023-01-27T13:39:03.934" v="174" actId="14100"/>
          <ac:spMkLst>
            <pc:docMk/>
            <pc:sldMk cId="2618339780" sldId="393"/>
            <ac:spMk id="20" creationId="{E1581188-D46D-DA43-D9E9-32E387D43AFC}"/>
          </ac:spMkLst>
        </pc:spChg>
        <pc:spChg chg="add mod">
          <ac:chgData name="Wojciechowicz Katarzyna" userId="S::katarzyna.wojciechowicz@turku.fi::6fb53ca4-9b6c-4744-b6ea-6120a5e29f24" providerId="AD" clId="Web-{E9612969-07BE-4A0F-88EE-8611CECEBEA6}" dt="2023-01-27T13:39:18.544" v="178" actId="1076"/>
          <ac:spMkLst>
            <pc:docMk/>
            <pc:sldMk cId="2618339780" sldId="393"/>
            <ac:spMk id="21" creationId="{50EDFBDA-DD6D-3F47-D90E-8A934952CBE4}"/>
          </ac:spMkLst>
        </pc:spChg>
        <pc:spChg chg="add mod topLvl">
          <ac:chgData name="Wojciechowicz Katarzyna" userId="S::katarzyna.wojciechowicz@turku.fi::6fb53ca4-9b6c-4744-b6ea-6120a5e29f24" providerId="AD" clId="Web-{E9612969-07BE-4A0F-88EE-8611CECEBEA6}" dt="2023-01-27T13:37:19.181" v="143" actId="1076"/>
          <ac:spMkLst>
            <pc:docMk/>
            <pc:sldMk cId="2618339780" sldId="393"/>
            <ac:spMk id="22" creationId="{A5312F2C-68B6-980F-EFB6-9B2FB1DDDDE1}"/>
          </ac:spMkLst>
        </pc:spChg>
        <pc:spChg chg="add mod">
          <ac:chgData name="Wojciechowicz Katarzyna" userId="S::katarzyna.wojciechowicz@turku.fi::6fb53ca4-9b6c-4744-b6ea-6120a5e29f24" providerId="AD" clId="Web-{E9612969-07BE-4A0F-88EE-8611CECEBEA6}" dt="2023-01-27T13:35:29.350" v="120" actId="1076"/>
          <ac:spMkLst>
            <pc:docMk/>
            <pc:sldMk cId="2618339780" sldId="393"/>
            <ac:spMk id="23" creationId="{7BBC96B1-B354-5F3C-CFF4-CE4DF3110DFD}"/>
          </ac:spMkLst>
        </pc:spChg>
        <pc:spChg chg="add mod topLvl">
          <ac:chgData name="Wojciechowicz Katarzyna" userId="S::katarzyna.wojciechowicz@turku.fi::6fb53ca4-9b6c-4744-b6ea-6120a5e29f24" providerId="AD" clId="Web-{E9612969-07BE-4A0F-88EE-8611CECEBEA6}" dt="2023-01-27T13:37:22.353" v="146" actId="1076"/>
          <ac:spMkLst>
            <pc:docMk/>
            <pc:sldMk cId="2618339780" sldId="393"/>
            <ac:spMk id="26" creationId="{ACD25A2D-7597-1684-84E9-F624BFC0A936}"/>
          </ac:spMkLst>
        </pc:spChg>
        <pc:spChg chg="add del mod">
          <ac:chgData name="Wojciechowicz Katarzyna" userId="S::katarzyna.wojciechowicz@turku.fi::6fb53ca4-9b6c-4744-b6ea-6120a5e29f24" providerId="AD" clId="Web-{E9612969-07BE-4A0F-88EE-8611CECEBEA6}" dt="2023-01-27T13:38:32.011" v="160"/>
          <ac:spMkLst>
            <pc:docMk/>
            <pc:sldMk cId="2618339780" sldId="393"/>
            <ac:spMk id="30" creationId="{C6C17319-B5AC-3C77-EB9B-800AC1A4D044}"/>
          </ac:spMkLst>
        </pc:spChg>
        <pc:grpChg chg="add mod">
          <ac:chgData name="Wojciechowicz Katarzyna" userId="S::katarzyna.wojciechowicz@turku.fi::6fb53ca4-9b6c-4744-b6ea-6120a5e29f24" providerId="AD" clId="Web-{E9612969-07BE-4A0F-88EE-8611CECEBEA6}" dt="2023-01-27T13:39:47.623" v="187" actId="1076"/>
          <ac:grpSpMkLst>
            <pc:docMk/>
            <pc:sldMk cId="2618339780" sldId="393"/>
            <ac:grpSpMk id="13" creationId="{2F83606A-44BA-1238-850C-1C19530A6F18}"/>
          </ac:grpSpMkLst>
        </pc:grpChg>
        <pc:grpChg chg="add mod">
          <ac:chgData name="Wojciechowicz Katarzyna" userId="S::katarzyna.wojciechowicz@turku.fi::6fb53ca4-9b6c-4744-b6ea-6120a5e29f24" providerId="AD" clId="Web-{E9612969-07BE-4A0F-88EE-8611CECEBEA6}" dt="2023-01-27T13:38:58.465" v="172" actId="14100"/>
          <ac:grpSpMkLst>
            <pc:docMk/>
            <pc:sldMk cId="2618339780" sldId="393"/>
            <ac:grpSpMk id="18" creationId="{5F68DAF2-1858-2B2E-CCA8-8FF408CEFF2B}"/>
          </ac:grpSpMkLst>
        </pc:grpChg>
        <pc:grpChg chg="add mod">
          <ac:chgData name="Wojciechowicz Katarzyna" userId="S::katarzyna.wojciechowicz@turku.fi::6fb53ca4-9b6c-4744-b6ea-6120a5e29f24" providerId="AD" clId="Web-{E9612969-07BE-4A0F-88EE-8611CECEBEA6}" dt="2023-01-27T13:38:54.012" v="170" actId="14100"/>
          <ac:grpSpMkLst>
            <pc:docMk/>
            <pc:sldMk cId="2618339780" sldId="393"/>
            <ac:grpSpMk id="24" creationId="{B190D58E-0149-0A93-7E44-946FCA2FB64F}"/>
          </ac:grpSpMkLst>
        </pc:grpChg>
        <pc:grpChg chg="add del mod">
          <ac:chgData name="Wojciechowicz Katarzyna" userId="S::katarzyna.wojciechowicz@turku.fi::6fb53ca4-9b6c-4744-b6ea-6120a5e29f24" providerId="AD" clId="Web-{E9612969-07BE-4A0F-88EE-8611CECEBEA6}" dt="2023-01-27T13:37:16.822" v="142"/>
          <ac:grpSpMkLst>
            <pc:docMk/>
            <pc:sldMk cId="2618339780" sldId="393"/>
            <ac:grpSpMk id="27" creationId="{EA457D91-0913-7783-4371-14FBEE55CF48}"/>
          </ac:grpSpMkLst>
        </pc:grpChg>
        <pc:grpChg chg="add mod">
          <ac:chgData name="Wojciechowicz Katarzyna" userId="S::katarzyna.wojciechowicz@turku.fi::6fb53ca4-9b6c-4744-b6ea-6120a5e29f24" providerId="AD" clId="Web-{E9612969-07BE-4A0F-88EE-8611CECEBEA6}" dt="2023-01-27T13:39:40.748" v="185" actId="1076"/>
          <ac:grpSpMkLst>
            <pc:docMk/>
            <pc:sldMk cId="2618339780" sldId="393"/>
            <ac:grpSpMk id="28" creationId="{654A478B-954C-523F-F8EE-E9555EADD571}"/>
          </ac:grpSpMkLst>
        </pc:grpChg>
        <pc:grpChg chg="add mod">
          <ac:chgData name="Wojciechowicz Katarzyna" userId="S::katarzyna.wojciechowicz@turku.fi::6fb53ca4-9b6c-4744-b6ea-6120a5e29f24" providerId="AD" clId="Web-{E9612969-07BE-4A0F-88EE-8611CECEBEA6}" dt="2023-01-27T13:39:43.232" v="186" actId="1076"/>
          <ac:grpSpMkLst>
            <pc:docMk/>
            <pc:sldMk cId="2618339780" sldId="393"/>
            <ac:grpSpMk id="31" creationId="{2BD41184-E1EA-7831-E117-C6B125269FF5}"/>
          </ac:grpSpMkLst>
        </pc:grpChg>
        <pc:picChg chg="add mod">
          <ac:chgData name="Wojciechowicz Katarzyna" userId="S::katarzyna.wojciechowicz@turku.fi::6fb53ca4-9b6c-4744-b6ea-6120a5e29f24" providerId="AD" clId="Web-{E9612969-07BE-4A0F-88EE-8611CECEBEA6}" dt="2023-01-27T13:31:05.827" v="50" actId="1076"/>
          <ac:picMkLst>
            <pc:docMk/>
            <pc:sldMk cId="2618339780" sldId="393"/>
            <ac:picMk id="10" creationId="{03FC1D46-8781-0182-5F1B-9B312AB07544}"/>
          </ac:picMkLst>
        </pc:picChg>
        <pc:picChg chg="add mod">
          <ac:chgData name="Wojciechowicz Katarzyna" userId="S::katarzyna.wojciechowicz@turku.fi::6fb53ca4-9b6c-4744-b6ea-6120a5e29f24" providerId="AD" clId="Web-{E9612969-07BE-4A0F-88EE-8611CECEBEA6}" dt="2023-01-27T13:33:28.518" v="83" actId="1076"/>
          <ac:picMkLst>
            <pc:docMk/>
            <pc:sldMk cId="2618339780" sldId="393"/>
            <ac:picMk id="14" creationId="{E2899F0F-5C4B-D472-777D-D10023C0DFE2}"/>
          </ac:picMkLst>
        </pc:picChg>
        <pc:picChg chg="add mod">
          <ac:chgData name="Wojciechowicz Katarzyna" userId="S::katarzyna.wojciechowicz@turku.fi::6fb53ca4-9b6c-4744-b6ea-6120a5e29f24" providerId="AD" clId="Web-{E9612969-07BE-4A0F-88EE-8611CECEBEA6}" dt="2023-01-27T13:35:41.741" v="121" actId="1076"/>
          <ac:picMkLst>
            <pc:docMk/>
            <pc:sldMk cId="2618339780" sldId="393"/>
            <ac:picMk id="19" creationId="{5DFBEDD4-C50E-17E5-D231-307FF9AE5A2F}"/>
          </ac:picMkLst>
        </pc:picChg>
        <pc:picChg chg="add mod topLvl">
          <ac:chgData name="Wojciechowicz Katarzyna" userId="S::katarzyna.wojciechowicz@turku.fi::6fb53ca4-9b6c-4744-b6ea-6120a5e29f24" providerId="AD" clId="Web-{E9612969-07BE-4A0F-88EE-8611CECEBEA6}" dt="2023-01-27T13:37:31.416" v="148" actId="1076"/>
          <ac:picMkLst>
            <pc:docMk/>
            <pc:sldMk cId="2618339780" sldId="393"/>
            <ac:picMk id="25" creationId="{650DC39F-8BB6-EAC7-CC53-DAD96ADB4549}"/>
          </ac:picMkLst>
        </pc:picChg>
        <pc:picChg chg="add mod">
          <ac:chgData name="Wojciechowicz Katarzyna" userId="S::katarzyna.wojciechowicz@turku.fi::6fb53ca4-9b6c-4744-b6ea-6120a5e29f24" providerId="AD" clId="Web-{E9612969-07BE-4A0F-88EE-8611CECEBEA6}" dt="2023-01-27T13:39:19.872" v="179" actId="1076"/>
          <ac:picMkLst>
            <pc:docMk/>
            <pc:sldMk cId="2618339780" sldId="393"/>
            <ac:picMk id="29" creationId="{719DC176-EADE-469D-2BAA-7E6CD66DAEB2}"/>
          </ac:picMkLst>
        </pc:picChg>
      </pc:sldChg>
      <pc:sldChg chg="addSp delSp modSp add replId">
        <pc:chgData name="Wojciechowicz Katarzyna" userId="S::katarzyna.wojciechowicz@turku.fi::6fb53ca4-9b6c-4744-b6ea-6120a5e29f24" providerId="AD" clId="Web-{E9612969-07BE-4A0F-88EE-8611CECEBEA6}" dt="2023-01-27T13:43:11.597" v="239" actId="20577"/>
        <pc:sldMkLst>
          <pc:docMk/>
          <pc:sldMk cId="2566784505" sldId="394"/>
        </pc:sldMkLst>
        <pc:spChg chg="add mod">
          <ac:chgData name="Wojciechowicz Katarzyna" userId="S::katarzyna.wojciechowicz@turku.fi::6fb53ca4-9b6c-4744-b6ea-6120a5e29f24" providerId="AD" clId="Web-{E9612969-07BE-4A0F-88EE-8611CECEBEA6}" dt="2023-01-27T13:41:07.844" v="209" actId="20577"/>
          <ac:spMkLst>
            <pc:docMk/>
            <pc:sldMk cId="2566784505" sldId="394"/>
            <ac:spMk id="4" creationId="{D58F251E-1EAE-BA55-C07E-897E10D2C995}"/>
          </ac:spMkLst>
        </pc:spChg>
        <pc:spChg chg="add mod">
          <ac:chgData name="Wojciechowicz Katarzyna" userId="S::katarzyna.wojciechowicz@turku.fi::6fb53ca4-9b6c-4744-b6ea-6120a5e29f24" providerId="AD" clId="Web-{E9612969-07BE-4A0F-88EE-8611CECEBEA6}" dt="2023-01-27T13:42:00.455" v="220" actId="14100"/>
          <ac:spMkLst>
            <pc:docMk/>
            <pc:sldMk cId="2566784505" sldId="394"/>
            <ac:spMk id="7" creationId="{DD4D346E-801E-3BCB-C56F-1503FBD82C93}"/>
          </ac:spMkLst>
        </pc:spChg>
        <pc:spChg chg="add mod">
          <ac:chgData name="Wojciechowicz Katarzyna" userId="S::katarzyna.wojciechowicz@turku.fi::6fb53ca4-9b6c-4744-b6ea-6120a5e29f24" providerId="AD" clId="Web-{E9612969-07BE-4A0F-88EE-8611CECEBEA6}" dt="2023-01-27T13:42:15.377" v="225" actId="20577"/>
          <ac:spMkLst>
            <pc:docMk/>
            <pc:sldMk cId="2566784505" sldId="394"/>
            <ac:spMk id="8" creationId="{DA602EEF-E9FE-DC1E-1D89-01A6803807AA}"/>
          </ac:spMkLst>
        </pc:spChg>
        <pc:spChg chg="del mod">
          <ac:chgData name="Wojciechowicz Katarzyna" userId="S::katarzyna.wojciechowicz@turku.fi::6fb53ca4-9b6c-4744-b6ea-6120a5e29f24" providerId="AD" clId="Web-{E9612969-07BE-4A0F-88EE-8611CECEBEA6}" dt="2023-01-27T13:40:12.280" v="191"/>
          <ac:spMkLst>
            <pc:docMk/>
            <pc:sldMk cId="2566784505" sldId="394"/>
            <ac:spMk id="17" creationId="{85DCA0E3-B759-7A0A-6CC3-971E5FD2CF68}"/>
          </ac:spMkLst>
        </pc:spChg>
        <pc:spChg chg="mod">
          <ac:chgData name="Wojciechowicz Katarzyna" userId="S::katarzyna.wojciechowicz@turku.fi::6fb53ca4-9b6c-4744-b6ea-6120a5e29f24" providerId="AD" clId="Web-{E9612969-07BE-4A0F-88EE-8611CECEBEA6}" dt="2023-01-27T13:40:23.374" v="197" actId="14100"/>
          <ac:spMkLst>
            <pc:docMk/>
            <pc:sldMk cId="2566784505" sldId="394"/>
            <ac:spMk id="20" creationId="{E1581188-D46D-DA43-D9E9-32E387D43AFC}"/>
          </ac:spMkLst>
        </pc:spChg>
        <pc:spChg chg="add mod">
          <ac:chgData name="Wojciechowicz Katarzyna" userId="S::katarzyna.wojciechowicz@turku.fi::6fb53ca4-9b6c-4744-b6ea-6120a5e29f24" providerId="AD" clId="Web-{E9612969-07BE-4A0F-88EE-8611CECEBEA6}" dt="2023-01-27T13:42:57.878" v="232" actId="1076"/>
          <ac:spMkLst>
            <pc:docMk/>
            <pc:sldMk cId="2566784505" sldId="394"/>
            <ac:spMk id="31" creationId="{16A61EAD-5507-94F0-A16B-8077987164FF}"/>
          </ac:spMkLst>
        </pc:spChg>
        <pc:spChg chg="add">
          <ac:chgData name="Wojciechowicz Katarzyna" userId="S::katarzyna.wojciechowicz@turku.fi::6fb53ca4-9b6c-4744-b6ea-6120a5e29f24" providerId="AD" clId="Web-{E9612969-07BE-4A0F-88EE-8611CECEBEA6}" dt="2023-01-27T13:43:00.613" v="233"/>
          <ac:spMkLst>
            <pc:docMk/>
            <pc:sldMk cId="2566784505" sldId="394"/>
            <ac:spMk id="32" creationId="{6E3A5D86-CCF2-29A1-7019-0223B7E85743}"/>
          </ac:spMkLst>
        </pc:spChg>
        <pc:spChg chg="add mod">
          <ac:chgData name="Wojciechowicz Katarzyna" userId="S::katarzyna.wojciechowicz@turku.fi::6fb53ca4-9b6c-4744-b6ea-6120a5e29f24" providerId="AD" clId="Web-{E9612969-07BE-4A0F-88EE-8611CECEBEA6}" dt="2023-01-27T13:43:11.597" v="239" actId="20577"/>
          <ac:spMkLst>
            <pc:docMk/>
            <pc:sldMk cId="2566784505" sldId="394"/>
            <ac:spMk id="33" creationId="{CBDE9E9F-F9D1-87E8-A25A-CB36F703AD94}"/>
          </ac:spMkLst>
        </pc:spChg>
        <pc:grpChg chg="add">
          <ac:chgData name="Wojciechowicz Katarzyna" userId="S::katarzyna.wojciechowicz@turku.fi::6fb53ca4-9b6c-4744-b6ea-6120a5e29f24" providerId="AD" clId="Web-{E9612969-07BE-4A0F-88EE-8611CECEBEA6}" dt="2023-01-27T13:41:15.891" v="210"/>
          <ac:grpSpMkLst>
            <pc:docMk/>
            <pc:sldMk cId="2566784505" sldId="394"/>
            <ac:grpSpMk id="5" creationId="{4161FB6F-C5D9-B12D-879F-9B7DE16A5A97}"/>
          </ac:grpSpMkLst>
        </pc:grpChg>
        <pc:grpChg chg="add mod">
          <ac:chgData name="Wojciechowicz Katarzyna" userId="S::katarzyna.wojciechowicz@turku.fi::6fb53ca4-9b6c-4744-b6ea-6120a5e29f24" providerId="AD" clId="Web-{E9612969-07BE-4A0F-88EE-8611CECEBEA6}" dt="2023-01-27T13:42:27.643" v="227" actId="1076"/>
          <ac:grpSpMkLst>
            <pc:docMk/>
            <pc:sldMk cId="2566784505" sldId="394"/>
            <ac:grpSpMk id="9" creationId="{011E9A46-7459-717F-B0D5-702D975F219F}"/>
          </ac:grpSpMkLst>
        </pc:grpChg>
        <pc:grpChg chg="del">
          <ac:chgData name="Wojciechowicz Katarzyna" userId="S::katarzyna.wojciechowicz@turku.fi::6fb53ca4-9b6c-4744-b6ea-6120a5e29f24" providerId="AD" clId="Web-{E9612969-07BE-4A0F-88EE-8611CECEBEA6}" dt="2023-01-27T13:40:13.092" v="192"/>
          <ac:grpSpMkLst>
            <pc:docMk/>
            <pc:sldMk cId="2566784505" sldId="394"/>
            <ac:grpSpMk id="13" creationId="{2F83606A-44BA-1238-850C-1C19530A6F18}"/>
          </ac:grpSpMkLst>
        </pc:grpChg>
        <pc:grpChg chg="del">
          <ac:chgData name="Wojciechowicz Katarzyna" userId="S::katarzyna.wojciechowicz@turku.fi::6fb53ca4-9b6c-4744-b6ea-6120a5e29f24" providerId="AD" clId="Web-{E9612969-07BE-4A0F-88EE-8611CECEBEA6}" dt="2023-01-27T13:40:14.077" v="193"/>
          <ac:grpSpMkLst>
            <pc:docMk/>
            <pc:sldMk cId="2566784505" sldId="394"/>
            <ac:grpSpMk id="18" creationId="{5F68DAF2-1858-2B2E-CCA8-8FF408CEFF2B}"/>
          </ac:grpSpMkLst>
        </pc:grpChg>
        <pc:grpChg chg="del">
          <ac:chgData name="Wojciechowicz Katarzyna" userId="S::katarzyna.wojciechowicz@turku.fi::6fb53ca4-9b6c-4744-b6ea-6120a5e29f24" providerId="AD" clId="Web-{E9612969-07BE-4A0F-88EE-8611CECEBEA6}" dt="2023-01-27T13:40:09.983" v="189"/>
          <ac:grpSpMkLst>
            <pc:docMk/>
            <pc:sldMk cId="2566784505" sldId="394"/>
            <ac:grpSpMk id="24" creationId="{B190D58E-0149-0A93-7E44-946FCA2FB64F}"/>
          </ac:grpSpMkLst>
        </pc:grpChg>
        <pc:grpChg chg="del">
          <ac:chgData name="Wojciechowicz Katarzyna" userId="S::katarzyna.wojciechowicz@turku.fi::6fb53ca4-9b6c-4744-b6ea-6120a5e29f24" providerId="AD" clId="Web-{E9612969-07BE-4A0F-88EE-8611CECEBEA6}" dt="2023-01-27T13:40:08.608" v="188"/>
          <ac:grpSpMkLst>
            <pc:docMk/>
            <pc:sldMk cId="2566784505" sldId="394"/>
            <ac:grpSpMk id="28" creationId="{654A478B-954C-523F-F8EE-E9555EADD571}"/>
          </ac:grpSpMkLst>
        </pc:grpChg>
        <pc:picChg chg="add mod">
          <ac:chgData name="Wojciechowicz Katarzyna" userId="S::katarzyna.wojciechowicz@turku.fi::6fb53ca4-9b6c-4744-b6ea-6120a5e29f24" providerId="AD" clId="Web-{E9612969-07BE-4A0F-88EE-8611CECEBEA6}" dt="2023-01-27T13:40:48.562" v="201" actId="1076"/>
          <ac:picMkLst>
            <pc:docMk/>
            <pc:sldMk cId="2566784505" sldId="394"/>
            <ac:picMk id="2" creationId="{87F4F722-1A77-CF5D-2596-8B2F6EC4689F}"/>
          </ac:picMkLst>
        </pc:picChg>
        <pc:picChg chg="add mod">
          <ac:chgData name="Wojciechowicz Katarzyna" userId="S::katarzyna.wojciechowicz@turku.fi::6fb53ca4-9b6c-4744-b6ea-6120a5e29f24" providerId="AD" clId="Web-{E9612969-07BE-4A0F-88EE-8611CECEBEA6}" dt="2023-01-27T13:41:43.251" v="214" actId="14100"/>
          <ac:picMkLst>
            <pc:docMk/>
            <pc:sldMk cId="2566784505" sldId="394"/>
            <ac:picMk id="6" creationId="{DB29CDB8-DA84-5ACE-C107-B133B5784469}"/>
          </ac:picMkLst>
        </pc:picChg>
        <pc:picChg chg="add mod">
          <ac:chgData name="Wojciechowicz Katarzyna" userId="S::katarzyna.wojciechowicz@turku.fi::6fb53ca4-9b6c-4744-b6ea-6120a5e29f24" providerId="AD" clId="Web-{E9612969-07BE-4A0F-88EE-8611CECEBEA6}" dt="2023-01-27T13:42:53.003" v="230" actId="14100"/>
          <ac:picMkLst>
            <pc:docMk/>
            <pc:sldMk cId="2566784505" sldId="394"/>
            <ac:picMk id="27" creationId="{3D2884C7-7A8D-4272-AC5E-847D7769088B}"/>
          </ac:picMkLst>
        </pc:picChg>
        <pc:picChg chg="del">
          <ac:chgData name="Wojciechowicz Katarzyna" userId="S::katarzyna.wojciechowicz@turku.fi::6fb53ca4-9b6c-4744-b6ea-6120a5e29f24" providerId="AD" clId="Web-{E9612969-07BE-4A0F-88EE-8611CECEBEA6}" dt="2023-01-27T13:40:15.561" v="194"/>
          <ac:picMkLst>
            <pc:docMk/>
            <pc:sldMk cId="2566784505" sldId="394"/>
            <ac:picMk id="29" creationId="{719DC176-EADE-469D-2BAA-7E6CD66DAEB2}"/>
          </ac:picMkLst>
        </pc:picChg>
      </pc:sldChg>
    </pc:docChg>
  </pc:docChgLst>
  <pc:docChgLst>
    <pc:chgData name="Wojciechowicz Katarzyna" userId="S::katarzyna.wojciechowicz@turku.fi::6fb53ca4-9b6c-4744-b6ea-6120a5e29f24" providerId="AD" clId="Web-{8ECFAD3A-7967-45F0-B843-B93EB6F34E86}"/>
    <pc:docChg chg="addSld modSld">
      <pc:chgData name="Wojciechowicz Katarzyna" userId="S::katarzyna.wojciechowicz@turku.fi::6fb53ca4-9b6c-4744-b6ea-6120a5e29f24" providerId="AD" clId="Web-{8ECFAD3A-7967-45F0-B843-B93EB6F34E86}" dt="2023-11-16T12:01:00.617" v="28" actId="20577"/>
      <pc:docMkLst>
        <pc:docMk/>
      </pc:docMkLst>
      <pc:sldChg chg="delSp modSp add replId">
        <pc:chgData name="Wojciechowicz Katarzyna" userId="S::katarzyna.wojciechowicz@turku.fi::6fb53ca4-9b6c-4744-b6ea-6120a5e29f24" providerId="AD" clId="Web-{8ECFAD3A-7967-45F0-B843-B93EB6F34E86}" dt="2023-11-16T12:01:00.617" v="28" actId="20577"/>
        <pc:sldMkLst>
          <pc:docMk/>
          <pc:sldMk cId="3435163649" sldId="408"/>
        </pc:sldMkLst>
        <pc:spChg chg="mod">
          <ac:chgData name="Wojciechowicz Katarzyna" userId="S::katarzyna.wojciechowicz@turku.fi::6fb53ca4-9b6c-4744-b6ea-6120a5e29f24" providerId="AD" clId="Web-{8ECFAD3A-7967-45F0-B843-B93EB6F34E86}" dt="2023-11-16T11:57:08.641" v="4" actId="20577"/>
          <ac:spMkLst>
            <pc:docMk/>
            <pc:sldMk cId="3435163649" sldId="408"/>
            <ac:spMk id="9" creationId="{6901C904-5B20-AE2A-57D4-7EE2AB615045}"/>
          </ac:spMkLst>
        </pc:spChg>
        <pc:spChg chg="mod">
          <ac:chgData name="Wojciechowicz Katarzyna" userId="S::katarzyna.wojciechowicz@turku.fi::6fb53ca4-9b6c-4744-b6ea-6120a5e29f24" providerId="AD" clId="Web-{8ECFAD3A-7967-45F0-B843-B93EB6F34E86}" dt="2023-11-16T12:01:00.617" v="28" actId="20577"/>
          <ac:spMkLst>
            <pc:docMk/>
            <pc:sldMk cId="3435163649" sldId="408"/>
            <ac:spMk id="11" creationId="{9CA7EBB0-8E5C-4899-8B45-1C7287BF64A8}"/>
          </ac:spMkLst>
        </pc:spChg>
        <pc:picChg chg="del">
          <ac:chgData name="Wojciechowicz Katarzyna" userId="S::katarzyna.wojciechowicz@turku.fi::6fb53ca4-9b6c-4744-b6ea-6120a5e29f24" providerId="AD" clId="Web-{8ECFAD3A-7967-45F0-B843-B93EB6F34E86}" dt="2023-11-16T11:57:12.219" v="7"/>
          <ac:picMkLst>
            <pc:docMk/>
            <pc:sldMk cId="3435163649" sldId="408"/>
            <ac:picMk id="4" creationId="{FF2F2F23-47B6-BE6A-7E16-25D9EFCCF9F3}"/>
          </ac:picMkLst>
        </pc:picChg>
      </pc:sldChg>
    </pc:docChg>
  </pc:docChgLst>
  <pc:docChgLst>
    <pc:chgData name="Wojciechowicz Katarzyna" userId="6fb53ca4-9b6c-4744-b6ea-6120a5e29f24" providerId="ADAL" clId="{88F1CEAB-3556-4C17-90B6-7F2AA4727A3E}"/>
    <pc:docChg chg="custSel addSld modSld sldOrd">
      <pc:chgData name="Wojciechowicz Katarzyna" userId="6fb53ca4-9b6c-4744-b6ea-6120a5e29f24" providerId="ADAL" clId="{88F1CEAB-3556-4C17-90B6-7F2AA4727A3E}" dt="2023-11-17T11:48:48.843" v="570"/>
      <pc:docMkLst>
        <pc:docMk/>
      </pc:docMkLst>
      <pc:sldChg chg="ord">
        <pc:chgData name="Wojciechowicz Katarzyna" userId="6fb53ca4-9b6c-4744-b6ea-6120a5e29f24" providerId="ADAL" clId="{88F1CEAB-3556-4C17-90B6-7F2AA4727A3E}" dt="2023-11-17T11:48:48.843" v="570"/>
        <pc:sldMkLst>
          <pc:docMk/>
          <pc:sldMk cId="1705520135" sldId="388"/>
        </pc:sldMkLst>
      </pc:sldChg>
      <pc:sldChg chg="addSp delSp modSp mod ord chgLayout">
        <pc:chgData name="Wojciechowicz Katarzyna" userId="6fb53ca4-9b6c-4744-b6ea-6120a5e29f24" providerId="ADAL" clId="{88F1CEAB-3556-4C17-90B6-7F2AA4727A3E}" dt="2023-11-17T11:48:47.050" v="568"/>
        <pc:sldMkLst>
          <pc:docMk/>
          <pc:sldMk cId="3435163649" sldId="408"/>
        </pc:sldMkLst>
        <pc:spChg chg="add del mod ord">
          <ac:chgData name="Wojciechowicz Katarzyna" userId="6fb53ca4-9b6c-4744-b6ea-6120a5e29f24" providerId="ADAL" clId="{88F1CEAB-3556-4C17-90B6-7F2AA4727A3E}" dt="2023-11-17T11:18:07.560" v="27" actId="700"/>
          <ac:spMkLst>
            <pc:docMk/>
            <pc:sldMk cId="3435163649" sldId="408"/>
            <ac:spMk id="2" creationId="{24FF7507-0FEC-01FC-956C-8742DC06C849}"/>
          </ac:spMkLst>
        </pc:spChg>
        <pc:spChg chg="add del mod ord">
          <ac:chgData name="Wojciechowicz Katarzyna" userId="6fb53ca4-9b6c-4744-b6ea-6120a5e29f24" providerId="ADAL" clId="{88F1CEAB-3556-4C17-90B6-7F2AA4727A3E}" dt="2023-11-17T11:18:07.560" v="27" actId="700"/>
          <ac:spMkLst>
            <pc:docMk/>
            <pc:sldMk cId="3435163649" sldId="408"/>
            <ac:spMk id="3" creationId="{F6333894-968B-9F3C-6F06-BBEB9803BBD3}"/>
          </ac:spMkLst>
        </pc:spChg>
        <pc:spChg chg="add mod ord">
          <ac:chgData name="Wojciechowicz Katarzyna" userId="6fb53ca4-9b6c-4744-b6ea-6120a5e29f24" providerId="ADAL" clId="{88F1CEAB-3556-4C17-90B6-7F2AA4727A3E}" dt="2023-11-17T11:18:07.560" v="27" actId="700"/>
          <ac:spMkLst>
            <pc:docMk/>
            <pc:sldMk cId="3435163649" sldId="408"/>
            <ac:spMk id="4" creationId="{A0A3C725-8A17-9C57-A24B-A22F66A861B0}"/>
          </ac:spMkLst>
        </pc:spChg>
        <pc:spChg chg="add mod ord">
          <ac:chgData name="Wojciechowicz Katarzyna" userId="6fb53ca4-9b6c-4744-b6ea-6120a5e29f24" providerId="ADAL" clId="{88F1CEAB-3556-4C17-90B6-7F2AA4727A3E}" dt="2023-11-17T11:18:07.560" v="27" actId="700"/>
          <ac:spMkLst>
            <pc:docMk/>
            <pc:sldMk cId="3435163649" sldId="408"/>
            <ac:spMk id="5" creationId="{1DC97054-C864-E7D8-74F3-DF1128CA47E3}"/>
          </ac:spMkLst>
        </pc:spChg>
        <pc:spChg chg="mod ord">
          <ac:chgData name="Wojciechowicz Katarzyna" userId="6fb53ca4-9b6c-4744-b6ea-6120a5e29f24" providerId="ADAL" clId="{88F1CEAB-3556-4C17-90B6-7F2AA4727A3E}" dt="2023-11-17T11:48:05.561" v="554" actId="1076"/>
          <ac:spMkLst>
            <pc:docMk/>
            <pc:sldMk cId="3435163649" sldId="408"/>
            <ac:spMk id="9" creationId="{6901C904-5B20-AE2A-57D4-7EE2AB615045}"/>
          </ac:spMkLst>
        </pc:spChg>
        <pc:spChg chg="mod ord">
          <ac:chgData name="Wojciechowicz Katarzyna" userId="6fb53ca4-9b6c-4744-b6ea-6120a5e29f24" providerId="ADAL" clId="{88F1CEAB-3556-4C17-90B6-7F2AA4727A3E}" dt="2023-11-17T11:47:09.694" v="509" actId="20577"/>
          <ac:spMkLst>
            <pc:docMk/>
            <pc:sldMk cId="3435163649" sldId="408"/>
            <ac:spMk id="11" creationId="{9CA7EBB0-8E5C-4899-8B45-1C7287BF64A8}"/>
          </ac:spMkLst>
        </pc:spChg>
      </pc:sldChg>
      <pc:sldChg chg="addSp delSp modSp new mod ord modClrScheme chgLayout">
        <pc:chgData name="Wojciechowicz Katarzyna" userId="6fb53ca4-9b6c-4744-b6ea-6120a5e29f24" providerId="ADAL" clId="{88F1CEAB-3556-4C17-90B6-7F2AA4727A3E}" dt="2023-11-17T11:48:40.923" v="564"/>
        <pc:sldMkLst>
          <pc:docMk/>
          <pc:sldMk cId="3280218094" sldId="409"/>
        </pc:sldMkLst>
        <pc:spChg chg="mod ord">
          <ac:chgData name="Wojciechowicz Katarzyna" userId="6fb53ca4-9b6c-4744-b6ea-6120a5e29f24" providerId="ADAL" clId="{88F1CEAB-3556-4C17-90B6-7F2AA4727A3E}" dt="2023-11-17T11:29:06.405" v="320" actId="700"/>
          <ac:spMkLst>
            <pc:docMk/>
            <pc:sldMk cId="3280218094" sldId="409"/>
            <ac:spMk id="2" creationId="{35E7AE2D-6803-1F05-FF07-DE9EB9FEF9F2}"/>
          </ac:spMkLst>
        </pc:spChg>
        <pc:spChg chg="mod ord">
          <ac:chgData name="Wojciechowicz Katarzyna" userId="6fb53ca4-9b6c-4744-b6ea-6120a5e29f24" providerId="ADAL" clId="{88F1CEAB-3556-4C17-90B6-7F2AA4727A3E}" dt="2023-11-17T11:47:48.433" v="553" actId="20577"/>
          <ac:spMkLst>
            <pc:docMk/>
            <pc:sldMk cId="3280218094" sldId="409"/>
            <ac:spMk id="3" creationId="{789A8910-D06F-F441-D62D-8582350C8CC3}"/>
          </ac:spMkLst>
        </pc:spChg>
        <pc:spChg chg="add del mod ord">
          <ac:chgData name="Wojciechowicz Katarzyna" userId="6fb53ca4-9b6c-4744-b6ea-6120a5e29f24" providerId="ADAL" clId="{88F1CEAB-3556-4C17-90B6-7F2AA4727A3E}" dt="2023-11-17T11:29:44.205" v="332" actId="478"/>
          <ac:spMkLst>
            <pc:docMk/>
            <pc:sldMk cId="3280218094" sldId="409"/>
            <ac:spMk id="4" creationId="{851E5945-184D-436A-BF2B-19074F78218C}"/>
          </ac:spMkLst>
        </pc:spChg>
        <pc:spChg chg="del">
          <ac:chgData name="Wojciechowicz Katarzyna" userId="6fb53ca4-9b6c-4744-b6ea-6120a5e29f24" providerId="ADAL" clId="{88F1CEAB-3556-4C17-90B6-7F2AA4727A3E}" dt="2023-11-17T11:26:18.570" v="317" actId="931"/>
          <ac:spMkLst>
            <pc:docMk/>
            <pc:sldMk cId="3280218094" sldId="409"/>
            <ac:spMk id="4" creationId="{B46F335C-A666-E47D-52CF-E745EF216D6B}"/>
          </ac:spMkLst>
        </pc:spChg>
        <pc:spChg chg="del mod ord">
          <ac:chgData name="Wojciechowicz Katarzyna" userId="6fb53ca4-9b6c-4744-b6ea-6120a5e29f24" providerId="ADAL" clId="{88F1CEAB-3556-4C17-90B6-7F2AA4727A3E}" dt="2023-11-17T11:29:06.405" v="320" actId="700"/>
          <ac:spMkLst>
            <pc:docMk/>
            <pc:sldMk cId="3280218094" sldId="409"/>
            <ac:spMk id="5" creationId="{16C105F1-707D-5455-F7EF-64C09946B94D}"/>
          </ac:spMkLst>
        </pc:spChg>
        <pc:spChg chg="add del mod ord">
          <ac:chgData name="Wojciechowicz Katarzyna" userId="6fb53ca4-9b6c-4744-b6ea-6120a5e29f24" providerId="ADAL" clId="{88F1CEAB-3556-4C17-90B6-7F2AA4727A3E}" dt="2023-11-17T11:29:20.112" v="321" actId="931"/>
          <ac:spMkLst>
            <pc:docMk/>
            <pc:sldMk cId="3280218094" sldId="409"/>
            <ac:spMk id="6" creationId="{DA327D9E-1366-D652-799E-CA215762DF48}"/>
          </ac:spMkLst>
        </pc:spChg>
        <pc:spChg chg="add mod ord">
          <ac:chgData name="Wojciechowicz Katarzyna" userId="6fb53ca4-9b6c-4744-b6ea-6120a5e29f24" providerId="ADAL" clId="{88F1CEAB-3556-4C17-90B6-7F2AA4727A3E}" dt="2023-11-17T11:29:06.405" v="320" actId="700"/>
          <ac:spMkLst>
            <pc:docMk/>
            <pc:sldMk cId="3280218094" sldId="409"/>
            <ac:spMk id="7" creationId="{82A10AAC-3558-06B0-0D65-A185F1DEF940}"/>
          </ac:spMkLst>
        </pc:spChg>
        <pc:spChg chg="add del mod">
          <ac:chgData name="Wojciechowicz Katarzyna" userId="6fb53ca4-9b6c-4744-b6ea-6120a5e29f24" providerId="ADAL" clId="{88F1CEAB-3556-4C17-90B6-7F2AA4727A3E}" dt="2023-11-17T11:29:29.357" v="325" actId="931"/>
          <ac:spMkLst>
            <pc:docMk/>
            <pc:sldMk cId="3280218094" sldId="409"/>
            <ac:spMk id="12" creationId="{7BE6D6E4-277B-8E0D-D3E9-F77B06628772}"/>
          </ac:spMkLst>
        </pc:spChg>
        <pc:spChg chg="add del mod">
          <ac:chgData name="Wojciechowicz Katarzyna" userId="6fb53ca4-9b6c-4744-b6ea-6120a5e29f24" providerId="ADAL" clId="{88F1CEAB-3556-4C17-90B6-7F2AA4727A3E}" dt="2023-11-17T11:29:36.662" v="329" actId="931"/>
          <ac:spMkLst>
            <pc:docMk/>
            <pc:sldMk cId="3280218094" sldId="409"/>
            <ac:spMk id="16" creationId="{7232A134-28CC-D830-6E47-CA688F58D78A}"/>
          </ac:spMkLst>
        </pc:spChg>
        <pc:spChg chg="add mod">
          <ac:chgData name="Wojciechowicz Katarzyna" userId="6fb53ca4-9b6c-4744-b6ea-6120a5e29f24" providerId="ADAL" clId="{88F1CEAB-3556-4C17-90B6-7F2AA4727A3E}" dt="2023-11-17T11:38:35.320" v="439" actId="478"/>
          <ac:spMkLst>
            <pc:docMk/>
            <pc:sldMk cId="3280218094" sldId="409"/>
            <ac:spMk id="20" creationId="{787A1575-1FE5-8689-4467-29E486CBFAA9}"/>
          </ac:spMkLst>
        </pc:spChg>
        <pc:spChg chg="add mod">
          <ac:chgData name="Wojciechowicz Katarzyna" userId="6fb53ca4-9b6c-4744-b6ea-6120a5e29f24" providerId="ADAL" clId="{88F1CEAB-3556-4C17-90B6-7F2AA4727A3E}" dt="2023-11-17T11:46:45.423" v="505" actId="478"/>
          <ac:spMkLst>
            <pc:docMk/>
            <pc:sldMk cId="3280218094" sldId="409"/>
            <ac:spMk id="22" creationId="{21010849-E54A-AF20-A5F2-B382DA7158CD}"/>
          </ac:spMkLst>
        </pc:spChg>
        <pc:picChg chg="add del mod">
          <ac:chgData name="Wojciechowicz Katarzyna" userId="6fb53ca4-9b6c-4744-b6ea-6120a5e29f24" providerId="ADAL" clId="{88F1CEAB-3556-4C17-90B6-7F2AA4727A3E}" dt="2023-11-17T11:26:10.389" v="316" actId="478"/>
          <ac:picMkLst>
            <pc:docMk/>
            <pc:sldMk cId="3280218094" sldId="409"/>
            <ac:picMk id="7" creationId="{A3BC23A7-21B5-0862-6E63-FCE4CEF1D1A8}"/>
          </ac:picMkLst>
        </pc:picChg>
        <pc:picChg chg="add del mod ord modCrop">
          <ac:chgData name="Wojciechowicz Katarzyna" userId="6fb53ca4-9b6c-4744-b6ea-6120a5e29f24" providerId="ADAL" clId="{88F1CEAB-3556-4C17-90B6-7F2AA4727A3E}" dt="2023-11-17T11:29:26.276" v="324" actId="478"/>
          <ac:picMkLst>
            <pc:docMk/>
            <pc:sldMk cId="3280218094" sldId="409"/>
            <ac:picMk id="9" creationId="{EA6AA9FD-B8F0-D22B-4FFB-583D30E8142F}"/>
          </ac:picMkLst>
        </pc:picChg>
        <pc:picChg chg="add del mod">
          <ac:chgData name="Wojciechowicz Katarzyna" userId="6fb53ca4-9b6c-4744-b6ea-6120a5e29f24" providerId="ADAL" clId="{88F1CEAB-3556-4C17-90B6-7F2AA4727A3E}" dt="2023-11-17T11:38:35.320" v="439" actId="478"/>
          <ac:picMkLst>
            <pc:docMk/>
            <pc:sldMk cId="3280218094" sldId="409"/>
            <ac:picMk id="10" creationId="{8055FBCC-C76C-7807-E0C7-45E278E1B1B7}"/>
          </ac:picMkLst>
        </pc:picChg>
        <pc:picChg chg="add del mod">
          <ac:chgData name="Wojciechowicz Katarzyna" userId="6fb53ca4-9b6c-4744-b6ea-6120a5e29f24" providerId="ADAL" clId="{88F1CEAB-3556-4C17-90B6-7F2AA4727A3E}" dt="2023-11-17T11:29:32.407" v="328" actId="478"/>
          <ac:picMkLst>
            <pc:docMk/>
            <pc:sldMk cId="3280218094" sldId="409"/>
            <ac:picMk id="14" creationId="{01F6E18E-2357-5247-72E2-72A27DF060D1}"/>
          </ac:picMkLst>
        </pc:picChg>
        <pc:picChg chg="add del mod">
          <ac:chgData name="Wojciechowicz Katarzyna" userId="6fb53ca4-9b6c-4744-b6ea-6120a5e29f24" providerId="ADAL" clId="{88F1CEAB-3556-4C17-90B6-7F2AA4727A3E}" dt="2023-11-17T11:46:45.423" v="505" actId="478"/>
          <ac:picMkLst>
            <pc:docMk/>
            <pc:sldMk cId="3280218094" sldId="409"/>
            <ac:picMk id="18" creationId="{8A38B029-4BEA-0BA5-E84E-3068EF5C2344}"/>
          </ac:picMkLst>
        </pc:picChg>
      </pc:sldChg>
    </pc:docChg>
  </pc:docChgLst>
  <pc:docChgLst>
    <pc:chgData name="Wojciechowicz Katarzyna" userId="S::katarzyna.wojciechowicz@turku.fi::6fb53ca4-9b6c-4744-b6ea-6120a5e29f24" providerId="AD" clId="Web-{B7A12EE9-559B-4E28-9FC1-4A2E30707CA2}"/>
    <pc:docChg chg="modSld">
      <pc:chgData name="Wojciechowicz Katarzyna" userId="S::katarzyna.wojciechowicz@turku.fi::6fb53ca4-9b6c-4744-b6ea-6120a5e29f24" providerId="AD" clId="Web-{B7A12EE9-559B-4E28-9FC1-4A2E30707CA2}" dt="2023-01-30T07:35:32.807" v="24" actId="1076"/>
      <pc:docMkLst>
        <pc:docMk/>
      </pc:docMkLst>
      <pc:sldChg chg="modSp">
        <pc:chgData name="Wojciechowicz Katarzyna" userId="S::katarzyna.wojciechowicz@turku.fi::6fb53ca4-9b6c-4744-b6ea-6120a5e29f24" providerId="AD" clId="Web-{B7A12EE9-559B-4E28-9FC1-4A2E30707CA2}" dt="2023-01-30T07:35:32.807" v="24" actId="1076"/>
        <pc:sldMkLst>
          <pc:docMk/>
          <pc:sldMk cId="2618339780" sldId="393"/>
        </pc:sldMkLst>
        <pc:spChg chg="mod">
          <ac:chgData name="Wojciechowicz Katarzyna" userId="S::katarzyna.wojciechowicz@turku.fi::6fb53ca4-9b6c-4744-b6ea-6120a5e29f24" providerId="AD" clId="Web-{B7A12EE9-559B-4E28-9FC1-4A2E30707CA2}" dt="2023-01-30T07:33:44.040" v="23" actId="1076"/>
          <ac:spMkLst>
            <pc:docMk/>
            <pc:sldMk cId="2618339780" sldId="393"/>
            <ac:spMk id="11" creationId="{076CFB66-103A-2C7B-E276-16A0F9496D67}"/>
          </ac:spMkLst>
        </pc:spChg>
        <pc:spChg chg="mod">
          <ac:chgData name="Wojciechowicz Katarzyna" userId="S::katarzyna.wojciechowicz@turku.fi::6fb53ca4-9b6c-4744-b6ea-6120a5e29f24" providerId="AD" clId="Web-{B7A12EE9-559B-4E28-9FC1-4A2E30707CA2}" dt="2023-01-30T07:31:55.632" v="2" actId="1076"/>
          <ac:spMkLst>
            <pc:docMk/>
            <pc:sldMk cId="2618339780" sldId="393"/>
            <ac:spMk id="12" creationId="{B577095A-19DB-CCBA-E8B7-8459A94A7EFF}"/>
          </ac:spMkLst>
        </pc:spChg>
        <pc:grpChg chg="mod">
          <ac:chgData name="Wojciechowicz Katarzyna" userId="S::katarzyna.wojciechowicz@turku.fi::6fb53ca4-9b6c-4744-b6ea-6120a5e29f24" providerId="AD" clId="Web-{B7A12EE9-559B-4E28-9FC1-4A2E30707CA2}" dt="2023-01-30T07:35:32.807" v="24" actId="1076"/>
          <ac:grpSpMkLst>
            <pc:docMk/>
            <pc:sldMk cId="2618339780" sldId="393"/>
            <ac:grpSpMk id="2" creationId="{DDC47C96-3BDB-23A8-87B1-9C30EE257AF7}"/>
          </ac:grpSpMkLst>
        </pc:grpChg>
        <pc:grpChg chg="mod">
          <ac:chgData name="Wojciechowicz Katarzyna" userId="S::katarzyna.wojciechowicz@turku.fi::6fb53ca4-9b6c-4744-b6ea-6120a5e29f24" providerId="AD" clId="Web-{B7A12EE9-559B-4E28-9FC1-4A2E30707CA2}" dt="2023-01-30T07:33:05.883" v="17" actId="1076"/>
          <ac:grpSpMkLst>
            <pc:docMk/>
            <pc:sldMk cId="2618339780" sldId="393"/>
            <ac:grpSpMk id="4" creationId="{B077023C-7FC8-FBF1-C240-32C7A30543DD}"/>
          </ac:grpSpMkLst>
        </pc:grpChg>
        <pc:picChg chg="mod ord">
          <ac:chgData name="Wojciechowicz Katarzyna" userId="S::katarzyna.wojciechowicz@turku.fi::6fb53ca4-9b6c-4744-b6ea-6120a5e29f24" providerId="AD" clId="Web-{B7A12EE9-559B-4E28-9FC1-4A2E30707CA2}" dt="2023-01-30T07:33:33.555" v="22"/>
          <ac:picMkLst>
            <pc:docMk/>
            <pc:sldMk cId="2618339780" sldId="393"/>
            <ac:picMk id="10" creationId="{03FC1D46-8781-0182-5F1B-9B312AB07544}"/>
          </ac:picMkLst>
        </pc:picChg>
      </pc:sldChg>
    </pc:docChg>
  </pc:docChgLst>
  <pc:docChgLst>
    <pc:chgData name="Korpela Maria" userId="S::maria.korpela@turku.fi::1b36a6b3-b120-454b-a25e-0b77976b6b47" providerId="AD" clId="Web-{F7B334B1-999E-423D-8A79-6AA414EE4527}"/>
    <pc:docChg chg="addSld delSld modSld sldOrd">
      <pc:chgData name="Korpela Maria" userId="S::maria.korpela@turku.fi::1b36a6b3-b120-454b-a25e-0b77976b6b47" providerId="AD" clId="Web-{F7B334B1-999E-423D-8A79-6AA414EE4527}" dt="2023-11-17T12:51:23.580" v="72"/>
      <pc:docMkLst>
        <pc:docMk/>
      </pc:docMkLst>
      <pc:sldChg chg="addSp delSp del">
        <pc:chgData name="Korpela Maria" userId="S::maria.korpela@turku.fi::1b36a6b3-b120-454b-a25e-0b77976b6b47" providerId="AD" clId="Web-{F7B334B1-999E-423D-8A79-6AA414EE4527}" dt="2023-11-17T12:51:23.580" v="72"/>
        <pc:sldMkLst>
          <pc:docMk/>
          <pc:sldMk cId="3435163649" sldId="408"/>
        </pc:sldMkLst>
        <pc:picChg chg="add del">
          <ac:chgData name="Korpela Maria" userId="S::maria.korpela@turku.fi::1b36a6b3-b120-454b-a25e-0b77976b6b47" providerId="AD" clId="Web-{F7B334B1-999E-423D-8A79-6AA414EE4527}" dt="2023-11-17T12:48:01.909" v="51"/>
          <ac:picMkLst>
            <pc:docMk/>
            <pc:sldMk cId="3435163649" sldId="408"/>
            <ac:picMk id="3" creationId="{009D9A42-47CD-F126-57D0-7AE5BB160415}"/>
          </ac:picMkLst>
        </pc:picChg>
      </pc:sldChg>
      <pc:sldChg chg="del">
        <pc:chgData name="Korpela Maria" userId="S::maria.korpela@turku.fi::1b36a6b3-b120-454b-a25e-0b77976b6b47" providerId="AD" clId="Web-{F7B334B1-999E-423D-8A79-6AA414EE4527}" dt="2023-11-17T12:45:15.272" v="31"/>
        <pc:sldMkLst>
          <pc:docMk/>
          <pc:sldMk cId="3280218094" sldId="409"/>
        </pc:sldMkLst>
      </pc:sldChg>
      <pc:sldChg chg="addSp delSp modSp new">
        <pc:chgData name="Korpela Maria" userId="S::maria.korpela@turku.fi::1b36a6b3-b120-454b-a25e-0b77976b6b47" providerId="AD" clId="Web-{F7B334B1-999E-423D-8A79-6AA414EE4527}" dt="2023-11-17T12:47:05.390" v="49" actId="20577"/>
        <pc:sldMkLst>
          <pc:docMk/>
          <pc:sldMk cId="1929351983" sldId="410"/>
        </pc:sldMkLst>
        <pc:spChg chg="mod">
          <ac:chgData name="Korpela Maria" userId="S::maria.korpela@turku.fi::1b36a6b3-b120-454b-a25e-0b77976b6b47" providerId="AD" clId="Web-{F7B334B1-999E-423D-8A79-6AA414EE4527}" dt="2023-11-17T12:43:52.173" v="8" actId="20577"/>
          <ac:spMkLst>
            <pc:docMk/>
            <pc:sldMk cId="1929351983" sldId="410"/>
            <ac:spMk id="2" creationId="{558DC094-136F-C454-9281-BFC68ACE1984}"/>
          </ac:spMkLst>
        </pc:spChg>
        <pc:spChg chg="mod">
          <ac:chgData name="Korpela Maria" userId="S::maria.korpela@turku.fi::1b36a6b3-b120-454b-a25e-0b77976b6b47" providerId="AD" clId="Web-{F7B334B1-999E-423D-8A79-6AA414EE4527}" dt="2023-11-17T12:47:05.390" v="49" actId="20577"/>
          <ac:spMkLst>
            <pc:docMk/>
            <pc:sldMk cId="1929351983" sldId="410"/>
            <ac:spMk id="3" creationId="{44A634A8-55CF-4466-8CF6-6782B53C11C5}"/>
          </ac:spMkLst>
        </pc:spChg>
        <pc:spChg chg="del">
          <ac:chgData name="Korpela Maria" userId="S::maria.korpela@turku.fi::1b36a6b3-b120-454b-a25e-0b77976b6b47" providerId="AD" clId="Web-{F7B334B1-999E-423D-8A79-6AA414EE4527}" dt="2023-11-17T12:45:53.056" v="32"/>
          <ac:spMkLst>
            <pc:docMk/>
            <pc:sldMk cId="1929351983" sldId="410"/>
            <ac:spMk id="4" creationId="{BBF9A6CD-407F-C9D9-3DC5-1392A2B7B35C}"/>
          </ac:spMkLst>
        </pc:spChg>
        <pc:spChg chg="del">
          <ac:chgData name="Korpela Maria" userId="S::maria.korpela@turku.fi::1b36a6b3-b120-454b-a25e-0b77976b6b47" providerId="AD" clId="Web-{F7B334B1-999E-423D-8A79-6AA414EE4527}" dt="2023-11-17T12:45:58.432" v="33"/>
          <ac:spMkLst>
            <pc:docMk/>
            <pc:sldMk cId="1929351983" sldId="410"/>
            <ac:spMk id="5" creationId="{25ED9977-F3E4-FCB4-229E-835217171A74}"/>
          </ac:spMkLst>
        </pc:spChg>
        <pc:picChg chg="add mod ord">
          <ac:chgData name="Korpela Maria" userId="S::maria.korpela@turku.fi::1b36a6b3-b120-454b-a25e-0b77976b6b47" providerId="AD" clId="Web-{F7B334B1-999E-423D-8A79-6AA414EE4527}" dt="2023-11-17T12:45:53.056" v="32"/>
          <ac:picMkLst>
            <pc:docMk/>
            <pc:sldMk cId="1929351983" sldId="410"/>
            <ac:picMk id="6" creationId="{3374DED4-65F3-22BB-320F-8A5128188CBA}"/>
          </ac:picMkLst>
        </pc:picChg>
      </pc:sldChg>
      <pc:sldChg chg="addSp delSp modSp new mod ord modClrScheme chgLayout">
        <pc:chgData name="Korpela Maria" userId="S::maria.korpela@turku.fi::1b36a6b3-b120-454b-a25e-0b77976b6b47" providerId="AD" clId="Web-{F7B334B1-999E-423D-8A79-6AA414EE4527}" dt="2023-11-17T12:51:17.611" v="71"/>
        <pc:sldMkLst>
          <pc:docMk/>
          <pc:sldMk cId="788387064" sldId="411"/>
        </pc:sldMkLst>
        <pc:spChg chg="del">
          <ac:chgData name="Korpela Maria" userId="S::maria.korpela@turku.fi::1b36a6b3-b120-454b-a25e-0b77976b6b47" providerId="AD" clId="Web-{F7B334B1-999E-423D-8A79-6AA414EE4527}" dt="2023-11-17T12:50:10.997" v="59"/>
          <ac:spMkLst>
            <pc:docMk/>
            <pc:sldMk cId="788387064" sldId="411"/>
            <ac:spMk id="2" creationId="{932BC137-490D-840B-A412-AC4BE72B291D}"/>
          </ac:spMkLst>
        </pc:spChg>
        <pc:spChg chg="del">
          <ac:chgData name="Korpela Maria" userId="S::maria.korpela@turku.fi::1b36a6b3-b120-454b-a25e-0b77976b6b47" providerId="AD" clId="Web-{F7B334B1-999E-423D-8A79-6AA414EE4527}" dt="2023-11-17T12:50:10.997" v="59"/>
          <ac:spMkLst>
            <pc:docMk/>
            <pc:sldMk cId="788387064" sldId="411"/>
            <ac:spMk id="3" creationId="{58172C22-1B9B-7193-569D-28CDCA6187D7}"/>
          </ac:spMkLst>
        </pc:spChg>
        <pc:spChg chg="del">
          <ac:chgData name="Korpela Maria" userId="S::maria.korpela@turku.fi::1b36a6b3-b120-454b-a25e-0b77976b6b47" providerId="AD" clId="Web-{F7B334B1-999E-423D-8A79-6AA414EE4527}" dt="2023-11-17T12:50:10.997" v="59"/>
          <ac:spMkLst>
            <pc:docMk/>
            <pc:sldMk cId="788387064" sldId="411"/>
            <ac:spMk id="4" creationId="{562F938F-5DF8-D817-F327-3B20C698CA8A}"/>
          </ac:spMkLst>
        </pc:spChg>
        <pc:spChg chg="del">
          <ac:chgData name="Korpela Maria" userId="S::maria.korpela@turku.fi::1b36a6b3-b120-454b-a25e-0b77976b6b47" providerId="AD" clId="Web-{F7B334B1-999E-423D-8A79-6AA414EE4527}" dt="2023-11-17T12:50:10.997" v="59"/>
          <ac:spMkLst>
            <pc:docMk/>
            <pc:sldMk cId="788387064" sldId="411"/>
            <ac:spMk id="5" creationId="{97873843-512F-7670-E993-A8A657E05C23}"/>
          </ac:spMkLst>
        </pc:spChg>
        <pc:spChg chg="del">
          <ac:chgData name="Korpela Maria" userId="S::maria.korpela@turku.fi::1b36a6b3-b120-454b-a25e-0b77976b6b47" providerId="AD" clId="Web-{F7B334B1-999E-423D-8A79-6AA414EE4527}" dt="2023-11-17T12:50:10.997" v="59"/>
          <ac:spMkLst>
            <pc:docMk/>
            <pc:sldMk cId="788387064" sldId="411"/>
            <ac:spMk id="6" creationId="{03B6953E-7BB7-3E5F-A7CD-99C013F497CA}"/>
          </ac:spMkLst>
        </pc:spChg>
        <pc:spChg chg="del">
          <ac:chgData name="Korpela Maria" userId="S::maria.korpela@turku.fi::1b36a6b3-b120-454b-a25e-0b77976b6b47" providerId="AD" clId="Web-{F7B334B1-999E-423D-8A79-6AA414EE4527}" dt="2023-11-17T12:50:10.997" v="59"/>
          <ac:spMkLst>
            <pc:docMk/>
            <pc:sldMk cId="788387064" sldId="411"/>
            <ac:spMk id="7" creationId="{14C9B9DD-CA40-51FD-0475-29E6B1593BEF}"/>
          </ac:spMkLst>
        </pc:spChg>
        <pc:spChg chg="add mod">
          <ac:chgData name="Korpela Maria" userId="S::maria.korpela@turku.fi::1b36a6b3-b120-454b-a25e-0b77976b6b47" providerId="AD" clId="Web-{F7B334B1-999E-423D-8A79-6AA414EE4527}" dt="2023-11-17T12:50:34.530" v="63" actId="14100"/>
          <ac:spMkLst>
            <pc:docMk/>
            <pc:sldMk cId="788387064" sldId="411"/>
            <ac:spMk id="14" creationId="{181EA7DF-6B36-8A97-63C7-AEB607BF5636}"/>
          </ac:spMkLst>
        </pc:spChg>
        <pc:spChg chg="add mod">
          <ac:chgData name="Korpela Maria" userId="S::maria.korpela@turku.fi::1b36a6b3-b120-454b-a25e-0b77976b6b47" providerId="AD" clId="Web-{F7B334B1-999E-423D-8A79-6AA414EE4527}" dt="2023-11-17T12:50:55.016" v="70" actId="20577"/>
          <ac:spMkLst>
            <pc:docMk/>
            <pc:sldMk cId="788387064" sldId="411"/>
            <ac:spMk id="16" creationId="{06BADC14-94B1-1E26-0C7E-52F8E81E8348}"/>
          </ac:spMkLst>
        </pc:spChg>
        <pc:spChg chg="add del mod">
          <ac:chgData name="Korpela Maria" userId="S::maria.korpela@turku.fi::1b36a6b3-b120-454b-a25e-0b77976b6b47" providerId="AD" clId="Web-{F7B334B1-999E-423D-8A79-6AA414EE4527}" dt="2023-11-17T12:50:18.747" v="60"/>
          <ac:spMkLst>
            <pc:docMk/>
            <pc:sldMk cId="788387064" sldId="411"/>
            <ac:spMk id="18" creationId="{4E62B501-D739-8049-80EC-CA5B2D9613EC}"/>
          </ac:spMkLst>
        </pc:spChg>
        <pc:picChg chg="add mod">
          <ac:chgData name="Korpela Maria" userId="S::maria.korpela@turku.fi::1b36a6b3-b120-454b-a25e-0b77976b6b47" providerId="AD" clId="Web-{F7B334B1-999E-423D-8A79-6AA414EE4527}" dt="2023-11-17T12:50:10.997" v="59"/>
          <ac:picMkLst>
            <pc:docMk/>
            <pc:sldMk cId="788387064" sldId="411"/>
            <ac:picMk id="9" creationId="{74CE02C4-1C79-CCB9-5CC9-73CC6B401CD0}"/>
          </ac:picMkLst>
        </pc:picChg>
      </pc:sldChg>
      <pc:sldChg chg="new del">
        <pc:chgData name="Korpela Maria" userId="S::maria.korpela@turku.fi::1b36a6b3-b120-454b-a25e-0b77976b6b47" providerId="AD" clId="Web-{F7B334B1-999E-423D-8A79-6AA414EE4527}" dt="2023-11-17T12:48:40.303" v="55"/>
        <pc:sldMkLst>
          <pc:docMk/>
          <pc:sldMk cId="2047680740" sldId="411"/>
        </pc:sldMkLst>
      </pc:sldChg>
      <pc:sldChg chg="new del">
        <pc:chgData name="Korpela Maria" userId="S::maria.korpela@turku.fi::1b36a6b3-b120-454b-a25e-0b77976b6b47" providerId="AD" clId="Web-{F7B334B1-999E-423D-8A79-6AA414EE4527}" dt="2023-11-17T12:48:34.099" v="54"/>
        <pc:sldMkLst>
          <pc:docMk/>
          <pc:sldMk cId="1444929851" sldId="412"/>
        </pc:sldMkLst>
      </pc:sldChg>
    </pc:docChg>
  </pc:docChgLst>
  <pc:docChgLst>
    <pc:chgData name="Wojciechowicz Katarzyna" userId="S::katarzyna.wojciechowicz@turku.fi::6fb53ca4-9b6c-4744-b6ea-6120a5e29f24" providerId="AD" clId="Web-{3BFEF6DB-3F77-4DC1-86A2-F89E451B01AA}"/>
    <pc:docChg chg="addSld delSld modSld sldOrd">
      <pc:chgData name="Wojciechowicz Katarzyna" userId="S::katarzyna.wojciechowicz@turku.fi::6fb53ca4-9b6c-4744-b6ea-6120a5e29f24" providerId="AD" clId="Web-{3BFEF6DB-3F77-4DC1-86A2-F89E451B01AA}" dt="2023-01-20T08:51:40.301" v="262" actId="1076"/>
      <pc:docMkLst>
        <pc:docMk/>
      </pc:docMkLst>
      <pc:sldChg chg="del">
        <pc:chgData name="Wojciechowicz Katarzyna" userId="S::katarzyna.wojciechowicz@turku.fi::6fb53ca4-9b6c-4744-b6ea-6120a5e29f24" providerId="AD" clId="Web-{3BFEF6DB-3F77-4DC1-86A2-F89E451B01AA}" dt="2023-01-20T08:51:00.832" v="257"/>
        <pc:sldMkLst>
          <pc:docMk/>
          <pc:sldMk cId="1777224251" sldId="356"/>
        </pc:sldMkLst>
      </pc:sldChg>
      <pc:sldChg chg="addSp delSp modSp">
        <pc:chgData name="Wojciechowicz Katarzyna" userId="S::katarzyna.wojciechowicz@turku.fi::6fb53ca4-9b6c-4744-b6ea-6120a5e29f24" providerId="AD" clId="Web-{3BFEF6DB-3F77-4DC1-86A2-F89E451B01AA}" dt="2023-01-20T08:50:59.082" v="256"/>
        <pc:sldMkLst>
          <pc:docMk/>
          <pc:sldMk cId="2409642210" sldId="359"/>
        </pc:sldMkLst>
        <pc:spChg chg="add del mod">
          <ac:chgData name="Wojciechowicz Katarzyna" userId="S::katarzyna.wojciechowicz@turku.fi::6fb53ca4-9b6c-4744-b6ea-6120a5e29f24" providerId="AD" clId="Web-{3BFEF6DB-3F77-4DC1-86A2-F89E451B01AA}" dt="2023-01-20T08:50:59.082" v="256"/>
          <ac:spMkLst>
            <pc:docMk/>
            <pc:sldMk cId="2409642210" sldId="359"/>
            <ac:spMk id="3" creationId="{CD1B4FF0-B230-033F-1945-9CA59F9E64F8}"/>
          </ac:spMkLst>
        </pc:spChg>
      </pc:sldChg>
      <pc:sldChg chg="modSp">
        <pc:chgData name="Wojciechowicz Katarzyna" userId="S::katarzyna.wojciechowicz@turku.fi::6fb53ca4-9b6c-4744-b6ea-6120a5e29f24" providerId="AD" clId="Web-{3BFEF6DB-3F77-4DC1-86A2-F89E451B01AA}" dt="2023-01-20T08:45:49.703" v="192" actId="20577"/>
        <pc:sldMkLst>
          <pc:docMk/>
          <pc:sldMk cId="3997068472" sldId="363"/>
        </pc:sldMkLst>
        <pc:spChg chg="mod">
          <ac:chgData name="Wojciechowicz Katarzyna" userId="S::katarzyna.wojciechowicz@turku.fi::6fb53ca4-9b6c-4744-b6ea-6120a5e29f24" providerId="AD" clId="Web-{3BFEF6DB-3F77-4DC1-86A2-F89E451B01AA}" dt="2023-01-20T08:45:49.703" v="192" actId="20577"/>
          <ac:spMkLst>
            <pc:docMk/>
            <pc:sldMk cId="3997068472" sldId="363"/>
            <ac:spMk id="3" creationId="{E488D161-D63C-5E0C-1E9C-5B4E0CF91BCA}"/>
          </ac:spMkLst>
        </pc:spChg>
      </pc:sldChg>
      <pc:sldChg chg="modSp">
        <pc:chgData name="Wojciechowicz Katarzyna" userId="S::katarzyna.wojciechowicz@turku.fi::6fb53ca4-9b6c-4744-b6ea-6120a5e29f24" providerId="AD" clId="Web-{3BFEF6DB-3F77-4DC1-86A2-F89E451B01AA}" dt="2023-01-20T08:47:36.455" v="229" actId="20577"/>
        <pc:sldMkLst>
          <pc:docMk/>
          <pc:sldMk cId="3155702820" sldId="367"/>
        </pc:sldMkLst>
        <pc:spChg chg="mod">
          <ac:chgData name="Wojciechowicz Katarzyna" userId="S::katarzyna.wojciechowicz@turku.fi::6fb53ca4-9b6c-4744-b6ea-6120a5e29f24" providerId="AD" clId="Web-{3BFEF6DB-3F77-4DC1-86A2-F89E451B01AA}" dt="2023-01-20T08:47:36.455" v="229" actId="20577"/>
          <ac:spMkLst>
            <pc:docMk/>
            <pc:sldMk cId="3155702820" sldId="367"/>
            <ac:spMk id="10" creationId="{91FBD367-8BC8-4EC7-2203-6C7ED7612CF9}"/>
          </ac:spMkLst>
        </pc:spChg>
      </pc:sldChg>
      <pc:sldChg chg="modSp">
        <pc:chgData name="Wojciechowicz Katarzyna" userId="S::katarzyna.wojciechowicz@turku.fi::6fb53ca4-9b6c-4744-b6ea-6120a5e29f24" providerId="AD" clId="Web-{3BFEF6DB-3F77-4DC1-86A2-F89E451B01AA}" dt="2023-01-20T08:49:06.971" v="251" actId="20577"/>
        <pc:sldMkLst>
          <pc:docMk/>
          <pc:sldMk cId="2688970454" sldId="368"/>
        </pc:sldMkLst>
        <pc:spChg chg="mod">
          <ac:chgData name="Wojciechowicz Katarzyna" userId="S::katarzyna.wojciechowicz@turku.fi::6fb53ca4-9b6c-4744-b6ea-6120a5e29f24" providerId="AD" clId="Web-{3BFEF6DB-3F77-4DC1-86A2-F89E451B01AA}" dt="2023-01-20T08:49:06.971" v="251" actId="20577"/>
          <ac:spMkLst>
            <pc:docMk/>
            <pc:sldMk cId="2688970454" sldId="368"/>
            <ac:spMk id="10" creationId="{91FBD367-8BC8-4EC7-2203-6C7ED7612CF9}"/>
          </ac:spMkLst>
        </pc:spChg>
      </pc:sldChg>
      <pc:sldChg chg="modSp">
        <pc:chgData name="Wojciechowicz Katarzyna" userId="S::katarzyna.wojciechowicz@turku.fi::6fb53ca4-9b6c-4744-b6ea-6120a5e29f24" providerId="AD" clId="Web-{3BFEF6DB-3F77-4DC1-86A2-F89E451B01AA}" dt="2023-01-20T08:47:52.861" v="231" actId="1076"/>
        <pc:sldMkLst>
          <pc:docMk/>
          <pc:sldMk cId="3913946491" sldId="372"/>
        </pc:sldMkLst>
        <pc:picChg chg="mod">
          <ac:chgData name="Wojciechowicz Katarzyna" userId="S::katarzyna.wojciechowicz@turku.fi::6fb53ca4-9b6c-4744-b6ea-6120a5e29f24" providerId="AD" clId="Web-{3BFEF6DB-3F77-4DC1-86A2-F89E451B01AA}" dt="2023-01-20T08:47:52.861" v="231" actId="1076"/>
          <ac:picMkLst>
            <pc:docMk/>
            <pc:sldMk cId="3913946491" sldId="372"/>
            <ac:picMk id="5" creationId="{CB30D3D7-4B57-08FC-2A75-DD260AA9D1D2}"/>
          </ac:picMkLst>
        </pc:picChg>
      </pc:sldChg>
      <pc:sldChg chg="modSp">
        <pc:chgData name="Wojciechowicz Katarzyna" userId="S::katarzyna.wojciechowicz@turku.fi::6fb53ca4-9b6c-4744-b6ea-6120a5e29f24" providerId="AD" clId="Web-{3BFEF6DB-3F77-4DC1-86A2-F89E451B01AA}" dt="2023-01-20T08:51:40.301" v="262" actId="1076"/>
        <pc:sldMkLst>
          <pc:docMk/>
          <pc:sldMk cId="1657355091" sldId="377"/>
        </pc:sldMkLst>
        <pc:spChg chg="mod">
          <ac:chgData name="Wojciechowicz Katarzyna" userId="S::katarzyna.wojciechowicz@turku.fi::6fb53ca4-9b6c-4744-b6ea-6120a5e29f24" providerId="AD" clId="Web-{3BFEF6DB-3F77-4DC1-86A2-F89E451B01AA}" dt="2023-01-20T08:51:40.301" v="262" actId="1076"/>
          <ac:spMkLst>
            <pc:docMk/>
            <pc:sldMk cId="1657355091" sldId="377"/>
            <ac:spMk id="18" creationId="{A5E13E5A-5274-46FC-B419-2A70E1684FEE}"/>
          </ac:spMkLst>
        </pc:spChg>
        <pc:picChg chg="mod">
          <ac:chgData name="Wojciechowicz Katarzyna" userId="S::katarzyna.wojciechowicz@turku.fi::6fb53ca4-9b6c-4744-b6ea-6120a5e29f24" providerId="AD" clId="Web-{3BFEF6DB-3F77-4DC1-86A2-F89E451B01AA}" dt="2023-01-20T08:51:36.457" v="261" actId="1076"/>
          <ac:picMkLst>
            <pc:docMk/>
            <pc:sldMk cId="1657355091" sldId="377"/>
            <ac:picMk id="7" creationId="{88FEBE6B-AE03-428A-ADB2-4E0D93A573B9}"/>
          </ac:picMkLst>
        </pc:picChg>
      </pc:sldChg>
      <pc:sldChg chg="ord">
        <pc:chgData name="Wojciechowicz Katarzyna" userId="S::katarzyna.wojciechowicz@turku.fi::6fb53ca4-9b6c-4744-b6ea-6120a5e29f24" providerId="AD" clId="Web-{3BFEF6DB-3F77-4DC1-86A2-F89E451B01AA}" dt="2023-01-20T08:31:24.530" v="2"/>
        <pc:sldMkLst>
          <pc:docMk/>
          <pc:sldMk cId="156376402" sldId="378"/>
        </pc:sldMkLst>
      </pc:sldChg>
      <pc:sldChg chg="modSp">
        <pc:chgData name="Wojciechowicz Katarzyna" userId="S::katarzyna.wojciechowicz@turku.fi::6fb53ca4-9b6c-4744-b6ea-6120a5e29f24" providerId="AD" clId="Web-{3BFEF6DB-3F77-4DC1-86A2-F89E451B01AA}" dt="2023-01-20T08:31:39.483" v="8" actId="14100"/>
        <pc:sldMkLst>
          <pc:docMk/>
          <pc:sldMk cId="85069131" sldId="380"/>
        </pc:sldMkLst>
        <pc:spChg chg="mod">
          <ac:chgData name="Wojciechowicz Katarzyna" userId="S::katarzyna.wojciechowicz@turku.fi::6fb53ca4-9b6c-4744-b6ea-6120a5e29f24" providerId="AD" clId="Web-{3BFEF6DB-3F77-4DC1-86A2-F89E451B01AA}" dt="2023-01-20T08:31:39.483" v="8" actId="14100"/>
          <ac:spMkLst>
            <pc:docMk/>
            <pc:sldMk cId="85069131" sldId="380"/>
            <ac:spMk id="13" creationId="{123BFA77-CAA2-4A9B-AA47-1668C007F45E}"/>
          </ac:spMkLst>
        </pc:spChg>
      </pc:sldChg>
      <pc:sldChg chg="delSp modSp">
        <pc:chgData name="Wojciechowicz Katarzyna" userId="S::katarzyna.wojciechowicz@turku.fi::6fb53ca4-9b6c-4744-b6ea-6120a5e29f24" providerId="AD" clId="Web-{3BFEF6DB-3F77-4DC1-86A2-F89E451B01AA}" dt="2023-01-20T08:47:10.767" v="225" actId="1076"/>
        <pc:sldMkLst>
          <pc:docMk/>
          <pc:sldMk cId="2270491871" sldId="382"/>
        </pc:sldMkLst>
        <pc:spChg chg="mod">
          <ac:chgData name="Wojciechowicz Katarzyna" userId="S::katarzyna.wojciechowicz@turku.fi::6fb53ca4-9b6c-4744-b6ea-6120a5e29f24" providerId="AD" clId="Web-{3BFEF6DB-3F77-4DC1-86A2-F89E451B01AA}" dt="2023-01-20T08:47:10.767" v="225" actId="1076"/>
          <ac:spMkLst>
            <pc:docMk/>
            <pc:sldMk cId="2270491871" sldId="382"/>
            <ac:spMk id="3" creationId="{BB6EF314-9FB5-7395-D782-E73F5267A09B}"/>
          </ac:spMkLst>
        </pc:spChg>
        <pc:spChg chg="del mod">
          <ac:chgData name="Wojciechowicz Katarzyna" userId="S::katarzyna.wojciechowicz@turku.fi::6fb53ca4-9b6c-4744-b6ea-6120a5e29f24" providerId="AD" clId="Web-{3BFEF6DB-3F77-4DC1-86A2-F89E451B01AA}" dt="2023-01-20T08:46:07.016" v="197"/>
          <ac:spMkLst>
            <pc:docMk/>
            <pc:sldMk cId="2270491871" sldId="382"/>
            <ac:spMk id="7" creationId="{55C7495A-3A21-4A70-8BF4-EE67FADF735B}"/>
          </ac:spMkLst>
        </pc:spChg>
      </pc:sldChg>
      <pc:sldChg chg="modSp">
        <pc:chgData name="Wojciechowicz Katarzyna" userId="S::katarzyna.wojciechowicz@turku.fi::6fb53ca4-9b6c-4744-b6ea-6120a5e29f24" providerId="AD" clId="Web-{3BFEF6DB-3F77-4DC1-86A2-F89E451B01AA}" dt="2023-01-20T08:51:24.207" v="258" actId="1076"/>
        <pc:sldMkLst>
          <pc:docMk/>
          <pc:sldMk cId="1164372544" sldId="386"/>
        </pc:sldMkLst>
        <pc:picChg chg="mod">
          <ac:chgData name="Wojciechowicz Katarzyna" userId="S::katarzyna.wojciechowicz@turku.fi::6fb53ca4-9b6c-4744-b6ea-6120a5e29f24" providerId="AD" clId="Web-{3BFEF6DB-3F77-4DC1-86A2-F89E451B01AA}" dt="2023-01-20T08:51:24.207" v="258" actId="1076"/>
          <ac:picMkLst>
            <pc:docMk/>
            <pc:sldMk cId="1164372544" sldId="386"/>
            <ac:picMk id="3" creationId="{43219204-5F97-4662-9504-CD13E9E8A74A}"/>
          </ac:picMkLst>
        </pc:picChg>
      </pc:sldChg>
      <pc:sldChg chg="modSp ord">
        <pc:chgData name="Wojciechowicz Katarzyna" userId="S::katarzyna.wojciechowicz@turku.fi::6fb53ca4-9b6c-4744-b6ea-6120a5e29f24" providerId="AD" clId="Web-{3BFEF6DB-3F77-4DC1-86A2-F89E451B01AA}" dt="2023-01-20T08:49:30.550" v="253" actId="1076"/>
        <pc:sldMkLst>
          <pc:docMk/>
          <pc:sldMk cId="521271854" sldId="390"/>
        </pc:sldMkLst>
        <pc:spChg chg="mod">
          <ac:chgData name="Wojciechowicz Katarzyna" userId="S::katarzyna.wojciechowicz@turku.fi::6fb53ca4-9b6c-4744-b6ea-6120a5e29f24" providerId="AD" clId="Web-{3BFEF6DB-3F77-4DC1-86A2-F89E451B01AA}" dt="2023-01-20T08:49:30.550" v="253" actId="1076"/>
          <ac:spMkLst>
            <pc:docMk/>
            <pc:sldMk cId="521271854" sldId="390"/>
            <ac:spMk id="3" creationId="{0C93B466-B2E5-DAF3-6E71-0C83E00A250F}"/>
          </ac:spMkLst>
        </pc:spChg>
      </pc:sldChg>
      <pc:sldChg chg="addSp delSp modSp new mod modClrScheme chgLayout">
        <pc:chgData name="Wojciechowicz Katarzyna" userId="S::katarzyna.wojciechowicz@turku.fi::6fb53ca4-9b6c-4744-b6ea-6120a5e29f24" providerId="AD" clId="Web-{3BFEF6DB-3F77-4DC1-86A2-F89E451B01AA}" dt="2023-01-20T08:44:34.109" v="154" actId="1076"/>
        <pc:sldMkLst>
          <pc:docMk/>
          <pc:sldMk cId="2621019158" sldId="392"/>
        </pc:sldMkLst>
        <pc:spChg chg="mod ord">
          <ac:chgData name="Wojciechowicz Katarzyna" userId="S::katarzyna.wojciechowicz@turku.fi::6fb53ca4-9b6c-4744-b6ea-6120a5e29f24" providerId="AD" clId="Web-{3BFEF6DB-3F77-4DC1-86A2-F89E451B01AA}" dt="2023-01-20T08:33:37.950" v="28" actId="20577"/>
          <ac:spMkLst>
            <pc:docMk/>
            <pc:sldMk cId="2621019158" sldId="392"/>
            <ac:spMk id="2" creationId="{7CC03CC6-0311-6D8B-46AD-007F09BF98B0}"/>
          </ac:spMkLst>
        </pc:spChg>
        <pc:spChg chg="mod ord">
          <ac:chgData name="Wojciechowicz Katarzyna" userId="S::katarzyna.wojciechowicz@turku.fi::6fb53ca4-9b6c-4744-b6ea-6120a5e29f24" providerId="AD" clId="Web-{3BFEF6DB-3F77-4DC1-86A2-F89E451B01AA}" dt="2023-01-20T08:44:08.843" v="149" actId="20577"/>
          <ac:spMkLst>
            <pc:docMk/>
            <pc:sldMk cId="2621019158" sldId="392"/>
            <ac:spMk id="3" creationId="{02B17A2A-FA1C-EC07-3729-3B5AC7BF2823}"/>
          </ac:spMkLst>
        </pc:spChg>
        <pc:spChg chg="del mod ord">
          <ac:chgData name="Wojciechowicz Katarzyna" userId="S::katarzyna.wojciechowicz@turku.fi::6fb53ca4-9b6c-4744-b6ea-6120a5e29f24" providerId="AD" clId="Web-{3BFEF6DB-3F77-4DC1-86A2-F89E451B01AA}" dt="2023-01-20T08:33:02.841" v="14"/>
          <ac:spMkLst>
            <pc:docMk/>
            <pc:sldMk cId="2621019158" sldId="392"/>
            <ac:spMk id="4" creationId="{1E9AECA0-DD27-58E0-C2E3-E3C8533EC537}"/>
          </ac:spMkLst>
        </pc:spChg>
        <pc:spChg chg="mod ord">
          <ac:chgData name="Wojciechowicz Katarzyna" userId="S::katarzyna.wojciechowicz@turku.fi::6fb53ca4-9b6c-4744-b6ea-6120a5e29f24" providerId="AD" clId="Web-{3BFEF6DB-3F77-4DC1-86A2-F89E451B01AA}" dt="2023-01-20T08:32:43.982" v="13"/>
          <ac:spMkLst>
            <pc:docMk/>
            <pc:sldMk cId="2621019158" sldId="392"/>
            <ac:spMk id="5" creationId="{6AF40215-C3F6-ED31-0B81-174F61B42D50}"/>
          </ac:spMkLst>
        </pc:spChg>
        <pc:spChg chg="del">
          <ac:chgData name="Wojciechowicz Katarzyna" userId="S::katarzyna.wojciechowicz@turku.fi::6fb53ca4-9b6c-4744-b6ea-6120a5e29f24" providerId="AD" clId="Web-{3BFEF6DB-3F77-4DC1-86A2-F89E451B01AA}" dt="2023-01-20T08:32:43.982" v="13"/>
          <ac:spMkLst>
            <pc:docMk/>
            <pc:sldMk cId="2621019158" sldId="392"/>
            <ac:spMk id="6" creationId="{2C2B1E94-4A4A-33DD-4637-D61B3D2DE6BC}"/>
          </ac:spMkLst>
        </pc:spChg>
        <pc:spChg chg="del">
          <ac:chgData name="Wojciechowicz Katarzyna" userId="S::katarzyna.wojciechowicz@turku.fi::6fb53ca4-9b6c-4744-b6ea-6120a5e29f24" providerId="AD" clId="Web-{3BFEF6DB-3F77-4DC1-86A2-F89E451B01AA}" dt="2023-01-20T08:32:43.982" v="13"/>
          <ac:spMkLst>
            <pc:docMk/>
            <pc:sldMk cId="2621019158" sldId="392"/>
            <ac:spMk id="7" creationId="{D298077D-7F27-C796-3C83-5ABCB5BA67B8}"/>
          </ac:spMkLst>
        </pc:spChg>
        <pc:picChg chg="add mod">
          <ac:chgData name="Wojciechowicz Katarzyna" userId="S::katarzyna.wojciechowicz@turku.fi::6fb53ca4-9b6c-4744-b6ea-6120a5e29f24" providerId="AD" clId="Web-{3BFEF6DB-3F77-4DC1-86A2-F89E451B01AA}" dt="2023-01-20T08:44:34.109" v="154" actId="1076"/>
          <ac:picMkLst>
            <pc:docMk/>
            <pc:sldMk cId="2621019158" sldId="392"/>
            <ac:picMk id="4" creationId="{3E4821D2-8CF3-8017-DE57-DC17DBC389B8}"/>
          </ac:picMkLst>
        </pc:picChg>
        <pc:picChg chg="add mod ord modCrop">
          <ac:chgData name="Wojciechowicz Katarzyna" userId="S::katarzyna.wojciechowicz@turku.fi::6fb53ca4-9b6c-4744-b6ea-6120a5e29f24" providerId="AD" clId="Web-{3BFEF6DB-3F77-4DC1-86A2-F89E451B01AA}" dt="2023-01-20T08:33:02.841" v="14"/>
          <ac:picMkLst>
            <pc:docMk/>
            <pc:sldMk cId="2621019158" sldId="392"/>
            <ac:picMk id="8" creationId="{EE1FDA61-B864-D57E-607C-61ABB2BC2A08}"/>
          </ac:picMkLst>
        </pc:picChg>
      </pc:sldChg>
    </pc:docChg>
  </pc:docChgLst>
  <pc:docChgLst>
    <pc:chgData name="Wojciechowicz Katarzyna" userId="S::katarzyna.wojciechowicz@turku.fi::6fb53ca4-9b6c-4744-b6ea-6120a5e29f24" providerId="AD" clId="Web-{C6D4FA38-D584-414B-9AB2-13DAE4181E8D}"/>
    <pc:docChg chg="modSld">
      <pc:chgData name="Wojciechowicz Katarzyna" userId="S::katarzyna.wojciechowicz@turku.fi::6fb53ca4-9b6c-4744-b6ea-6120a5e29f24" providerId="AD" clId="Web-{C6D4FA38-D584-414B-9AB2-13DAE4181E8D}" dt="2023-03-03T06:12:22.434" v="10" actId="20577"/>
      <pc:docMkLst>
        <pc:docMk/>
      </pc:docMkLst>
      <pc:sldChg chg="modSp">
        <pc:chgData name="Wojciechowicz Katarzyna" userId="S::katarzyna.wojciechowicz@turku.fi::6fb53ca4-9b6c-4744-b6ea-6120a5e29f24" providerId="AD" clId="Web-{C6D4FA38-D584-414B-9AB2-13DAE4181E8D}" dt="2023-03-03T06:12:22.434" v="10" actId="20577"/>
        <pc:sldMkLst>
          <pc:docMk/>
          <pc:sldMk cId="2688970454" sldId="368"/>
        </pc:sldMkLst>
        <pc:spChg chg="mod">
          <ac:chgData name="Wojciechowicz Katarzyna" userId="S::katarzyna.wojciechowicz@turku.fi::6fb53ca4-9b6c-4744-b6ea-6120a5e29f24" providerId="AD" clId="Web-{C6D4FA38-D584-414B-9AB2-13DAE4181E8D}" dt="2023-03-03T06:12:22.434" v="10" actId="20577"/>
          <ac:spMkLst>
            <pc:docMk/>
            <pc:sldMk cId="2688970454" sldId="368"/>
            <ac:spMk id="10" creationId="{91FBD367-8BC8-4EC7-2203-6C7ED7612CF9}"/>
          </ac:spMkLst>
        </pc:spChg>
      </pc:sldChg>
    </pc:docChg>
  </pc:docChgLst>
  <pc:docChgLst>
    <pc:chgData name="Korpela Maria" userId="S::maria.korpela@turku.fi::1b36a6b3-b120-454b-a25e-0b77976b6b47" providerId="AD" clId="Web-{8E26388E-1BB9-4F08-B647-B2E5871D04F4}"/>
    <pc:docChg chg="addSld modSld">
      <pc:chgData name="Korpela Maria" userId="S::maria.korpela@turku.fi::1b36a6b3-b120-454b-a25e-0b77976b6b47" providerId="AD" clId="Web-{8E26388E-1BB9-4F08-B647-B2E5871D04F4}" dt="2023-02-08T07:08:34.201" v="43" actId="20577"/>
      <pc:docMkLst>
        <pc:docMk/>
      </pc:docMkLst>
      <pc:sldChg chg="modSp">
        <pc:chgData name="Korpela Maria" userId="S::maria.korpela@turku.fi::1b36a6b3-b120-454b-a25e-0b77976b6b47" providerId="AD" clId="Web-{8E26388E-1BB9-4F08-B647-B2E5871D04F4}" dt="2023-02-08T07:08:34.201" v="43" actId="20577"/>
        <pc:sldMkLst>
          <pc:docMk/>
          <pc:sldMk cId="521271854" sldId="390"/>
        </pc:sldMkLst>
        <pc:spChg chg="mod">
          <ac:chgData name="Korpela Maria" userId="S::maria.korpela@turku.fi::1b36a6b3-b120-454b-a25e-0b77976b6b47" providerId="AD" clId="Web-{8E26388E-1BB9-4F08-B647-B2E5871D04F4}" dt="2023-02-08T07:08:34.201" v="43" actId="20577"/>
          <ac:spMkLst>
            <pc:docMk/>
            <pc:sldMk cId="521271854" sldId="390"/>
            <ac:spMk id="4" creationId="{CBA89085-8E9C-9187-9703-FAED899B4E33}"/>
          </ac:spMkLst>
        </pc:spChg>
      </pc:sldChg>
      <pc:sldChg chg="add replId">
        <pc:chgData name="Korpela Maria" userId="S::maria.korpela@turku.fi::1b36a6b3-b120-454b-a25e-0b77976b6b47" providerId="AD" clId="Web-{8E26388E-1BB9-4F08-B647-B2E5871D04F4}" dt="2023-02-08T07:06:25.070" v="0"/>
        <pc:sldMkLst>
          <pc:docMk/>
          <pc:sldMk cId="1533685050" sldId="399"/>
        </pc:sldMkLst>
      </pc:sldChg>
    </pc:docChg>
  </pc:docChgLst>
  <pc:docChgLst>
    <pc:chgData name="Wojciechowicz Katarzyna" userId="S::katarzyna.wojciechowicz@turku.fi::6fb53ca4-9b6c-4744-b6ea-6120a5e29f24" providerId="AD" clId="Web-{8E319348-6869-4F5A-B8A0-58493E22A5D0}"/>
    <pc:docChg chg="modSld">
      <pc:chgData name="Wojciechowicz Katarzyna" userId="S::katarzyna.wojciechowicz@turku.fi::6fb53ca4-9b6c-4744-b6ea-6120a5e29f24" providerId="AD" clId="Web-{8E319348-6869-4F5A-B8A0-58493E22A5D0}" dt="2023-03-13T14:00:17.025" v="90" actId="1076"/>
      <pc:docMkLst>
        <pc:docMk/>
      </pc:docMkLst>
      <pc:sldChg chg="modSp">
        <pc:chgData name="Wojciechowicz Katarzyna" userId="S::katarzyna.wojciechowicz@turku.fi::6fb53ca4-9b6c-4744-b6ea-6120a5e29f24" providerId="AD" clId="Web-{8E319348-6869-4F5A-B8A0-58493E22A5D0}" dt="2023-03-13T14:00:17.025" v="90" actId="1076"/>
        <pc:sldMkLst>
          <pc:docMk/>
          <pc:sldMk cId="1657355091" sldId="377"/>
        </pc:sldMkLst>
        <pc:spChg chg="mod">
          <ac:chgData name="Wojciechowicz Katarzyna" userId="S::katarzyna.wojciechowicz@turku.fi::6fb53ca4-9b6c-4744-b6ea-6120a5e29f24" providerId="AD" clId="Web-{8E319348-6869-4F5A-B8A0-58493E22A5D0}" dt="2023-03-13T13:48:25.297" v="17" actId="1076"/>
          <ac:spMkLst>
            <pc:docMk/>
            <pc:sldMk cId="1657355091" sldId="377"/>
            <ac:spMk id="2" creationId="{4CCE78CC-3AC0-43AA-A299-44CEC725367A}"/>
          </ac:spMkLst>
        </pc:spChg>
        <pc:spChg chg="mod">
          <ac:chgData name="Wojciechowicz Katarzyna" userId="S::katarzyna.wojciechowicz@turku.fi::6fb53ca4-9b6c-4744-b6ea-6120a5e29f24" providerId="AD" clId="Web-{8E319348-6869-4F5A-B8A0-58493E22A5D0}" dt="2023-03-13T14:00:04.603" v="85" actId="1076"/>
          <ac:spMkLst>
            <pc:docMk/>
            <pc:sldMk cId="1657355091" sldId="377"/>
            <ac:spMk id="3" creationId="{7EC2FCCE-5F26-4901-A44E-9B7ABC8ABBE5}"/>
          </ac:spMkLst>
        </pc:spChg>
        <pc:spChg chg="mod">
          <ac:chgData name="Wojciechowicz Katarzyna" userId="S::katarzyna.wojciechowicz@turku.fi::6fb53ca4-9b6c-4744-b6ea-6120a5e29f24" providerId="AD" clId="Web-{8E319348-6869-4F5A-B8A0-58493E22A5D0}" dt="2023-03-13T14:00:12.431" v="88" actId="1076"/>
          <ac:spMkLst>
            <pc:docMk/>
            <pc:sldMk cId="1657355091" sldId="377"/>
            <ac:spMk id="18" creationId="{A5E13E5A-5274-46FC-B419-2A70E1684FEE}"/>
          </ac:spMkLst>
        </pc:spChg>
        <pc:picChg chg="mod">
          <ac:chgData name="Wojciechowicz Katarzyna" userId="S::katarzyna.wojciechowicz@turku.fi::6fb53ca4-9b6c-4744-b6ea-6120a5e29f24" providerId="AD" clId="Web-{8E319348-6869-4F5A-B8A0-58493E22A5D0}" dt="2023-03-13T14:00:17.025" v="90" actId="1076"/>
          <ac:picMkLst>
            <pc:docMk/>
            <pc:sldMk cId="1657355091" sldId="377"/>
            <ac:picMk id="7" creationId="{88FEBE6B-AE03-428A-ADB2-4E0D93A573B9}"/>
          </ac:picMkLst>
        </pc:picChg>
      </pc:sldChg>
      <pc:sldChg chg="addSp delSp modSp">
        <pc:chgData name="Wojciechowicz Katarzyna" userId="S::katarzyna.wojciechowicz@turku.fi::6fb53ca4-9b6c-4744-b6ea-6120a5e29f24" providerId="AD" clId="Web-{8E319348-6869-4F5A-B8A0-58493E22A5D0}" dt="2023-03-13T13:48:03.687" v="16"/>
        <pc:sldMkLst>
          <pc:docMk/>
          <pc:sldMk cId="85069131" sldId="380"/>
        </pc:sldMkLst>
        <pc:picChg chg="add mod">
          <ac:chgData name="Wojciechowicz Katarzyna" userId="S::katarzyna.wojciechowicz@turku.fi::6fb53ca4-9b6c-4744-b6ea-6120a5e29f24" providerId="AD" clId="Web-{8E319348-6869-4F5A-B8A0-58493E22A5D0}" dt="2023-03-13T13:48:03.687" v="16"/>
          <ac:picMkLst>
            <pc:docMk/>
            <pc:sldMk cId="85069131" sldId="380"/>
            <ac:picMk id="3" creationId="{A3BA7919-CA94-1351-31AF-BBDFDF047463}"/>
          </ac:picMkLst>
        </pc:picChg>
        <pc:picChg chg="del">
          <ac:chgData name="Wojciechowicz Katarzyna" userId="S::katarzyna.wojciechowicz@turku.fi::6fb53ca4-9b6c-4744-b6ea-6120a5e29f24" providerId="AD" clId="Web-{8E319348-6869-4F5A-B8A0-58493E22A5D0}" dt="2023-03-13T13:47:30.452" v="8"/>
          <ac:picMkLst>
            <pc:docMk/>
            <pc:sldMk cId="85069131" sldId="380"/>
            <ac:picMk id="14" creationId="{F1B3BC73-6A61-4D42-82FD-177FD3F39BCF}"/>
          </ac:picMkLst>
        </pc:picChg>
      </pc:sldChg>
      <pc:sldChg chg="addSp delSp modSp">
        <pc:chgData name="Wojciechowicz Katarzyna" userId="S::katarzyna.wojciechowicz@turku.fi::6fb53ca4-9b6c-4744-b6ea-6120a5e29f24" providerId="AD" clId="Web-{8E319348-6869-4F5A-B8A0-58493E22A5D0}" dt="2023-03-13T13:04:13.649" v="7" actId="1076"/>
        <pc:sldMkLst>
          <pc:docMk/>
          <pc:sldMk cId="17023889" sldId="394"/>
        </pc:sldMkLst>
        <pc:picChg chg="add mod">
          <ac:chgData name="Wojciechowicz Katarzyna" userId="S::katarzyna.wojciechowicz@turku.fi::6fb53ca4-9b6c-4744-b6ea-6120a5e29f24" providerId="AD" clId="Web-{8E319348-6869-4F5A-B8A0-58493E22A5D0}" dt="2023-03-13T13:04:13.649" v="7" actId="1076"/>
          <ac:picMkLst>
            <pc:docMk/>
            <pc:sldMk cId="17023889" sldId="394"/>
            <ac:picMk id="2" creationId="{B50121AF-C594-B426-1FBC-10A9B6D8BF5F}"/>
          </ac:picMkLst>
        </pc:picChg>
        <pc:picChg chg="del">
          <ac:chgData name="Wojciechowicz Katarzyna" userId="S::katarzyna.wojciechowicz@turku.fi::6fb53ca4-9b6c-4744-b6ea-6120a5e29f24" providerId="AD" clId="Web-{8E319348-6869-4F5A-B8A0-58493E22A5D0}" dt="2023-03-13T13:03:47.383" v="0"/>
          <ac:picMkLst>
            <pc:docMk/>
            <pc:sldMk cId="17023889" sldId="394"/>
            <ac:picMk id="4" creationId="{4723363A-E986-DDB5-A463-70FCE93AD28C}"/>
          </ac:picMkLst>
        </pc:picChg>
      </pc:sldChg>
    </pc:docChg>
  </pc:docChgLst>
  <pc:docChgLst>
    <pc:chgData name="Wojciechowicz Katarzyna" userId="S::katarzyna.wojciechowicz@turku.fi::6fb53ca4-9b6c-4744-b6ea-6120a5e29f24" providerId="AD" clId="Web-{CFC4AE61-5065-499B-8B96-99036D439A1B}"/>
    <pc:docChg chg="modSld">
      <pc:chgData name="Wojciechowicz Katarzyna" userId="S::katarzyna.wojciechowicz@turku.fi::6fb53ca4-9b6c-4744-b6ea-6120a5e29f24" providerId="AD" clId="Web-{CFC4AE61-5065-499B-8B96-99036D439A1B}" dt="2023-01-18T06:51:44.329" v="21" actId="1076"/>
      <pc:docMkLst>
        <pc:docMk/>
      </pc:docMkLst>
      <pc:sldChg chg="modSp">
        <pc:chgData name="Wojciechowicz Katarzyna" userId="S::katarzyna.wojciechowicz@turku.fi::6fb53ca4-9b6c-4744-b6ea-6120a5e29f24" providerId="AD" clId="Web-{CFC4AE61-5065-499B-8B96-99036D439A1B}" dt="2023-01-18T06:51:44.329" v="21" actId="1076"/>
        <pc:sldMkLst>
          <pc:docMk/>
          <pc:sldMk cId="2272418738" sldId="361"/>
        </pc:sldMkLst>
        <pc:spChg chg="mod">
          <ac:chgData name="Wojciechowicz Katarzyna" userId="S::katarzyna.wojciechowicz@turku.fi::6fb53ca4-9b6c-4744-b6ea-6120a5e29f24" providerId="AD" clId="Web-{CFC4AE61-5065-499B-8B96-99036D439A1B}" dt="2023-01-18T06:51:32.735" v="19" actId="1076"/>
          <ac:spMkLst>
            <pc:docMk/>
            <pc:sldMk cId="2272418738" sldId="361"/>
            <ac:spMk id="14" creationId="{9FF3B3C9-7019-4B5F-B427-81EE74449EFE}"/>
          </ac:spMkLst>
        </pc:spChg>
        <pc:spChg chg="mod">
          <ac:chgData name="Wojciechowicz Katarzyna" userId="S::katarzyna.wojciechowicz@turku.fi::6fb53ca4-9b6c-4744-b6ea-6120a5e29f24" providerId="AD" clId="Web-{CFC4AE61-5065-499B-8B96-99036D439A1B}" dt="2023-01-18T06:50:30.859" v="8" actId="1076"/>
          <ac:spMkLst>
            <pc:docMk/>
            <pc:sldMk cId="2272418738" sldId="361"/>
            <ac:spMk id="33" creationId="{72BD2A87-EDF6-494B-A483-6BCE0E01F025}"/>
          </ac:spMkLst>
        </pc:spChg>
        <pc:picChg chg="mod">
          <ac:chgData name="Wojciechowicz Katarzyna" userId="S::katarzyna.wojciechowicz@turku.fi::6fb53ca4-9b6c-4744-b6ea-6120a5e29f24" providerId="AD" clId="Web-{CFC4AE61-5065-499B-8B96-99036D439A1B}" dt="2023-01-18T06:51:44.329" v="21" actId="1076"/>
          <ac:picMkLst>
            <pc:docMk/>
            <pc:sldMk cId="2272418738" sldId="361"/>
            <ac:picMk id="2" creationId="{69EB89A1-A4A5-2F31-AD39-FB9049DB1C32}"/>
          </ac:picMkLst>
        </pc:picChg>
        <pc:picChg chg="mod">
          <ac:chgData name="Wojciechowicz Katarzyna" userId="S::katarzyna.wojciechowicz@turku.fi::6fb53ca4-9b6c-4744-b6ea-6120a5e29f24" providerId="AD" clId="Web-{CFC4AE61-5065-499B-8B96-99036D439A1B}" dt="2023-01-18T06:50:24.359" v="7" actId="1076"/>
          <ac:picMkLst>
            <pc:docMk/>
            <pc:sldMk cId="2272418738" sldId="361"/>
            <ac:picMk id="6" creationId="{7286B07F-E108-4A3D-8BDC-0C18E76BBDBA}"/>
          </ac:picMkLst>
        </pc:picChg>
      </pc:sldChg>
    </pc:docChg>
  </pc:docChgLst>
  <pc:docChgLst>
    <pc:chgData name="Wojciechowicz Katarzyna" userId="S::katarzyna.wojciechowicz@turku.fi::6fb53ca4-9b6c-4744-b6ea-6120a5e29f24" providerId="AD" clId="Web-{A1BC18D5-A419-48B9-9548-E1A62BA4CC83}"/>
    <pc:docChg chg="modSld sldOrd">
      <pc:chgData name="Wojciechowicz Katarzyna" userId="S::katarzyna.wojciechowicz@turku.fi::6fb53ca4-9b6c-4744-b6ea-6120a5e29f24" providerId="AD" clId="Web-{A1BC18D5-A419-48B9-9548-E1A62BA4CC83}" dt="2023-03-17T12:00:14.976" v="10"/>
      <pc:docMkLst>
        <pc:docMk/>
      </pc:docMkLst>
      <pc:sldChg chg="addSp delSp ord">
        <pc:chgData name="Wojciechowicz Katarzyna" userId="S::katarzyna.wojciechowicz@turku.fi::6fb53ca4-9b6c-4744-b6ea-6120a5e29f24" providerId="AD" clId="Web-{A1BC18D5-A419-48B9-9548-E1A62BA4CC83}" dt="2023-03-17T12:00:14.976" v="10"/>
        <pc:sldMkLst>
          <pc:docMk/>
          <pc:sldMk cId="2550303811" sldId="397"/>
        </pc:sldMkLst>
        <pc:picChg chg="add del">
          <ac:chgData name="Wojciechowicz Katarzyna" userId="S::katarzyna.wojciechowicz@turku.fi::6fb53ca4-9b6c-4744-b6ea-6120a5e29f24" providerId="AD" clId="Web-{A1BC18D5-A419-48B9-9548-E1A62BA4CC83}" dt="2023-03-17T12:00:07.210" v="6"/>
          <ac:picMkLst>
            <pc:docMk/>
            <pc:sldMk cId="2550303811" sldId="397"/>
            <ac:picMk id="2" creationId="{EAA8271C-FB15-2BFD-A267-EEB7B5200EC1}"/>
          </ac:picMkLst>
        </pc:picChg>
        <pc:picChg chg="add del">
          <ac:chgData name="Wojciechowicz Katarzyna" userId="S::katarzyna.wojciechowicz@turku.fi::6fb53ca4-9b6c-4744-b6ea-6120a5e29f24" providerId="AD" clId="Web-{A1BC18D5-A419-48B9-9548-E1A62BA4CC83}" dt="2023-03-17T12:00:14.976" v="10"/>
          <ac:picMkLst>
            <pc:docMk/>
            <pc:sldMk cId="2550303811" sldId="397"/>
            <ac:picMk id="59" creationId="{675AD7C5-F290-184B-7B08-0AADA449E20A}"/>
          </ac:picMkLst>
        </pc:picChg>
      </pc:sldChg>
      <pc:sldChg chg="addSp delSp modSp">
        <pc:chgData name="Wojciechowicz Katarzyna" userId="S::katarzyna.wojciechowicz@turku.fi::6fb53ca4-9b6c-4744-b6ea-6120a5e29f24" providerId="AD" clId="Web-{A1BC18D5-A419-48B9-9548-E1A62BA4CC83}" dt="2023-03-17T11:58:57.147" v="4"/>
        <pc:sldMkLst>
          <pc:docMk/>
          <pc:sldMk cId="3550739602" sldId="398"/>
        </pc:sldMkLst>
        <pc:spChg chg="del">
          <ac:chgData name="Wojciechowicz Katarzyna" userId="S::katarzyna.wojciechowicz@turku.fi::6fb53ca4-9b6c-4744-b6ea-6120a5e29f24" providerId="AD" clId="Web-{A1BC18D5-A419-48B9-9548-E1A62BA4CC83}" dt="2023-03-17T11:58:49.788" v="2"/>
          <ac:spMkLst>
            <pc:docMk/>
            <pc:sldMk cId="3550739602" sldId="398"/>
            <ac:spMk id="6" creationId="{91F7BBCA-28CB-A2B0-77E3-2F0B20E6A556}"/>
          </ac:spMkLst>
        </pc:spChg>
        <pc:spChg chg="add mod">
          <ac:chgData name="Wojciechowicz Katarzyna" userId="S::katarzyna.wojciechowicz@turku.fi::6fb53ca4-9b6c-4744-b6ea-6120a5e29f24" providerId="AD" clId="Web-{A1BC18D5-A419-48B9-9548-E1A62BA4CC83}" dt="2023-03-17T11:58:54.225" v="3" actId="1076"/>
          <ac:spMkLst>
            <pc:docMk/>
            <pc:sldMk cId="3550739602" sldId="398"/>
            <ac:spMk id="7" creationId="{9C28FADB-8891-7091-8BD5-09E47F7301E2}"/>
          </ac:spMkLst>
        </pc:spChg>
        <pc:spChg chg="add mod">
          <ac:chgData name="Wojciechowicz Katarzyna" userId="S::katarzyna.wojciechowicz@turku.fi::6fb53ca4-9b6c-4744-b6ea-6120a5e29f24" providerId="AD" clId="Web-{A1BC18D5-A419-48B9-9548-E1A62BA4CC83}" dt="2023-03-17T11:58:57.147" v="4"/>
          <ac:spMkLst>
            <pc:docMk/>
            <pc:sldMk cId="3550739602" sldId="398"/>
            <ac:spMk id="9" creationId="{4B607AF3-8CA3-C7C1-EC38-A653E5281FE5}"/>
          </ac:spMkLst>
        </pc:spChg>
        <pc:spChg chg="del">
          <ac:chgData name="Wojciechowicz Katarzyna" userId="S::katarzyna.wojciechowicz@turku.fi::6fb53ca4-9b6c-4744-b6ea-6120a5e29f24" providerId="AD" clId="Web-{A1BC18D5-A419-48B9-9548-E1A62BA4CC83}" dt="2023-03-17T11:58:57.147" v="4"/>
          <ac:spMkLst>
            <pc:docMk/>
            <pc:sldMk cId="3550739602" sldId="398"/>
            <ac:spMk id="12" creationId="{3956F596-1EEE-031C-9003-27DCAB5112F5}"/>
          </ac:spMkLst>
        </pc:spChg>
        <pc:picChg chg="del">
          <ac:chgData name="Wojciechowicz Katarzyna" userId="S::katarzyna.wojciechowicz@turku.fi::6fb53ca4-9b6c-4744-b6ea-6120a5e29f24" providerId="AD" clId="Web-{A1BC18D5-A419-48B9-9548-E1A62BA4CC83}" dt="2023-03-17T11:58:47.522" v="1"/>
          <ac:picMkLst>
            <pc:docMk/>
            <pc:sldMk cId="3550739602" sldId="398"/>
            <ac:picMk id="11" creationId="{CE43F838-5A38-34C5-100A-A215E4ADC3CA}"/>
          </ac:picMkLst>
        </pc:picChg>
      </pc:sldChg>
    </pc:docChg>
  </pc:docChgLst>
  <pc:docChgLst>
    <pc:chgData name="Wojciechowicz Katarzyna" userId="S::katarzyna.wojciechowicz@turku.fi::6fb53ca4-9b6c-4744-b6ea-6120a5e29f24" providerId="AD" clId="Web-{44BB2BE8-3E81-410B-88E6-F841BDA841C8}"/>
    <pc:docChg chg="modSld">
      <pc:chgData name="Wojciechowicz Katarzyna" userId="S::katarzyna.wojciechowicz@turku.fi::6fb53ca4-9b6c-4744-b6ea-6120a5e29f24" providerId="AD" clId="Web-{44BB2BE8-3E81-410B-88E6-F841BDA841C8}" dt="2023-01-31T15:01:51.896" v="2"/>
      <pc:docMkLst>
        <pc:docMk/>
      </pc:docMkLst>
      <pc:sldChg chg="modSp">
        <pc:chgData name="Wojciechowicz Katarzyna" userId="S::katarzyna.wojciechowicz@turku.fi::6fb53ca4-9b6c-4744-b6ea-6120a5e29f24" providerId="AD" clId="Web-{44BB2BE8-3E81-410B-88E6-F841BDA841C8}" dt="2023-01-31T15:01:51.896" v="2"/>
        <pc:sldMkLst>
          <pc:docMk/>
          <pc:sldMk cId="2618339780" sldId="393"/>
        </pc:sldMkLst>
        <pc:spChg chg="mod">
          <ac:chgData name="Wojciechowicz Katarzyna" userId="S::katarzyna.wojciechowicz@turku.fi::6fb53ca4-9b6c-4744-b6ea-6120a5e29f24" providerId="AD" clId="Web-{44BB2BE8-3E81-410B-88E6-F841BDA841C8}" dt="2023-01-31T15:01:51.896" v="2"/>
          <ac:spMkLst>
            <pc:docMk/>
            <pc:sldMk cId="2618339780" sldId="393"/>
            <ac:spMk id="3" creationId="{55CEFB6A-5E6E-1523-0E05-F7B974C8D402}"/>
          </ac:spMkLst>
        </pc:spChg>
      </pc:sldChg>
    </pc:docChg>
  </pc:docChgLst>
  <pc:docChgLst>
    <pc:chgData name="Wojciechowicz Katarzyna" userId="6fb53ca4-9b6c-4744-b6ea-6120a5e29f24" providerId="ADAL" clId="{5F6E2281-1E26-498A-B4CD-DB23D2F3933A}"/>
    <pc:docChg chg="undo custSel addSld delSld modSld sldOrd">
      <pc:chgData name="Wojciechowicz Katarzyna" userId="6fb53ca4-9b6c-4744-b6ea-6120a5e29f24" providerId="ADAL" clId="{5F6E2281-1E26-498A-B4CD-DB23D2F3933A}" dt="2023-04-25T07:28:42.192" v="603"/>
      <pc:docMkLst>
        <pc:docMk/>
      </pc:docMkLst>
      <pc:sldChg chg="addSp delSp modSp mod">
        <pc:chgData name="Wojciechowicz Katarzyna" userId="6fb53ca4-9b6c-4744-b6ea-6120a5e29f24" providerId="ADAL" clId="{5F6E2281-1E26-498A-B4CD-DB23D2F3933A}" dt="2023-04-24T12:07:05.565" v="592"/>
        <pc:sldMkLst>
          <pc:docMk/>
          <pc:sldMk cId="2272418738" sldId="361"/>
        </pc:sldMkLst>
        <pc:picChg chg="add del mod">
          <ac:chgData name="Wojciechowicz Katarzyna" userId="6fb53ca4-9b6c-4744-b6ea-6120a5e29f24" providerId="ADAL" clId="{5F6E2281-1E26-498A-B4CD-DB23D2F3933A}" dt="2023-04-24T12:06:40.840" v="591" actId="478"/>
          <ac:picMkLst>
            <pc:docMk/>
            <pc:sldMk cId="2272418738" sldId="361"/>
            <ac:picMk id="5" creationId="{50FB9B78-693F-E86B-B7F3-77037AC6FD67}"/>
          </ac:picMkLst>
        </pc:picChg>
        <pc:picChg chg="mod">
          <ac:chgData name="Wojciechowicz Katarzyna" userId="6fb53ca4-9b6c-4744-b6ea-6120a5e29f24" providerId="ADAL" clId="{5F6E2281-1E26-498A-B4CD-DB23D2F3933A}" dt="2023-04-24T12:07:05.565" v="592"/>
          <ac:picMkLst>
            <pc:docMk/>
            <pc:sldMk cId="2272418738" sldId="361"/>
            <ac:picMk id="19" creationId="{8F96FCD5-85A2-4204-AC21-0ABA5E493619}"/>
          </ac:picMkLst>
        </pc:picChg>
      </pc:sldChg>
      <pc:sldChg chg="ord">
        <pc:chgData name="Wojciechowicz Katarzyna" userId="6fb53ca4-9b6c-4744-b6ea-6120a5e29f24" providerId="ADAL" clId="{5F6E2281-1E26-498A-B4CD-DB23D2F3933A}" dt="2023-04-24T07:57:52.471" v="1"/>
        <pc:sldMkLst>
          <pc:docMk/>
          <pc:sldMk cId="17023889" sldId="394"/>
        </pc:sldMkLst>
      </pc:sldChg>
      <pc:sldChg chg="addSp delSp modSp mod modAnim">
        <pc:chgData name="Wojciechowicz Katarzyna" userId="6fb53ca4-9b6c-4744-b6ea-6120a5e29f24" providerId="ADAL" clId="{5F6E2281-1E26-498A-B4CD-DB23D2F3933A}" dt="2023-04-25T07:28:25.337" v="601" actId="207"/>
        <pc:sldMkLst>
          <pc:docMk/>
          <pc:sldMk cId="1435037615" sldId="400"/>
        </pc:sldMkLst>
        <pc:spChg chg="add del mod">
          <ac:chgData name="Wojciechowicz Katarzyna" userId="6fb53ca4-9b6c-4744-b6ea-6120a5e29f24" providerId="ADAL" clId="{5F6E2281-1E26-498A-B4CD-DB23D2F3933A}" dt="2023-04-24T09:52:04.277" v="367" actId="478"/>
          <ac:spMkLst>
            <pc:docMk/>
            <pc:sldMk cId="1435037615" sldId="400"/>
            <ac:spMk id="3" creationId="{44A93C3B-4B8A-D3FD-9594-9AC31496718A}"/>
          </ac:spMkLst>
        </pc:spChg>
        <pc:spChg chg="add del mod">
          <ac:chgData name="Wojciechowicz Katarzyna" userId="6fb53ca4-9b6c-4744-b6ea-6120a5e29f24" providerId="ADAL" clId="{5F6E2281-1E26-498A-B4CD-DB23D2F3933A}" dt="2023-04-24T11:58:22.110" v="486" actId="478"/>
          <ac:spMkLst>
            <pc:docMk/>
            <pc:sldMk cId="1435037615" sldId="400"/>
            <ac:spMk id="8" creationId="{EF81B932-9D1A-E361-C44B-167D1866FA86}"/>
          </ac:spMkLst>
        </pc:spChg>
        <pc:spChg chg="mod">
          <ac:chgData name="Wojciechowicz Katarzyna" userId="6fb53ca4-9b6c-4744-b6ea-6120a5e29f24" providerId="ADAL" clId="{5F6E2281-1E26-498A-B4CD-DB23D2F3933A}" dt="2023-04-24T11:57:31.879" v="479" actId="1076"/>
          <ac:spMkLst>
            <pc:docMk/>
            <pc:sldMk cId="1435037615" sldId="400"/>
            <ac:spMk id="9" creationId="{6901C904-5B20-AE2A-57D4-7EE2AB615045}"/>
          </ac:spMkLst>
        </pc:spChg>
        <pc:spChg chg="add del mod">
          <ac:chgData name="Wojciechowicz Katarzyna" userId="6fb53ca4-9b6c-4744-b6ea-6120a5e29f24" providerId="ADAL" clId="{5F6E2281-1E26-498A-B4CD-DB23D2F3933A}" dt="2023-04-24T12:01:01.759" v="493" actId="478"/>
          <ac:spMkLst>
            <pc:docMk/>
            <pc:sldMk cId="1435037615" sldId="400"/>
            <ac:spMk id="10" creationId="{C4EAC9A0-1458-467F-9157-3AC73AC39EE9}"/>
          </ac:spMkLst>
        </pc:spChg>
        <pc:spChg chg="mod">
          <ac:chgData name="Wojciechowicz Katarzyna" userId="6fb53ca4-9b6c-4744-b6ea-6120a5e29f24" providerId="ADAL" clId="{5F6E2281-1E26-498A-B4CD-DB23D2F3933A}" dt="2023-04-24T11:57:29.584" v="478" actId="1076"/>
          <ac:spMkLst>
            <pc:docMk/>
            <pc:sldMk cId="1435037615" sldId="400"/>
            <ac:spMk id="11" creationId="{9CA7EBB0-8E5C-4899-8B45-1C7287BF64A8}"/>
          </ac:spMkLst>
        </pc:spChg>
        <pc:spChg chg="add mod">
          <ac:chgData name="Wojciechowicz Katarzyna" userId="6fb53ca4-9b6c-4744-b6ea-6120a5e29f24" providerId="ADAL" clId="{5F6E2281-1E26-498A-B4CD-DB23D2F3933A}" dt="2023-04-24T12:03:51.581" v="569" actId="1076"/>
          <ac:spMkLst>
            <pc:docMk/>
            <pc:sldMk cId="1435037615" sldId="400"/>
            <ac:spMk id="14" creationId="{1C5318A7-4DFB-B9ED-80B7-4BCD00719414}"/>
          </ac:spMkLst>
        </pc:spChg>
        <pc:spChg chg="add del mod">
          <ac:chgData name="Wojciechowicz Katarzyna" userId="6fb53ca4-9b6c-4744-b6ea-6120a5e29f24" providerId="ADAL" clId="{5F6E2281-1E26-498A-B4CD-DB23D2F3933A}" dt="2023-04-24T12:04:21.979" v="575" actId="478"/>
          <ac:spMkLst>
            <pc:docMk/>
            <pc:sldMk cId="1435037615" sldId="400"/>
            <ac:spMk id="15" creationId="{4F4B1870-E123-46B5-23BB-F0E77E7CE449}"/>
          </ac:spMkLst>
        </pc:spChg>
        <pc:picChg chg="del mod">
          <ac:chgData name="Wojciechowicz Katarzyna" userId="6fb53ca4-9b6c-4744-b6ea-6120a5e29f24" providerId="ADAL" clId="{5F6E2281-1E26-498A-B4CD-DB23D2F3933A}" dt="2023-04-24T09:41:39.115" v="264" actId="478"/>
          <ac:picMkLst>
            <pc:docMk/>
            <pc:sldMk cId="1435037615" sldId="400"/>
            <ac:picMk id="2" creationId="{F5085187-9C1B-51D2-5D39-7B055F2ED062}"/>
          </ac:picMkLst>
        </pc:picChg>
        <pc:picChg chg="add mod">
          <ac:chgData name="Wojciechowicz Katarzyna" userId="6fb53ca4-9b6c-4744-b6ea-6120a5e29f24" providerId="ADAL" clId="{5F6E2281-1E26-498A-B4CD-DB23D2F3933A}" dt="2023-04-24T12:04:30.640" v="577" actId="1076"/>
          <ac:picMkLst>
            <pc:docMk/>
            <pc:sldMk cId="1435037615" sldId="400"/>
            <ac:picMk id="3" creationId="{B8321263-29EC-B06B-4188-254A14A45A11}"/>
          </ac:picMkLst>
        </pc:picChg>
        <pc:picChg chg="add mod">
          <ac:chgData name="Wojciechowicz Katarzyna" userId="6fb53ca4-9b6c-4744-b6ea-6120a5e29f24" providerId="ADAL" clId="{5F6E2281-1E26-498A-B4CD-DB23D2F3933A}" dt="2023-04-25T07:28:25.337" v="601" actId="207"/>
          <ac:picMkLst>
            <pc:docMk/>
            <pc:sldMk cId="1435037615" sldId="400"/>
            <ac:picMk id="4" creationId="{1747BDDF-0838-03C5-B13F-EFFCFB565D59}"/>
          </ac:picMkLst>
        </pc:picChg>
        <pc:picChg chg="del mod">
          <ac:chgData name="Wojciechowicz Katarzyna" userId="6fb53ca4-9b6c-4744-b6ea-6120a5e29f24" providerId="ADAL" clId="{5F6E2281-1E26-498A-B4CD-DB23D2F3933A}" dt="2023-04-24T07:59:18.480" v="24" actId="478"/>
          <ac:picMkLst>
            <pc:docMk/>
            <pc:sldMk cId="1435037615" sldId="400"/>
            <ac:picMk id="4" creationId="{FF2F2F23-47B6-BE6A-7E16-25D9EFCCF9F3}"/>
          </ac:picMkLst>
        </pc:picChg>
        <pc:picChg chg="add mod">
          <ac:chgData name="Wojciechowicz Katarzyna" userId="6fb53ca4-9b6c-4744-b6ea-6120a5e29f24" providerId="ADAL" clId="{5F6E2281-1E26-498A-B4CD-DB23D2F3933A}" dt="2023-04-24T12:04:29.615" v="576" actId="1076"/>
          <ac:picMkLst>
            <pc:docMk/>
            <pc:sldMk cId="1435037615" sldId="400"/>
            <ac:picMk id="5" creationId="{29E17670-840E-A080-8DCF-7853D3213A7A}"/>
          </ac:picMkLst>
        </pc:picChg>
        <pc:picChg chg="add del mod">
          <ac:chgData name="Wojciechowicz Katarzyna" userId="6fb53ca4-9b6c-4744-b6ea-6120a5e29f24" providerId="ADAL" clId="{5F6E2281-1E26-498A-B4CD-DB23D2F3933A}" dt="2023-04-24T12:01:17.320" v="501" actId="478"/>
          <ac:picMkLst>
            <pc:docMk/>
            <pc:sldMk cId="1435037615" sldId="400"/>
            <ac:picMk id="6" creationId="{22804628-8B48-934C-EED9-4671B5D0FC22}"/>
          </ac:picMkLst>
        </pc:picChg>
        <pc:picChg chg="add del mod">
          <ac:chgData name="Wojciechowicz Katarzyna" userId="6fb53ca4-9b6c-4744-b6ea-6120a5e29f24" providerId="ADAL" clId="{5F6E2281-1E26-498A-B4CD-DB23D2F3933A}" dt="2023-04-24T11:55:58.759" v="466" actId="478"/>
          <ac:picMkLst>
            <pc:docMk/>
            <pc:sldMk cId="1435037615" sldId="400"/>
            <ac:picMk id="7" creationId="{398114C0-6285-1FE7-61AD-55122F402146}"/>
          </ac:picMkLst>
        </pc:picChg>
        <pc:picChg chg="add del mod">
          <ac:chgData name="Wojciechowicz Katarzyna" userId="6fb53ca4-9b6c-4744-b6ea-6120a5e29f24" providerId="ADAL" clId="{5F6E2281-1E26-498A-B4CD-DB23D2F3933A}" dt="2023-04-24T09:54:01.271" v="381" actId="478"/>
          <ac:picMkLst>
            <pc:docMk/>
            <pc:sldMk cId="1435037615" sldId="400"/>
            <ac:picMk id="10" creationId="{FC6E99F1-3FB4-FBD5-8A07-5E2B599364FB}"/>
          </ac:picMkLst>
        </pc:picChg>
        <pc:picChg chg="add del mod">
          <ac:chgData name="Wojciechowicz Katarzyna" userId="6fb53ca4-9b6c-4744-b6ea-6120a5e29f24" providerId="ADAL" clId="{5F6E2281-1E26-498A-B4CD-DB23D2F3933A}" dt="2023-04-24T12:01:09.929" v="498" actId="478"/>
          <ac:picMkLst>
            <pc:docMk/>
            <pc:sldMk cId="1435037615" sldId="400"/>
            <ac:picMk id="13" creationId="{EE846D1F-C507-A166-1273-DA869DC390AA}"/>
          </ac:picMkLst>
        </pc:picChg>
      </pc:sldChg>
      <pc:sldChg chg="addSp modSp new mod">
        <pc:chgData name="Wojciechowicz Katarzyna" userId="6fb53ca4-9b6c-4744-b6ea-6120a5e29f24" providerId="ADAL" clId="{5F6E2281-1E26-498A-B4CD-DB23D2F3933A}" dt="2023-04-24T09:45:04.323" v="283"/>
        <pc:sldMkLst>
          <pc:docMk/>
          <pc:sldMk cId="2169418297" sldId="405"/>
        </pc:sldMkLst>
        <pc:picChg chg="add mod">
          <ac:chgData name="Wojciechowicz Katarzyna" userId="6fb53ca4-9b6c-4744-b6ea-6120a5e29f24" providerId="ADAL" clId="{5F6E2281-1E26-498A-B4CD-DB23D2F3933A}" dt="2023-04-24T09:45:04.323" v="283"/>
          <ac:picMkLst>
            <pc:docMk/>
            <pc:sldMk cId="2169418297" sldId="405"/>
            <ac:picMk id="7" creationId="{9762E964-3921-0907-CB70-28600CDFB58F}"/>
          </ac:picMkLst>
        </pc:picChg>
      </pc:sldChg>
      <pc:sldChg chg="new del">
        <pc:chgData name="Wojciechowicz Katarzyna" userId="6fb53ca4-9b6c-4744-b6ea-6120a5e29f24" providerId="ADAL" clId="{5F6E2281-1E26-498A-B4CD-DB23D2F3933A}" dt="2023-04-24T12:06:30.752" v="590" actId="47"/>
        <pc:sldMkLst>
          <pc:docMk/>
          <pc:sldMk cId="1237653638" sldId="406"/>
        </pc:sldMkLst>
      </pc:sldChg>
      <pc:sldChg chg="modSp add mod">
        <pc:chgData name="Wojciechowicz Katarzyna" userId="6fb53ca4-9b6c-4744-b6ea-6120a5e29f24" providerId="ADAL" clId="{5F6E2281-1E26-498A-B4CD-DB23D2F3933A}" dt="2023-04-25T07:28:42.192" v="603"/>
        <pc:sldMkLst>
          <pc:docMk/>
          <pc:sldMk cId="3750113572" sldId="407"/>
        </pc:sldMkLst>
        <pc:picChg chg="mod">
          <ac:chgData name="Wojciechowicz Katarzyna" userId="6fb53ca4-9b6c-4744-b6ea-6120a5e29f24" providerId="ADAL" clId="{5F6E2281-1E26-498A-B4CD-DB23D2F3933A}" dt="2023-04-25T07:28:42.192" v="603"/>
          <ac:picMkLst>
            <pc:docMk/>
            <pc:sldMk cId="3750113572" sldId="407"/>
            <ac:picMk id="4" creationId="{FF2F2F23-47B6-BE6A-7E16-25D9EFCCF9F3}"/>
          </ac:picMkLst>
        </pc:picChg>
      </pc:sldChg>
    </pc:docChg>
  </pc:docChgLst>
  <pc:docChgLst>
    <pc:chgData name="Wojciechowicz Katarzyna" userId="S::katarzyna.wojciechowicz@turku.fi::6fb53ca4-9b6c-4744-b6ea-6120a5e29f24" providerId="AD" clId="Web-{D0231CD4-1FCA-4895-A58C-AB52903956D1}"/>
    <pc:docChg chg="addSld modSld sldOrd">
      <pc:chgData name="Wojciechowicz Katarzyna" userId="S::katarzyna.wojciechowicz@turku.fi::6fb53ca4-9b6c-4744-b6ea-6120a5e29f24" providerId="AD" clId="Web-{D0231CD4-1FCA-4895-A58C-AB52903956D1}" dt="2023-04-04T08:49:09.735" v="149" actId="20577"/>
      <pc:docMkLst>
        <pc:docMk/>
      </pc:docMkLst>
      <pc:sldChg chg="addSp delSp modSp">
        <pc:chgData name="Wojciechowicz Katarzyna" userId="S::katarzyna.wojciechowicz@turku.fi::6fb53ca4-9b6c-4744-b6ea-6120a5e29f24" providerId="AD" clId="Web-{D0231CD4-1FCA-4895-A58C-AB52903956D1}" dt="2023-04-04T08:49:09.735" v="149" actId="20577"/>
        <pc:sldMkLst>
          <pc:docMk/>
          <pc:sldMk cId="85069131" sldId="380"/>
        </pc:sldMkLst>
        <pc:spChg chg="add del mod">
          <ac:chgData name="Wojciechowicz Katarzyna" userId="S::katarzyna.wojciechowicz@turku.fi::6fb53ca4-9b6c-4744-b6ea-6120a5e29f24" providerId="AD" clId="Web-{D0231CD4-1FCA-4895-A58C-AB52903956D1}" dt="2023-04-04T08:48:57.188" v="146"/>
          <ac:spMkLst>
            <pc:docMk/>
            <pc:sldMk cId="85069131" sldId="380"/>
            <ac:spMk id="5" creationId="{E127610F-5D64-08F8-523E-E6C2BC275EAC}"/>
          </ac:spMkLst>
        </pc:spChg>
        <pc:spChg chg="mod">
          <ac:chgData name="Wojciechowicz Katarzyna" userId="S::katarzyna.wojciechowicz@turku.fi::6fb53ca4-9b6c-4744-b6ea-6120a5e29f24" providerId="AD" clId="Web-{D0231CD4-1FCA-4895-A58C-AB52903956D1}" dt="2023-04-04T08:49:09.735" v="149" actId="20577"/>
          <ac:spMkLst>
            <pc:docMk/>
            <pc:sldMk cId="85069131" sldId="380"/>
            <ac:spMk id="13" creationId="{123BFA77-CAA2-4A9B-AA47-1668C007F45E}"/>
          </ac:spMkLst>
        </pc:spChg>
        <pc:picChg chg="del">
          <ac:chgData name="Wojciechowicz Katarzyna" userId="S::katarzyna.wojciechowicz@turku.fi::6fb53ca4-9b6c-4744-b6ea-6120a5e29f24" providerId="AD" clId="Web-{D0231CD4-1FCA-4895-A58C-AB52903956D1}" dt="2023-04-04T08:46:15.707" v="56"/>
          <ac:picMkLst>
            <pc:docMk/>
            <pc:sldMk cId="85069131" sldId="380"/>
            <ac:picMk id="3" creationId="{A3BA7919-CA94-1351-31AF-BBDFDF047463}"/>
          </ac:picMkLst>
        </pc:picChg>
        <pc:picChg chg="add mod">
          <ac:chgData name="Wojciechowicz Katarzyna" userId="S::katarzyna.wojciechowicz@turku.fi::6fb53ca4-9b6c-4744-b6ea-6120a5e29f24" providerId="AD" clId="Web-{D0231CD4-1FCA-4895-A58C-AB52903956D1}" dt="2023-04-04T08:46:30.784" v="63" actId="1076"/>
          <ac:picMkLst>
            <pc:docMk/>
            <pc:sldMk cId="85069131" sldId="380"/>
            <ac:picMk id="4" creationId="{A442C11F-6965-8930-36A0-23E59ED2E333}"/>
          </ac:picMkLst>
        </pc:picChg>
      </pc:sldChg>
      <pc:sldChg chg="modSp">
        <pc:chgData name="Wojciechowicz Katarzyna" userId="S::katarzyna.wojciechowicz@turku.fi::6fb53ca4-9b6c-4744-b6ea-6120a5e29f24" providerId="AD" clId="Web-{D0231CD4-1FCA-4895-A58C-AB52903956D1}" dt="2023-04-04T07:20:19.022" v="30" actId="1076"/>
        <pc:sldMkLst>
          <pc:docMk/>
          <pc:sldMk cId="1936343900" sldId="381"/>
        </pc:sldMkLst>
        <pc:picChg chg="mod">
          <ac:chgData name="Wojciechowicz Katarzyna" userId="S::katarzyna.wojciechowicz@turku.fi::6fb53ca4-9b6c-4744-b6ea-6120a5e29f24" providerId="AD" clId="Web-{D0231CD4-1FCA-4895-A58C-AB52903956D1}" dt="2023-04-04T07:20:19.022" v="30" actId="1076"/>
          <ac:picMkLst>
            <pc:docMk/>
            <pc:sldMk cId="1936343900" sldId="381"/>
            <ac:picMk id="25" creationId="{EA5D41E9-C68C-4DA8-BFC0-BCB173FC943D}"/>
          </ac:picMkLst>
        </pc:picChg>
      </pc:sldChg>
      <pc:sldChg chg="modSp">
        <pc:chgData name="Wojciechowicz Katarzyna" userId="S::katarzyna.wojciechowicz@turku.fi::6fb53ca4-9b6c-4744-b6ea-6120a5e29f24" providerId="AD" clId="Web-{D0231CD4-1FCA-4895-A58C-AB52903956D1}" dt="2023-04-04T07:32:06.669" v="46" actId="20577"/>
        <pc:sldMkLst>
          <pc:docMk/>
          <pc:sldMk cId="2270491871" sldId="382"/>
        </pc:sldMkLst>
        <pc:spChg chg="mod">
          <ac:chgData name="Wojciechowicz Katarzyna" userId="S::katarzyna.wojciechowicz@turku.fi::6fb53ca4-9b6c-4744-b6ea-6120a5e29f24" providerId="AD" clId="Web-{D0231CD4-1FCA-4895-A58C-AB52903956D1}" dt="2023-04-04T07:32:06.669" v="46" actId="20577"/>
          <ac:spMkLst>
            <pc:docMk/>
            <pc:sldMk cId="2270491871" sldId="382"/>
            <ac:spMk id="3" creationId="{BB6EF314-9FB5-7395-D782-E73F5267A09B}"/>
          </ac:spMkLst>
        </pc:spChg>
      </pc:sldChg>
      <pc:sldChg chg="ord">
        <pc:chgData name="Wojciechowicz Katarzyna" userId="S::katarzyna.wojciechowicz@turku.fi::6fb53ca4-9b6c-4744-b6ea-6120a5e29f24" providerId="AD" clId="Web-{D0231CD4-1FCA-4895-A58C-AB52903956D1}" dt="2023-04-04T07:22:55.464" v="43"/>
        <pc:sldMkLst>
          <pc:docMk/>
          <pc:sldMk cId="1435037615" sldId="400"/>
        </pc:sldMkLst>
      </pc:sldChg>
      <pc:sldChg chg="modSp add replId">
        <pc:chgData name="Wojciechowicz Katarzyna" userId="S::katarzyna.wojciechowicz@turku.fi::6fb53ca4-9b6c-4744-b6ea-6120a5e29f24" providerId="AD" clId="Web-{D0231CD4-1FCA-4895-A58C-AB52903956D1}" dt="2023-04-04T07:21:21.195" v="35" actId="1076"/>
        <pc:sldMkLst>
          <pc:docMk/>
          <pc:sldMk cId="777601583" sldId="401"/>
        </pc:sldMkLst>
        <pc:picChg chg="mod">
          <ac:chgData name="Wojciechowicz Katarzyna" userId="S::katarzyna.wojciechowicz@turku.fi::6fb53ca4-9b6c-4744-b6ea-6120a5e29f24" providerId="AD" clId="Web-{D0231CD4-1FCA-4895-A58C-AB52903956D1}" dt="2023-04-04T07:21:21.195" v="35" actId="1076"/>
          <ac:picMkLst>
            <pc:docMk/>
            <pc:sldMk cId="777601583" sldId="401"/>
            <ac:picMk id="25" creationId="{EA5D41E9-C68C-4DA8-BFC0-BCB173FC943D}"/>
          </ac:picMkLst>
        </pc:picChg>
      </pc:sldChg>
    </pc:docChg>
  </pc:docChgLst>
  <pc:docChgLst>
    <pc:chgData name="Wojciechowicz Katarzyna" userId="S::katarzyna.wojciechowicz@turku.fi::6fb53ca4-9b6c-4744-b6ea-6120a5e29f24" providerId="AD" clId="Web-{D953D1A1-C691-47F1-9C97-2DE1E68298D5}"/>
    <pc:docChg chg="modSld sldOrd">
      <pc:chgData name="Wojciechowicz Katarzyna" userId="S::katarzyna.wojciechowicz@turku.fi::6fb53ca4-9b6c-4744-b6ea-6120a5e29f24" providerId="AD" clId="Web-{D953D1A1-C691-47F1-9C97-2DE1E68298D5}" dt="2023-04-25T07:26:14.768" v="2" actId="1076"/>
      <pc:docMkLst>
        <pc:docMk/>
      </pc:docMkLst>
      <pc:sldChg chg="modSp">
        <pc:chgData name="Wojciechowicz Katarzyna" userId="S::katarzyna.wojciechowicz@turku.fi::6fb53ca4-9b6c-4744-b6ea-6120a5e29f24" providerId="AD" clId="Web-{D953D1A1-C691-47F1-9C97-2DE1E68298D5}" dt="2023-04-25T07:26:14.768" v="2" actId="1076"/>
        <pc:sldMkLst>
          <pc:docMk/>
          <pc:sldMk cId="1435037615" sldId="400"/>
        </pc:sldMkLst>
        <pc:picChg chg="mod">
          <ac:chgData name="Wojciechowicz Katarzyna" userId="S::katarzyna.wojciechowicz@turku.fi::6fb53ca4-9b6c-4744-b6ea-6120a5e29f24" providerId="AD" clId="Web-{D953D1A1-C691-47F1-9C97-2DE1E68298D5}" dt="2023-04-25T07:26:14.768" v="2" actId="1076"/>
          <ac:picMkLst>
            <pc:docMk/>
            <pc:sldMk cId="1435037615" sldId="400"/>
            <ac:picMk id="3" creationId="{B8321263-29EC-B06B-4188-254A14A45A11}"/>
          </ac:picMkLst>
        </pc:picChg>
      </pc:sldChg>
      <pc:sldChg chg="ord">
        <pc:chgData name="Wojciechowicz Katarzyna" userId="S::katarzyna.wojciechowicz@turku.fi::6fb53ca4-9b6c-4744-b6ea-6120a5e29f24" providerId="AD" clId="Web-{D953D1A1-C691-47F1-9C97-2DE1E68298D5}" dt="2023-04-25T07:25:41.158" v="0"/>
        <pc:sldMkLst>
          <pc:docMk/>
          <pc:sldMk cId="3750113572" sldId="407"/>
        </pc:sldMkLst>
      </pc:sldChg>
    </pc:docChg>
  </pc:docChgLst>
  <pc:docChgLst>
    <pc:chgData name="Wojciechowicz Katarzyna" userId="6fb53ca4-9b6c-4744-b6ea-6120a5e29f24" providerId="ADAL" clId="{05BA8503-D53F-43AD-8F86-76C97DD55F4F}"/>
    <pc:docChg chg="undo custSel addSld delSld modSld sldOrd">
      <pc:chgData name="Wojciechowicz Katarzyna" userId="6fb53ca4-9b6c-4744-b6ea-6120a5e29f24" providerId="ADAL" clId="{05BA8503-D53F-43AD-8F86-76C97DD55F4F}" dt="2023-02-07T11:46:36.206" v="1065" actId="1076"/>
      <pc:docMkLst>
        <pc:docMk/>
      </pc:docMkLst>
      <pc:sldChg chg="modSp mod">
        <pc:chgData name="Wojciechowicz Katarzyna" userId="6fb53ca4-9b6c-4744-b6ea-6120a5e29f24" providerId="ADAL" clId="{05BA8503-D53F-43AD-8F86-76C97DD55F4F}" dt="2023-01-31T15:00:05.320" v="417" actId="1076"/>
        <pc:sldMkLst>
          <pc:docMk/>
          <pc:sldMk cId="2586022166" sldId="373"/>
        </pc:sldMkLst>
        <pc:spChg chg="mod">
          <ac:chgData name="Wojciechowicz Katarzyna" userId="6fb53ca4-9b6c-4744-b6ea-6120a5e29f24" providerId="ADAL" clId="{05BA8503-D53F-43AD-8F86-76C97DD55F4F}" dt="2023-01-31T15:00:03.403" v="416" actId="1076"/>
          <ac:spMkLst>
            <pc:docMk/>
            <pc:sldMk cId="2586022166" sldId="373"/>
            <ac:spMk id="20" creationId="{D482C506-5D39-4A4D-9B4B-59BE918676B5}"/>
          </ac:spMkLst>
        </pc:spChg>
        <pc:spChg chg="mod">
          <ac:chgData name="Wojciechowicz Katarzyna" userId="6fb53ca4-9b6c-4744-b6ea-6120a5e29f24" providerId="ADAL" clId="{05BA8503-D53F-43AD-8F86-76C97DD55F4F}" dt="2023-01-31T15:00:05.320" v="417" actId="1076"/>
          <ac:spMkLst>
            <pc:docMk/>
            <pc:sldMk cId="2586022166" sldId="373"/>
            <ac:spMk id="28" creationId="{D8D35822-8C7A-4FFA-AC10-A25C10928D07}"/>
          </ac:spMkLst>
        </pc:spChg>
      </pc:sldChg>
      <pc:sldChg chg="modSp mod">
        <pc:chgData name="Wojciechowicz Katarzyna" userId="6fb53ca4-9b6c-4744-b6ea-6120a5e29f24" providerId="ADAL" clId="{05BA8503-D53F-43AD-8F86-76C97DD55F4F}" dt="2023-01-31T15:00:12.117" v="419" actId="20577"/>
        <pc:sldMkLst>
          <pc:docMk/>
          <pc:sldMk cId="2270491871" sldId="382"/>
        </pc:sldMkLst>
        <pc:spChg chg="mod">
          <ac:chgData name="Wojciechowicz Katarzyna" userId="6fb53ca4-9b6c-4744-b6ea-6120a5e29f24" providerId="ADAL" clId="{05BA8503-D53F-43AD-8F86-76C97DD55F4F}" dt="2023-01-31T15:00:12.117" v="419" actId="20577"/>
          <ac:spMkLst>
            <pc:docMk/>
            <pc:sldMk cId="2270491871" sldId="382"/>
            <ac:spMk id="3" creationId="{BB6EF314-9FB5-7395-D782-E73F5267A09B}"/>
          </ac:spMkLst>
        </pc:spChg>
      </pc:sldChg>
      <pc:sldChg chg="modSp mod">
        <pc:chgData name="Wojciechowicz Katarzyna" userId="6fb53ca4-9b6c-4744-b6ea-6120a5e29f24" providerId="ADAL" clId="{05BA8503-D53F-43AD-8F86-76C97DD55F4F}" dt="2023-01-31T13:52:30.774" v="161" actId="1076"/>
        <pc:sldMkLst>
          <pc:docMk/>
          <pc:sldMk cId="11380393" sldId="383"/>
        </pc:sldMkLst>
        <pc:spChg chg="mod">
          <ac:chgData name="Wojciechowicz Katarzyna" userId="6fb53ca4-9b6c-4744-b6ea-6120a5e29f24" providerId="ADAL" clId="{05BA8503-D53F-43AD-8F86-76C97DD55F4F}" dt="2023-01-31T13:52:30.774" v="161" actId="1076"/>
          <ac:spMkLst>
            <pc:docMk/>
            <pc:sldMk cId="11380393" sldId="383"/>
            <ac:spMk id="25" creationId="{DA543E26-52CE-43F8-BE73-DCC1D7FDC685}"/>
          </ac:spMkLst>
        </pc:spChg>
      </pc:sldChg>
      <pc:sldChg chg="modSp mod">
        <pc:chgData name="Wojciechowicz Katarzyna" userId="6fb53ca4-9b6c-4744-b6ea-6120a5e29f24" providerId="ADAL" clId="{05BA8503-D53F-43AD-8F86-76C97DD55F4F}" dt="2023-01-31T14:54:41.215" v="404" actId="20577"/>
        <pc:sldMkLst>
          <pc:docMk/>
          <pc:sldMk cId="1164372544" sldId="386"/>
        </pc:sldMkLst>
        <pc:spChg chg="mod">
          <ac:chgData name="Wojciechowicz Katarzyna" userId="6fb53ca4-9b6c-4744-b6ea-6120a5e29f24" providerId="ADAL" clId="{05BA8503-D53F-43AD-8F86-76C97DD55F4F}" dt="2023-01-31T14:54:41.215" v="404" actId="20577"/>
          <ac:spMkLst>
            <pc:docMk/>
            <pc:sldMk cId="1164372544" sldId="386"/>
            <ac:spMk id="10" creationId="{A47BCD48-749E-4960-BDB7-B66E96B56FBB}"/>
          </ac:spMkLst>
        </pc:spChg>
      </pc:sldChg>
      <pc:sldChg chg="addSp delSp modSp mod ord">
        <pc:chgData name="Wojciechowicz Katarzyna" userId="6fb53ca4-9b6c-4744-b6ea-6120a5e29f24" providerId="ADAL" clId="{05BA8503-D53F-43AD-8F86-76C97DD55F4F}" dt="2023-01-31T14:52:58.695" v="388" actId="1076"/>
        <pc:sldMkLst>
          <pc:docMk/>
          <pc:sldMk cId="2618339780" sldId="393"/>
        </pc:sldMkLst>
        <pc:spChg chg="mod">
          <ac:chgData name="Wojciechowicz Katarzyna" userId="6fb53ca4-9b6c-4744-b6ea-6120a5e29f24" providerId="ADAL" clId="{05BA8503-D53F-43AD-8F86-76C97DD55F4F}" dt="2023-01-31T14:51:35.936" v="365" actId="1076"/>
          <ac:spMkLst>
            <pc:docMk/>
            <pc:sldMk cId="2618339780" sldId="393"/>
            <ac:spMk id="3" creationId="{55CEFB6A-5E6E-1523-0E05-F7B974C8D402}"/>
          </ac:spMkLst>
        </pc:spChg>
        <pc:spChg chg="mod">
          <ac:chgData name="Wojciechowicz Katarzyna" userId="6fb53ca4-9b6c-4744-b6ea-6120a5e29f24" providerId="ADAL" clId="{05BA8503-D53F-43AD-8F86-76C97DD55F4F}" dt="2023-01-31T14:00:51.175" v="233" actId="255"/>
          <ac:spMkLst>
            <pc:docMk/>
            <pc:sldMk cId="2618339780" sldId="393"/>
            <ac:spMk id="12" creationId="{B577095A-19DB-CCBA-E8B7-8459A94A7EFF}"/>
          </ac:spMkLst>
        </pc:spChg>
        <pc:spChg chg="mod ord topLvl">
          <ac:chgData name="Wojciechowicz Katarzyna" userId="6fb53ca4-9b6c-4744-b6ea-6120a5e29f24" providerId="ADAL" clId="{05BA8503-D53F-43AD-8F86-76C97DD55F4F}" dt="2023-01-31T14:27:02.067" v="250" actId="207"/>
          <ac:spMkLst>
            <pc:docMk/>
            <pc:sldMk cId="2618339780" sldId="393"/>
            <ac:spMk id="15" creationId="{536A58B7-56D8-0D89-C105-55A6CD5A2354}"/>
          </ac:spMkLst>
        </pc:spChg>
        <pc:spChg chg="mod topLvl">
          <ac:chgData name="Wojciechowicz Katarzyna" userId="6fb53ca4-9b6c-4744-b6ea-6120a5e29f24" providerId="ADAL" clId="{05BA8503-D53F-43AD-8F86-76C97DD55F4F}" dt="2023-01-31T13:56:16.738" v="211" actId="14100"/>
          <ac:spMkLst>
            <pc:docMk/>
            <pc:sldMk cId="2618339780" sldId="393"/>
            <ac:spMk id="16" creationId="{B64C62E2-21E0-2B5F-F96C-56B6EF642C50}"/>
          </ac:spMkLst>
        </pc:spChg>
        <pc:spChg chg="mod topLvl">
          <ac:chgData name="Wojciechowicz Katarzyna" userId="6fb53ca4-9b6c-4744-b6ea-6120a5e29f24" providerId="ADAL" clId="{05BA8503-D53F-43AD-8F86-76C97DD55F4F}" dt="2023-01-31T14:00:29.962" v="230" actId="255"/>
          <ac:spMkLst>
            <pc:docMk/>
            <pc:sldMk cId="2618339780" sldId="393"/>
            <ac:spMk id="17" creationId="{85DCA0E3-B759-7A0A-6CC3-971E5FD2CF68}"/>
          </ac:spMkLst>
        </pc:spChg>
        <pc:spChg chg="mod topLvl">
          <ac:chgData name="Wojciechowicz Katarzyna" userId="6fb53ca4-9b6c-4744-b6ea-6120a5e29f24" providerId="ADAL" clId="{05BA8503-D53F-43AD-8F86-76C97DD55F4F}" dt="2023-01-31T13:44:16.015" v="60" actId="164"/>
          <ac:spMkLst>
            <pc:docMk/>
            <pc:sldMk cId="2618339780" sldId="393"/>
            <ac:spMk id="20" creationId="{E1581188-D46D-DA43-D9E9-32E387D43AFC}"/>
          </ac:spMkLst>
        </pc:spChg>
        <pc:spChg chg="mod topLvl">
          <ac:chgData name="Wojciechowicz Katarzyna" userId="6fb53ca4-9b6c-4744-b6ea-6120a5e29f24" providerId="ADAL" clId="{05BA8503-D53F-43AD-8F86-76C97DD55F4F}" dt="2023-01-31T14:00:46.324" v="232" actId="255"/>
          <ac:spMkLst>
            <pc:docMk/>
            <pc:sldMk cId="2618339780" sldId="393"/>
            <ac:spMk id="21" creationId="{50EDFBDA-DD6D-3F47-D90E-8A934952CBE4}"/>
          </ac:spMkLst>
        </pc:spChg>
        <pc:spChg chg="mod topLvl">
          <ac:chgData name="Wojciechowicz Katarzyna" userId="6fb53ca4-9b6c-4744-b6ea-6120a5e29f24" providerId="ADAL" clId="{05BA8503-D53F-43AD-8F86-76C97DD55F4F}" dt="2023-01-31T14:33:01.504" v="332" actId="207"/>
          <ac:spMkLst>
            <pc:docMk/>
            <pc:sldMk cId="2618339780" sldId="393"/>
            <ac:spMk id="22" creationId="{A5312F2C-68B6-980F-EFB6-9B2FB1DDDDE1}"/>
          </ac:spMkLst>
        </pc:spChg>
        <pc:spChg chg="mod topLvl">
          <ac:chgData name="Wojciechowicz Katarzyna" userId="6fb53ca4-9b6c-4744-b6ea-6120a5e29f24" providerId="ADAL" clId="{05BA8503-D53F-43AD-8F86-76C97DD55F4F}" dt="2023-01-31T13:56:13.078" v="210" actId="255"/>
          <ac:spMkLst>
            <pc:docMk/>
            <pc:sldMk cId="2618339780" sldId="393"/>
            <ac:spMk id="23" creationId="{7BBC96B1-B354-5F3C-CFF4-CE4DF3110DFD}"/>
          </ac:spMkLst>
        </pc:spChg>
        <pc:spChg chg="mod topLvl">
          <ac:chgData name="Wojciechowicz Katarzyna" userId="6fb53ca4-9b6c-4744-b6ea-6120a5e29f24" providerId="ADAL" clId="{05BA8503-D53F-43AD-8F86-76C97DD55F4F}" dt="2023-01-31T13:59:19.213" v="221" actId="255"/>
          <ac:spMkLst>
            <pc:docMk/>
            <pc:sldMk cId="2618339780" sldId="393"/>
            <ac:spMk id="26" creationId="{ACD25A2D-7597-1684-84E9-F624BFC0A936}"/>
          </ac:spMkLst>
        </pc:spChg>
        <pc:spChg chg="mod topLvl">
          <ac:chgData name="Wojciechowicz Katarzyna" userId="6fb53ca4-9b6c-4744-b6ea-6120a5e29f24" providerId="ADAL" clId="{05BA8503-D53F-43AD-8F86-76C97DD55F4F}" dt="2023-01-31T14:34:21.884" v="354" actId="164"/>
          <ac:spMkLst>
            <pc:docMk/>
            <pc:sldMk cId="2618339780" sldId="393"/>
            <ac:spMk id="27" creationId="{4205C8F5-293E-844C-FF2A-2BEFD0B05B56}"/>
          </ac:spMkLst>
        </pc:spChg>
        <pc:spChg chg="mod topLvl">
          <ac:chgData name="Wojciechowicz Katarzyna" userId="6fb53ca4-9b6c-4744-b6ea-6120a5e29f24" providerId="ADAL" clId="{05BA8503-D53F-43AD-8F86-76C97DD55F4F}" dt="2023-01-31T14:34:21.884" v="354" actId="164"/>
          <ac:spMkLst>
            <pc:docMk/>
            <pc:sldMk cId="2618339780" sldId="393"/>
            <ac:spMk id="30" creationId="{9F36E903-C08A-0847-CF9F-97D81AAC8803}"/>
          </ac:spMkLst>
        </pc:spChg>
        <pc:spChg chg="add mod">
          <ac:chgData name="Wojciechowicz Katarzyna" userId="6fb53ca4-9b6c-4744-b6ea-6120a5e29f24" providerId="ADAL" clId="{05BA8503-D53F-43AD-8F86-76C97DD55F4F}" dt="2023-01-31T14:34:32.630" v="357" actId="1076"/>
          <ac:spMkLst>
            <pc:docMk/>
            <pc:sldMk cId="2618339780" sldId="393"/>
            <ac:spMk id="32" creationId="{0291CE16-CE38-F5D0-E125-24BB527AA82A}"/>
          </ac:spMkLst>
        </pc:spChg>
        <pc:spChg chg="mod">
          <ac:chgData name="Wojciechowicz Katarzyna" userId="6fb53ca4-9b6c-4744-b6ea-6120a5e29f24" providerId="ADAL" clId="{05BA8503-D53F-43AD-8F86-76C97DD55F4F}" dt="2023-01-31T14:29:39.081" v="292" actId="207"/>
          <ac:spMkLst>
            <pc:docMk/>
            <pc:sldMk cId="2618339780" sldId="393"/>
            <ac:spMk id="34" creationId="{C065D8A8-2A27-3B96-85C1-85034F47BB1C}"/>
          </ac:spMkLst>
        </pc:spChg>
        <pc:spChg chg="mod">
          <ac:chgData name="Wojciechowicz Katarzyna" userId="6fb53ca4-9b6c-4744-b6ea-6120a5e29f24" providerId="ADAL" clId="{05BA8503-D53F-43AD-8F86-76C97DD55F4F}" dt="2023-01-31T14:29:44.812" v="293" actId="255"/>
          <ac:spMkLst>
            <pc:docMk/>
            <pc:sldMk cId="2618339780" sldId="393"/>
            <ac:spMk id="36" creationId="{DF046334-D3F7-48D7-A999-EB4079D4A6F9}"/>
          </ac:spMkLst>
        </pc:spChg>
        <pc:spChg chg="add mod">
          <ac:chgData name="Wojciechowicz Katarzyna" userId="6fb53ca4-9b6c-4744-b6ea-6120a5e29f24" providerId="ADAL" clId="{05BA8503-D53F-43AD-8F86-76C97DD55F4F}" dt="2023-01-31T14:38:40.794" v="363" actId="1076"/>
          <ac:spMkLst>
            <pc:docMk/>
            <pc:sldMk cId="2618339780" sldId="393"/>
            <ac:spMk id="39" creationId="{5DED944D-8D5F-77F3-A3D2-13F54348E369}"/>
          </ac:spMkLst>
        </pc:spChg>
        <pc:spChg chg="add mod">
          <ac:chgData name="Wojciechowicz Katarzyna" userId="6fb53ca4-9b6c-4744-b6ea-6120a5e29f24" providerId="ADAL" clId="{05BA8503-D53F-43AD-8F86-76C97DD55F4F}" dt="2023-01-31T14:52:26.845" v="381" actId="14100"/>
          <ac:spMkLst>
            <pc:docMk/>
            <pc:sldMk cId="2618339780" sldId="393"/>
            <ac:spMk id="40" creationId="{5A09E9C2-22AB-2AC1-E6DF-E0F02DFA3785}"/>
          </ac:spMkLst>
        </pc:spChg>
        <pc:spChg chg="add mod">
          <ac:chgData name="Wojciechowicz Katarzyna" userId="6fb53ca4-9b6c-4744-b6ea-6120a5e29f24" providerId="ADAL" clId="{05BA8503-D53F-43AD-8F86-76C97DD55F4F}" dt="2023-01-31T14:52:20.040" v="379" actId="1076"/>
          <ac:spMkLst>
            <pc:docMk/>
            <pc:sldMk cId="2618339780" sldId="393"/>
            <ac:spMk id="41" creationId="{3D733DFF-D17F-7253-1F56-76CEEEFD3B5D}"/>
          </ac:spMkLst>
        </pc:spChg>
        <pc:spChg chg="add mod">
          <ac:chgData name="Wojciechowicz Katarzyna" userId="6fb53ca4-9b6c-4744-b6ea-6120a5e29f24" providerId="ADAL" clId="{05BA8503-D53F-43AD-8F86-76C97DD55F4F}" dt="2023-01-31T14:52:32.349" v="382" actId="1076"/>
          <ac:spMkLst>
            <pc:docMk/>
            <pc:sldMk cId="2618339780" sldId="393"/>
            <ac:spMk id="42" creationId="{D8E84B1F-4B58-B2D2-61F8-880539D7D81F}"/>
          </ac:spMkLst>
        </pc:spChg>
        <pc:spChg chg="add mod">
          <ac:chgData name="Wojciechowicz Katarzyna" userId="6fb53ca4-9b6c-4744-b6ea-6120a5e29f24" providerId="ADAL" clId="{05BA8503-D53F-43AD-8F86-76C97DD55F4F}" dt="2023-01-31T14:32:33.897" v="326" actId="1076"/>
          <ac:spMkLst>
            <pc:docMk/>
            <pc:sldMk cId="2618339780" sldId="393"/>
            <ac:spMk id="44" creationId="{42201F72-BDED-CD8A-08F6-8DE60A71BF4D}"/>
          </ac:spMkLst>
        </pc:spChg>
        <pc:spChg chg="add mod">
          <ac:chgData name="Wojciechowicz Katarzyna" userId="6fb53ca4-9b6c-4744-b6ea-6120a5e29f24" providerId="ADAL" clId="{05BA8503-D53F-43AD-8F86-76C97DD55F4F}" dt="2023-01-31T14:52:58.695" v="388" actId="1076"/>
          <ac:spMkLst>
            <pc:docMk/>
            <pc:sldMk cId="2618339780" sldId="393"/>
            <ac:spMk id="45" creationId="{212D7893-CBC6-E636-D43D-E0D2062E052B}"/>
          </ac:spMkLst>
        </pc:spChg>
        <pc:spChg chg="add mod">
          <ac:chgData name="Wojciechowicz Katarzyna" userId="6fb53ca4-9b6c-4744-b6ea-6120a5e29f24" providerId="ADAL" clId="{05BA8503-D53F-43AD-8F86-76C97DD55F4F}" dt="2023-01-31T14:34:53.570" v="360" actId="207"/>
          <ac:spMkLst>
            <pc:docMk/>
            <pc:sldMk cId="2618339780" sldId="393"/>
            <ac:spMk id="46" creationId="{51AF92C0-BA20-D1CE-4854-C7D52019CF67}"/>
          </ac:spMkLst>
        </pc:spChg>
        <pc:grpChg chg="del mod">
          <ac:chgData name="Wojciechowicz Katarzyna" userId="6fb53ca4-9b6c-4744-b6ea-6120a5e29f24" providerId="ADAL" clId="{05BA8503-D53F-43AD-8F86-76C97DD55F4F}" dt="2023-01-31T13:24:20.693" v="9" actId="165"/>
          <ac:grpSpMkLst>
            <pc:docMk/>
            <pc:sldMk cId="2618339780" sldId="393"/>
            <ac:grpSpMk id="2" creationId="{DDC47C96-3BDB-23A8-87B1-9C30EE257AF7}"/>
          </ac:grpSpMkLst>
        </pc:grpChg>
        <pc:grpChg chg="mod">
          <ac:chgData name="Wojciechowicz Katarzyna" userId="6fb53ca4-9b6c-4744-b6ea-6120a5e29f24" providerId="ADAL" clId="{05BA8503-D53F-43AD-8F86-76C97DD55F4F}" dt="2023-01-31T14:34:34.744" v="358" actId="1076"/>
          <ac:grpSpMkLst>
            <pc:docMk/>
            <pc:sldMk cId="2618339780" sldId="393"/>
            <ac:grpSpMk id="4" creationId="{B077023C-7FC8-FBF1-C240-32C7A30543DD}"/>
          </ac:grpSpMkLst>
        </pc:grpChg>
        <pc:grpChg chg="del mod">
          <ac:chgData name="Wojciechowicz Katarzyna" userId="6fb53ca4-9b6c-4744-b6ea-6120a5e29f24" providerId="ADAL" clId="{05BA8503-D53F-43AD-8F86-76C97DD55F4F}" dt="2023-01-31T13:44:40.542" v="69" actId="165"/>
          <ac:grpSpMkLst>
            <pc:docMk/>
            <pc:sldMk cId="2618339780" sldId="393"/>
            <ac:grpSpMk id="5" creationId="{A5EEF887-6FC2-8F3C-F7EE-BAB7EE099B6C}"/>
          </ac:grpSpMkLst>
        </pc:grpChg>
        <pc:grpChg chg="del mod">
          <ac:chgData name="Wojciechowicz Katarzyna" userId="6fb53ca4-9b6c-4744-b6ea-6120a5e29f24" providerId="ADAL" clId="{05BA8503-D53F-43AD-8F86-76C97DD55F4F}" dt="2023-01-31T13:42:53.553" v="44" actId="165"/>
          <ac:grpSpMkLst>
            <pc:docMk/>
            <pc:sldMk cId="2618339780" sldId="393"/>
            <ac:grpSpMk id="6" creationId="{2FEF4B0A-3BA9-9D99-980B-FA3EB19A6094}"/>
          </ac:grpSpMkLst>
        </pc:grpChg>
        <pc:grpChg chg="add del mod">
          <ac:chgData name="Wojciechowicz Katarzyna" userId="6fb53ca4-9b6c-4744-b6ea-6120a5e29f24" providerId="ADAL" clId="{05BA8503-D53F-43AD-8F86-76C97DD55F4F}" dt="2023-01-31T13:59:45.978" v="225" actId="165"/>
          <ac:grpSpMkLst>
            <pc:docMk/>
            <pc:sldMk cId="2618339780" sldId="393"/>
            <ac:grpSpMk id="7" creationId="{5ED81BC3-3C4B-9649-7A1B-64403481B19F}"/>
          </ac:grpSpMkLst>
        </pc:grpChg>
        <pc:grpChg chg="add del mod">
          <ac:chgData name="Wojciechowicz Katarzyna" userId="6fb53ca4-9b6c-4744-b6ea-6120a5e29f24" providerId="ADAL" clId="{05BA8503-D53F-43AD-8F86-76C97DD55F4F}" dt="2023-01-31T13:44:12.613" v="59" actId="165"/>
          <ac:grpSpMkLst>
            <pc:docMk/>
            <pc:sldMk cId="2618339780" sldId="393"/>
            <ac:grpSpMk id="8" creationId="{87E123B3-E1A7-1C09-AF72-927D86CB1999}"/>
          </ac:grpSpMkLst>
        </pc:grpChg>
        <pc:grpChg chg="add mod">
          <ac:chgData name="Wojciechowicz Katarzyna" userId="6fb53ca4-9b6c-4744-b6ea-6120a5e29f24" providerId="ADAL" clId="{05BA8503-D53F-43AD-8F86-76C97DD55F4F}" dt="2023-01-31T14:33:22.996" v="336" actId="14100"/>
          <ac:grpSpMkLst>
            <pc:docMk/>
            <pc:sldMk cId="2618339780" sldId="393"/>
            <ac:grpSpMk id="9" creationId="{3327D446-2ED2-005D-E56C-209F6707192E}"/>
          </ac:grpSpMkLst>
        </pc:grpChg>
        <pc:grpChg chg="add mod">
          <ac:chgData name="Wojciechowicz Katarzyna" userId="6fb53ca4-9b6c-4744-b6ea-6120a5e29f24" providerId="ADAL" clId="{05BA8503-D53F-43AD-8F86-76C97DD55F4F}" dt="2023-01-31T14:52:57.032" v="387" actId="1076"/>
          <ac:grpSpMkLst>
            <pc:docMk/>
            <pc:sldMk cId="2618339780" sldId="393"/>
            <ac:grpSpMk id="13" creationId="{E6D7BD54-3017-936F-747F-EEF382FF1F74}"/>
          </ac:grpSpMkLst>
        </pc:grpChg>
        <pc:grpChg chg="add del mod">
          <ac:chgData name="Wojciechowicz Katarzyna" userId="6fb53ca4-9b6c-4744-b6ea-6120a5e29f24" providerId="ADAL" clId="{05BA8503-D53F-43AD-8F86-76C97DD55F4F}" dt="2023-01-31T13:45:49.712" v="89" actId="165"/>
          <ac:grpSpMkLst>
            <pc:docMk/>
            <pc:sldMk cId="2618339780" sldId="393"/>
            <ac:grpSpMk id="18" creationId="{4AD5DBF0-8C89-1C1B-0F2A-676C4A5D3A57}"/>
          </ac:grpSpMkLst>
        </pc:grpChg>
        <pc:grpChg chg="del mod">
          <ac:chgData name="Wojciechowicz Katarzyna" userId="6fb53ca4-9b6c-4744-b6ea-6120a5e29f24" providerId="ADAL" clId="{05BA8503-D53F-43AD-8F86-76C97DD55F4F}" dt="2023-01-31T13:27:01.283" v="27" actId="165"/>
          <ac:grpSpMkLst>
            <pc:docMk/>
            <pc:sldMk cId="2618339780" sldId="393"/>
            <ac:grpSpMk id="24" creationId="{B190D58E-0149-0A93-7E44-946FCA2FB64F}"/>
          </ac:grpSpMkLst>
        </pc:grpChg>
        <pc:grpChg chg="add del mod">
          <ac:chgData name="Wojciechowicz Katarzyna" userId="6fb53ca4-9b6c-4744-b6ea-6120a5e29f24" providerId="ADAL" clId="{05BA8503-D53F-43AD-8F86-76C97DD55F4F}" dt="2023-01-31T13:49:24.386" v="146" actId="165"/>
          <ac:grpSpMkLst>
            <pc:docMk/>
            <pc:sldMk cId="2618339780" sldId="393"/>
            <ac:grpSpMk id="31" creationId="{77D7B6E1-F4D3-660D-233E-6A0F3923D9F2}"/>
          </ac:grpSpMkLst>
        </pc:grpChg>
        <pc:grpChg chg="add mod">
          <ac:chgData name="Wojciechowicz Katarzyna" userId="6fb53ca4-9b6c-4744-b6ea-6120a5e29f24" providerId="ADAL" clId="{05BA8503-D53F-43AD-8F86-76C97DD55F4F}" dt="2023-01-31T14:33:19.443" v="334" actId="1076"/>
          <ac:grpSpMkLst>
            <pc:docMk/>
            <pc:sldMk cId="2618339780" sldId="393"/>
            <ac:grpSpMk id="33" creationId="{4E57497C-82E3-D779-620F-AD43F0750B93}"/>
          </ac:grpSpMkLst>
        </pc:grpChg>
        <pc:grpChg chg="add del mod">
          <ac:chgData name="Wojciechowicz Katarzyna" userId="6fb53ca4-9b6c-4744-b6ea-6120a5e29f24" providerId="ADAL" clId="{05BA8503-D53F-43AD-8F86-76C97DD55F4F}" dt="2023-01-31T13:55:42.840" v="201" actId="165"/>
          <ac:grpSpMkLst>
            <pc:docMk/>
            <pc:sldMk cId="2618339780" sldId="393"/>
            <ac:grpSpMk id="37" creationId="{1828EA6C-2348-EA00-6EFF-D755CF244BD7}"/>
          </ac:grpSpMkLst>
        </pc:grpChg>
        <pc:grpChg chg="add mod">
          <ac:chgData name="Wojciechowicz Katarzyna" userId="6fb53ca4-9b6c-4744-b6ea-6120a5e29f24" providerId="ADAL" clId="{05BA8503-D53F-43AD-8F86-76C97DD55F4F}" dt="2023-01-31T14:52:52.768" v="386" actId="14100"/>
          <ac:grpSpMkLst>
            <pc:docMk/>
            <pc:sldMk cId="2618339780" sldId="393"/>
            <ac:grpSpMk id="38" creationId="{2269DA9B-6D41-C250-4233-BFDB9F3BD550}"/>
          </ac:grpSpMkLst>
        </pc:grpChg>
        <pc:grpChg chg="add mod">
          <ac:chgData name="Wojciechowicz Katarzyna" userId="6fb53ca4-9b6c-4744-b6ea-6120a5e29f24" providerId="ADAL" clId="{05BA8503-D53F-43AD-8F86-76C97DD55F4F}" dt="2023-01-31T14:34:01.014" v="346" actId="1076"/>
          <ac:grpSpMkLst>
            <pc:docMk/>
            <pc:sldMk cId="2618339780" sldId="393"/>
            <ac:grpSpMk id="43" creationId="{BBDAD89F-54D0-C5DD-B903-2761B12BA1D0}"/>
          </ac:grpSpMkLst>
        </pc:grpChg>
        <pc:grpChg chg="add mod">
          <ac:chgData name="Wojciechowicz Katarzyna" userId="6fb53ca4-9b6c-4744-b6ea-6120a5e29f24" providerId="ADAL" clId="{05BA8503-D53F-43AD-8F86-76C97DD55F4F}" dt="2023-01-31T14:34:23.974" v="355" actId="1076"/>
          <ac:grpSpMkLst>
            <pc:docMk/>
            <pc:sldMk cId="2618339780" sldId="393"/>
            <ac:grpSpMk id="47" creationId="{83992209-A9CE-F5B5-E214-3BC16A085E3F}"/>
          </ac:grpSpMkLst>
        </pc:grpChg>
        <pc:picChg chg="mod">
          <ac:chgData name="Wojciechowicz Katarzyna" userId="6fb53ca4-9b6c-4744-b6ea-6120a5e29f24" providerId="ADAL" clId="{05BA8503-D53F-43AD-8F86-76C97DD55F4F}" dt="2023-01-31T13:23:16.279" v="1" actId="1076"/>
          <ac:picMkLst>
            <pc:docMk/>
            <pc:sldMk cId="2618339780" sldId="393"/>
            <ac:picMk id="10" creationId="{03FC1D46-8781-0182-5F1B-9B312AB07544}"/>
          </ac:picMkLst>
        </pc:picChg>
        <pc:picChg chg="mod topLvl">
          <ac:chgData name="Wojciechowicz Katarzyna" userId="6fb53ca4-9b6c-4744-b6ea-6120a5e29f24" providerId="ADAL" clId="{05BA8503-D53F-43AD-8F86-76C97DD55F4F}" dt="2023-01-31T14:00:04.326" v="228" actId="1076"/>
          <ac:picMkLst>
            <pc:docMk/>
            <pc:sldMk cId="2618339780" sldId="393"/>
            <ac:picMk id="14" creationId="{E2899F0F-5C4B-D472-777D-D10023C0DFE2}"/>
          </ac:picMkLst>
        </pc:picChg>
        <pc:picChg chg="mod topLvl">
          <ac:chgData name="Wojciechowicz Katarzyna" userId="6fb53ca4-9b6c-4744-b6ea-6120a5e29f24" providerId="ADAL" clId="{05BA8503-D53F-43AD-8F86-76C97DD55F4F}" dt="2023-01-31T13:49:55.981" v="152" actId="164"/>
          <ac:picMkLst>
            <pc:docMk/>
            <pc:sldMk cId="2618339780" sldId="393"/>
            <ac:picMk id="19" creationId="{5DFBEDD4-C50E-17E5-D231-307FF9AE5A2F}"/>
          </ac:picMkLst>
        </pc:picChg>
        <pc:picChg chg="mod topLvl">
          <ac:chgData name="Wojciechowicz Katarzyna" userId="6fb53ca4-9b6c-4744-b6ea-6120a5e29f24" providerId="ADAL" clId="{05BA8503-D53F-43AD-8F86-76C97DD55F4F}" dt="2023-01-31T13:45:16.702" v="77" actId="164"/>
          <ac:picMkLst>
            <pc:docMk/>
            <pc:sldMk cId="2618339780" sldId="393"/>
            <ac:picMk id="25" creationId="{650DC39F-8BB6-EAC7-CC53-DAD96ADB4549}"/>
          </ac:picMkLst>
        </pc:picChg>
        <pc:picChg chg="mod topLvl">
          <ac:chgData name="Wojciechowicz Katarzyna" userId="6fb53ca4-9b6c-4744-b6ea-6120a5e29f24" providerId="ADAL" clId="{05BA8503-D53F-43AD-8F86-76C97DD55F4F}" dt="2023-01-31T14:34:21.884" v="354" actId="164"/>
          <ac:picMkLst>
            <pc:docMk/>
            <pc:sldMk cId="2618339780" sldId="393"/>
            <ac:picMk id="28" creationId="{85EC37B5-7AEE-ABA4-5966-A91ACBCAD494}"/>
          </ac:picMkLst>
        </pc:picChg>
        <pc:picChg chg="mod topLvl">
          <ac:chgData name="Wojciechowicz Katarzyna" userId="6fb53ca4-9b6c-4744-b6ea-6120a5e29f24" providerId="ADAL" clId="{05BA8503-D53F-43AD-8F86-76C97DD55F4F}" dt="2023-01-31T13:44:16.015" v="60" actId="164"/>
          <ac:picMkLst>
            <pc:docMk/>
            <pc:sldMk cId="2618339780" sldId="393"/>
            <ac:picMk id="29" creationId="{719DC176-EADE-469D-2BAA-7E6CD66DAEB2}"/>
          </ac:picMkLst>
        </pc:picChg>
        <pc:picChg chg="mod">
          <ac:chgData name="Wojciechowicz Katarzyna" userId="6fb53ca4-9b6c-4744-b6ea-6120a5e29f24" providerId="ADAL" clId="{05BA8503-D53F-43AD-8F86-76C97DD55F4F}" dt="2023-01-31T13:48:35.621" v="135"/>
          <ac:picMkLst>
            <pc:docMk/>
            <pc:sldMk cId="2618339780" sldId="393"/>
            <ac:picMk id="35" creationId="{AD813E0F-8E43-4518-B098-DB3DB86042B3}"/>
          </ac:picMkLst>
        </pc:picChg>
      </pc:sldChg>
      <pc:sldChg chg="addSp delSp modSp add mod">
        <pc:chgData name="Wojciechowicz Katarzyna" userId="6fb53ca4-9b6c-4744-b6ea-6120a5e29f24" providerId="ADAL" clId="{05BA8503-D53F-43AD-8F86-76C97DD55F4F}" dt="2023-01-31T14:59:52.759" v="415" actId="1076"/>
        <pc:sldMkLst>
          <pc:docMk/>
          <pc:sldMk cId="17023889" sldId="394"/>
        </pc:sldMkLst>
        <pc:spChg chg="mod">
          <ac:chgData name="Wojciechowicz Katarzyna" userId="6fb53ca4-9b6c-4744-b6ea-6120a5e29f24" providerId="ADAL" clId="{05BA8503-D53F-43AD-8F86-76C97DD55F4F}" dt="2023-01-31T14:59:51.057" v="414" actId="1076"/>
          <ac:spMkLst>
            <pc:docMk/>
            <pc:sldMk cId="17023889" sldId="394"/>
            <ac:spMk id="10" creationId="{A47BCD48-749E-4960-BDB7-B66E96B56FBB}"/>
          </ac:spMkLst>
        </pc:spChg>
        <pc:picChg chg="del">
          <ac:chgData name="Wojciechowicz Katarzyna" userId="6fb53ca4-9b6c-4744-b6ea-6120a5e29f24" providerId="ADAL" clId="{05BA8503-D53F-43AD-8F86-76C97DD55F4F}" dt="2023-01-31T14:59:39.078" v="408" actId="478"/>
          <ac:picMkLst>
            <pc:docMk/>
            <pc:sldMk cId="17023889" sldId="394"/>
            <ac:picMk id="3" creationId="{43219204-5F97-4662-9504-CD13E9E8A74A}"/>
          </ac:picMkLst>
        </pc:picChg>
        <pc:picChg chg="add mod">
          <ac:chgData name="Wojciechowicz Katarzyna" userId="6fb53ca4-9b6c-4744-b6ea-6120a5e29f24" providerId="ADAL" clId="{05BA8503-D53F-43AD-8F86-76C97DD55F4F}" dt="2023-01-31T14:59:52.759" v="415" actId="1076"/>
          <ac:picMkLst>
            <pc:docMk/>
            <pc:sldMk cId="17023889" sldId="394"/>
            <ac:picMk id="4" creationId="{4723363A-E986-DDB5-A463-70FCE93AD28C}"/>
          </ac:picMkLst>
        </pc:picChg>
      </pc:sldChg>
      <pc:sldChg chg="new del">
        <pc:chgData name="Wojciechowicz Katarzyna" userId="6fb53ca4-9b6c-4744-b6ea-6120a5e29f24" providerId="ADAL" clId="{05BA8503-D53F-43AD-8F86-76C97DD55F4F}" dt="2023-01-31T14:59:33.740" v="406" actId="680"/>
        <pc:sldMkLst>
          <pc:docMk/>
          <pc:sldMk cId="583959771" sldId="394"/>
        </pc:sldMkLst>
      </pc:sldChg>
      <pc:sldChg chg="addSp delSp modSp del mod ord">
        <pc:chgData name="Wojciechowicz Katarzyna" userId="6fb53ca4-9b6c-4744-b6ea-6120a5e29f24" providerId="ADAL" clId="{05BA8503-D53F-43AD-8F86-76C97DD55F4F}" dt="2023-01-31T14:28:33.667" v="275" actId="47"/>
        <pc:sldMkLst>
          <pc:docMk/>
          <pc:sldMk cId="2566784505" sldId="394"/>
        </pc:sldMkLst>
        <pc:spChg chg="mod topLvl">
          <ac:chgData name="Wojciechowicz Katarzyna" userId="6fb53ca4-9b6c-4744-b6ea-6120a5e29f24" providerId="ADAL" clId="{05BA8503-D53F-43AD-8F86-76C97DD55F4F}" dt="2023-01-31T13:48:32.094" v="134" actId="164"/>
          <ac:spMkLst>
            <pc:docMk/>
            <pc:sldMk cId="2566784505" sldId="394"/>
            <ac:spMk id="7" creationId="{DD4D346E-801E-3BCB-C56F-1503FBD82C93}"/>
          </ac:spMkLst>
        </pc:spChg>
        <pc:spChg chg="mod ord topLvl">
          <ac:chgData name="Wojciechowicz Katarzyna" userId="6fb53ca4-9b6c-4744-b6ea-6120a5e29f24" providerId="ADAL" clId="{05BA8503-D53F-43AD-8F86-76C97DD55F4F}" dt="2023-01-31T13:48:32.094" v="134" actId="164"/>
          <ac:spMkLst>
            <pc:docMk/>
            <pc:sldMk cId="2566784505" sldId="394"/>
            <ac:spMk id="8" creationId="{DA602EEF-E9FE-DC1E-1D89-01A6803807AA}"/>
          </ac:spMkLst>
        </pc:spChg>
        <pc:grpChg chg="del mod">
          <ac:chgData name="Wojciechowicz Katarzyna" userId="6fb53ca4-9b6c-4744-b6ea-6120a5e29f24" providerId="ADAL" clId="{05BA8503-D53F-43AD-8F86-76C97DD55F4F}" dt="2023-01-31T13:45:34.787" v="86" actId="21"/>
          <ac:grpSpMkLst>
            <pc:docMk/>
            <pc:sldMk cId="2566784505" sldId="394"/>
            <ac:grpSpMk id="5" creationId="{4161FB6F-C5D9-B12D-879F-9B7DE16A5A97}"/>
          </ac:grpSpMkLst>
        </pc:grpChg>
        <pc:grpChg chg="del mod">
          <ac:chgData name="Wojciechowicz Katarzyna" userId="6fb53ca4-9b6c-4744-b6ea-6120a5e29f24" providerId="ADAL" clId="{05BA8503-D53F-43AD-8F86-76C97DD55F4F}" dt="2023-01-31T13:47:13.198" v="108" actId="165"/>
          <ac:grpSpMkLst>
            <pc:docMk/>
            <pc:sldMk cId="2566784505" sldId="394"/>
            <ac:grpSpMk id="9" creationId="{011E9A46-7459-717F-B0D5-702D975F219F}"/>
          </ac:grpSpMkLst>
        </pc:grpChg>
        <pc:grpChg chg="add mod">
          <ac:chgData name="Wojciechowicz Katarzyna" userId="6fb53ca4-9b6c-4744-b6ea-6120a5e29f24" providerId="ADAL" clId="{05BA8503-D53F-43AD-8F86-76C97DD55F4F}" dt="2023-01-31T13:48:32.094" v="134" actId="164"/>
          <ac:grpSpMkLst>
            <pc:docMk/>
            <pc:sldMk cId="2566784505" sldId="394"/>
            <ac:grpSpMk id="10" creationId="{5042687B-3831-294E-7CF3-DC7873C743DC}"/>
          </ac:grpSpMkLst>
        </pc:grpChg>
        <pc:picChg chg="mod ord topLvl">
          <ac:chgData name="Wojciechowicz Katarzyna" userId="6fb53ca4-9b6c-4744-b6ea-6120a5e29f24" providerId="ADAL" clId="{05BA8503-D53F-43AD-8F86-76C97DD55F4F}" dt="2023-01-31T13:48:32.094" v="134" actId="164"/>
          <ac:picMkLst>
            <pc:docMk/>
            <pc:sldMk cId="2566784505" sldId="394"/>
            <ac:picMk id="6" creationId="{DB29CDB8-DA84-5ACE-C107-B133B5784469}"/>
          </ac:picMkLst>
        </pc:picChg>
        <pc:picChg chg="mod">
          <ac:chgData name="Wojciechowicz Katarzyna" userId="6fb53ca4-9b6c-4744-b6ea-6120a5e29f24" providerId="ADAL" clId="{05BA8503-D53F-43AD-8F86-76C97DD55F4F}" dt="2023-01-31T13:46:43.109" v="101" actId="14100"/>
          <ac:picMkLst>
            <pc:docMk/>
            <pc:sldMk cId="2566784505" sldId="394"/>
            <ac:picMk id="27" creationId="{3D2884C7-7A8D-4272-AC5E-847D7769088B}"/>
          </ac:picMkLst>
        </pc:picChg>
      </pc:sldChg>
      <pc:sldChg chg="addSp delSp modSp del mod">
        <pc:chgData name="Wojciechowicz Katarzyna" userId="6fb53ca4-9b6c-4744-b6ea-6120a5e29f24" providerId="ADAL" clId="{05BA8503-D53F-43AD-8F86-76C97DD55F4F}" dt="2023-02-03T14:04:54.066" v="801" actId="2696"/>
        <pc:sldMkLst>
          <pc:docMk/>
          <pc:sldMk cId="3864710811" sldId="395"/>
        </pc:sldMkLst>
        <pc:spChg chg="add del mod">
          <ac:chgData name="Wojciechowicz Katarzyna" userId="6fb53ca4-9b6c-4744-b6ea-6120a5e29f24" providerId="ADAL" clId="{05BA8503-D53F-43AD-8F86-76C97DD55F4F}" dt="2023-02-03T13:35:53.272" v="441" actId="478"/>
          <ac:spMkLst>
            <pc:docMk/>
            <pc:sldMk cId="3864710811" sldId="395"/>
            <ac:spMk id="2" creationId="{6B5C473A-87F4-227F-6AFC-C6E52C4709BF}"/>
          </ac:spMkLst>
        </pc:spChg>
        <pc:spChg chg="add del mod">
          <ac:chgData name="Wojciechowicz Katarzyna" userId="6fb53ca4-9b6c-4744-b6ea-6120a5e29f24" providerId="ADAL" clId="{05BA8503-D53F-43AD-8F86-76C97DD55F4F}" dt="2023-02-03T13:35:53.691" v="442" actId="478"/>
          <ac:spMkLst>
            <pc:docMk/>
            <pc:sldMk cId="3864710811" sldId="395"/>
            <ac:spMk id="3" creationId="{AEC87507-FBBB-760D-9AFF-3FB5386716A4}"/>
          </ac:spMkLst>
        </pc:spChg>
        <pc:spChg chg="add del mod">
          <ac:chgData name="Wojciechowicz Katarzyna" userId="6fb53ca4-9b6c-4744-b6ea-6120a5e29f24" providerId="ADAL" clId="{05BA8503-D53F-43AD-8F86-76C97DD55F4F}" dt="2023-02-03T13:35:21.559" v="435" actId="478"/>
          <ac:spMkLst>
            <pc:docMk/>
            <pc:sldMk cId="3864710811" sldId="395"/>
            <ac:spMk id="4" creationId="{90B0CFF9-7764-B7D5-7D4E-C6B87B35010D}"/>
          </ac:spMkLst>
        </pc:spChg>
        <pc:spChg chg="add del mod ord">
          <ac:chgData name="Wojciechowicz Katarzyna" userId="6fb53ca4-9b6c-4744-b6ea-6120a5e29f24" providerId="ADAL" clId="{05BA8503-D53F-43AD-8F86-76C97DD55F4F}" dt="2023-02-03T13:35:54.602" v="443" actId="478"/>
          <ac:spMkLst>
            <pc:docMk/>
            <pc:sldMk cId="3864710811" sldId="395"/>
            <ac:spMk id="5" creationId="{8F266A64-A0A3-23C0-499A-36E8C7335F35}"/>
          </ac:spMkLst>
        </pc:spChg>
        <pc:spChg chg="add mod">
          <ac:chgData name="Wojciechowicz Katarzyna" userId="6fb53ca4-9b6c-4744-b6ea-6120a5e29f24" providerId="ADAL" clId="{05BA8503-D53F-43AD-8F86-76C97DD55F4F}" dt="2023-02-03T13:43:35.673" v="524" actId="1076"/>
          <ac:spMkLst>
            <pc:docMk/>
            <pc:sldMk cId="3864710811" sldId="395"/>
            <ac:spMk id="6" creationId="{7EB48C34-AF2A-58E0-CEBC-2DCA098D560E}"/>
          </ac:spMkLst>
        </pc:spChg>
        <pc:spChg chg="add mod">
          <ac:chgData name="Wojciechowicz Katarzyna" userId="6fb53ca4-9b6c-4744-b6ea-6120a5e29f24" providerId="ADAL" clId="{05BA8503-D53F-43AD-8F86-76C97DD55F4F}" dt="2023-02-03T13:43:25.575" v="522" actId="1076"/>
          <ac:spMkLst>
            <pc:docMk/>
            <pc:sldMk cId="3864710811" sldId="395"/>
            <ac:spMk id="7" creationId="{0EB9D433-DC6A-3777-EC77-8D536138C458}"/>
          </ac:spMkLst>
        </pc:spChg>
        <pc:spChg chg="add mod">
          <ac:chgData name="Wojciechowicz Katarzyna" userId="6fb53ca4-9b6c-4744-b6ea-6120a5e29f24" providerId="ADAL" clId="{05BA8503-D53F-43AD-8F86-76C97DD55F4F}" dt="2023-02-03T13:43:34.144" v="523" actId="1076"/>
          <ac:spMkLst>
            <pc:docMk/>
            <pc:sldMk cId="3864710811" sldId="395"/>
            <ac:spMk id="8" creationId="{7FF35270-12B8-D230-35D2-E4250A252B7B}"/>
          </ac:spMkLst>
        </pc:spChg>
        <pc:spChg chg="add mod">
          <ac:chgData name="Wojciechowicz Katarzyna" userId="6fb53ca4-9b6c-4744-b6ea-6120a5e29f24" providerId="ADAL" clId="{05BA8503-D53F-43AD-8F86-76C97DD55F4F}" dt="2023-02-03T13:44:03.121" v="534" actId="207"/>
          <ac:spMkLst>
            <pc:docMk/>
            <pc:sldMk cId="3864710811" sldId="395"/>
            <ac:spMk id="9" creationId="{45E4854B-E96E-2ABC-1DAD-51D43E5D81E8}"/>
          </ac:spMkLst>
        </pc:spChg>
        <pc:spChg chg="add mod">
          <ac:chgData name="Wojciechowicz Katarzyna" userId="6fb53ca4-9b6c-4744-b6ea-6120a5e29f24" providerId="ADAL" clId="{05BA8503-D53F-43AD-8F86-76C97DD55F4F}" dt="2023-02-03T13:43:50.460" v="530" actId="1076"/>
          <ac:spMkLst>
            <pc:docMk/>
            <pc:sldMk cId="3864710811" sldId="395"/>
            <ac:spMk id="10" creationId="{EB940661-614E-6865-C3EB-8AFB04EAC58B}"/>
          </ac:spMkLst>
        </pc:spChg>
        <pc:spChg chg="del mod">
          <ac:chgData name="Wojciechowicz Katarzyna" userId="6fb53ca4-9b6c-4744-b6ea-6120a5e29f24" providerId="ADAL" clId="{05BA8503-D53F-43AD-8F86-76C97DD55F4F}" dt="2023-02-03T13:35:55.168" v="444" actId="478"/>
          <ac:spMkLst>
            <pc:docMk/>
            <pc:sldMk cId="3864710811" sldId="395"/>
            <ac:spMk id="11" creationId="{FACA965A-FBE7-C7F2-551E-4057AA0A6620}"/>
          </ac:spMkLst>
        </pc:spChg>
        <pc:spChg chg="add mod">
          <ac:chgData name="Wojciechowicz Katarzyna" userId="6fb53ca4-9b6c-4744-b6ea-6120a5e29f24" providerId="ADAL" clId="{05BA8503-D53F-43AD-8F86-76C97DD55F4F}" dt="2023-02-03T13:43:47.137" v="529" actId="1076"/>
          <ac:spMkLst>
            <pc:docMk/>
            <pc:sldMk cId="3864710811" sldId="395"/>
            <ac:spMk id="12" creationId="{F572DDB4-87E3-591D-A428-11548544A1CB}"/>
          </ac:spMkLst>
        </pc:spChg>
        <pc:spChg chg="add mod">
          <ac:chgData name="Wojciechowicz Katarzyna" userId="6fb53ca4-9b6c-4744-b6ea-6120a5e29f24" providerId="ADAL" clId="{05BA8503-D53F-43AD-8F86-76C97DD55F4F}" dt="2023-02-03T13:44:33.156" v="541" actId="1076"/>
          <ac:spMkLst>
            <pc:docMk/>
            <pc:sldMk cId="3864710811" sldId="395"/>
            <ac:spMk id="13" creationId="{ED4CB6BB-8DB8-56E7-C2E8-4BCF2E625D2C}"/>
          </ac:spMkLst>
        </pc:spChg>
        <pc:spChg chg="add mod">
          <ac:chgData name="Wojciechowicz Katarzyna" userId="6fb53ca4-9b6c-4744-b6ea-6120a5e29f24" providerId="ADAL" clId="{05BA8503-D53F-43AD-8F86-76C97DD55F4F}" dt="2023-02-03T13:43:52.025" v="531" actId="1076"/>
          <ac:spMkLst>
            <pc:docMk/>
            <pc:sldMk cId="3864710811" sldId="395"/>
            <ac:spMk id="14" creationId="{552E349E-04E3-CF03-55A8-665FC776A80F}"/>
          </ac:spMkLst>
        </pc:spChg>
        <pc:spChg chg="add mod">
          <ac:chgData name="Wojciechowicz Katarzyna" userId="6fb53ca4-9b6c-4744-b6ea-6120a5e29f24" providerId="ADAL" clId="{05BA8503-D53F-43AD-8F86-76C97DD55F4F}" dt="2023-02-03T13:43:43.569" v="527" actId="1076"/>
          <ac:spMkLst>
            <pc:docMk/>
            <pc:sldMk cId="3864710811" sldId="395"/>
            <ac:spMk id="15" creationId="{CF1D97D8-43D1-31CD-8558-144B685E1DCF}"/>
          </ac:spMkLst>
        </pc:spChg>
        <pc:spChg chg="add mod">
          <ac:chgData name="Wojciechowicz Katarzyna" userId="6fb53ca4-9b6c-4744-b6ea-6120a5e29f24" providerId="ADAL" clId="{05BA8503-D53F-43AD-8F86-76C97DD55F4F}" dt="2023-02-03T13:43:38.385" v="525" actId="1076"/>
          <ac:spMkLst>
            <pc:docMk/>
            <pc:sldMk cId="3864710811" sldId="395"/>
            <ac:spMk id="16" creationId="{F12718B4-0204-2592-1FB1-D560658FF821}"/>
          </ac:spMkLst>
        </pc:spChg>
        <pc:spChg chg="add mod">
          <ac:chgData name="Wojciechowicz Katarzyna" userId="6fb53ca4-9b6c-4744-b6ea-6120a5e29f24" providerId="ADAL" clId="{05BA8503-D53F-43AD-8F86-76C97DD55F4F}" dt="2023-02-03T13:43:56.239" v="533" actId="1076"/>
          <ac:spMkLst>
            <pc:docMk/>
            <pc:sldMk cId="3864710811" sldId="395"/>
            <ac:spMk id="17" creationId="{AE14EA64-7529-527A-3B1D-CA7F5A653566}"/>
          </ac:spMkLst>
        </pc:spChg>
        <pc:spChg chg="add mod">
          <ac:chgData name="Wojciechowicz Katarzyna" userId="6fb53ca4-9b6c-4744-b6ea-6120a5e29f24" providerId="ADAL" clId="{05BA8503-D53F-43AD-8F86-76C97DD55F4F}" dt="2023-02-03T13:43:45.513" v="528" actId="1076"/>
          <ac:spMkLst>
            <pc:docMk/>
            <pc:sldMk cId="3864710811" sldId="395"/>
            <ac:spMk id="18" creationId="{DB3358F8-1606-5DA6-7A5F-02BA3E87C535}"/>
          </ac:spMkLst>
        </pc:spChg>
        <pc:spChg chg="add mod">
          <ac:chgData name="Wojciechowicz Katarzyna" userId="6fb53ca4-9b6c-4744-b6ea-6120a5e29f24" providerId="ADAL" clId="{05BA8503-D53F-43AD-8F86-76C97DD55F4F}" dt="2023-02-03T13:44:25.705" v="540" actId="14100"/>
          <ac:spMkLst>
            <pc:docMk/>
            <pc:sldMk cId="3864710811" sldId="395"/>
            <ac:spMk id="19" creationId="{9AD47C21-D98F-7717-5AA1-18E5BEE89C60}"/>
          </ac:spMkLst>
        </pc:spChg>
        <pc:spChg chg="add mod">
          <ac:chgData name="Wojciechowicz Katarzyna" userId="6fb53ca4-9b6c-4744-b6ea-6120a5e29f24" providerId="ADAL" clId="{05BA8503-D53F-43AD-8F86-76C97DD55F4F}" dt="2023-02-03T13:45:10.586" v="548" actId="14100"/>
          <ac:spMkLst>
            <pc:docMk/>
            <pc:sldMk cId="3864710811" sldId="395"/>
            <ac:spMk id="20" creationId="{5864D108-CB44-9F89-91D3-633EE44721B0}"/>
          </ac:spMkLst>
        </pc:spChg>
        <pc:spChg chg="add mod">
          <ac:chgData name="Wojciechowicz Katarzyna" userId="6fb53ca4-9b6c-4744-b6ea-6120a5e29f24" providerId="ADAL" clId="{05BA8503-D53F-43AD-8F86-76C97DD55F4F}" dt="2023-02-03T13:48:22.204" v="580" actId="2711"/>
          <ac:spMkLst>
            <pc:docMk/>
            <pc:sldMk cId="3864710811" sldId="395"/>
            <ac:spMk id="31" creationId="{ECFA1C1B-3CEB-A0D5-D0E1-0F37A46A5C0E}"/>
          </ac:spMkLst>
        </pc:spChg>
        <pc:spChg chg="add mod">
          <ac:chgData name="Wojciechowicz Katarzyna" userId="6fb53ca4-9b6c-4744-b6ea-6120a5e29f24" providerId="ADAL" clId="{05BA8503-D53F-43AD-8F86-76C97DD55F4F}" dt="2023-02-03T13:48:53.674" v="626" actId="20577"/>
          <ac:spMkLst>
            <pc:docMk/>
            <pc:sldMk cId="3864710811" sldId="395"/>
            <ac:spMk id="32" creationId="{6B8A62AC-5947-677E-7692-3528A4C62B9A}"/>
          </ac:spMkLst>
        </pc:spChg>
        <pc:spChg chg="add mod">
          <ac:chgData name="Wojciechowicz Katarzyna" userId="6fb53ca4-9b6c-4744-b6ea-6120a5e29f24" providerId="ADAL" clId="{05BA8503-D53F-43AD-8F86-76C97DD55F4F}" dt="2023-02-03T13:48:33.857" v="584" actId="1076"/>
          <ac:spMkLst>
            <pc:docMk/>
            <pc:sldMk cId="3864710811" sldId="395"/>
            <ac:spMk id="33" creationId="{C854FADE-5669-EB0A-8665-CBBB2BF5654D}"/>
          </ac:spMkLst>
        </pc:spChg>
        <pc:spChg chg="add mod">
          <ac:chgData name="Wojciechowicz Katarzyna" userId="6fb53ca4-9b6c-4744-b6ea-6120a5e29f24" providerId="ADAL" clId="{05BA8503-D53F-43AD-8F86-76C97DD55F4F}" dt="2023-02-03T13:50:32.506" v="664" actId="1076"/>
          <ac:spMkLst>
            <pc:docMk/>
            <pc:sldMk cId="3864710811" sldId="395"/>
            <ac:spMk id="38" creationId="{12510318-982B-1966-ABE0-10E7E428D0BF}"/>
          </ac:spMkLst>
        </pc:spChg>
        <pc:spChg chg="add mod">
          <ac:chgData name="Wojciechowicz Katarzyna" userId="6fb53ca4-9b6c-4744-b6ea-6120a5e29f24" providerId="ADAL" clId="{05BA8503-D53F-43AD-8F86-76C97DD55F4F}" dt="2023-02-03T13:54:08.844" v="726" actId="1076"/>
          <ac:spMkLst>
            <pc:docMk/>
            <pc:sldMk cId="3864710811" sldId="395"/>
            <ac:spMk id="39" creationId="{32D71F5E-2660-BFC7-EDCE-4ECF8A575CA5}"/>
          </ac:spMkLst>
        </pc:spChg>
        <pc:spChg chg="add mod">
          <ac:chgData name="Wojciechowicz Katarzyna" userId="6fb53ca4-9b6c-4744-b6ea-6120a5e29f24" providerId="ADAL" clId="{05BA8503-D53F-43AD-8F86-76C97DD55F4F}" dt="2023-02-03T13:50:46.356" v="667" actId="1076"/>
          <ac:spMkLst>
            <pc:docMk/>
            <pc:sldMk cId="3864710811" sldId="395"/>
            <ac:spMk id="40" creationId="{424674C3-156F-D9B7-0DAD-A0A667986665}"/>
          </ac:spMkLst>
        </pc:spChg>
        <pc:spChg chg="add mod">
          <ac:chgData name="Wojciechowicz Katarzyna" userId="6fb53ca4-9b6c-4744-b6ea-6120a5e29f24" providerId="ADAL" clId="{05BA8503-D53F-43AD-8F86-76C97DD55F4F}" dt="2023-02-03T13:58:46.879" v="732" actId="1076"/>
          <ac:spMkLst>
            <pc:docMk/>
            <pc:sldMk cId="3864710811" sldId="395"/>
            <ac:spMk id="48" creationId="{86EB607F-FF5C-2D08-9046-488341B85B50}"/>
          </ac:spMkLst>
        </pc:spChg>
        <pc:picChg chg="add mod">
          <ac:chgData name="Wojciechowicz Katarzyna" userId="6fb53ca4-9b6c-4744-b6ea-6120a5e29f24" providerId="ADAL" clId="{05BA8503-D53F-43AD-8F86-76C97DD55F4F}" dt="2023-02-03T14:00:32.508" v="756" actId="14100"/>
          <ac:picMkLst>
            <pc:docMk/>
            <pc:sldMk cId="3864710811" sldId="395"/>
            <ac:picMk id="22" creationId="{DAC34B6D-1C16-DF3F-FAC5-22C570F5671F}"/>
          </ac:picMkLst>
        </pc:picChg>
        <pc:picChg chg="add mod">
          <ac:chgData name="Wojciechowicz Katarzyna" userId="6fb53ca4-9b6c-4744-b6ea-6120a5e29f24" providerId="ADAL" clId="{05BA8503-D53F-43AD-8F86-76C97DD55F4F}" dt="2023-02-03T13:46:47.821" v="558" actId="1076"/>
          <ac:picMkLst>
            <pc:docMk/>
            <pc:sldMk cId="3864710811" sldId="395"/>
            <ac:picMk id="24" creationId="{B47ABE86-16F8-9019-F630-410C7D0B351C}"/>
          </ac:picMkLst>
        </pc:picChg>
        <pc:picChg chg="add mod">
          <ac:chgData name="Wojciechowicz Katarzyna" userId="6fb53ca4-9b6c-4744-b6ea-6120a5e29f24" providerId="ADAL" clId="{05BA8503-D53F-43AD-8F86-76C97DD55F4F}" dt="2023-02-03T13:46:51.443" v="560" actId="1076"/>
          <ac:picMkLst>
            <pc:docMk/>
            <pc:sldMk cId="3864710811" sldId="395"/>
            <ac:picMk id="25" creationId="{A964CADF-7279-9100-461D-C9DE0199AEE5}"/>
          </ac:picMkLst>
        </pc:picChg>
        <pc:picChg chg="add mod">
          <ac:chgData name="Wojciechowicz Katarzyna" userId="6fb53ca4-9b6c-4744-b6ea-6120a5e29f24" providerId="ADAL" clId="{05BA8503-D53F-43AD-8F86-76C97DD55F4F}" dt="2023-02-03T13:50:21.394" v="655" actId="1076"/>
          <ac:picMkLst>
            <pc:docMk/>
            <pc:sldMk cId="3864710811" sldId="395"/>
            <ac:picMk id="27" creationId="{AF474EEC-51C9-AE40-AA53-23120EB53443}"/>
          </ac:picMkLst>
        </pc:picChg>
        <pc:picChg chg="add mod">
          <ac:chgData name="Wojciechowicz Katarzyna" userId="6fb53ca4-9b6c-4744-b6ea-6120a5e29f24" providerId="ADAL" clId="{05BA8503-D53F-43AD-8F86-76C97DD55F4F}" dt="2023-02-03T13:50:54.450" v="668" actId="1076"/>
          <ac:picMkLst>
            <pc:docMk/>
            <pc:sldMk cId="3864710811" sldId="395"/>
            <ac:picMk id="28" creationId="{2305DB02-6689-D701-FC68-F2C3E23D3036}"/>
          </ac:picMkLst>
        </pc:picChg>
        <pc:picChg chg="add mod">
          <ac:chgData name="Wojciechowicz Katarzyna" userId="6fb53ca4-9b6c-4744-b6ea-6120a5e29f24" providerId="ADAL" clId="{05BA8503-D53F-43AD-8F86-76C97DD55F4F}" dt="2023-02-03T13:47:53.663" v="570" actId="1076"/>
          <ac:picMkLst>
            <pc:docMk/>
            <pc:sldMk cId="3864710811" sldId="395"/>
            <ac:picMk id="30" creationId="{B7E8591E-B1FC-7E6D-2CE5-981BE6C65AFE}"/>
          </ac:picMkLst>
        </pc:picChg>
        <pc:picChg chg="add mod">
          <ac:chgData name="Wojciechowicz Katarzyna" userId="6fb53ca4-9b6c-4744-b6ea-6120a5e29f24" providerId="ADAL" clId="{05BA8503-D53F-43AD-8F86-76C97DD55F4F}" dt="2023-02-03T13:54:02.557" v="725" actId="1076"/>
          <ac:picMkLst>
            <pc:docMk/>
            <pc:sldMk cId="3864710811" sldId="395"/>
            <ac:picMk id="35" creationId="{30F60326-861A-2652-AB76-7D5452A53CC2}"/>
          </ac:picMkLst>
        </pc:picChg>
        <pc:picChg chg="add mod">
          <ac:chgData name="Wojciechowicz Katarzyna" userId="6fb53ca4-9b6c-4744-b6ea-6120a5e29f24" providerId="ADAL" clId="{05BA8503-D53F-43AD-8F86-76C97DD55F4F}" dt="2023-02-03T13:54:00.141" v="724" actId="1076"/>
          <ac:picMkLst>
            <pc:docMk/>
            <pc:sldMk cId="3864710811" sldId="395"/>
            <ac:picMk id="37" creationId="{76711F94-F872-EA18-C383-EA8751A302AE}"/>
          </ac:picMkLst>
        </pc:picChg>
        <pc:picChg chg="add mod">
          <ac:chgData name="Wojciechowicz Katarzyna" userId="6fb53ca4-9b6c-4744-b6ea-6120a5e29f24" providerId="ADAL" clId="{05BA8503-D53F-43AD-8F86-76C97DD55F4F}" dt="2023-02-03T13:51:57.232" v="680" actId="1076"/>
          <ac:picMkLst>
            <pc:docMk/>
            <pc:sldMk cId="3864710811" sldId="395"/>
            <ac:picMk id="42" creationId="{653E795E-362D-3CD7-3BDF-EF56EBF82C00}"/>
          </ac:picMkLst>
        </pc:picChg>
        <pc:picChg chg="add del mod">
          <ac:chgData name="Wojciechowicz Katarzyna" userId="6fb53ca4-9b6c-4744-b6ea-6120a5e29f24" providerId="ADAL" clId="{05BA8503-D53F-43AD-8F86-76C97DD55F4F}" dt="2023-02-03T13:51:53.373" v="678" actId="478"/>
          <ac:picMkLst>
            <pc:docMk/>
            <pc:sldMk cId="3864710811" sldId="395"/>
            <ac:picMk id="44" creationId="{73152591-DA08-E46A-1ED6-177D7B980A93}"/>
          </ac:picMkLst>
        </pc:picChg>
        <pc:picChg chg="add mod">
          <ac:chgData name="Wojciechowicz Katarzyna" userId="6fb53ca4-9b6c-4744-b6ea-6120a5e29f24" providerId="ADAL" clId="{05BA8503-D53F-43AD-8F86-76C97DD55F4F}" dt="2023-02-03T13:52:15.156" v="685" actId="1076"/>
          <ac:picMkLst>
            <pc:docMk/>
            <pc:sldMk cId="3864710811" sldId="395"/>
            <ac:picMk id="46" creationId="{B241364A-B1A4-BB50-FF35-3F98574DEE4C}"/>
          </ac:picMkLst>
        </pc:picChg>
        <pc:picChg chg="add mod">
          <ac:chgData name="Wojciechowicz Katarzyna" userId="6fb53ca4-9b6c-4744-b6ea-6120a5e29f24" providerId="ADAL" clId="{05BA8503-D53F-43AD-8F86-76C97DD55F4F}" dt="2023-02-03T13:52:28.633" v="688" actId="14100"/>
          <ac:picMkLst>
            <pc:docMk/>
            <pc:sldMk cId="3864710811" sldId="395"/>
            <ac:picMk id="47" creationId="{1663707A-9035-1B89-FE03-E3B36F475A5B}"/>
          </ac:picMkLst>
        </pc:picChg>
        <pc:picChg chg="add del mod">
          <ac:chgData name="Wojciechowicz Katarzyna" userId="6fb53ca4-9b6c-4744-b6ea-6120a5e29f24" providerId="ADAL" clId="{05BA8503-D53F-43AD-8F86-76C97DD55F4F}" dt="2023-02-03T14:03:00.271" v="783" actId="478"/>
          <ac:picMkLst>
            <pc:docMk/>
            <pc:sldMk cId="3864710811" sldId="395"/>
            <ac:picMk id="50" creationId="{751A169B-EB40-367B-241E-9350205EAE98}"/>
          </ac:picMkLst>
        </pc:picChg>
        <pc:picChg chg="add mod">
          <ac:chgData name="Wojciechowicz Katarzyna" userId="6fb53ca4-9b6c-4744-b6ea-6120a5e29f24" providerId="ADAL" clId="{05BA8503-D53F-43AD-8F86-76C97DD55F4F}" dt="2023-02-03T13:59:45.144" v="738" actId="1076"/>
          <ac:picMkLst>
            <pc:docMk/>
            <pc:sldMk cId="3864710811" sldId="395"/>
            <ac:picMk id="52" creationId="{BB168200-6216-1B87-2486-652FD6599765}"/>
          </ac:picMkLst>
        </pc:picChg>
        <pc:picChg chg="add mod">
          <ac:chgData name="Wojciechowicz Katarzyna" userId="6fb53ca4-9b6c-4744-b6ea-6120a5e29f24" providerId="ADAL" clId="{05BA8503-D53F-43AD-8F86-76C97DD55F4F}" dt="2023-02-03T14:00:10.877" v="744" actId="1076"/>
          <ac:picMkLst>
            <pc:docMk/>
            <pc:sldMk cId="3864710811" sldId="395"/>
            <ac:picMk id="54" creationId="{E1E66BC7-BCA7-6A91-F8D6-00B782B857E5}"/>
          </ac:picMkLst>
        </pc:picChg>
        <pc:picChg chg="add mod">
          <ac:chgData name="Wojciechowicz Katarzyna" userId="6fb53ca4-9b6c-4744-b6ea-6120a5e29f24" providerId="ADAL" clId="{05BA8503-D53F-43AD-8F86-76C97DD55F4F}" dt="2023-02-03T14:00:07.909" v="743" actId="1076"/>
          <ac:picMkLst>
            <pc:docMk/>
            <pc:sldMk cId="3864710811" sldId="395"/>
            <ac:picMk id="55" creationId="{5C6E476B-EA1C-2F06-A907-916815FB31DE}"/>
          </ac:picMkLst>
        </pc:picChg>
        <pc:picChg chg="add mod">
          <ac:chgData name="Wojciechowicz Katarzyna" userId="6fb53ca4-9b6c-4744-b6ea-6120a5e29f24" providerId="ADAL" clId="{05BA8503-D53F-43AD-8F86-76C97DD55F4F}" dt="2023-02-03T14:00:36.396" v="757" actId="1076"/>
          <ac:picMkLst>
            <pc:docMk/>
            <pc:sldMk cId="3864710811" sldId="395"/>
            <ac:picMk id="57" creationId="{ECE3ADBA-199F-B2BD-BA9D-73E4AD94B322}"/>
          </ac:picMkLst>
        </pc:picChg>
        <pc:picChg chg="add mod">
          <ac:chgData name="Wojciechowicz Katarzyna" userId="6fb53ca4-9b6c-4744-b6ea-6120a5e29f24" providerId="ADAL" clId="{05BA8503-D53F-43AD-8F86-76C97DD55F4F}" dt="2023-02-03T14:00:52.065" v="764" actId="1076"/>
          <ac:picMkLst>
            <pc:docMk/>
            <pc:sldMk cId="3864710811" sldId="395"/>
            <ac:picMk id="59" creationId="{675AD7C5-F290-184B-7B08-0AADA449E20A}"/>
          </ac:picMkLst>
        </pc:picChg>
        <pc:picChg chg="add mod">
          <ac:chgData name="Wojciechowicz Katarzyna" userId="6fb53ca4-9b6c-4744-b6ea-6120a5e29f24" providerId="ADAL" clId="{05BA8503-D53F-43AD-8F86-76C97DD55F4F}" dt="2023-02-03T14:01:03.849" v="767" actId="1076"/>
          <ac:picMkLst>
            <pc:docMk/>
            <pc:sldMk cId="3864710811" sldId="395"/>
            <ac:picMk id="61" creationId="{5023B679-C659-DE41-B008-119F18CFCD6D}"/>
          </ac:picMkLst>
        </pc:picChg>
        <pc:picChg chg="add mod">
          <ac:chgData name="Wojciechowicz Katarzyna" userId="6fb53ca4-9b6c-4744-b6ea-6120a5e29f24" providerId="ADAL" clId="{05BA8503-D53F-43AD-8F86-76C97DD55F4F}" dt="2023-02-03T14:01:14.701" v="770" actId="1076"/>
          <ac:picMkLst>
            <pc:docMk/>
            <pc:sldMk cId="3864710811" sldId="395"/>
            <ac:picMk id="63" creationId="{F264C312-842C-C6E9-F9E8-5FD67C3E6F3F}"/>
          </ac:picMkLst>
        </pc:picChg>
        <pc:picChg chg="add mod">
          <ac:chgData name="Wojciechowicz Katarzyna" userId="6fb53ca4-9b6c-4744-b6ea-6120a5e29f24" providerId="ADAL" clId="{05BA8503-D53F-43AD-8F86-76C97DD55F4F}" dt="2023-02-03T14:02:24.657" v="779" actId="1076"/>
          <ac:picMkLst>
            <pc:docMk/>
            <pc:sldMk cId="3864710811" sldId="395"/>
            <ac:picMk id="65" creationId="{C4938B8B-BA48-F00D-3A6D-7CABB1CB076D}"/>
          </ac:picMkLst>
        </pc:picChg>
        <pc:picChg chg="add mod">
          <ac:chgData name="Wojciechowicz Katarzyna" userId="6fb53ca4-9b6c-4744-b6ea-6120a5e29f24" providerId="ADAL" clId="{05BA8503-D53F-43AD-8F86-76C97DD55F4F}" dt="2023-02-03T14:03:09.495" v="788" actId="1076"/>
          <ac:picMkLst>
            <pc:docMk/>
            <pc:sldMk cId="3864710811" sldId="395"/>
            <ac:picMk id="67" creationId="{42EE2FD7-BC11-D3A4-7616-4A7532C06ECF}"/>
          </ac:picMkLst>
        </pc:picChg>
      </pc:sldChg>
      <pc:sldChg chg="addSp modSp add mod">
        <pc:chgData name="Wojciechowicz Katarzyna" userId="6fb53ca4-9b6c-4744-b6ea-6120a5e29f24" providerId="ADAL" clId="{05BA8503-D53F-43AD-8F86-76C97DD55F4F}" dt="2023-02-03T14:04:42.028" v="800" actId="1076"/>
        <pc:sldMkLst>
          <pc:docMk/>
          <pc:sldMk cId="2550303811" sldId="397"/>
        </pc:sldMkLst>
        <pc:picChg chg="add mod">
          <ac:chgData name="Wojciechowicz Katarzyna" userId="6fb53ca4-9b6c-4744-b6ea-6120a5e29f24" providerId="ADAL" clId="{05BA8503-D53F-43AD-8F86-76C97DD55F4F}" dt="2023-02-03T14:04:22.308" v="799" actId="1076"/>
          <ac:picMkLst>
            <pc:docMk/>
            <pc:sldMk cId="2550303811" sldId="397"/>
            <ac:picMk id="3" creationId="{B7AA7535-800B-D459-3CC9-D8DF9F74AFBE}"/>
          </ac:picMkLst>
        </pc:picChg>
        <pc:picChg chg="mod">
          <ac:chgData name="Wojciechowicz Katarzyna" userId="6fb53ca4-9b6c-4744-b6ea-6120a5e29f24" providerId="ADAL" clId="{05BA8503-D53F-43AD-8F86-76C97DD55F4F}" dt="2023-02-03T14:04:42.028" v="800" actId="1076"/>
          <ac:picMkLst>
            <pc:docMk/>
            <pc:sldMk cId="2550303811" sldId="397"/>
            <ac:picMk id="52" creationId="{BB168200-6216-1B87-2486-652FD6599765}"/>
          </ac:picMkLst>
        </pc:picChg>
        <pc:picChg chg="mod">
          <ac:chgData name="Wojciechowicz Katarzyna" userId="6fb53ca4-9b6c-4744-b6ea-6120a5e29f24" providerId="ADAL" clId="{05BA8503-D53F-43AD-8F86-76C97DD55F4F}" dt="2023-02-03T14:04:17.591" v="796" actId="1076"/>
          <ac:picMkLst>
            <pc:docMk/>
            <pc:sldMk cId="2550303811" sldId="397"/>
            <ac:picMk id="63" creationId="{F264C312-842C-C6E9-F9E8-5FD67C3E6F3F}"/>
          </ac:picMkLst>
        </pc:picChg>
      </pc:sldChg>
      <pc:sldChg chg="addSp delSp modSp add mod ord modAnim">
        <pc:chgData name="Wojciechowicz Katarzyna" userId="6fb53ca4-9b6c-4744-b6ea-6120a5e29f24" providerId="ADAL" clId="{05BA8503-D53F-43AD-8F86-76C97DD55F4F}" dt="2023-02-03T14:21:33.280" v="899" actId="164"/>
        <pc:sldMkLst>
          <pc:docMk/>
          <pc:sldMk cId="722337388" sldId="398"/>
        </pc:sldMkLst>
        <pc:spChg chg="mod">
          <ac:chgData name="Wojciechowicz Katarzyna" userId="6fb53ca4-9b6c-4744-b6ea-6120a5e29f24" providerId="ADAL" clId="{05BA8503-D53F-43AD-8F86-76C97DD55F4F}" dt="2023-02-03T14:21:33.280" v="899" actId="164"/>
          <ac:spMkLst>
            <pc:docMk/>
            <pc:sldMk cId="722337388" sldId="398"/>
            <ac:spMk id="9" creationId="{45E4854B-E96E-2ABC-1DAD-51D43E5D81E8}"/>
          </ac:spMkLst>
        </pc:spChg>
        <pc:spChg chg="mod">
          <ac:chgData name="Wojciechowicz Katarzyna" userId="6fb53ca4-9b6c-4744-b6ea-6120a5e29f24" providerId="ADAL" clId="{05BA8503-D53F-43AD-8F86-76C97DD55F4F}" dt="2023-02-03T14:06:49.510" v="816" actId="164"/>
          <ac:spMkLst>
            <pc:docMk/>
            <pc:sldMk cId="722337388" sldId="398"/>
            <ac:spMk id="10" creationId="{EB940661-614E-6865-C3EB-8AFB04EAC58B}"/>
          </ac:spMkLst>
        </pc:spChg>
        <pc:spChg chg="mod topLvl">
          <ac:chgData name="Wojciechowicz Katarzyna" userId="6fb53ca4-9b6c-4744-b6ea-6120a5e29f24" providerId="ADAL" clId="{05BA8503-D53F-43AD-8F86-76C97DD55F4F}" dt="2023-02-03T14:21:31.456" v="894" actId="1076"/>
          <ac:spMkLst>
            <pc:docMk/>
            <pc:sldMk cId="722337388" sldId="398"/>
            <ac:spMk id="12" creationId="{F572DDB4-87E3-591D-A428-11548544A1CB}"/>
          </ac:spMkLst>
        </pc:spChg>
        <pc:spChg chg="mod">
          <ac:chgData name="Wojciechowicz Katarzyna" userId="6fb53ca4-9b6c-4744-b6ea-6120a5e29f24" providerId="ADAL" clId="{05BA8503-D53F-43AD-8F86-76C97DD55F4F}" dt="2023-02-03T14:06:44.018" v="815" actId="164"/>
          <ac:spMkLst>
            <pc:docMk/>
            <pc:sldMk cId="722337388" sldId="398"/>
            <ac:spMk id="13" creationId="{ED4CB6BB-8DB8-56E7-C2E8-4BCF2E625D2C}"/>
          </ac:spMkLst>
        </pc:spChg>
        <pc:spChg chg="mod">
          <ac:chgData name="Wojciechowicz Katarzyna" userId="6fb53ca4-9b6c-4744-b6ea-6120a5e29f24" providerId="ADAL" clId="{05BA8503-D53F-43AD-8F86-76C97DD55F4F}" dt="2023-02-03T14:07:50.893" v="830" actId="164"/>
          <ac:spMkLst>
            <pc:docMk/>
            <pc:sldMk cId="722337388" sldId="398"/>
            <ac:spMk id="14" creationId="{552E349E-04E3-CF03-55A8-665FC776A80F}"/>
          </ac:spMkLst>
        </pc:spChg>
        <pc:spChg chg="mod">
          <ac:chgData name="Wojciechowicz Katarzyna" userId="6fb53ca4-9b6c-4744-b6ea-6120a5e29f24" providerId="ADAL" clId="{05BA8503-D53F-43AD-8F86-76C97DD55F4F}" dt="2023-02-03T14:19:37.720" v="875" actId="164"/>
          <ac:spMkLst>
            <pc:docMk/>
            <pc:sldMk cId="722337388" sldId="398"/>
            <ac:spMk id="15" creationId="{CF1D97D8-43D1-31CD-8558-144B685E1DCF}"/>
          </ac:spMkLst>
        </pc:spChg>
        <pc:spChg chg="mod">
          <ac:chgData name="Wojciechowicz Katarzyna" userId="6fb53ca4-9b6c-4744-b6ea-6120a5e29f24" providerId="ADAL" clId="{05BA8503-D53F-43AD-8F86-76C97DD55F4F}" dt="2023-02-03T14:19:13.348" v="871" actId="164"/>
          <ac:spMkLst>
            <pc:docMk/>
            <pc:sldMk cId="722337388" sldId="398"/>
            <ac:spMk id="16" creationId="{F12718B4-0204-2592-1FB1-D560658FF821}"/>
          </ac:spMkLst>
        </pc:spChg>
        <pc:spChg chg="mod">
          <ac:chgData name="Wojciechowicz Katarzyna" userId="6fb53ca4-9b6c-4744-b6ea-6120a5e29f24" providerId="ADAL" clId="{05BA8503-D53F-43AD-8F86-76C97DD55F4F}" dt="2023-02-03T14:19:21.863" v="873" actId="164"/>
          <ac:spMkLst>
            <pc:docMk/>
            <pc:sldMk cId="722337388" sldId="398"/>
            <ac:spMk id="17" creationId="{AE14EA64-7529-527A-3B1D-CA7F5A653566}"/>
          </ac:spMkLst>
        </pc:spChg>
        <pc:spChg chg="mod">
          <ac:chgData name="Wojciechowicz Katarzyna" userId="6fb53ca4-9b6c-4744-b6ea-6120a5e29f24" providerId="ADAL" clId="{05BA8503-D53F-43AD-8F86-76C97DD55F4F}" dt="2023-02-03T14:18:07.249" v="850" actId="164"/>
          <ac:spMkLst>
            <pc:docMk/>
            <pc:sldMk cId="722337388" sldId="398"/>
            <ac:spMk id="18" creationId="{DB3358F8-1606-5DA6-7A5F-02BA3E87C535}"/>
          </ac:spMkLst>
        </pc:spChg>
        <pc:spChg chg="mod">
          <ac:chgData name="Wojciechowicz Katarzyna" userId="6fb53ca4-9b6c-4744-b6ea-6120a5e29f24" providerId="ADAL" clId="{05BA8503-D53F-43AD-8F86-76C97DD55F4F}" dt="2023-02-03T14:21:32.888" v="898" actId="1076"/>
          <ac:spMkLst>
            <pc:docMk/>
            <pc:sldMk cId="722337388" sldId="398"/>
            <ac:spMk id="20" creationId="{5864D108-CB44-9F89-91D3-633EE44721B0}"/>
          </ac:spMkLst>
        </pc:spChg>
        <pc:spChg chg="mod topLvl">
          <ac:chgData name="Wojciechowicz Katarzyna" userId="6fb53ca4-9b6c-4744-b6ea-6120a5e29f24" providerId="ADAL" clId="{05BA8503-D53F-43AD-8F86-76C97DD55F4F}" dt="2023-02-03T14:17:18.182" v="840" actId="165"/>
          <ac:spMkLst>
            <pc:docMk/>
            <pc:sldMk cId="722337388" sldId="398"/>
            <ac:spMk id="38" creationId="{12510318-982B-1966-ABE0-10E7E428D0BF}"/>
          </ac:spMkLst>
        </pc:spChg>
        <pc:spChg chg="mod">
          <ac:chgData name="Wojciechowicz Katarzyna" userId="6fb53ca4-9b6c-4744-b6ea-6120a5e29f24" providerId="ADAL" clId="{05BA8503-D53F-43AD-8F86-76C97DD55F4F}" dt="2023-02-03T14:21:32.557" v="897" actId="164"/>
          <ac:spMkLst>
            <pc:docMk/>
            <pc:sldMk cId="722337388" sldId="398"/>
            <ac:spMk id="39" creationId="{32D71F5E-2660-BFC7-EDCE-4ECF8A575CA5}"/>
          </ac:spMkLst>
        </pc:spChg>
        <pc:spChg chg="mod">
          <ac:chgData name="Wojciechowicz Katarzyna" userId="6fb53ca4-9b6c-4744-b6ea-6120a5e29f24" providerId="ADAL" clId="{05BA8503-D53F-43AD-8F86-76C97DD55F4F}" dt="2023-02-03T14:18:31.004" v="856" actId="164"/>
          <ac:spMkLst>
            <pc:docMk/>
            <pc:sldMk cId="722337388" sldId="398"/>
            <ac:spMk id="40" creationId="{424674C3-156F-D9B7-0DAD-A0A667986665}"/>
          </ac:spMkLst>
        </pc:spChg>
        <pc:grpChg chg="add mod">
          <ac:chgData name="Wojciechowicz Katarzyna" userId="6fb53ca4-9b6c-4744-b6ea-6120a5e29f24" providerId="ADAL" clId="{05BA8503-D53F-43AD-8F86-76C97DD55F4F}" dt="2023-02-03T14:07:56.404" v="832" actId="1076"/>
          <ac:grpSpMkLst>
            <pc:docMk/>
            <pc:sldMk cId="722337388" sldId="398"/>
            <ac:grpSpMk id="2" creationId="{90187632-D80C-78D7-B2AF-45DE977A3D54}"/>
          </ac:grpSpMkLst>
        </pc:grpChg>
        <pc:grpChg chg="add mod">
          <ac:chgData name="Wojciechowicz Katarzyna" userId="6fb53ca4-9b6c-4744-b6ea-6120a5e29f24" providerId="ADAL" clId="{05BA8503-D53F-43AD-8F86-76C97DD55F4F}" dt="2023-02-03T14:06:49.510" v="816" actId="164"/>
          <ac:grpSpMkLst>
            <pc:docMk/>
            <pc:sldMk cId="722337388" sldId="398"/>
            <ac:grpSpMk id="4" creationId="{947C4084-9949-EFCD-ACC1-9D43C97D426D}"/>
          </ac:grpSpMkLst>
        </pc:grpChg>
        <pc:grpChg chg="add del mod">
          <ac:chgData name="Wojciechowicz Katarzyna" userId="6fb53ca4-9b6c-4744-b6ea-6120a5e29f24" providerId="ADAL" clId="{05BA8503-D53F-43AD-8F86-76C97DD55F4F}" dt="2023-02-03T14:17:18.182" v="840" actId="165"/>
          <ac:grpSpMkLst>
            <pc:docMk/>
            <pc:sldMk cId="722337388" sldId="398"/>
            <ac:grpSpMk id="5" creationId="{79265C27-7BBE-21FD-4E2F-530CC44EADB2}"/>
          </ac:grpSpMkLst>
        </pc:grpChg>
        <pc:grpChg chg="add mod">
          <ac:chgData name="Wojciechowicz Katarzyna" userId="6fb53ca4-9b6c-4744-b6ea-6120a5e29f24" providerId="ADAL" clId="{05BA8503-D53F-43AD-8F86-76C97DD55F4F}" dt="2023-02-03T14:07:57.555" v="833" actId="1076"/>
          <ac:grpSpMkLst>
            <pc:docMk/>
            <pc:sldMk cId="722337388" sldId="398"/>
            <ac:grpSpMk id="11" creationId="{2ADB102F-04EE-7351-CD5C-1151E75CE181}"/>
          </ac:grpSpMkLst>
        </pc:grpChg>
        <pc:grpChg chg="add mod">
          <ac:chgData name="Wojciechowicz Katarzyna" userId="6fb53ca4-9b6c-4744-b6ea-6120a5e29f24" providerId="ADAL" clId="{05BA8503-D53F-43AD-8F86-76C97DD55F4F}" dt="2023-02-03T14:18:07.249" v="850" actId="164"/>
          <ac:grpSpMkLst>
            <pc:docMk/>
            <pc:sldMk cId="722337388" sldId="398"/>
            <ac:grpSpMk id="21" creationId="{B7C0EB6F-CA29-77A0-4E3C-0C0B715765DE}"/>
          </ac:grpSpMkLst>
        </pc:grpChg>
        <pc:grpChg chg="add mod">
          <ac:chgData name="Wojciechowicz Katarzyna" userId="6fb53ca4-9b6c-4744-b6ea-6120a5e29f24" providerId="ADAL" clId="{05BA8503-D53F-43AD-8F86-76C97DD55F4F}" dt="2023-02-03T14:19:37.720" v="875" actId="164"/>
          <ac:grpSpMkLst>
            <pc:docMk/>
            <pc:sldMk cId="722337388" sldId="398"/>
            <ac:grpSpMk id="23" creationId="{CBA51BF4-7D7A-9C26-1ABF-8C36201E4ED2}"/>
          </ac:grpSpMkLst>
        </pc:grpChg>
        <pc:grpChg chg="add mod">
          <ac:chgData name="Wojciechowicz Katarzyna" userId="6fb53ca4-9b6c-4744-b6ea-6120a5e29f24" providerId="ADAL" clId="{05BA8503-D53F-43AD-8F86-76C97DD55F4F}" dt="2023-02-03T14:19:39.986" v="876" actId="1076"/>
          <ac:grpSpMkLst>
            <pc:docMk/>
            <pc:sldMk cId="722337388" sldId="398"/>
            <ac:grpSpMk id="26" creationId="{E6FAD022-508A-C6BA-D7BA-954A02043348}"/>
          </ac:grpSpMkLst>
        </pc:grpChg>
        <pc:grpChg chg="add mod">
          <ac:chgData name="Wojciechowicz Katarzyna" userId="6fb53ca4-9b6c-4744-b6ea-6120a5e29f24" providerId="ADAL" clId="{05BA8503-D53F-43AD-8F86-76C97DD55F4F}" dt="2023-02-03T14:19:46.782" v="877" actId="1076"/>
          <ac:grpSpMkLst>
            <pc:docMk/>
            <pc:sldMk cId="722337388" sldId="398"/>
            <ac:grpSpMk id="29" creationId="{A1A41DDB-B651-D3C5-36A9-D691882A50C7}"/>
          </ac:grpSpMkLst>
        </pc:grpChg>
        <pc:grpChg chg="add mod">
          <ac:chgData name="Wojciechowicz Katarzyna" userId="6fb53ca4-9b6c-4744-b6ea-6120a5e29f24" providerId="ADAL" clId="{05BA8503-D53F-43AD-8F86-76C97DD55F4F}" dt="2023-02-03T14:19:37.720" v="875" actId="164"/>
          <ac:grpSpMkLst>
            <pc:docMk/>
            <pc:sldMk cId="722337388" sldId="398"/>
            <ac:grpSpMk id="34" creationId="{9B191BDD-AB82-C4EB-3292-F1B05490DC9B}"/>
          </ac:grpSpMkLst>
        </pc:grpChg>
        <pc:grpChg chg="add del mod">
          <ac:chgData name="Wojciechowicz Katarzyna" userId="6fb53ca4-9b6c-4744-b6ea-6120a5e29f24" providerId="ADAL" clId="{05BA8503-D53F-43AD-8F86-76C97DD55F4F}" dt="2023-02-03T14:20:16.152" v="881" actId="165"/>
          <ac:grpSpMkLst>
            <pc:docMk/>
            <pc:sldMk cId="722337388" sldId="398"/>
            <ac:grpSpMk id="36" creationId="{CD149979-4B41-9AF7-994D-852434088599}"/>
          </ac:grpSpMkLst>
        </pc:grpChg>
        <pc:grpChg chg="add mod">
          <ac:chgData name="Wojciechowicz Katarzyna" userId="6fb53ca4-9b6c-4744-b6ea-6120a5e29f24" providerId="ADAL" clId="{05BA8503-D53F-43AD-8F86-76C97DD55F4F}" dt="2023-02-03T14:20:31.226" v="885" actId="1076"/>
          <ac:grpSpMkLst>
            <pc:docMk/>
            <pc:sldMk cId="722337388" sldId="398"/>
            <ac:grpSpMk id="41" creationId="{CC109E7D-816A-7FB7-82FC-13C338162367}"/>
          </ac:grpSpMkLst>
        </pc:grpChg>
        <pc:grpChg chg="add mod">
          <ac:chgData name="Wojciechowicz Katarzyna" userId="6fb53ca4-9b6c-4744-b6ea-6120a5e29f24" providerId="ADAL" clId="{05BA8503-D53F-43AD-8F86-76C97DD55F4F}" dt="2023-02-03T14:21:33.280" v="899" actId="164"/>
          <ac:grpSpMkLst>
            <pc:docMk/>
            <pc:sldMk cId="722337388" sldId="398"/>
            <ac:grpSpMk id="43" creationId="{D1FFFF62-8E8C-1985-7DD9-CB8268EB40C9}"/>
          </ac:grpSpMkLst>
        </pc:grpChg>
        <pc:grpChg chg="add mod">
          <ac:chgData name="Wojciechowicz Katarzyna" userId="6fb53ca4-9b6c-4744-b6ea-6120a5e29f24" providerId="ADAL" clId="{05BA8503-D53F-43AD-8F86-76C97DD55F4F}" dt="2023-02-03T14:21:32.557" v="897" actId="164"/>
          <ac:grpSpMkLst>
            <pc:docMk/>
            <pc:sldMk cId="722337388" sldId="398"/>
            <ac:grpSpMk id="44" creationId="{22C03345-E657-694D-102D-CB10ABBCFE96}"/>
          </ac:grpSpMkLst>
        </pc:grpChg>
        <pc:picChg chg="mod topLvl">
          <ac:chgData name="Wojciechowicz Katarzyna" userId="6fb53ca4-9b6c-4744-b6ea-6120a5e29f24" providerId="ADAL" clId="{05BA8503-D53F-43AD-8F86-76C97DD55F4F}" dt="2023-02-03T14:20:25.404" v="882" actId="164"/>
          <ac:picMkLst>
            <pc:docMk/>
            <pc:sldMk cId="722337388" sldId="398"/>
            <ac:picMk id="3" creationId="{B7AA7535-800B-D459-3CC9-D8DF9F74AFBE}"/>
          </ac:picMkLst>
        </pc:picChg>
        <pc:picChg chg="mod">
          <ac:chgData name="Wojciechowicz Katarzyna" userId="6fb53ca4-9b6c-4744-b6ea-6120a5e29f24" providerId="ADAL" clId="{05BA8503-D53F-43AD-8F86-76C97DD55F4F}" dt="2023-02-03T14:18:07.249" v="850" actId="164"/>
          <ac:picMkLst>
            <pc:docMk/>
            <pc:sldMk cId="722337388" sldId="398"/>
            <ac:picMk id="22" creationId="{DAC34B6D-1C16-DF3F-FAC5-22C570F5671F}"/>
          </ac:picMkLst>
        </pc:picChg>
        <pc:picChg chg="mod">
          <ac:chgData name="Wojciechowicz Katarzyna" userId="6fb53ca4-9b6c-4744-b6ea-6120a5e29f24" providerId="ADAL" clId="{05BA8503-D53F-43AD-8F86-76C97DD55F4F}" dt="2023-02-03T14:06:44.018" v="815" actId="164"/>
          <ac:picMkLst>
            <pc:docMk/>
            <pc:sldMk cId="722337388" sldId="398"/>
            <ac:picMk id="24" creationId="{B47ABE86-16F8-9019-F630-410C7D0B351C}"/>
          </ac:picMkLst>
        </pc:picChg>
        <pc:picChg chg="mod">
          <ac:chgData name="Wojciechowicz Katarzyna" userId="6fb53ca4-9b6c-4744-b6ea-6120a5e29f24" providerId="ADAL" clId="{05BA8503-D53F-43AD-8F86-76C97DD55F4F}" dt="2023-02-03T14:19:21.863" v="873" actId="164"/>
          <ac:picMkLst>
            <pc:docMk/>
            <pc:sldMk cId="722337388" sldId="398"/>
            <ac:picMk id="25" creationId="{A964CADF-7279-9100-461D-C9DE0199AEE5}"/>
          </ac:picMkLst>
        </pc:picChg>
        <pc:picChg chg="mod topLvl">
          <ac:chgData name="Wojciechowicz Katarzyna" userId="6fb53ca4-9b6c-4744-b6ea-6120a5e29f24" providerId="ADAL" clId="{05BA8503-D53F-43AD-8F86-76C97DD55F4F}" dt="2023-02-03T14:17:18.182" v="840" actId="165"/>
          <ac:picMkLst>
            <pc:docMk/>
            <pc:sldMk cId="722337388" sldId="398"/>
            <ac:picMk id="27" creationId="{AF474EEC-51C9-AE40-AA53-23120EB53443}"/>
          </ac:picMkLst>
        </pc:picChg>
        <pc:picChg chg="mod">
          <ac:chgData name="Wojciechowicz Katarzyna" userId="6fb53ca4-9b6c-4744-b6ea-6120a5e29f24" providerId="ADAL" clId="{05BA8503-D53F-43AD-8F86-76C97DD55F4F}" dt="2023-02-03T14:18:31.004" v="856" actId="164"/>
          <ac:picMkLst>
            <pc:docMk/>
            <pc:sldMk cId="722337388" sldId="398"/>
            <ac:picMk id="28" creationId="{2305DB02-6689-D701-FC68-F2C3E23D3036}"/>
          </ac:picMkLst>
        </pc:picChg>
        <pc:picChg chg="mod">
          <ac:chgData name="Wojciechowicz Katarzyna" userId="6fb53ca4-9b6c-4744-b6ea-6120a5e29f24" providerId="ADAL" clId="{05BA8503-D53F-43AD-8F86-76C97DD55F4F}" dt="2023-02-03T14:21:33.280" v="899" actId="164"/>
          <ac:picMkLst>
            <pc:docMk/>
            <pc:sldMk cId="722337388" sldId="398"/>
            <ac:picMk id="30" creationId="{B7E8591E-B1FC-7E6D-2CE5-981BE6C65AFE}"/>
          </ac:picMkLst>
        </pc:picChg>
        <pc:picChg chg="mod">
          <ac:chgData name="Wojciechowicz Katarzyna" userId="6fb53ca4-9b6c-4744-b6ea-6120a5e29f24" providerId="ADAL" clId="{05BA8503-D53F-43AD-8F86-76C97DD55F4F}" dt="2023-02-03T14:07:50.893" v="830" actId="164"/>
          <ac:picMkLst>
            <pc:docMk/>
            <pc:sldMk cId="722337388" sldId="398"/>
            <ac:picMk id="42" creationId="{653E795E-362D-3CD7-3BDF-EF56EBF82C00}"/>
          </ac:picMkLst>
        </pc:picChg>
        <pc:picChg chg="mod">
          <ac:chgData name="Wojciechowicz Katarzyna" userId="6fb53ca4-9b6c-4744-b6ea-6120a5e29f24" providerId="ADAL" clId="{05BA8503-D53F-43AD-8F86-76C97DD55F4F}" dt="2023-02-03T14:06:44.018" v="815" actId="164"/>
          <ac:picMkLst>
            <pc:docMk/>
            <pc:sldMk cId="722337388" sldId="398"/>
            <ac:picMk id="46" creationId="{B241364A-B1A4-BB50-FF35-3F98574DEE4C}"/>
          </ac:picMkLst>
        </pc:picChg>
        <pc:picChg chg="mod">
          <ac:chgData name="Wojciechowicz Katarzyna" userId="6fb53ca4-9b6c-4744-b6ea-6120a5e29f24" providerId="ADAL" clId="{05BA8503-D53F-43AD-8F86-76C97DD55F4F}" dt="2023-02-03T14:19:21.863" v="873" actId="164"/>
          <ac:picMkLst>
            <pc:docMk/>
            <pc:sldMk cId="722337388" sldId="398"/>
            <ac:picMk id="47" creationId="{1663707A-9035-1B89-FE03-E3B36F475A5B}"/>
          </ac:picMkLst>
        </pc:picChg>
        <pc:picChg chg="mod ord topLvl">
          <ac:chgData name="Wojciechowicz Katarzyna" userId="6fb53ca4-9b6c-4744-b6ea-6120a5e29f24" providerId="ADAL" clId="{05BA8503-D53F-43AD-8F86-76C97DD55F4F}" dt="2023-02-03T14:19:37.720" v="875" actId="164"/>
          <ac:picMkLst>
            <pc:docMk/>
            <pc:sldMk cId="722337388" sldId="398"/>
            <ac:picMk id="52" creationId="{BB168200-6216-1B87-2486-652FD6599765}"/>
          </ac:picMkLst>
        </pc:picChg>
        <pc:picChg chg="mod">
          <ac:chgData name="Wojciechowicz Katarzyna" userId="6fb53ca4-9b6c-4744-b6ea-6120a5e29f24" providerId="ADAL" clId="{05BA8503-D53F-43AD-8F86-76C97DD55F4F}" dt="2023-02-03T14:06:44.018" v="815" actId="164"/>
          <ac:picMkLst>
            <pc:docMk/>
            <pc:sldMk cId="722337388" sldId="398"/>
            <ac:picMk id="54" creationId="{E1E66BC7-BCA7-6A91-F8D6-00B782B857E5}"/>
          </ac:picMkLst>
        </pc:picChg>
        <pc:picChg chg="mod">
          <ac:chgData name="Wojciechowicz Katarzyna" userId="6fb53ca4-9b6c-4744-b6ea-6120a5e29f24" providerId="ADAL" clId="{05BA8503-D53F-43AD-8F86-76C97DD55F4F}" dt="2023-02-03T14:19:21.863" v="873" actId="164"/>
          <ac:picMkLst>
            <pc:docMk/>
            <pc:sldMk cId="722337388" sldId="398"/>
            <ac:picMk id="55" creationId="{5C6E476B-EA1C-2F06-A907-916815FB31DE}"/>
          </ac:picMkLst>
        </pc:picChg>
        <pc:picChg chg="mod">
          <ac:chgData name="Wojciechowicz Katarzyna" userId="6fb53ca4-9b6c-4744-b6ea-6120a5e29f24" providerId="ADAL" clId="{05BA8503-D53F-43AD-8F86-76C97DD55F4F}" dt="2023-02-03T14:18:07.249" v="850" actId="164"/>
          <ac:picMkLst>
            <pc:docMk/>
            <pc:sldMk cId="722337388" sldId="398"/>
            <ac:picMk id="57" creationId="{ECE3ADBA-199F-B2BD-BA9D-73E4AD94B322}"/>
          </ac:picMkLst>
        </pc:picChg>
        <pc:picChg chg="mod">
          <ac:chgData name="Wojciechowicz Katarzyna" userId="6fb53ca4-9b6c-4744-b6ea-6120a5e29f24" providerId="ADAL" clId="{05BA8503-D53F-43AD-8F86-76C97DD55F4F}" dt="2023-02-03T14:07:50.893" v="830" actId="164"/>
          <ac:picMkLst>
            <pc:docMk/>
            <pc:sldMk cId="722337388" sldId="398"/>
            <ac:picMk id="59" creationId="{675AD7C5-F290-184B-7B08-0AADA449E20A}"/>
          </ac:picMkLst>
        </pc:picChg>
        <pc:picChg chg="mod topLvl">
          <ac:chgData name="Wojciechowicz Katarzyna" userId="6fb53ca4-9b6c-4744-b6ea-6120a5e29f24" providerId="ADAL" clId="{05BA8503-D53F-43AD-8F86-76C97DD55F4F}" dt="2023-02-03T14:20:25.404" v="882" actId="164"/>
          <ac:picMkLst>
            <pc:docMk/>
            <pc:sldMk cId="722337388" sldId="398"/>
            <ac:picMk id="61" creationId="{5023B679-C659-DE41-B008-119F18CFCD6D}"/>
          </ac:picMkLst>
        </pc:picChg>
        <pc:picChg chg="mod topLvl">
          <ac:chgData name="Wojciechowicz Katarzyna" userId="6fb53ca4-9b6c-4744-b6ea-6120a5e29f24" providerId="ADAL" clId="{05BA8503-D53F-43AD-8F86-76C97DD55F4F}" dt="2023-02-03T14:20:25.404" v="882" actId="164"/>
          <ac:picMkLst>
            <pc:docMk/>
            <pc:sldMk cId="722337388" sldId="398"/>
            <ac:picMk id="63" creationId="{F264C312-842C-C6E9-F9E8-5FD67C3E6F3F}"/>
          </ac:picMkLst>
        </pc:picChg>
        <pc:picChg chg="mod">
          <ac:chgData name="Wojciechowicz Katarzyna" userId="6fb53ca4-9b6c-4744-b6ea-6120a5e29f24" providerId="ADAL" clId="{05BA8503-D53F-43AD-8F86-76C97DD55F4F}" dt="2023-02-03T14:19:13.348" v="871" actId="164"/>
          <ac:picMkLst>
            <pc:docMk/>
            <pc:sldMk cId="722337388" sldId="398"/>
            <ac:picMk id="65" creationId="{C4938B8B-BA48-F00D-3A6D-7CABB1CB076D}"/>
          </ac:picMkLst>
        </pc:picChg>
        <pc:picChg chg="mod">
          <ac:chgData name="Wojciechowicz Katarzyna" userId="6fb53ca4-9b6c-4744-b6ea-6120a5e29f24" providerId="ADAL" clId="{05BA8503-D53F-43AD-8F86-76C97DD55F4F}" dt="2023-02-03T14:06:49.510" v="816" actId="164"/>
          <ac:picMkLst>
            <pc:docMk/>
            <pc:sldMk cId="722337388" sldId="398"/>
            <ac:picMk id="67" creationId="{42EE2FD7-BC11-D3A4-7616-4A7532C06ECF}"/>
          </ac:picMkLst>
        </pc:picChg>
      </pc:sldChg>
      <pc:sldChg chg="addSp delSp modSp mod modClrScheme chgLayout">
        <pc:chgData name="Wojciechowicz Katarzyna" userId="6fb53ca4-9b6c-4744-b6ea-6120a5e29f24" providerId="ADAL" clId="{05BA8503-D53F-43AD-8F86-76C97DD55F4F}" dt="2023-02-07T11:46:36.206" v="1065" actId="1076"/>
        <pc:sldMkLst>
          <pc:docMk/>
          <pc:sldMk cId="3550739602" sldId="398"/>
        </pc:sldMkLst>
        <pc:spChg chg="mod ord">
          <ac:chgData name="Wojciechowicz Katarzyna" userId="6fb53ca4-9b6c-4744-b6ea-6120a5e29f24" providerId="ADAL" clId="{05BA8503-D53F-43AD-8F86-76C97DD55F4F}" dt="2023-02-07T11:38:21.645" v="971" actId="700"/>
          <ac:spMkLst>
            <pc:docMk/>
            <pc:sldMk cId="3550739602" sldId="398"/>
            <ac:spMk id="2" creationId="{D72E1C88-15FF-E2D3-8B7F-CD15CACB638B}"/>
          </ac:spMkLst>
        </pc:spChg>
        <pc:spChg chg="mod ord">
          <ac:chgData name="Wojciechowicz Katarzyna" userId="6fb53ca4-9b6c-4744-b6ea-6120a5e29f24" providerId="ADAL" clId="{05BA8503-D53F-43AD-8F86-76C97DD55F4F}" dt="2023-02-07T11:38:21.645" v="971" actId="700"/>
          <ac:spMkLst>
            <pc:docMk/>
            <pc:sldMk cId="3550739602" sldId="398"/>
            <ac:spMk id="3" creationId="{F1030DC2-7A54-AB8C-A85D-2B86D0F74982}"/>
          </ac:spMkLst>
        </pc:spChg>
        <pc:spChg chg="del">
          <ac:chgData name="Wojciechowicz Katarzyna" userId="6fb53ca4-9b6c-4744-b6ea-6120a5e29f24" providerId="ADAL" clId="{05BA8503-D53F-43AD-8F86-76C97DD55F4F}" dt="2023-02-07T11:36:44.816" v="908" actId="700"/>
          <ac:spMkLst>
            <pc:docMk/>
            <pc:sldMk cId="3550739602" sldId="398"/>
            <ac:spMk id="5" creationId="{476B21F0-C6DC-AD2D-3724-8B550B646591}"/>
          </ac:spMkLst>
        </pc:spChg>
        <pc:spChg chg="add del mod">
          <ac:chgData name="Wojciechowicz Katarzyna" userId="6fb53ca4-9b6c-4744-b6ea-6120a5e29f24" providerId="ADAL" clId="{05BA8503-D53F-43AD-8F86-76C97DD55F4F}" dt="2023-02-07T11:36:26.180" v="905" actId="931"/>
          <ac:spMkLst>
            <pc:docMk/>
            <pc:sldMk cId="3550739602" sldId="398"/>
            <ac:spMk id="9" creationId="{21301080-5171-939B-D5EA-9475AAA1F22F}"/>
          </ac:spMkLst>
        </pc:spChg>
        <pc:spChg chg="add mod ord">
          <ac:chgData name="Wojciechowicz Katarzyna" userId="6fb53ca4-9b6c-4744-b6ea-6120a5e29f24" providerId="ADAL" clId="{05BA8503-D53F-43AD-8F86-76C97DD55F4F}" dt="2023-02-07T11:46:36.206" v="1065" actId="1076"/>
          <ac:spMkLst>
            <pc:docMk/>
            <pc:sldMk cId="3550739602" sldId="398"/>
            <ac:spMk id="12" creationId="{3956F596-1EEE-031C-9003-27DCAB5112F5}"/>
          </ac:spMkLst>
        </pc:spChg>
        <pc:spChg chg="add mod">
          <ac:chgData name="Wojciechowicz Katarzyna" userId="6fb53ca4-9b6c-4744-b6ea-6120a5e29f24" providerId="ADAL" clId="{05BA8503-D53F-43AD-8F86-76C97DD55F4F}" dt="2023-02-07T11:46:19.769" v="1063" actId="207"/>
          <ac:spMkLst>
            <pc:docMk/>
            <pc:sldMk cId="3550739602" sldId="398"/>
            <ac:spMk id="13" creationId="{27864D3D-9773-B039-EA0E-A193A0D86AA6}"/>
          </ac:spMkLst>
        </pc:spChg>
        <pc:spChg chg="add del mod ord">
          <ac:chgData name="Wojciechowicz Katarzyna" userId="6fb53ca4-9b6c-4744-b6ea-6120a5e29f24" providerId="ADAL" clId="{05BA8503-D53F-43AD-8F86-76C97DD55F4F}" dt="2023-02-07T11:38:56.486" v="980" actId="931"/>
          <ac:spMkLst>
            <pc:docMk/>
            <pc:sldMk cId="3550739602" sldId="398"/>
            <ac:spMk id="14" creationId="{4282260B-4D95-858D-189B-5D1D3341C4BC}"/>
          </ac:spMkLst>
        </pc:spChg>
        <pc:spChg chg="add del mod ord">
          <ac:chgData name="Wojciechowicz Katarzyna" userId="6fb53ca4-9b6c-4744-b6ea-6120a5e29f24" providerId="ADAL" clId="{05BA8503-D53F-43AD-8F86-76C97DD55F4F}" dt="2023-02-07T11:40:28.351" v="1008" actId="478"/>
          <ac:spMkLst>
            <pc:docMk/>
            <pc:sldMk cId="3550739602" sldId="398"/>
            <ac:spMk id="15" creationId="{C83B7DC5-F98F-CF96-A75B-2861FDFC1950}"/>
          </ac:spMkLst>
        </pc:spChg>
        <pc:spChg chg="add del mod">
          <ac:chgData name="Wojciechowicz Katarzyna" userId="6fb53ca4-9b6c-4744-b6ea-6120a5e29f24" providerId="ADAL" clId="{05BA8503-D53F-43AD-8F86-76C97DD55F4F}" dt="2023-02-07T11:39:29.407" v="984" actId="931"/>
          <ac:spMkLst>
            <pc:docMk/>
            <pc:sldMk cId="3550739602" sldId="398"/>
            <ac:spMk id="19" creationId="{5E468CDC-C1BD-48A0-5EA6-BBBC79489BD1}"/>
          </ac:spMkLst>
        </pc:spChg>
        <pc:spChg chg="add del mod">
          <ac:chgData name="Wojciechowicz Katarzyna" userId="6fb53ca4-9b6c-4744-b6ea-6120a5e29f24" providerId="ADAL" clId="{05BA8503-D53F-43AD-8F86-76C97DD55F4F}" dt="2023-02-07T11:40:05.240" v="996" actId="931"/>
          <ac:spMkLst>
            <pc:docMk/>
            <pc:sldMk cId="3550739602" sldId="398"/>
            <ac:spMk id="23" creationId="{663696E1-7869-A22B-4501-B9261BF0D799}"/>
          </ac:spMkLst>
        </pc:spChg>
        <pc:spChg chg="add mod">
          <ac:chgData name="Wojciechowicz Katarzyna" userId="6fb53ca4-9b6c-4744-b6ea-6120a5e29f24" providerId="ADAL" clId="{05BA8503-D53F-43AD-8F86-76C97DD55F4F}" dt="2023-02-07T11:46:24.191" v="1064" actId="207"/>
          <ac:spMkLst>
            <pc:docMk/>
            <pc:sldMk cId="3550739602" sldId="398"/>
            <ac:spMk id="29" creationId="{D49C8977-EE1F-4A95-F561-868914E50203}"/>
          </ac:spMkLst>
        </pc:spChg>
        <pc:picChg chg="del">
          <ac:chgData name="Wojciechowicz Katarzyna" userId="6fb53ca4-9b6c-4744-b6ea-6120a5e29f24" providerId="ADAL" clId="{05BA8503-D53F-43AD-8F86-76C97DD55F4F}" dt="2023-02-07T11:36:05.633" v="904" actId="478"/>
          <ac:picMkLst>
            <pc:docMk/>
            <pc:sldMk cId="3550739602" sldId="398"/>
            <ac:picMk id="6" creationId="{5A92ED8C-68F7-C754-E8A0-02E195ED524F}"/>
          </ac:picMkLst>
        </pc:picChg>
        <pc:picChg chg="add del mod">
          <ac:chgData name="Wojciechowicz Katarzyna" userId="6fb53ca4-9b6c-4744-b6ea-6120a5e29f24" providerId="ADAL" clId="{05BA8503-D53F-43AD-8F86-76C97DD55F4F}" dt="2023-02-07T11:36:04.206" v="903" actId="478"/>
          <ac:picMkLst>
            <pc:docMk/>
            <pc:sldMk cId="3550739602" sldId="398"/>
            <ac:picMk id="7" creationId="{C7AEF800-2A7C-C16D-27A0-EC4F076DA8D5}"/>
          </ac:picMkLst>
        </pc:picChg>
        <pc:picChg chg="add mod ord modCrop">
          <ac:chgData name="Wojciechowicz Katarzyna" userId="6fb53ca4-9b6c-4744-b6ea-6120a5e29f24" providerId="ADAL" clId="{05BA8503-D53F-43AD-8F86-76C97DD55F4F}" dt="2023-02-07T11:40:41.517" v="1015" actId="1076"/>
          <ac:picMkLst>
            <pc:docMk/>
            <pc:sldMk cId="3550739602" sldId="398"/>
            <ac:picMk id="11" creationId="{CE43F838-5A38-34C5-100A-A215E4ADC3CA}"/>
          </ac:picMkLst>
        </pc:picChg>
        <pc:picChg chg="add del mod">
          <ac:chgData name="Wojciechowicz Katarzyna" userId="6fb53ca4-9b6c-4744-b6ea-6120a5e29f24" providerId="ADAL" clId="{05BA8503-D53F-43AD-8F86-76C97DD55F4F}" dt="2023-02-07T11:38:59.530" v="983" actId="478"/>
          <ac:picMkLst>
            <pc:docMk/>
            <pc:sldMk cId="3550739602" sldId="398"/>
            <ac:picMk id="17" creationId="{3E87D057-8148-B355-1E82-F08DFF06B2D5}"/>
          </ac:picMkLst>
        </pc:picChg>
        <pc:picChg chg="add del mod">
          <ac:chgData name="Wojciechowicz Katarzyna" userId="6fb53ca4-9b6c-4744-b6ea-6120a5e29f24" providerId="ADAL" clId="{05BA8503-D53F-43AD-8F86-76C97DD55F4F}" dt="2023-02-07T11:39:48.791" v="993" actId="478"/>
          <ac:picMkLst>
            <pc:docMk/>
            <pc:sldMk cId="3550739602" sldId="398"/>
            <ac:picMk id="21" creationId="{A030C550-165F-7ACF-C7E9-E2A085BDFC2C}"/>
          </ac:picMkLst>
        </pc:picChg>
        <pc:picChg chg="add mod">
          <ac:chgData name="Wojciechowicz Katarzyna" userId="6fb53ca4-9b6c-4744-b6ea-6120a5e29f24" providerId="ADAL" clId="{05BA8503-D53F-43AD-8F86-76C97DD55F4F}" dt="2023-02-07T11:40:42.858" v="1016" actId="1076"/>
          <ac:picMkLst>
            <pc:docMk/>
            <pc:sldMk cId="3550739602" sldId="398"/>
            <ac:picMk id="25" creationId="{6828FA9C-6D44-C7BC-DA96-3B78D176C2CA}"/>
          </ac:picMkLst>
        </pc:picChg>
        <pc:picChg chg="add mod">
          <ac:chgData name="Wojciechowicz Katarzyna" userId="6fb53ca4-9b6c-4744-b6ea-6120a5e29f24" providerId="ADAL" clId="{05BA8503-D53F-43AD-8F86-76C97DD55F4F}" dt="2023-02-07T11:44:11.478" v="1028" actId="1076"/>
          <ac:picMkLst>
            <pc:docMk/>
            <pc:sldMk cId="3550739602" sldId="398"/>
            <ac:picMk id="27" creationId="{C799E1B9-1A7A-2148-F8E3-C5BF3A4753CC}"/>
          </ac:picMkLst>
        </pc:picChg>
        <pc:picChg chg="add mod">
          <ac:chgData name="Wojciechowicz Katarzyna" userId="6fb53ca4-9b6c-4744-b6ea-6120a5e29f24" providerId="ADAL" clId="{05BA8503-D53F-43AD-8F86-76C97DD55F4F}" dt="2023-02-07T11:45:28.052" v="1058" actId="1076"/>
          <ac:picMkLst>
            <pc:docMk/>
            <pc:sldMk cId="3550739602" sldId="398"/>
            <ac:picMk id="28" creationId="{42CCD206-FB19-F292-EFED-2E929CFBF365}"/>
          </ac:picMkLst>
        </pc:picChg>
      </pc:sldChg>
    </pc:docChg>
  </pc:docChgLst>
  <pc:docChgLst>
    <pc:chgData name="Wojciechowicz Katarzyna" userId="S::katarzyna.wojciechowicz@turku.fi::6fb53ca4-9b6c-4744-b6ea-6120a5e29f24" providerId="AD" clId="Web-{F49E3E91-2142-473C-B72B-3D4568ACD3D2}"/>
    <pc:docChg chg="addSld modSld">
      <pc:chgData name="Wojciechowicz Katarzyna" userId="S::katarzyna.wojciechowicz@turku.fi::6fb53ca4-9b6c-4744-b6ea-6120a5e29f24" providerId="AD" clId="Web-{F49E3E91-2142-473C-B72B-3D4568ACD3D2}" dt="2023-04-06T04:18:41.479" v="54" actId="20577"/>
      <pc:docMkLst>
        <pc:docMk/>
      </pc:docMkLst>
      <pc:sldChg chg="modSp">
        <pc:chgData name="Wojciechowicz Katarzyna" userId="S::katarzyna.wojciechowicz@turku.fi::6fb53ca4-9b6c-4744-b6ea-6120a5e29f24" providerId="AD" clId="Web-{F49E3E91-2142-473C-B72B-3D4568ACD3D2}" dt="2023-04-06T04:15:17.069" v="38" actId="20577"/>
        <pc:sldMkLst>
          <pc:docMk/>
          <pc:sldMk cId="3155702820" sldId="367"/>
        </pc:sldMkLst>
        <pc:spChg chg="mod">
          <ac:chgData name="Wojciechowicz Katarzyna" userId="S::katarzyna.wojciechowicz@turku.fi::6fb53ca4-9b6c-4744-b6ea-6120a5e29f24" providerId="AD" clId="Web-{F49E3E91-2142-473C-B72B-3D4568ACD3D2}" dt="2023-04-06T04:15:17.069" v="38" actId="20577"/>
          <ac:spMkLst>
            <pc:docMk/>
            <pc:sldMk cId="3155702820" sldId="367"/>
            <ac:spMk id="10" creationId="{91FBD367-8BC8-4EC7-2203-6C7ED7612CF9}"/>
          </ac:spMkLst>
        </pc:spChg>
      </pc:sldChg>
      <pc:sldChg chg="addSp modSp">
        <pc:chgData name="Wojciechowicz Katarzyna" userId="S::katarzyna.wojciechowicz@turku.fi::6fb53ca4-9b6c-4744-b6ea-6120a5e29f24" providerId="AD" clId="Web-{F49E3E91-2142-473C-B72B-3D4568ACD3D2}" dt="2023-04-06T04:16:38.586" v="43" actId="1076"/>
        <pc:sldMkLst>
          <pc:docMk/>
          <pc:sldMk cId="2688970454" sldId="368"/>
        </pc:sldMkLst>
        <pc:spChg chg="add mod">
          <ac:chgData name="Wojciechowicz Katarzyna" userId="S::katarzyna.wojciechowicz@turku.fi::6fb53ca4-9b6c-4744-b6ea-6120a5e29f24" providerId="AD" clId="Web-{F49E3E91-2142-473C-B72B-3D4568ACD3D2}" dt="2023-04-06T04:16:38.586" v="43" actId="1076"/>
          <ac:spMkLst>
            <pc:docMk/>
            <pc:sldMk cId="2688970454" sldId="368"/>
            <ac:spMk id="5" creationId="{40E761EA-35FB-DAE0-CAD9-B57DDBF28B53}"/>
          </ac:spMkLst>
        </pc:spChg>
        <pc:spChg chg="mod">
          <ac:chgData name="Wojciechowicz Katarzyna" userId="S::katarzyna.wojciechowicz@turku.fi::6fb53ca4-9b6c-4744-b6ea-6120a5e29f24" providerId="AD" clId="Web-{F49E3E91-2142-473C-B72B-3D4568ACD3D2}" dt="2023-04-06T04:16:03.523" v="41" actId="1076"/>
          <ac:spMkLst>
            <pc:docMk/>
            <pc:sldMk cId="2688970454" sldId="368"/>
            <ac:spMk id="8" creationId="{4F033783-038B-B2F9-4107-59415CD46BBE}"/>
          </ac:spMkLst>
        </pc:spChg>
      </pc:sldChg>
      <pc:sldChg chg="delSp modSp delAnim">
        <pc:chgData name="Wojciechowicz Katarzyna" userId="S::katarzyna.wojciechowicz@turku.fi::6fb53ca4-9b6c-4744-b6ea-6120a5e29f24" providerId="AD" clId="Web-{F49E3E91-2142-473C-B72B-3D4568ACD3D2}" dt="2023-04-06T04:18:41.479" v="54" actId="20577"/>
        <pc:sldMkLst>
          <pc:docMk/>
          <pc:sldMk cId="521271854" sldId="390"/>
        </pc:sldMkLst>
        <pc:spChg chg="mod">
          <ac:chgData name="Wojciechowicz Katarzyna" userId="S::katarzyna.wojciechowicz@turku.fi::6fb53ca4-9b6c-4744-b6ea-6120a5e29f24" providerId="AD" clId="Web-{F49E3E91-2142-473C-B72B-3D4568ACD3D2}" dt="2023-04-06T04:17:50.166" v="47" actId="20577"/>
          <ac:spMkLst>
            <pc:docMk/>
            <pc:sldMk cId="521271854" sldId="390"/>
            <ac:spMk id="3" creationId="{0C93B466-B2E5-DAF3-6E71-0C83E00A250F}"/>
          </ac:spMkLst>
        </pc:spChg>
        <pc:spChg chg="del">
          <ac:chgData name="Wojciechowicz Katarzyna" userId="S::katarzyna.wojciechowicz@turku.fi::6fb53ca4-9b6c-4744-b6ea-6120a5e29f24" providerId="AD" clId="Web-{F49E3E91-2142-473C-B72B-3D4568ACD3D2}" dt="2023-04-06T04:18:28.745" v="52"/>
          <ac:spMkLst>
            <pc:docMk/>
            <pc:sldMk cId="521271854" sldId="390"/>
            <ac:spMk id="4" creationId="{CBA89085-8E9C-9187-9703-FAED899B4E33}"/>
          </ac:spMkLst>
        </pc:spChg>
        <pc:spChg chg="mod">
          <ac:chgData name="Wojciechowicz Katarzyna" userId="S::katarzyna.wojciechowicz@turku.fi::6fb53ca4-9b6c-4744-b6ea-6120a5e29f24" providerId="AD" clId="Web-{F49E3E91-2142-473C-B72B-3D4568ACD3D2}" dt="2023-04-06T04:18:41.479" v="54" actId="20577"/>
          <ac:spMkLst>
            <pc:docMk/>
            <pc:sldMk cId="521271854" sldId="390"/>
            <ac:spMk id="5" creationId="{B1C7F3ED-F97E-E1D8-4C6F-24FAA5BA56C9}"/>
          </ac:spMkLst>
        </pc:spChg>
      </pc:sldChg>
      <pc:sldChg chg="addSp delSp modSp">
        <pc:chgData name="Wojciechowicz Katarzyna" userId="S::katarzyna.wojciechowicz@turku.fi::6fb53ca4-9b6c-4744-b6ea-6120a5e29f24" providerId="AD" clId="Web-{F49E3E91-2142-473C-B72B-3D4568ACD3D2}" dt="2023-04-06T04:14:09.193" v="33" actId="20577"/>
        <pc:sldMkLst>
          <pc:docMk/>
          <pc:sldMk cId="3550739602" sldId="398"/>
        </pc:sldMkLst>
        <pc:spChg chg="mod">
          <ac:chgData name="Wojciechowicz Katarzyna" userId="S::katarzyna.wojciechowicz@turku.fi::6fb53ca4-9b6c-4744-b6ea-6120a5e29f24" providerId="AD" clId="Web-{F49E3E91-2142-473C-B72B-3D4568ACD3D2}" dt="2023-04-06T04:14:03.005" v="32" actId="20577"/>
          <ac:spMkLst>
            <pc:docMk/>
            <pc:sldMk cId="3550739602" sldId="398"/>
            <ac:spMk id="5" creationId="{290D16F8-B3F6-68E0-3D4B-EC5BFE378859}"/>
          </ac:spMkLst>
        </pc:spChg>
        <pc:spChg chg="del">
          <ac:chgData name="Wojciechowicz Katarzyna" userId="S::katarzyna.wojciechowicz@turku.fi::6fb53ca4-9b6c-4744-b6ea-6120a5e29f24" providerId="AD" clId="Web-{F49E3E91-2142-473C-B72B-3D4568ACD3D2}" dt="2023-04-06T04:12:41.160" v="8"/>
          <ac:spMkLst>
            <pc:docMk/>
            <pc:sldMk cId="3550739602" sldId="398"/>
            <ac:spMk id="7" creationId="{9C28FADB-8891-7091-8BD5-09E47F7301E2}"/>
          </ac:spMkLst>
        </pc:spChg>
        <pc:spChg chg="del">
          <ac:chgData name="Wojciechowicz Katarzyna" userId="S::katarzyna.wojciechowicz@turku.fi::6fb53ca4-9b6c-4744-b6ea-6120a5e29f24" providerId="AD" clId="Web-{F49E3E91-2142-473C-B72B-3D4568ACD3D2}" dt="2023-04-06T04:13:23.020" v="19"/>
          <ac:spMkLst>
            <pc:docMk/>
            <pc:sldMk cId="3550739602" sldId="398"/>
            <ac:spMk id="9" creationId="{4B607AF3-8CA3-C7C1-EC38-A653E5281FE5}"/>
          </ac:spMkLst>
        </pc:spChg>
        <pc:spChg chg="add del mod">
          <ac:chgData name="Wojciechowicz Katarzyna" userId="S::katarzyna.wojciechowicz@turku.fi::6fb53ca4-9b6c-4744-b6ea-6120a5e29f24" providerId="AD" clId="Web-{F49E3E91-2142-473C-B72B-3D4568ACD3D2}" dt="2023-04-06T04:13:12.411" v="14"/>
          <ac:spMkLst>
            <pc:docMk/>
            <pc:sldMk cId="3550739602" sldId="398"/>
            <ac:spMk id="11" creationId="{23E00F21-CD34-7096-6429-B226B84502D9}"/>
          </ac:spMkLst>
        </pc:spChg>
        <pc:spChg chg="add mod">
          <ac:chgData name="Wojciechowicz Katarzyna" userId="S::katarzyna.wojciechowicz@turku.fi::6fb53ca4-9b6c-4744-b6ea-6120a5e29f24" providerId="AD" clId="Web-{F49E3E91-2142-473C-B72B-3D4568ACD3D2}" dt="2023-04-06T04:14:09.193" v="33" actId="20577"/>
          <ac:spMkLst>
            <pc:docMk/>
            <pc:sldMk cId="3550739602" sldId="398"/>
            <ac:spMk id="14" creationId="{51203D6B-CC03-2E03-C99B-A867BBA84113}"/>
          </ac:spMkLst>
        </pc:spChg>
        <pc:picChg chg="add del mod ord modCrop">
          <ac:chgData name="Wojciechowicz Katarzyna" userId="S::katarzyna.wojciechowicz@turku.fi::6fb53ca4-9b6c-4744-b6ea-6120a5e29f24" providerId="AD" clId="Web-{F49E3E91-2142-473C-B72B-3D4568ACD3D2}" dt="2023-04-06T04:13:01.801" v="11"/>
          <ac:picMkLst>
            <pc:docMk/>
            <pc:sldMk cId="3550739602" sldId="398"/>
            <ac:picMk id="4" creationId="{478357EC-F23D-249C-FDD4-1A0758F72DF9}"/>
          </ac:picMkLst>
        </pc:picChg>
        <pc:picChg chg="add del mod">
          <ac:chgData name="Wojciechowicz Katarzyna" userId="S::katarzyna.wojciechowicz@turku.fi::6fb53ca4-9b6c-4744-b6ea-6120a5e29f24" providerId="AD" clId="Web-{F49E3E91-2142-473C-B72B-3D4568ACD3D2}" dt="2023-04-06T04:13:16.817" v="17"/>
          <ac:picMkLst>
            <pc:docMk/>
            <pc:sldMk cId="3550739602" sldId="398"/>
            <ac:picMk id="6" creationId="{A3E9E9FE-06BB-A23D-84F5-D8D26D38E9BC}"/>
          </ac:picMkLst>
        </pc:picChg>
        <pc:picChg chg="add del mod">
          <ac:chgData name="Wojciechowicz Katarzyna" userId="S::katarzyna.wojciechowicz@turku.fi::6fb53ca4-9b6c-4744-b6ea-6120a5e29f24" providerId="AD" clId="Web-{F49E3E91-2142-473C-B72B-3D4568ACD3D2}" dt="2023-04-06T04:13:15.395" v="16"/>
          <ac:picMkLst>
            <pc:docMk/>
            <pc:sldMk cId="3550739602" sldId="398"/>
            <ac:picMk id="8" creationId="{A457D836-E733-AAE7-F5B9-2F504B3EF538}"/>
          </ac:picMkLst>
        </pc:picChg>
        <pc:picChg chg="add mod ord modCrop">
          <ac:chgData name="Wojciechowicz Katarzyna" userId="S::katarzyna.wojciechowicz@turku.fi::6fb53ca4-9b6c-4744-b6ea-6120a5e29f24" providerId="AD" clId="Web-{F49E3E91-2142-473C-B72B-3D4568ACD3D2}" dt="2023-04-06T04:13:20.301" v="18" actId="1076"/>
          <ac:picMkLst>
            <pc:docMk/>
            <pc:sldMk cId="3550739602" sldId="398"/>
            <ac:picMk id="12" creationId="{D7B2C2AD-C0C4-DCA9-E310-B61DA508473E}"/>
          </ac:picMkLst>
        </pc:picChg>
      </pc:sldChg>
      <pc:sldChg chg="modSp">
        <pc:chgData name="Wojciechowicz Katarzyna" userId="S::katarzyna.wojciechowicz@turku.fi::6fb53ca4-9b6c-4744-b6ea-6120a5e29f24" providerId="AD" clId="Web-{F49E3E91-2142-473C-B72B-3D4568ACD3D2}" dt="2023-04-06T04:11:44.253" v="7" actId="20577"/>
        <pc:sldMkLst>
          <pc:docMk/>
          <pc:sldMk cId="1435037615" sldId="400"/>
        </pc:sldMkLst>
        <pc:spChg chg="mod">
          <ac:chgData name="Wojciechowicz Katarzyna" userId="S::katarzyna.wojciechowicz@turku.fi::6fb53ca4-9b6c-4744-b6ea-6120a5e29f24" providerId="AD" clId="Web-{F49E3E91-2142-473C-B72B-3D4568ACD3D2}" dt="2023-04-06T04:11:44.253" v="7" actId="20577"/>
          <ac:spMkLst>
            <pc:docMk/>
            <pc:sldMk cId="1435037615" sldId="400"/>
            <ac:spMk id="11" creationId="{9CA7EBB0-8E5C-4899-8B45-1C7287BF64A8}"/>
          </ac:spMkLst>
        </pc:spChg>
      </pc:sldChg>
      <pc:sldChg chg="modSp add replId">
        <pc:chgData name="Wojciechowicz Katarzyna" userId="S::katarzyna.wojciechowicz@turku.fi::6fb53ca4-9b6c-4744-b6ea-6120a5e29f24" providerId="AD" clId="Web-{F49E3E91-2142-473C-B72B-3D4568ACD3D2}" dt="2023-04-06T04:09:15.234" v="2" actId="20577"/>
        <pc:sldMkLst>
          <pc:docMk/>
          <pc:sldMk cId="379589090" sldId="402"/>
        </pc:sldMkLst>
        <pc:spChg chg="mod">
          <ac:chgData name="Wojciechowicz Katarzyna" userId="S::katarzyna.wojciechowicz@turku.fi::6fb53ca4-9b6c-4744-b6ea-6120a5e29f24" providerId="AD" clId="Web-{F49E3E91-2142-473C-B72B-3D4568ACD3D2}" dt="2023-04-06T04:09:15.234" v="2" actId="20577"/>
          <ac:spMkLst>
            <pc:docMk/>
            <pc:sldMk cId="379589090" sldId="402"/>
            <ac:spMk id="31" creationId="{ECFA1C1B-3CEB-A0D5-D0E1-0F37A46A5C0E}"/>
          </ac:spMkLst>
        </pc:spChg>
      </pc:sldChg>
      <pc:sldChg chg="add mod replId modShow">
        <pc:chgData name="Wojciechowicz Katarzyna" userId="S::katarzyna.wojciechowicz@turku.fi::6fb53ca4-9b6c-4744-b6ea-6120a5e29f24" providerId="AD" clId="Web-{F49E3E91-2142-473C-B72B-3D4568ACD3D2}" dt="2023-04-06T04:18:14.088" v="49"/>
        <pc:sldMkLst>
          <pc:docMk/>
          <pc:sldMk cId="2121506204" sldId="403"/>
        </pc:sldMkLst>
      </pc:sldChg>
    </pc:docChg>
  </pc:docChgLst>
  <pc:docChgLst>
    <pc:chgData name="Wojciechowicz Katarzyna" userId="S::katarzyna.wojciechowicz@turku.fi::6fb53ca4-9b6c-4744-b6ea-6120a5e29f24" providerId="AD" clId="Web-{299BA333-7C2E-405B-8E23-CF579799655E}"/>
    <pc:docChg chg="modSld">
      <pc:chgData name="Wojciechowicz Katarzyna" userId="S::katarzyna.wojciechowicz@turku.fi::6fb53ca4-9b6c-4744-b6ea-6120a5e29f24" providerId="AD" clId="Web-{299BA333-7C2E-405B-8E23-CF579799655E}" dt="2023-01-30T07:16:51.373" v="18"/>
      <pc:docMkLst>
        <pc:docMk/>
      </pc:docMkLst>
      <pc:sldChg chg="addSp delSp modSp">
        <pc:chgData name="Wojciechowicz Katarzyna" userId="S::katarzyna.wojciechowicz@turku.fi::6fb53ca4-9b6c-4744-b6ea-6120a5e29f24" providerId="AD" clId="Web-{299BA333-7C2E-405B-8E23-CF579799655E}" dt="2023-01-30T07:16:51.373" v="18"/>
        <pc:sldMkLst>
          <pc:docMk/>
          <pc:sldMk cId="2618339780" sldId="393"/>
        </pc:sldMkLst>
        <pc:spChg chg="topLvl">
          <ac:chgData name="Wojciechowicz Katarzyna" userId="S::katarzyna.wojciechowicz@turku.fi::6fb53ca4-9b6c-4744-b6ea-6120a5e29f24" providerId="AD" clId="Web-{299BA333-7C2E-405B-8E23-CF579799655E}" dt="2023-01-30T07:14:44.187" v="3"/>
          <ac:spMkLst>
            <pc:docMk/>
            <pc:sldMk cId="2618339780" sldId="393"/>
            <ac:spMk id="11" creationId="{076CFB66-103A-2C7B-E276-16A0F9496D67}"/>
          </ac:spMkLst>
        </pc:spChg>
        <pc:spChg chg="mod topLvl">
          <ac:chgData name="Wojciechowicz Katarzyna" userId="S::katarzyna.wojciechowicz@turku.fi::6fb53ca4-9b6c-4744-b6ea-6120a5e29f24" providerId="AD" clId="Web-{299BA333-7C2E-405B-8E23-CF579799655E}" dt="2023-01-30T07:14:53.296" v="4" actId="1076"/>
          <ac:spMkLst>
            <pc:docMk/>
            <pc:sldMk cId="2618339780" sldId="393"/>
            <ac:spMk id="12" creationId="{B577095A-19DB-CCBA-E8B7-8459A94A7EFF}"/>
          </ac:spMkLst>
        </pc:spChg>
        <pc:spChg chg="topLvl">
          <ac:chgData name="Wojciechowicz Katarzyna" userId="S::katarzyna.wojciechowicz@turku.fi::6fb53ca4-9b6c-4744-b6ea-6120a5e29f24" providerId="AD" clId="Web-{299BA333-7C2E-405B-8E23-CF579799655E}" dt="2023-01-30T07:12:22.704" v="0"/>
          <ac:spMkLst>
            <pc:docMk/>
            <pc:sldMk cId="2618339780" sldId="393"/>
            <ac:spMk id="15" creationId="{536A58B7-56D8-0D89-C105-55A6CD5A2354}"/>
          </ac:spMkLst>
        </pc:spChg>
        <pc:spChg chg="mod topLvl">
          <ac:chgData name="Wojciechowicz Katarzyna" userId="S::katarzyna.wojciechowicz@turku.fi::6fb53ca4-9b6c-4744-b6ea-6120a5e29f24" providerId="AD" clId="Web-{299BA333-7C2E-405B-8E23-CF579799655E}" dt="2023-01-30T07:12:26.673" v="1" actId="1076"/>
          <ac:spMkLst>
            <pc:docMk/>
            <pc:sldMk cId="2618339780" sldId="393"/>
            <ac:spMk id="17" creationId="{85DCA0E3-B759-7A0A-6CC3-971E5FD2CF68}"/>
          </ac:spMkLst>
        </pc:spChg>
        <pc:spChg chg="mod topLvl">
          <ac:chgData name="Wojciechowicz Katarzyna" userId="S::katarzyna.wojciechowicz@turku.fi::6fb53ca4-9b6c-4744-b6ea-6120a5e29f24" providerId="AD" clId="Web-{299BA333-7C2E-405B-8E23-CF579799655E}" dt="2023-01-30T07:16:44.373" v="17" actId="14100"/>
          <ac:spMkLst>
            <pc:docMk/>
            <pc:sldMk cId="2618339780" sldId="393"/>
            <ac:spMk id="20" creationId="{E1581188-D46D-DA43-D9E9-32E387D43AFC}"/>
          </ac:spMkLst>
        </pc:spChg>
        <pc:spChg chg="mod topLvl">
          <ac:chgData name="Wojciechowicz Katarzyna" userId="S::katarzyna.wojciechowicz@turku.fi::6fb53ca4-9b6c-4744-b6ea-6120a5e29f24" providerId="AD" clId="Web-{299BA333-7C2E-405B-8E23-CF579799655E}" dt="2023-01-30T07:16:37.936" v="15" actId="1076"/>
          <ac:spMkLst>
            <pc:docMk/>
            <pc:sldMk cId="2618339780" sldId="393"/>
            <ac:spMk id="21" creationId="{50EDFBDA-DD6D-3F47-D90E-8A934952CBE4}"/>
          </ac:spMkLst>
        </pc:spChg>
        <pc:spChg chg="topLvl">
          <ac:chgData name="Wojciechowicz Katarzyna" userId="S::katarzyna.wojciechowicz@turku.fi::6fb53ca4-9b6c-4744-b6ea-6120a5e29f24" providerId="AD" clId="Web-{299BA333-7C2E-405B-8E23-CF579799655E}" dt="2023-01-30T07:15:54.577" v="6"/>
          <ac:spMkLst>
            <pc:docMk/>
            <pc:sldMk cId="2618339780" sldId="393"/>
            <ac:spMk id="22" creationId="{A5312F2C-68B6-980F-EFB6-9B2FB1DDDDE1}"/>
          </ac:spMkLst>
        </pc:spChg>
        <pc:spChg chg="mod topLvl">
          <ac:chgData name="Wojciechowicz Katarzyna" userId="S::katarzyna.wojciechowicz@turku.fi::6fb53ca4-9b6c-4744-b6ea-6120a5e29f24" providerId="AD" clId="Web-{299BA333-7C2E-405B-8E23-CF579799655E}" dt="2023-01-30T07:15:58.264" v="7" actId="1076"/>
          <ac:spMkLst>
            <pc:docMk/>
            <pc:sldMk cId="2618339780" sldId="393"/>
            <ac:spMk id="26" creationId="{ACD25A2D-7597-1684-84E9-F624BFC0A936}"/>
          </ac:spMkLst>
        </pc:spChg>
        <pc:grpChg chg="add">
          <ac:chgData name="Wojciechowicz Katarzyna" userId="S::katarzyna.wojciechowicz@turku.fi::6fb53ca4-9b6c-4744-b6ea-6120a5e29f24" providerId="AD" clId="Web-{299BA333-7C2E-405B-8E23-CF579799655E}" dt="2023-01-30T07:12:33.844" v="2"/>
          <ac:grpSpMkLst>
            <pc:docMk/>
            <pc:sldMk cId="2618339780" sldId="393"/>
            <ac:grpSpMk id="2" creationId="{DDC47C96-3BDB-23A8-87B1-9C30EE257AF7}"/>
          </ac:grpSpMkLst>
        </pc:grpChg>
        <pc:grpChg chg="add">
          <ac:chgData name="Wojciechowicz Katarzyna" userId="S::katarzyna.wojciechowicz@turku.fi::6fb53ca4-9b6c-4744-b6ea-6120a5e29f24" providerId="AD" clId="Web-{299BA333-7C2E-405B-8E23-CF579799655E}" dt="2023-01-30T07:14:59.921" v="5"/>
          <ac:grpSpMkLst>
            <pc:docMk/>
            <pc:sldMk cId="2618339780" sldId="393"/>
            <ac:grpSpMk id="4" creationId="{B077023C-7FC8-FBF1-C240-32C7A30543DD}"/>
          </ac:grpSpMkLst>
        </pc:grpChg>
        <pc:grpChg chg="add">
          <ac:chgData name="Wojciechowicz Katarzyna" userId="S::katarzyna.wojciechowicz@turku.fi::6fb53ca4-9b6c-4744-b6ea-6120a5e29f24" providerId="AD" clId="Web-{299BA333-7C2E-405B-8E23-CF579799655E}" dt="2023-01-30T07:16:08.436" v="10"/>
          <ac:grpSpMkLst>
            <pc:docMk/>
            <pc:sldMk cId="2618339780" sldId="393"/>
            <ac:grpSpMk id="5" creationId="{A5EEF887-6FC2-8F3C-F7EE-BAB7EE099B6C}"/>
          </ac:grpSpMkLst>
        </pc:grpChg>
        <pc:grpChg chg="add">
          <ac:chgData name="Wojciechowicz Katarzyna" userId="S::katarzyna.wojciechowicz@turku.fi::6fb53ca4-9b6c-4744-b6ea-6120a5e29f24" providerId="AD" clId="Web-{299BA333-7C2E-405B-8E23-CF579799655E}" dt="2023-01-30T07:16:51.373" v="18"/>
          <ac:grpSpMkLst>
            <pc:docMk/>
            <pc:sldMk cId="2618339780" sldId="393"/>
            <ac:grpSpMk id="6" creationId="{2FEF4B0A-3BA9-9D99-980B-FA3EB19A6094}"/>
          </ac:grpSpMkLst>
        </pc:grpChg>
        <pc:grpChg chg="del">
          <ac:chgData name="Wojciechowicz Katarzyna" userId="S::katarzyna.wojciechowicz@turku.fi::6fb53ca4-9b6c-4744-b6ea-6120a5e29f24" providerId="AD" clId="Web-{299BA333-7C2E-405B-8E23-CF579799655E}" dt="2023-01-30T07:14:44.187" v="3"/>
          <ac:grpSpMkLst>
            <pc:docMk/>
            <pc:sldMk cId="2618339780" sldId="393"/>
            <ac:grpSpMk id="13" creationId="{2F83606A-44BA-1238-850C-1C19530A6F18}"/>
          </ac:grpSpMkLst>
        </pc:grpChg>
        <pc:grpChg chg="del">
          <ac:chgData name="Wojciechowicz Katarzyna" userId="S::katarzyna.wojciechowicz@turku.fi::6fb53ca4-9b6c-4744-b6ea-6120a5e29f24" providerId="AD" clId="Web-{299BA333-7C2E-405B-8E23-CF579799655E}" dt="2023-01-30T07:12:22.704" v="0"/>
          <ac:grpSpMkLst>
            <pc:docMk/>
            <pc:sldMk cId="2618339780" sldId="393"/>
            <ac:grpSpMk id="18" creationId="{5F68DAF2-1858-2B2E-CCA8-8FF408CEFF2B}"/>
          </ac:grpSpMkLst>
        </pc:grpChg>
        <pc:grpChg chg="del">
          <ac:chgData name="Wojciechowicz Katarzyna" userId="S::katarzyna.wojciechowicz@turku.fi::6fb53ca4-9b6c-4744-b6ea-6120a5e29f24" providerId="AD" clId="Web-{299BA333-7C2E-405B-8E23-CF579799655E}" dt="2023-01-30T07:15:54.577" v="6"/>
          <ac:grpSpMkLst>
            <pc:docMk/>
            <pc:sldMk cId="2618339780" sldId="393"/>
            <ac:grpSpMk id="28" creationId="{654A478B-954C-523F-F8EE-E9555EADD571}"/>
          </ac:grpSpMkLst>
        </pc:grpChg>
        <pc:grpChg chg="del">
          <ac:chgData name="Wojciechowicz Katarzyna" userId="S::katarzyna.wojciechowicz@turku.fi::6fb53ca4-9b6c-4744-b6ea-6120a5e29f24" providerId="AD" clId="Web-{299BA333-7C2E-405B-8E23-CF579799655E}" dt="2023-01-30T07:16:20.733" v="11"/>
          <ac:grpSpMkLst>
            <pc:docMk/>
            <pc:sldMk cId="2618339780" sldId="393"/>
            <ac:grpSpMk id="31" creationId="{2BD41184-E1EA-7831-E117-C6B125269FF5}"/>
          </ac:grpSpMkLst>
        </pc:grpChg>
        <pc:picChg chg="topLvl">
          <ac:chgData name="Wojciechowicz Katarzyna" userId="S::katarzyna.wojciechowicz@turku.fi::6fb53ca4-9b6c-4744-b6ea-6120a5e29f24" providerId="AD" clId="Web-{299BA333-7C2E-405B-8E23-CF579799655E}" dt="2023-01-30T07:14:44.187" v="3"/>
          <ac:picMkLst>
            <pc:docMk/>
            <pc:sldMk cId="2618339780" sldId="393"/>
            <ac:picMk id="10" creationId="{03FC1D46-8781-0182-5F1B-9B312AB07544}"/>
          </ac:picMkLst>
        </pc:picChg>
        <pc:picChg chg="topLvl">
          <ac:chgData name="Wojciechowicz Katarzyna" userId="S::katarzyna.wojciechowicz@turku.fi::6fb53ca4-9b6c-4744-b6ea-6120a5e29f24" providerId="AD" clId="Web-{299BA333-7C2E-405B-8E23-CF579799655E}" dt="2023-01-30T07:12:22.704" v="0"/>
          <ac:picMkLst>
            <pc:docMk/>
            <pc:sldMk cId="2618339780" sldId="393"/>
            <ac:picMk id="14" creationId="{E2899F0F-5C4B-D472-777D-D10023C0DFE2}"/>
          </ac:picMkLst>
        </pc:picChg>
        <pc:picChg chg="mod topLvl">
          <ac:chgData name="Wojciechowicz Katarzyna" userId="S::katarzyna.wojciechowicz@turku.fi::6fb53ca4-9b6c-4744-b6ea-6120a5e29f24" providerId="AD" clId="Web-{299BA333-7C2E-405B-8E23-CF579799655E}" dt="2023-01-30T07:16:01.577" v="9" actId="1076"/>
          <ac:picMkLst>
            <pc:docMk/>
            <pc:sldMk cId="2618339780" sldId="393"/>
            <ac:picMk id="25" creationId="{650DC39F-8BB6-EAC7-CC53-DAD96ADB4549}"/>
          </ac:picMkLst>
        </pc:picChg>
        <pc:picChg chg="mod topLvl">
          <ac:chgData name="Wojciechowicz Katarzyna" userId="S::katarzyna.wojciechowicz@turku.fi::6fb53ca4-9b6c-4744-b6ea-6120a5e29f24" providerId="AD" clId="Web-{299BA333-7C2E-405B-8E23-CF579799655E}" dt="2023-01-30T07:16:40.717" v="16" actId="1076"/>
          <ac:picMkLst>
            <pc:docMk/>
            <pc:sldMk cId="2618339780" sldId="393"/>
            <ac:picMk id="29" creationId="{719DC176-EADE-469D-2BAA-7E6CD66DAEB2}"/>
          </ac:picMkLst>
        </pc:picChg>
      </pc:sldChg>
    </pc:docChg>
  </pc:docChgLst>
  <pc:docChgLst>
    <pc:chgData name="Wojciechowicz Katarzyna" userId="S::katarzyna.wojciechowicz@turku.fi::6fb53ca4-9b6c-4744-b6ea-6120a5e29f24" providerId="AD" clId="Web-{A38E2723-74AA-48B1-AE25-CCF288A31E14}"/>
    <pc:docChg chg="addSld modSld sldOrd">
      <pc:chgData name="Wojciechowicz Katarzyna" userId="S::katarzyna.wojciechowicz@turku.fi::6fb53ca4-9b6c-4744-b6ea-6120a5e29f24" providerId="AD" clId="Web-{A38E2723-74AA-48B1-AE25-CCF288A31E14}" dt="2023-04-06T04:25:37.659" v="78"/>
      <pc:docMkLst>
        <pc:docMk/>
      </pc:docMkLst>
      <pc:sldChg chg="modSp">
        <pc:chgData name="Wojciechowicz Katarzyna" userId="S::katarzyna.wojciechowicz@turku.fi::6fb53ca4-9b6c-4744-b6ea-6120a5e29f24" providerId="AD" clId="Web-{A38E2723-74AA-48B1-AE25-CCF288A31E14}" dt="2023-04-06T04:21:27.593" v="41" actId="1076"/>
        <pc:sldMkLst>
          <pc:docMk/>
          <pc:sldMk cId="896145482" sldId="362"/>
        </pc:sldMkLst>
        <pc:spChg chg="mod">
          <ac:chgData name="Wojciechowicz Katarzyna" userId="S::katarzyna.wojciechowicz@turku.fi::6fb53ca4-9b6c-4744-b6ea-6120a5e29f24" providerId="AD" clId="Web-{A38E2723-74AA-48B1-AE25-CCF288A31E14}" dt="2023-04-06T04:21:24.046" v="40" actId="1076"/>
          <ac:spMkLst>
            <pc:docMk/>
            <pc:sldMk cId="896145482" sldId="362"/>
            <ac:spMk id="2" creationId="{BED40FA2-379D-F9C7-AA76-21A23A36FFAF}"/>
          </ac:spMkLst>
        </pc:spChg>
        <pc:spChg chg="mod">
          <ac:chgData name="Wojciechowicz Katarzyna" userId="S::katarzyna.wojciechowicz@turku.fi::6fb53ca4-9b6c-4744-b6ea-6120a5e29f24" providerId="AD" clId="Web-{A38E2723-74AA-48B1-AE25-CCF288A31E14}" dt="2023-04-06T04:21:27.593" v="41" actId="1076"/>
          <ac:spMkLst>
            <pc:docMk/>
            <pc:sldMk cId="896145482" sldId="362"/>
            <ac:spMk id="3" creationId="{E488D161-D63C-5E0C-1E9C-5B4E0CF91BCA}"/>
          </ac:spMkLst>
        </pc:spChg>
      </pc:sldChg>
      <pc:sldChg chg="modSp">
        <pc:chgData name="Wojciechowicz Katarzyna" userId="S::katarzyna.wojciechowicz@turku.fi::6fb53ca4-9b6c-4744-b6ea-6120a5e29f24" providerId="AD" clId="Web-{A38E2723-74AA-48B1-AE25-CCF288A31E14}" dt="2023-04-06T04:22:13.485" v="51" actId="20577"/>
        <pc:sldMkLst>
          <pc:docMk/>
          <pc:sldMk cId="3997068472" sldId="363"/>
        </pc:sldMkLst>
        <pc:spChg chg="mod">
          <ac:chgData name="Wojciechowicz Katarzyna" userId="S::katarzyna.wojciechowicz@turku.fi::6fb53ca4-9b6c-4744-b6ea-6120a5e29f24" providerId="AD" clId="Web-{A38E2723-74AA-48B1-AE25-CCF288A31E14}" dt="2023-04-06T04:21:56.516" v="49" actId="1076"/>
          <ac:spMkLst>
            <pc:docMk/>
            <pc:sldMk cId="3997068472" sldId="363"/>
            <ac:spMk id="2" creationId="{BED40FA2-379D-F9C7-AA76-21A23A36FFAF}"/>
          </ac:spMkLst>
        </pc:spChg>
        <pc:spChg chg="mod">
          <ac:chgData name="Wojciechowicz Katarzyna" userId="S::katarzyna.wojciechowicz@turku.fi::6fb53ca4-9b6c-4744-b6ea-6120a5e29f24" providerId="AD" clId="Web-{A38E2723-74AA-48B1-AE25-CCF288A31E14}" dt="2023-04-06T04:22:13.485" v="51" actId="20577"/>
          <ac:spMkLst>
            <pc:docMk/>
            <pc:sldMk cId="3997068472" sldId="363"/>
            <ac:spMk id="3" creationId="{E488D161-D63C-5E0C-1E9C-5B4E0CF91BCA}"/>
          </ac:spMkLst>
        </pc:spChg>
      </pc:sldChg>
      <pc:sldChg chg="modSp">
        <pc:chgData name="Wojciechowicz Katarzyna" userId="S::katarzyna.wojciechowicz@turku.fi::6fb53ca4-9b6c-4744-b6ea-6120a5e29f24" providerId="AD" clId="Web-{A38E2723-74AA-48B1-AE25-CCF288A31E14}" dt="2023-04-06T04:23:25.267" v="65" actId="14100"/>
        <pc:sldMkLst>
          <pc:docMk/>
          <pc:sldMk cId="2586022166" sldId="373"/>
        </pc:sldMkLst>
        <pc:spChg chg="mod">
          <ac:chgData name="Wojciechowicz Katarzyna" userId="S::katarzyna.wojciechowicz@turku.fi::6fb53ca4-9b6c-4744-b6ea-6120a5e29f24" providerId="AD" clId="Web-{A38E2723-74AA-48B1-AE25-CCF288A31E14}" dt="2023-04-06T04:23:17.673" v="64" actId="1076"/>
          <ac:spMkLst>
            <pc:docMk/>
            <pc:sldMk cId="2586022166" sldId="373"/>
            <ac:spMk id="2" creationId="{7AC434CE-104F-3BAA-0FE0-7E3EC53D848A}"/>
          </ac:spMkLst>
        </pc:spChg>
        <pc:spChg chg="mod">
          <ac:chgData name="Wojciechowicz Katarzyna" userId="S::katarzyna.wojciechowicz@turku.fi::6fb53ca4-9b6c-4744-b6ea-6120a5e29f24" providerId="AD" clId="Web-{A38E2723-74AA-48B1-AE25-CCF288A31E14}" dt="2023-04-06T04:23:11.470" v="62" actId="1076"/>
          <ac:spMkLst>
            <pc:docMk/>
            <pc:sldMk cId="2586022166" sldId="373"/>
            <ac:spMk id="3" creationId="{172E64DA-247C-0A34-074C-D585D79883D1}"/>
          </ac:spMkLst>
        </pc:spChg>
        <pc:spChg chg="mod">
          <ac:chgData name="Wojciechowicz Katarzyna" userId="S::katarzyna.wojciechowicz@turku.fi::6fb53ca4-9b6c-4744-b6ea-6120a5e29f24" providerId="AD" clId="Web-{A38E2723-74AA-48B1-AE25-CCF288A31E14}" dt="2023-04-06T04:23:02.345" v="58" actId="1076"/>
          <ac:spMkLst>
            <pc:docMk/>
            <pc:sldMk cId="2586022166" sldId="373"/>
            <ac:spMk id="10" creationId="{D6666DB1-0AF3-4E47-8AA7-E22229F5C553}"/>
          </ac:spMkLst>
        </pc:spChg>
        <pc:spChg chg="mod">
          <ac:chgData name="Wojciechowicz Katarzyna" userId="S::katarzyna.wojciechowicz@turku.fi::6fb53ca4-9b6c-4744-b6ea-6120a5e29f24" providerId="AD" clId="Web-{A38E2723-74AA-48B1-AE25-CCF288A31E14}" dt="2023-04-06T04:23:05.923" v="59" actId="1076"/>
          <ac:spMkLst>
            <pc:docMk/>
            <pc:sldMk cId="2586022166" sldId="373"/>
            <ac:spMk id="12" creationId="{02A38CDD-EDBA-4E26-BBDE-0881833DD3F1}"/>
          </ac:spMkLst>
        </pc:spChg>
        <pc:spChg chg="mod">
          <ac:chgData name="Wojciechowicz Katarzyna" userId="S::katarzyna.wojciechowicz@turku.fi::6fb53ca4-9b6c-4744-b6ea-6120a5e29f24" providerId="AD" clId="Web-{A38E2723-74AA-48B1-AE25-CCF288A31E14}" dt="2023-04-06T04:22:46.361" v="55"/>
          <ac:spMkLst>
            <pc:docMk/>
            <pc:sldMk cId="2586022166" sldId="373"/>
            <ac:spMk id="14" creationId="{9175C74A-05A7-45F2-B4F0-A65CE6EBD44C}"/>
          </ac:spMkLst>
        </pc:spChg>
        <pc:spChg chg="mod">
          <ac:chgData name="Wojciechowicz Katarzyna" userId="S::katarzyna.wojciechowicz@turku.fi::6fb53ca4-9b6c-4744-b6ea-6120a5e29f24" providerId="AD" clId="Web-{A38E2723-74AA-48B1-AE25-CCF288A31E14}" dt="2023-04-06T04:23:14.580" v="63" actId="1076"/>
          <ac:spMkLst>
            <pc:docMk/>
            <pc:sldMk cId="2586022166" sldId="373"/>
            <ac:spMk id="16" creationId="{F1A93DAF-A500-4D45-A6C0-A340455B972A}"/>
          </ac:spMkLst>
        </pc:spChg>
        <pc:spChg chg="mod">
          <ac:chgData name="Wojciechowicz Katarzyna" userId="S::katarzyna.wojciechowicz@turku.fi::6fb53ca4-9b6c-4744-b6ea-6120a5e29f24" providerId="AD" clId="Web-{A38E2723-74AA-48B1-AE25-CCF288A31E14}" dt="2023-04-06T04:23:07.580" v="60" actId="1076"/>
          <ac:spMkLst>
            <pc:docMk/>
            <pc:sldMk cId="2586022166" sldId="373"/>
            <ac:spMk id="20" creationId="{D482C506-5D39-4A4D-9B4B-59BE918676B5}"/>
          </ac:spMkLst>
        </pc:spChg>
        <pc:spChg chg="mod">
          <ac:chgData name="Wojciechowicz Katarzyna" userId="S::katarzyna.wojciechowicz@turku.fi::6fb53ca4-9b6c-4744-b6ea-6120a5e29f24" providerId="AD" clId="Web-{A38E2723-74AA-48B1-AE25-CCF288A31E14}" dt="2023-04-06T04:23:25.267" v="65" actId="14100"/>
          <ac:spMkLst>
            <pc:docMk/>
            <pc:sldMk cId="2586022166" sldId="373"/>
            <ac:spMk id="22" creationId="{81CCDC9F-9777-48F2-A3E7-3C959150AFAE}"/>
          </ac:spMkLst>
        </pc:spChg>
      </pc:sldChg>
      <pc:sldChg chg="modSp">
        <pc:chgData name="Wojciechowicz Katarzyna" userId="S::katarzyna.wojciechowicz@turku.fi::6fb53ca4-9b6c-4744-b6ea-6120a5e29f24" providerId="AD" clId="Web-{A38E2723-74AA-48B1-AE25-CCF288A31E14}" dt="2023-04-06T04:20:38.015" v="31" actId="20577"/>
        <pc:sldMkLst>
          <pc:docMk/>
          <pc:sldMk cId="3457649146" sldId="375"/>
        </pc:sldMkLst>
        <pc:spChg chg="mod">
          <ac:chgData name="Wojciechowicz Katarzyna" userId="S::katarzyna.wojciechowicz@turku.fi::6fb53ca4-9b6c-4744-b6ea-6120a5e29f24" providerId="AD" clId="Web-{A38E2723-74AA-48B1-AE25-CCF288A31E14}" dt="2023-04-06T04:20:38.015" v="31" actId="20577"/>
          <ac:spMkLst>
            <pc:docMk/>
            <pc:sldMk cId="3457649146" sldId="375"/>
            <ac:spMk id="12" creationId="{337C449E-1E6F-4112-A404-AA4D9C463E72}"/>
          </ac:spMkLst>
        </pc:spChg>
      </pc:sldChg>
      <pc:sldChg chg="modSp">
        <pc:chgData name="Wojciechowicz Katarzyna" userId="S::katarzyna.wojciechowicz@turku.fi::6fb53ca4-9b6c-4744-b6ea-6120a5e29f24" providerId="AD" clId="Web-{A38E2723-74AA-48B1-AE25-CCF288A31E14}" dt="2023-04-06T04:24:21.221" v="75" actId="1076"/>
        <pc:sldMkLst>
          <pc:docMk/>
          <pc:sldMk cId="85069131" sldId="380"/>
        </pc:sldMkLst>
        <pc:spChg chg="mod">
          <ac:chgData name="Wojciechowicz Katarzyna" userId="S::katarzyna.wojciechowicz@turku.fi::6fb53ca4-9b6c-4744-b6ea-6120a5e29f24" providerId="AD" clId="Web-{A38E2723-74AA-48B1-AE25-CCF288A31E14}" dt="2023-04-06T04:24:17.689" v="74" actId="1076"/>
          <ac:spMkLst>
            <pc:docMk/>
            <pc:sldMk cId="85069131" sldId="380"/>
            <ac:spMk id="2" creationId="{CDAB62A9-836F-4BF2-ABFD-8CC171D4499E}"/>
          </ac:spMkLst>
        </pc:spChg>
        <pc:spChg chg="mod">
          <ac:chgData name="Wojciechowicz Katarzyna" userId="S::katarzyna.wojciechowicz@turku.fi::6fb53ca4-9b6c-4744-b6ea-6120a5e29f24" providerId="AD" clId="Web-{A38E2723-74AA-48B1-AE25-CCF288A31E14}" dt="2023-04-06T04:24:21.221" v="75" actId="1076"/>
          <ac:spMkLst>
            <pc:docMk/>
            <pc:sldMk cId="85069131" sldId="380"/>
            <ac:spMk id="13" creationId="{123BFA77-CAA2-4A9B-AA47-1668C007F45E}"/>
          </ac:spMkLst>
        </pc:spChg>
      </pc:sldChg>
      <pc:sldChg chg="modSp">
        <pc:chgData name="Wojciechowicz Katarzyna" userId="S::katarzyna.wojciechowicz@turku.fi::6fb53ca4-9b6c-4744-b6ea-6120a5e29f24" providerId="AD" clId="Web-{A38E2723-74AA-48B1-AE25-CCF288A31E14}" dt="2023-04-06T04:23:43.814" v="69" actId="1076"/>
        <pc:sldMkLst>
          <pc:docMk/>
          <pc:sldMk cId="2270491871" sldId="382"/>
        </pc:sldMkLst>
        <pc:spChg chg="mod">
          <ac:chgData name="Wojciechowicz Katarzyna" userId="S::katarzyna.wojciechowicz@turku.fi::6fb53ca4-9b6c-4744-b6ea-6120a5e29f24" providerId="AD" clId="Web-{A38E2723-74AA-48B1-AE25-CCF288A31E14}" dt="2023-04-06T04:23:33.564" v="67" actId="1076"/>
          <ac:spMkLst>
            <pc:docMk/>
            <pc:sldMk cId="2270491871" sldId="382"/>
            <ac:spMk id="2" creationId="{7AC434CE-104F-3BAA-0FE0-7E3EC53D848A}"/>
          </ac:spMkLst>
        </pc:spChg>
        <pc:spChg chg="mod">
          <ac:chgData name="Wojciechowicz Katarzyna" userId="S::katarzyna.wojciechowicz@turku.fi::6fb53ca4-9b6c-4744-b6ea-6120a5e29f24" providerId="AD" clId="Web-{A38E2723-74AA-48B1-AE25-CCF288A31E14}" dt="2023-04-06T04:23:43.814" v="69" actId="1076"/>
          <ac:spMkLst>
            <pc:docMk/>
            <pc:sldMk cId="2270491871" sldId="382"/>
            <ac:spMk id="3" creationId="{BB6EF314-9FB5-7395-D782-E73F5267A09B}"/>
          </ac:spMkLst>
        </pc:spChg>
      </pc:sldChg>
      <pc:sldChg chg="mod modShow">
        <pc:chgData name="Wojciechowicz Katarzyna" userId="S::katarzyna.wojciechowicz@turku.fi::6fb53ca4-9b6c-4744-b6ea-6120a5e29f24" providerId="AD" clId="Web-{A38E2723-74AA-48B1-AE25-CCF288A31E14}" dt="2023-04-06T04:19:48.967" v="0"/>
        <pc:sldMkLst>
          <pc:docMk/>
          <pc:sldMk cId="2550303811" sldId="397"/>
        </pc:sldMkLst>
      </pc:sldChg>
      <pc:sldChg chg="ord">
        <pc:chgData name="Wojciechowicz Katarzyna" userId="S::katarzyna.wojciechowicz@turku.fi::6fb53ca4-9b6c-4744-b6ea-6120a5e29f24" providerId="AD" clId="Web-{A38E2723-74AA-48B1-AE25-CCF288A31E14}" dt="2023-04-06T04:25:15.284" v="76"/>
        <pc:sldMkLst>
          <pc:docMk/>
          <pc:sldMk cId="777601583" sldId="401"/>
        </pc:sldMkLst>
      </pc:sldChg>
      <pc:sldChg chg="modSp">
        <pc:chgData name="Wojciechowicz Katarzyna" userId="S::katarzyna.wojciechowicz@turku.fi::6fb53ca4-9b6c-4744-b6ea-6120a5e29f24" providerId="AD" clId="Web-{A38E2723-74AA-48B1-AE25-CCF288A31E14}" dt="2023-04-06T04:20:16.061" v="19" actId="1076"/>
        <pc:sldMkLst>
          <pc:docMk/>
          <pc:sldMk cId="379589090" sldId="402"/>
        </pc:sldMkLst>
        <pc:spChg chg="mod">
          <ac:chgData name="Wojciechowicz Katarzyna" userId="S::katarzyna.wojciechowicz@turku.fi::6fb53ca4-9b6c-4744-b6ea-6120a5e29f24" providerId="AD" clId="Web-{A38E2723-74AA-48B1-AE25-CCF288A31E14}" dt="2023-04-06T04:19:56.108" v="1" actId="1076"/>
          <ac:spMkLst>
            <pc:docMk/>
            <pc:sldMk cId="379589090" sldId="402"/>
            <ac:spMk id="31" creationId="{ECFA1C1B-3CEB-A0D5-D0E1-0F37A46A5C0E}"/>
          </ac:spMkLst>
        </pc:spChg>
        <pc:spChg chg="mod">
          <ac:chgData name="Wojciechowicz Katarzyna" userId="S::katarzyna.wojciechowicz@turku.fi::6fb53ca4-9b6c-4744-b6ea-6120a5e29f24" providerId="AD" clId="Web-{A38E2723-74AA-48B1-AE25-CCF288A31E14}" dt="2023-04-06T04:20:16.061" v="19" actId="1076"/>
          <ac:spMkLst>
            <pc:docMk/>
            <pc:sldMk cId="379589090" sldId="402"/>
            <ac:spMk id="33" creationId="{C854FADE-5669-EB0A-8665-CBBB2BF5654D}"/>
          </ac:spMkLst>
        </pc:spChg>
      </pc:sldChg>
      <pc:sldChg chg="add ord replId">
        <pc:chgData name="Wojciechowicz Katarzyna" userId="S::katarzyna.wojciechowicz@turku.fi::6fb53ca4-9b6c-4744-b6ea-6120a5e29f24" providerId="AD" clId="Web-{A38E2723-74AA-48B1-AE25-CCF288A31E14}" dt="2023-04-06T04:25:37.659" v="78"/>
        <pc:sldMkLst>
          <pc:docMk/>
          <pc:sldMk cId="3445128902" sldId="404"/>
        </pc:sldMkLst>
      </pc:sldChg>
    </pc:docChg>
  </pc:docChgLst>
  <pc:docChgLst>
    <pc:chgData name="Wojciechowicz Katarzyna" userId="S::katarzyna.wojciechowicz@turku.fi::6fb53ca4-9b6c-4744-b6ea-6120a5e29f24" providerId="AD" clId="Web-{4EF5ECD2-A37B-414E-B679-4B452A5DFE04}"/>
    <pc:docChg chg="modSld">
      <pc:chgData name="Wojciechowicz Katarzyna" userId="S::katarzyna.wojciechowicz@turku.fi::6fb53ca4-9b6c-4744-b6ea-6120a5e29f24" providerId="AD" clId="Web-{4EF5ECD2-A37B-414E-B679-4B452A5DFE04}" dt="2023-03-13T14:17:53.493" v="152" actId="14100"/>
      <pc:docMkLst>
        <pc:docMk/>
      </pc:docMkLst>
      <pc:sldChg chg="modSp">
        <pc:chgData name="Wojciechowicz Katarzyna" userId="S::katarzyna.wojciechowicz@turku.fi::6fb53ca4-9b6c-4744-b6ea-6120a5e29f24" providerId="AD" clId="Web-{4EF5ECD2-A37B-414E-B679-4B452A5DFE04}" dt="2023-03-13T14:09:24.246" v="64" actId="1076"/>
        <pc:sldMkLst>
          <pc:docMk/>
          <pc:sldMk cId="4244300824" sldId="365"/>
        </pc:sldMkLst>
        <pc:spChg chg="mod">
          <ac:chgData name="Wojciechowicz Katarzyna" userId="S::katarzyna.wojciechowicz@turku.fi::6fb53ca4-9b6c-4744-b6ea-6120a5e29f24" providerId="AD" clId="Web-{4EF5ECD2-A37B-414E-B679-4B452A5DFE04}" dt="2023-03-13T14:09:24.246" v="64" actId="1076"/>
          <ac:spMkLst>
            <pc:docMk/>
            <pc:sldMk cId="4244300824" sldId="365"/>
            <ac:spMk id="2" creationId="{863F96B9-95E9-437F-9B8D-7F44BED91105}"/>
          </ac:spMkLst>
        </pc:spChg>
        <pc:spChg chg="mod">
          <ac:chgData name="Wojciechowicz Katarzyna" userId="S::katarzyna.wojciechowicz@turku.fi::6fb53ca4-9b6c-4744-b6ea-6120a5e29f24" providerId="AD" clId="Web-{4EF5ECD2-A37B-414E-B679-4B452A5DFE04}" dt="2023-03-13T14:09:21.730" v="63" actId="20577"/>
          <ac:spMkLst>
            <pc:docMk/>
            <pc:sldMk cId="4244300824" sldId="365"/>
            <ac:spMk id="3" creationId="{9E065B71-42A3-B830-37C9-2EE6908B347D}"/>
          </ac:spMkLst>
        </pc:spChg>
      </pc:sldChg>
      <pc:sldChg chg="modSp">
        <pc:chgData name="Wojciechowicz Katarzyna" userId="S::katarzyna.wojciechowicz@turku.fi::6fb53ca4-9b6c-4744-b6ea-6120a5e29f24" providerId="AD" clId="Web-{4EF5ECD2-A37B-414E-B679-4B452A5DFE04}" dt="2023-03-13T14:06:20.595" v="46" actId="20577"/>
        <pc:sldMkLst>
          <pc:docMk/>
          <pc:sldMk cId="3155702820" sldId="367"/>
        </pc:sldMkLst>
        <pc:spChg chg="mod">
          <ac:chgData name="Wojciechowicz Katarzyna" userId="S::katarzyna.wojciechowicz@turku.fi::6fb53ca4-9b6c-4744-b6ea-6120a5e29f24" providerId="AD" clId="Web-{4EF5ECD2-A37B-414E-B679-4B452A5DFE04}" dt="2023-03-13T14:06:20.595" v="46" actId="20577"/>
          <ac:spMkLst>
            <pc:docMk/>
            <pc:sldMk cId="3155702820" sldId="367"/>
            <ac:spMk id="10" creationId="{91FBD367-8BC8-4EC7-2203-6C7ED7612CF9}"/>
          </ac:spMkLst>
        </pc:spChg>
      </pc:sldChg>
      <pc:sldChg chg="modSp">
        <pc:chgData name="Wojciechowicz Katarzyna" userId="S::katarzyna.wojciechowicz@turku.fi::6fb53ca4-9b6c-4744-b6ea-6120a5e29f24" providerId="AD" clId="Web-{4EF5ECD2-A37B-414E-B679-4B452A5DFE04}" dt="2023-03-13T14:17:06.209" v="136" actId="20577"/>
        <pc:sldMkLst>
          <pc:docMk/>
          <pc:sldMk cId="3457649146" sldId="375"/>
        </pc:sldMkLst>
        <pc:spChg chg="mod">
          <ac:chgData name="Wojciechowicz Katarzyna" userId="S::katarzyna.wojciechowicz@turku.fi::6fb53ca4-9b6c-4744-b6ea-6120a5e29f24" providerId="AD" clId="Web-{4EF5ECD2-A37B-414E-B679-4B452A5DFE04}" dt="2023-03-13T14:17:06.209" v="136" actId="20577"/>
          <ac:spMkLst>
            <pc:docMk/>
            <pc:sldMk cId="3457649146" sldId="375"/>
            <ac:spMk id="12" creationId="{337C449E-1E6F-4112-A404-AA4D9C463E72}"/>
          </ac:spMkLst>
        </pc:spChg>
      </pc:sldChg>
      <pc:sldChg chg="modSp">
        <pc:chgData name="Wojciechowicz Katarzyna" userId="S::katarzyna.wojciechowicz@turku.fi::6fb53ca4-9b6c-4744-b6ea-6120a5e29f24" providerId="AD" clId="Web-{4EF5ECD2-A37B-414E-B679-4B452A5DFE04}" dt="2023-03-13T14:17:53.493" v="152" actId="14100"/>
        <pc:sldMkLst>
          <pc:docMk/>
          <pc:sldMk cId="1657355091" sldId="377"/>
        </pc:sldMkLst>
        <pc:spChg chg="mod">
          <ac:chgData name="Wojciechowicz Katarzyna" userId="S::katarzyna.wojciechowicz@turku.fi::6fb53ca4-9b6c-4744-b6ea-6120a5e29f24" providerId="AD" clId="Web-{4EF5ECD2-A37B-414E-B679-4B452A5DFE04}" dt="2023-03-13T14:17:49.477" v="150" actId="20577"/>
          <ac:spMkLst>
            <pc:docMk/>
            <pc:sldMk cId="1657355091" sldId="377"/>
            <ac:spMk id="3" creationId="{7EC2FCCE-5F26-4901-A44E-9B7ABC8ABBE5}"/>
          </ac:spMkLst>
        </pc:spChg>
        <pc:picChg chg="mod">
          <ac:chgData name="Wojciechowicz Katarzyna" userId="S::katarzyna.wojciechowicz@turku.fi::6fb53ca4-9b6c-4744-b6ea-6120a5e29f24" providerId="AD" clId="Web-{4EF5ECD2-A37B-414E-B679-4B452A5DFE04}" dt="2023-03-13T14:17:53.493" v="152" actId="14100"/>
          <ac:picMkLst>
            <pc:docMk/>
            <pc:sldMk cId="1657355091" sldId="377"/>
            <ac:picMk id="7" creationId="{88FEBE6B-AE03-428A-ADB2-4E0D93A573B9}"/>
          </ac:picMkLst>
        </pc:picChg>
      </pc:sldChg>
      <pc:sldChg chg="modSp">
        <pc:chgData name="Wojciechowicz Katarzyna" userId="S::katarzyna.wojciechowicz@turku.fi::6fb53ca4-9b6c-4744-b6ea-6120a5e29f24" providerId="AD" clId="Web-{4EF5ECD2-A37B-414E-B679-4B452A5DFE04}" dt="2023-03-13T14:02:19.425" v="13" actId="20577"/>
        <pc:sldMkLst>
          <pc:docMk/>
          <pc:sldMk cId="85069131" sldId="380"/>
        </pc:sldMkLst>
        <pc:spChg chg="mod">
          <ac:chgData name="Wojciechowicz Katarzyna" userId="S::katarzyna.wojciechowicz@turku.fi::6fb53ca4-9b6c-4744-b6ea-6120a5e29f24" providerId="AD" clId="Web-{4EF5ECD2-A37B-414E-B679-4B452A5DFE04}" dt="2023-03-13T14:02:19.425" v="13" actId="20577"/>
          <ac:spMkLst>
            <pc:docMk/>
            <pc:sldMk cId="85069131" sldId="380"/>
            <ac:spMk id="13" creationId="{123BFA77-CAA2-4A9B-AA47-1668C007F45E}"/>
          </ac:spMkLst>
        </pc:spChg>
      </pc:sldChg>
      <pc:sldChg chg="addSp modSp">
        <pc:chgData name="Wojciechowicz Katarzyna" userId="S::katarzyna.wojciechowicz@turku.fi::6fb53ca4-9b6c-4744-b6ea-6120a5e29f24" providerId="AD" clId="Web-{4EF5ECD2-A37B-414E-B679-4B452A5DFE04}" dt="2023-03-13T14:12:35.725" v="129" actId="1076"/>
        <pc:sldMkLst>
          <pc:docMk/>
          <pc:sldMk cId="3550739602" sldId="398"/>
        </pc:sldMkLst>
        <pc:spChg chg="add mod">
          <ac:chgData name="Wojciechowicz Katarzyna" userId="S::katarzyna.wojciechowicz@turku.fi::6fb53ca4-9b6c-4744-b6ea-6120a5e29f24" providerId="AD" clId="Web-{4EF5ECD2-A37B-414E-B679-4B452A5DFE04}" dt="2023-03-13T14:12:23.959" v="125" actId="1076"/>
          <ac:spMkLst>
            <pc:docMk/>
            <pc:sldMk cId="3550739602" sldId="398"/>
            <ac:spMk id="5" creationId="{290D16F8-B3F6-68E0-3D4B-EC5BFE378859}"/>
          </ac:spMkLst>
        </pc:spChg>
        <pc:spChg chg="add mod">
          <ac:chgData name="Wojciechowicz Katarzyna" userId="S::katarzyna.wojciechowicz@turku.fi::6fb53ca4-9b6c-4744-b6ea-6120a5e29f24" providerId="AD" clId="Web-{4EF5ECD2-A37B-414E-B679-4B452A5DFE04}" dt="2023-03-13T14:12:07.911" v="120" actId="1076"/>
          <ac:spMkLst>
            <pc:docMk/>
            <pc:sldMk cId="3550739602" sldId="398"/>
            <ac:spMk id="6" creationId="{91F7BBCA-28CB-A2B0-77E3-2F0B20E6A556}"/>
          </ac:spMkLst>
        </pc:spChg>
        <pc:spChg chg="mod">
          <ac:chgData name="Wojciechowicz Katarzyna" userId="S::katarzyna.wojciechowicz@turku.fi::6fb53ca4-9b6c-4744-b6ea-6120a5e29f24" providerId="AD" clId="Web-{4EF5ECD2-A37B-414E-B679-4B452A5DFE04}" dt="2023-03-13T14:12:12.833" v="121" actId="1076"/>
          <ac:spMkLst>
            <pc:docMk/>
            <pc:sldMk cId="3550739602" sldId="398"/>
            <ac:spMk id="12" creationId="{3956F596-1EEE-031C-9003-27DCAB5112F5}"/>
          </ac:spMkLst>
        </pc:spChg>
        <pc:spChg chg="mod">
          <ac:chgData name="Wojciechowicz Katarzyna" userId="S::katarzyna.wojciechowicz@turku.fi::6fb53ca4-9b6c-4744-b6ea-6120a5e29f24" providerId="AD" clId="Web-{4EF5ECD2-A37B-414E-B679-4B452A5DFE04}" dt="2023-03-13T14:12:31.865" v="127" actId="1076"/>
          <ac:spMkLst>
            <pc:docMk/>
            <pc:sldMk cId="3550739602" sldId="398"/>
            <ac:spMk id="13" creationId="{27864D3D-9773-B039-EA0E-A193A0D86AA6}"/>
          </ac:spMkLst>
        </pc:spChg>
        <pc:spChg chg="mod">
          <ac:chgData name="Wojciechowicz Katarzyna" userId="S::katarzyna.wojciechowicz@turku.fi::6fb53ca4-9b6c-4744-b6ea-6120a5e29f24" providerId="AD" clId="Web-{4EF5ECD2-A37B-414E-B679-4B452A5DFE04}" dt="2023-03-13T14:12:33.991" v="128" actId="1076"/>
          <ac:spMkLst>
            <pc:docMk/>
            <pc:sldMk cId="3550739602" sldId="398"/>
            <ac:spMk id="29" creationId="{D49C8977-EE1F-4A95-F561-868914E50203}"/>
          </ac:spMkLst>
        </pc:spChg>
        <pc:picChg chg="mod">
          <ac:chgData name="Wojciechowicz Katarzyna" userId="S::katarzyna.wojciechowicz@turku.fi::6fb53ca4-9b6c-4744-b6ea-6120a5e29f24" providerId="AD" clId="Web-{4EF5ECD2-A37B-414E-B679-4B452A5DFE04}" dt="2023-03-13T14:12:19.240" v="123" actId="1076"/>
          <ac:picMkLst>
            <pc:docMk/>
            <pc:sldMk cId="3550739602" sldId="398"/>
            <ac:picMk id="11" creationId="{CE43F838-5A38-34C5-100A-A215E4ADC3CA}"/>
          </ac:picMkLst>
        </pc:picChg>
        <pc:picChg chg="mod">
          <ac:chgData name="Wojciechowicz Katarzyna" userId="S::katarzyna.wojciechowicz@turku.fi::6fb53ca4-9b6c-4744-b6ea-6120a5e29f24" providerId="AD" clId="Web-{4EF5ECD2-A37B-414E-B679-4B452A5DFE04}" dt="2023-03-13T14:12:21.459" v="124" actId="1076"/>
          <ac:picMkLst>
            <pc:docMk/>
            <pc:sldMk cId="3550739602" sldId="398"/>
            <ac:picMk id="25" creationId="{6828FA9C-6D44-C7BC-DA96-3B78D176C2CA}"/>
          </ac:picMkLst>
        </pc:picChg>
        <pc:picChg chg="mod">
          <ac:chgData name="Wojciechowicz Katarzyna" userId="S::katarzyna.wojciechowicz@turku.fi::6fb53ca4-9b6c-4744-b6ea-6120a5e29f24" providerId="AD" clId="Web-{4EF5ECD2-A37B-414E-B679-4B452A5DFE04}" dt="2023-03-13T14:12:29.475" v="126" actId="1076"/>
          <ac:picMkLst>
            <pc:docMk/>
            <pc:sldMk cId="3550739602" sldId="398"/>
            <ac:picMk id="27" creationId="{C799E1B9-1A7A-2148-F8E3-C5BF3A4753CC}"/>
          </ac:picMkLst>
        </pc:picChg>
        <pc:picChg chg="mod">
          <ac:chgData name="Wojciechowicz Katarzyna" userId="S::katarzyna.wojciechowicz@turku.fi::6fb53ca4-9b6c-4744-b6ea-6120a5e29f24" providerId="AD" clId="Web-{4EF5ECD2-A37B-414E-B679-4B452A5DFE04}" dt="2023-03-13T14:12:35.725" v="129" actId="1076"/>
          <ac:picMkLst>
            <pc:docMk/>
            <pc:sldMk cId="3550739602" sldId="398"/>
            <ac:picMk id="28" creationId="{42CCD206-FB19-F292-EFED-2E929CFBF365}"/>
          </ac:picMkLst>
        </pc:picChg>
      </pc:sldChg>
    </pc:docChg>
  </pc:docChgLst>
  <pc:docChgLst>
    <pc:chgData name="Wojciechowicz Katarzyna" userId="S::katarzyna.wojciechowicz@turku.fi::6fb53ca4-9b6c-4744-b6ea-6120a5e29f24" providerId="AD" clId="Web-{C3C5D991-6B85-47DE-BCF0-735ADD96ED51}"/>
    <pc:docChg chg="delSld modSld sldOrd">
      <pc:chgData name="Wojciechowicz Katarzyna" userId="S::katarzyna.wojciechowicz@turku.fi::6fb53ca4-9b6c-4744-b6ea-6120a5e29f24" providerId="AD" clId="Web-{C3C5D991-6B85-47DE-BCF0-735ADD96ED51}" dt="2023-02-06T11:59:55.076" v="23"/>
      <pc:docMkLst>
        <pc:docMk/>
      </pc:docMkLst>
      <pc:sldChg chg="del">
        <pc:chgData name="Wojciechowicz Katarzyna" userId="S::katarzyna.wojciechowicz@turku.fi::6fb53ca4-9b6c-4744-b6ea-6120a5e29f24" providerId="AD" clId="Web-{C3C5D991-6B85-47DE-BCF0-735ADD96ED51}" dt="2023-02-06T11:42:14.661" v="0"/>
        <pc:sldMkLst>
          <pc:docMk/>
          <pc:sldMk cId="2756357301" sldId="396"/>
        </pc:sldMkLst>
      </pc:sldChg>
      <pc:sldChg chg="modSp ord">
        <pc:chgData name="Wojciechowicz Katarzyna" userId="S::katarzyna.wojciechowicz@turku.fi::6fb53ca4-9b6c-4744-b6ea-6120a5e29f24" providerId="AD" clId="Web-{C3C5D991-6B85-47DE-BCF0-735ADD96ED51}" dt="2023-02-06T11:59:48.405" v="22" actId="1076"/>
        <pc:sldMkLst>
          <pc:docMk/>
          <pc:sldMk cId="2550303811" sldId="397"/>
        </pc:sldMkLst>
        <pc:spChg chg="mod">
          <ac:chgData name="Wojciechowicz Katarzyna" userId="S::katarzyna.wojciechowicz@turku.fi::6fb53ca4-9b6c-4744-b6ea-6120a5e29f24" providerId="AD" clId="Web-{C3C5D991-6B85-47DE-BCF0-735ADD96ED51}" dt="2023-02-06T11:48:12.617" v="10" actId="1076"/>
          <ac:spMkLst>
            <pc:docMk/>
            <pc:sldMk cId="2550303811" sldId="397"/>
            <ac:spMk id="32" creationId="{6B8A62AC-5947-677E-7692-3528A4C62B9A}"/>
          </ac:spMkLst>
        </pc:spChg>
        <pc:spChg chg="mod">
          <ac:chgData name="Wojciechowicz Katarzyna" userId="S::katarzyna.wojciechowicz@turku.fi::6fb53ca4-9b6c-4744-b6ea-6120a5e29f24" providerId="AD" clId="Web-{C3C5D991-6B85-47DE-BCF0-735ADD96ED51}" dt="2023-02-06T11:47:48.867" v="7" actId="1076"/>
          <ac:spMkLst>
            <pc:docMk/>
            <pc:sldMk cId="2550303811" sldId="397"/>
            <ac:spMk id="39" creationId="{32D71F5E-2660-BFC7-EDCE-4ECF8A575CA5}"/>
          </ac:spMkLst>
        </pc:spChg>
        <pc:spChg chg="mod">
          <ac:chgData name="Wojciechowicz Katarzyna" userId="S::katarzyna.wojciechowicz@turku.fi::6fb53ca4-9b6c-4744-b6ea-6120a5e29f24" providerId="AD" clId="Web-{C3C5D991-6B85-47DE-BCF0-735ADD96ED51}" dt="2023-02-06T11:59:41.326" v="19" actId="1076"/>
          <ac:spMkLst>
            <pc:docMk/>
            <pc:sldMk cId="2550303811" sldId="397"/>
            <ac:spMk id="40" creationId="{424674C3-156F-D9B7-0DAD-A0A667986665}"/>
          </ac:spMkLst>
        </pc:spChg>
        <pc:spChg chg="mod">
          <ac:chgData name="Wojciechowicz Katarzyna" userId="S::katarzyna.wojciechowicz@turku.fi::6fb53ca4-9b6c-4744-b6ea-6120a5e29f24" providerId="AD" clId="Web-{C3C5D991-6B85-47DE-BCF0-735ADD96ED51}" dt="2023-02-06T11:42:19.396" v="1" actId="14100"/>
          <ac:spMkLst>
            <pc:docMk/>
            <pc:sldMk cId="2550303811" sldId="397"/>
            <ac:spMk id="48" creationId="{86EB607F-FF5C-2D08-9046-488341B85B50}"/>
          </ac:spMkLst>
        </pc:spChg>
        <pc:picChg chg="mod">
          <ac:chgData name="Wojciechowicz Katarzyna" userId="S::katarzyna.wojciechowicz@turku.fi::6fb53ca4-9b6c-4744-b6ea-6120a5e29f24" providerId="AD" clId="Web-{C3C5D991-6B85-47DE-BCF0-735ADD96ED51}" dt="2023-02-06T11:59:23.170" v="15"/>
          <ac:picMkLst>
            <pc:docMk/>
            <pc:sldMk cId="2550303811" sldId="397"/>
            <ac:picMk id="30" creationId="{B7E8591E-B1FC-7E6D-2CE5-981BE6C65AFE}"/>
          </ac:picMkLst>
        </pc:picChg>
        <pc:picChg chg="mod">
          <ac:chgData name="Wojciechowicz Katarzyna" userId="S::katarzyna.wojciechowicz@turku.fi::6fb53ca4-9b6c-4744-b6ea-6120a5e29f24" providerId="AD" clId="Web-{C3C5D991-6B85-47DE-BCF0-735ADD96ED51}" dt="2023-02-06T11:47:46.664" v="6" actId="1076"/>
          <ac:picMkLst>
            <pc:docMk/>
            <pc:sldMk cId="2550303811" sldId="397"/>
            <ac:picMk id="35" creationId="{30F60326-861A-2652-AB76-7D5452A53CC2}"/>
          </ac:picMkLst>
        </pc:picChg>
        <pc:picChg chg="mod">
          <ac:chgData name="Wojciechowicz Katarzyna" userId="S::katarzyna.wojciechowicz@turku.fi::6fb53ca4-9b6c-4744-b6ea-6120a5e29f24" providerId="AD" clId="Web-{C3C5D991-6B85-47DE-BCF0-735ADD96ED51}" dt="2023-02-06T11:48:53.227" v="14" actId="14100"/>
          <ac:picMkLst>
            <pc:docMk/>
            <pc:sldMk cId="2550303811" sldId="397"/>
            <ac:picMk id="37" creationId="{76711F94-F872-EA18-C383-EA8751A302AE}"/>
          </ac:picMkLst>
        </pc:picChg>
        <pc:picChg chg="mod">
          <ac:chgData name="Wojciechowicz Katarzyna" userId="S::katarzyna.wojciechowicz@turku.fi::6fb53ca4-9b6c-4744-b6ea-6120a5e29f24" providerId="AD" clId="Web-{C3C5D991-6B85-47DE-BCF0-735ADD96ED51}" dt="2023-02-06T11:59:48.405" v="22" actId="1076"/>
          <ac:picMkLst>
            <pc:docMk/>
            <pc:sldMk cId="2550303811" sldId="397"/>
            <ac:picMk id="52" creationId="{BB168200-6216-1B87-2486-652FD6599765}"/>
          </ac:picMkLst>
        </pc:picChg>
        <pc:picChg chg="mod">
          <ac:chgData name="Wojciechowicz Katarzyna" userId="S::katarzyna.wojciechowicz@turku.fi::6fb53ca4-9b6c-4744-b6ea-6120a5e29f24" providerId="AD" clId="Web-{C3C5D991-6B85-47DE-BCF0-735ADD96ED51}" dt="2023-02-06T11:59:45.030" v="21" actId="1076"/>
          <ac:picMkLst>
            <pc:docMk/>
            <pc:sldMk cId="2550303811" sldId="397"/>
            <ac:picMk id="57" creationId="{ECE3ADBA-199F-B2BD-BA9D-73E4AD94B322}"/>
          </ac:picMkLst>
        </pc:picChg>
        <pc:picChg chg="mod">
          <ac:chgData name="Wojciechowicz Katarzyna" userId="S::katarzyna.wojciechowicz@turku.fi::6fb53ca4-9b6c-4744-b6ea-6120a5e29f24" providerId="AD" clId="Web-{C3C5D991-6B85-47DE-BCF0-735ADD96ED51}" dt="2023-02-06T11:59:44.076" v="20" actId="1076"/>
          <ac:picMkLst>
            <pc:docMk/>
            <pc:sldMk cId="2550303811" sldId="397"/>
            <ac:picMk id="65" creationId="{C4938B8B-BA48-F00D-3A6D-7CABB1CB076D}"/>
          </ac:picMkLst>
        </pc:picChg>
      </pc:sldChg>
      <pc:sldChg chg="modSp del">
        <pc:chgData name="Wojciechowicz Katarzyna" userId="S::katarzyna.wojciechowicz@turku.fi::6fb53ca4-9b6c-4744-b6ea-6120a5e29f24" providerId="AD" clId="Web-{C3C5D991-6B85-47DE-BCF0-735ADD96ED51}" dt="2023-02-06T11:59:55.076" v="23"/>
        <pc:sldMkLst>
          <pc:docMk/>
          <pc:sldMk cId="722337388" sldId="398"/>
        </pc:sldMkLst>
        <pc:spChg chg="mod">
          <ac:chgData name="Wojciechowicz Katarzyna" userId="S::katarzyna.wojciechowicz@turku.fi::6fb53ca4-9b6c-4744-b6ea-6120a5e29f24" providerId="AD" clId="Web-{C3C5D991-6B85-47DE-BCF0-735ADD96ED51}" dt="2023-02-06T11:48:38.071" v="12" actId="14100"/>
          <ac:spMkLst>
            <pc:docMk/>
            <pc:sldMk cId="722337388" sldId="398"/>
            <ac:spMk id="48" creationId="{86EB607F-FF5C-2D08-9046-488341B85B50}"/>
          </ac:spMkLst>
        </pc:spChg>
      </pc:sldChg>
    </pc:docChg>
  </pc:docChgLst>
  <pc:docChgLst>
    <pc:chgData name="Wojciechowicz Katarzyna" userId="S::katarzyna.wojciechowicz@turku.fi::6fb53ca4-9b6c-4744-b6ea-6120a5e29f24" providerId="AD" clId="Web-{469E02C6-32F6-436F-AC23-AF5BDF42B332}"/>
    <pc:docChg chg="modSld">
      <pc:chgData name="Wojciechowicz Katarzyna" userId="S::katarzyna.wojciechowicz@turku.fi::6fb53ca4-9b6c-4744-b6ea-6120a5e29f24" providerId="AD" clId="Web-{469E02C6-32F6-436F-AC23-AF5BDF42B332}" dt="2024-01-24T08:48:32.507" v="6" actId="1076"/>
      <pc:docMkLst>
        <pc:docMk/>
      </pc:docMkLst>
      <pc:sldChg chg="addSp modSp">
        <pc:chgData name="Wojciechowicz Katarzyna" userId="S::katarzyna.wojciechowicz@turku.fi::6fb53ca4-9b6c-4744-b6ea-6120a5e29f24" providerId="AD" clId="Web-{469E02C6-32F6-436F-AC23-AF5BDF42B332}" dt="2024-01-24T08:48:32.507" v="6" actId="1076"/>
        <pc:sldMkLst>
          <pc:docMk/>
          <pc:sldMk cId="4251003942" sldId="414"/>
        </pc:sldMkLst>
        <pc:picChg chg="add mod">
          <ac:chgData name="Wojciechowicz Katarzyna" userId="S::katarzyna.wojciechowicz@turku.fi::6fb53ca4-9b6c-4744-b6ea-6120a5e29f24" providerId="AD" clId="Web-{469E02C6-32F6-436F-AC23-AF5BDF42B332}" dt="2024-01-24T08:48:32.507" v="6" actId="1076"/>
          <ac:picMkLst>
            <pc:docMk/>
            <pc:sldMk cId="4251003942" sldId="414"/>
            <ac:picMk id="4" creationId="{816ECEE3-6F5F-B6DD-C1E6-8074686324AC}"/>
          </ac:picMkLst>
        </pc:picChg>
      </pc:sldChg>
    </pc:docChg>
  </pc:docChgLst>
  <pc:docChgLst>
    <pc:chgData name="Wojciechowicz Katarzyna" userId="S::katarzyna.wojciechowicz@turku.fi::6fb53ca4-9b6c-4744-b6ea-6120a5e29f24" providerId="AD" clId="Web-{69EAAA18-BC8D-4939-83D9-8FC9D8C1B15B}"/>
    <pc:docChg chg="modSld">
      <pc:chgData name="Wojciechowicz Katarzyna" userId="S::katarzyna.wojciechowicz@turku.fi::6fb53ca4-9b6c-4744-b6ea-6120a5e29f24" providerId="AD" clId="Web-{69EAAA18-BC8D-4939-83D9-8FC9D8C1B15B}" dt="2023-01-17T08:34:35.428" v="131" actId="20577"/>
      <pc:docMkLst>
        <pc:docMk/>
      </pc:docMkLst>
      <pc:sldChg chg="modSp">
        <pc:chgData name="Wojciechowicz Katarzyna" userId="S::katarzyna.wojciechowicz@turku.fi::6fb53ca4-9b6c-4744-b6ea-6120a5e29f24" providerId="AD" clId="Web-{69EAAA18-BC8D-4939-83D9-8FC9D8C1B15B}" dt="2023-01-17T08:27:04.821" v="23" actId="1076"/>
        <pc:sldMkLst>
          <pc:docMk/>
          <pc:sldMk cId="3339996299" sldId="370"/>
        </pc:sldMkLst>
        <pc:picChg chg="mod">
          <ac:chgData name="Wojciechowicz Katarzyna" userId="S::katarzyna.wojciechowicz@turku.fi::6fb53ca4-9b6c-4744-b6ea-6120a5e29f24" providerId="AD" clId="Web-{69EAAA18-BC8D-4939-83D9-8FC9D8C1B15B}" dt="2023-01-17T08:27:02.305" v="22" actId="1076"/>
          <ac:picMkLst>
            <pc:docMk/>
            <pc:sldMk cId="3339996299" sldId="370"/>
            <ac:picMk id="18" creationId="{B44777F6-ACF1-4C43-8992-ADD05C814F49}"/>
          </ac:picMkLst>
        </pc:picChg>
        <pc:picChg chg="mod">
          <ac:chgData name="Wojciechowicz Katarzyna" userId="S::katarzyna.wojciechowicz@turku.fi::6fb53ca4-9b6c-4744-b6ea-6120a5e29f24" providerId="AD" clId="Web-{69EAAA18-BC8D-4939-83D9-8FC9D8C1B15B}" dt="2023-01-17T08:26:58.789" v="20" actId="1076"/>
          <ac:picMkLst>
            <pc:docMk/>
            <pc:sldMk cId="3339996299" sldId="370"/>
            <ac:picMk id="22" creationId="{1826E240-ED7C-475F-9AAD-F648154EA9EF}"/>
          </ac:picMkLst>
        </pc:picChg>
        <pc:picChg chg="mod">
          <ac:chgData name="Wojciechowicz Katarzyna" userId="S::katarzyna.wojciechowicz@turku.fi::6fb53ca4-9b6c-4744-b6ea-6120a5e29f24" providerId="AD" clId="Web-{69EAAA18-BC8D-4939-83D9-8FC9D8C1B15B}" dt="2023-01-17T08:26:52.352" v="19"/>
          <ac:picMkLst>
            <pc:docMk/>
            <pc:sldMk cId="3339996299" sldId="370"/>
            <ac:picMk id="24" creationId="{4D177202-1CF9-46DD-AC5A-80AC1CDD2252}"/>
          </ac:picMkLst>
        </pc:picChg>
        <pc:picChg chg="mod">
          <ac:chgData name="Wojciechowicz Katarzyna" userId="S::katarzyna.wojciechowicz@turku.fi::6fb53ca4-9b6c-4744-b6ea-6120a5e29f24" providerId="AD" clId="Web-{69EAAA18-BC8D-4939-83D9-8FC9D8C1B15B}" dt="2023-01-17T08:26:59.977" v="21" actId="1076"/>
          <ac:picMkLst>
            <pc:docMk/>
            <pc:sldMk cId="3339996299" sldId="370"/>
            <ac:picMk id="26" creationId="{9603C2DC-E4BD-4FA2-B813-2BC0421547AC}"/>
          </ac:picMkLst>
        </pc:picChg>
        <pc:picChg chg="mod">
          <ac:chgData name="Wojciechowicz Katarzyna" userId="S::katarzyna.wojciechowicz@turku.fi::6fb53ca4-9b6c-4744-b6ea-6120a5e29f24" providerId="AD" clId="Web-{69EAAA18-BC8D-4939-83D9-8FC9D8C1B15B}" dt="2023-01-17T08:27:04.821" v="23" actId="1076"/>
          <ac:picMkLst>
            <pc:docMk/>
            <pc:sldMk cId="3339996299" sldId="370"/>
            <ac:picMk id="1028" creationId="{804A5D80-3835-463C-AF2B-6889B24DAEE0}"/>
          </ac:picMkLst>
        </pc:picChg>
      </pc:sldChg>
      <pc:sldChg chg="addSp delSp modSp">
        <pc:chgData name="Wojciechowicz Katarzyna" userId="S::katarzyna.wojciechowicz@turku.fi::6fb53ca4-9b6c-4744-b6ea-6120a5e29f24" providerId="AD" clId="Web-{69EAAA18-BC8D-4939-83D9-8FC9D8C1B15B}" dt="2023-01-17T08:08:26.041" v="16" actId="1076"/>
        <pc:sldMkLst>
          <pc:docMk/>
          <pc:sldMk cId="3913946491" sldId="372"/>
        </pc:sldMkLst>
        <pc:picChg chg="add del mod">
          <ac:chgData name="Wojciechowicz Katarzyna" userId="S::katarzyna.wojciechowicz@turku.fi::6fb53ca4-9b6c-4744-b6ea-6120a5e29f24" providerId="AD" clId="Web-{69EAAA18-BC8D-4939-83D9-8FC9D8C1B15B}" dt="2023-01-17T08:07:44.041" v="7"/>
          <ac:picMkLst>
            <pc:docMk/>
            <pc:sldMk cId="3913946491" sldId="372"/>
            <ac:picMk id="4" creationId="{FB350F24-EC33-DA7B-23E0-99AA51BE0433}"/>
          </ac:picMkLst>
        </pc:picChg>
        <pc:picChg chg="add mod modCrop">
          <ac:chgData name="Wojciechowicz Katarzyna" userId="S::katarzyna.wojciechowicz@turku.fi::6fb53ca4-9b6c-4744-b6ea-6120a5e29f24" providerId="AD" clId="Web-{69EAAA18-BC8D-4939-83D9-8FC9D8C1B15B}" dt="2023-01-17T08:08:26.041" v="16" actId="1076"/>
          <ac:picMkLst>
            <pc:docMk/>
            <pc:sldMk cId="3913946491" sldId="372"/>
            <ac:picMk id="5" creationId="{CB30D3D7-4B57-08FC-2A75-DD260AA9D1D2}"/>
          </ac:picMkLst>
        </pc:picChg>
        <pc:picChg chg="del mod">
          <ac:chgData name="Wojciechowicz Katarzyna" userId="S::katarzyna.wojciechowicz@turku.fi::6fb53ca4-9b6c-4744-b6ea-6120a5e29f24" providerId="AD" clId="Web-{69EAAA18-BC8D-4939-83D9-8FC9D8C1B15B}" dt="2023-01-17T08:06:24.274" v="4"/>
          <ac:picMkLst>
            <pc:docMk/>
            <pc:sldMk cId="3913946491" sldId="372"/>
            <ac:picMk id="25" creationId="{C0971C8F-DE89-4167-B506-D23DEC01E69B}"/>
          </ac:picMkLst>
        </pc:picChg>
      </pc:sldChg>
      <pc:sldChg chg="addSp modSp">
        <pc:chgData name="Wojciechowicz Katarzyna" userId="S::katarzyna.wojciechowicz@turku.fi::6fb53ca4-9b6c-4744-b6ea-6120a5e29f24" providerId="AD" clId="Web-{69EAAA18-BC8D-4939-83D9-8FC9D8C1B15B}" dt="2023-01-17T08:29:10.148" v="45" actId="1076"/>
        <pc:sldMkLst>
          <pc:docMk/>
          <pc:sldMk cId="2586022166" sldId="373"/>
        </pc:sldMkLst>
        <pc:spChg chg="add mod">
          <ac:chgData name="Wojciechowicz Katarzyna" userId="S::katarzyna.wojciechowicz@turku.fi::6fb53ca4-9b6c-4744-b6ea-6120a5e29f24" providerId="AD" clId="Web-{69EAAA18-BC8D-4939-83D9-8FC9D8C1B15B}" dt="2023-01-17T08:29:10.148" v="45" actId="1076"/>
          <ac:spMkLst>
            <pc:docMk/>
            <pc:sldMk cId="2586022166" sldId="373"/>
            <ac:spMk id="3" creationId="{172E64DA-247C-0A34-074C-D585D79883D1}"/>
          </ac:spMkLst>
        </pc:spChg>
        <pc:spChg chg="mod">
          <ac:chgData name="Wojciechowicz Katarzyna" userId="S::katarzyna.wojciechowicz@turku.fi::6fb53ca4-9b6c-4744-b6ea-6120a5e29f24" providerId="AD" clId="Web-{69EAAA18-BC8D-4939-83D9-8FC9D8C1B15B}" dt="2023-01-17T08:28:05.039" v="29" actId="1076"/>
          <ac:spMkLst>
            <pc:docMk/>
            <pc:sldMk cId="2586022166" sldId="373"/>
            <ac:spMk id="12" creationId="{02A38CDD-EDBA-4E26-BBDE-0881833DD3F1}"/>
          </ac:spMkLst>
        </pc:spChg>
        <pc:spChg chg="mod">
          <ac:chgData name="Wojciechowicz Katarzyna" userId="S::katarzyna.wojciechowicz@turku.fi::6fb53ca4-9b6c-4744-b6ea-6120a5e29f24" providerId="AD" clId="Web-{69EAAA18-BC8D-4939-83D9-8FC9D8C1B15B}" dt="2023-01-17T08:28:11.820" v="32" actId="1076"/>
          <ac:spMkLst>
            <pc:docMk/>
            <pc:sldMk cId="2586022166" sldId="373"/>
            <ac:spMk id="16" creationId="{F1A93DAF-A500-4D45-A6C0-A340455B972A}"/>
          </ac:spMkLst>
        </pc:spChg>
        <pc:spChg chg="mod">
          <ac:chgData name="Wojciechowicz Katarzyna" userId="S::katarzyna.wojciechowicz@turku.fi::6fb53ca4-9b6c-4744-b6ea-6120a5e29f24" providerId="AD" clId="Web-{69EAAA18-BC8D-4939-83D9-8FC9D8C1B15B}" dt="2023-01-17T08:28:17.336" v="34" actId="1076"/>
          <ac:spMkLst>
            <pc:docMk/>
            <pc:sldMk cId="2586022166" sldId="373"/>
            <ac:spMk id="20" creationId="{D482C506-5D39-4A4D-9B4B-59BE918676B5}"/>
          </ac:spMkLst>
        </pc:spChg>
        <pc:spChg chg="mod">
          <ac:chgData name="Wojciechowicz Katarzyna" userId="S::katarzyna.wojciechowicz@turku.fi::6fb53ca4-9b6c-4744-b6ea-6120a5e29f24" providerId="AD" clId="Web-{69EAAA18-BC8D-4939-83D9-8FC9D8C1B15B}" dt="2023-01-17T08:28:14.258" v="33" actId="1076"/>
          <ac:spMkLst>
            <pc:docMk/>
            <pc:sldMk cId="2586022166" sldId="373"/>
            <ac:spMk id="22" creationId="{81CCDC9F-9777-48F2-A3E7-3C959150AFAE}"/>
          </ac:spMkLst>
        </pc:spChg>
        <pc:spChg chg="mod">
          <ac:chgData name="Wojciechowicz Katarzyna" userId="S::katarzyna.wojciechowicz@turku.fi::6fb53ca4-9b6c-4744-b6ea-6120a5e29f24" providerId="AD" clId="Web-{69EAAA18-BC8D-4939-83D9-8FC9D8C1B15B}" dt="2023-01-17T08:28:08.539" v="31" actId="1076"/>
          <ac:spMkLst>
            <pc:docMk/>
            <pc:sldMk cId="2586022166" sldId="373"/>
            <ac:spMk id="28" creationId="{D8D35822-8C7A-4FFA-AC10-A25C10928D07}"/>
          </ac:spMkLst>
        </pc:spChg>
        <pc:spChg chg="mod">
          <ac:chgData name="Wojciechowicz Katarzyna" userId="S::katarzyna.wojciechowicz@turku.fi::6fb53ca4-9b6c-4744-b6ea-6120a5e29f24" providerId="AD" clId="Web-{69EAAA18-BC8D-4939-83D9-8FC9D8C1B15B}" dt="2023-01-17T08:28:20.148" v="35" actId="1076"/>
          <ac:spMkLst>
            <pc:docMk/>
            <pc:sldMk cId="2586022166" sldId="373"/>
            <ac:spMk id="30" creationId="{EED687CE-F92D-4301-87C3-2D33914FAEE5}"/>
          </ac:spMkLst>
        </pc:spChg>
        <pc:spChg chg="mod">
          <ac:chgData name="Wojciechowicz Katarzyna" userId="S::katarzyna.wojciechowicz@turku.fi::6fb53ca4-9b6c-4744-b6ea-6120a5e29f24" providerId="AD" clId="Web-{69EAAA18-BC8D-4939-83D9-8FC9D8C1B15B}" dt="2023-01-17T08:27:57.820" v="26" actId="1076"/>
          <ac:spMkLst>
            <pc:docMk/>
            <pc:sldMk cId="2586022166" sldId="373"/>
            <ac:spMk id="32" creationId="{2EFA955C-BE31-4E9D-83AF-FB70A0A08313}"/>
          </ac:spMkLst>
        </pc:spChg>
      </pc:sldChg>
      <pc:sldChg chg="mod modShow">
        <pc:chgData name="Wojciechowicz Katarzyna" userId="S::katarzyna.wojciechowicz@turku.fi::6fb53ca4-9b6c-4744-b6ea-6120a5e29f24" providerId="AD" clId="Web-{69EAAA18-BC8D-4939-83D9-8FC9D8C1B15B}" dt="2023-01-17T08:27:21.977" v="24"/>
        <pc:sldMkLst>
          <pc:docMk/>
          <pc:sldMk cId="2737148491" sldId="374"/>
        </pc:sldMkLst>
      </pc:sldChg>
      <pc:sldChg chg="modSp">
        <pc:chgData name="Wojciechowicz Katarzyna" userId="S::katarzyna.wojciechowicz@turku.fi::6fb53ca4-9b6c-4744-b6ea-6120a5e29f24" providerId="AD" clId="Web-{69EAAA18-BC8D-4939-83D9-8FC9D8C1B15B}" dt="2023-01-17T08:27:39.180" v="25" actId="20577"/>
        <pc:sldMkLst>
          <pc:docMk/>
          <pc:sldMk cId="4186944009" sldId="379"/>
        </pc:sldMkLst>
        <pc:spChg chg="mod">
          <ac:chgData name="Wojciechowicz Katarzyna" userId="S::katarzyna.wojciechowicz@turku.fi::6fb53ca4-9b6c-4744-b6ea-6120a5e29f24" providerId="AD" clId="Web-{69EAAA18-BC8D-4939-83D9-8FC9D8C1B15B}" dt="2023-01-17T08:27:39.180" v="25" actId="20577"/>
          <ac:spMkLst>
            <pc:docMk/>
            <pc:sldMk cId="4186944009" sldId="379"/>
            <ac:spMk id="2" creationId="{BED40FA2-379D-F9C7-AA76-21A23A36FFAF}"/>
          </ac:spMkLst>
        </pc:spChg>
      </pc:sldChg>
      <pc:sldChg chg="modSp">
        <pc:chgData name="Wojciechowicz Katarzyna" userId="S::katarzyna.wojciechowicz@turku.fi::6fb53ca4-9b6c-4744-b6ea-6120a5e29f24" providerId="AD" clId="Web-{69EAAA18-BC8D-4939-83D9-8FC9D8C1B15B}" dt="2023-01-17T08:25:49.915" v="18" actId="20577"/>
        <pc:sldMkLst>
          <pc:docMk/>
          <pc:sldMk cId="85069131" sldId="380"/>
        </pc:sldMkLst>
        <pc:spChg chg="mod">
          <ac:chgData name="Wojciechowicz Katarzyna" userId="S::katarzyna.wojciechowicz@turku.fi::6fb53ca4-9b6c-4744-b6ea-6120a5e29f24" providerId="AD" clId="Web-{69EAAA18-BC8D-4939-83D9-8FC9D8C1B15B}" dt="2023-01-17T08:25:49.915" v="18" actId="20577"/>
          <ac:spMkLst>
            <pc:docMk/>
            <pc:sldMk cId="85069131" sldId="380"/>
            <ac:spMk id="13" creationId="{123BFA77-CAA2-4A9B-AA47-1668C007F45E}"/>
          </ac:spMkLst>
        </pc:spChg>
      </pc:sldChg>
      <pc:sldChg chg="addSp modSp">
        <pc:chgData name="Wojciechowicz Katarzyna" userId="S::katarzyna.wojciechowicz@turku.fi::6fb53ca4-9b6c-4744-b6ea-6120a5e29f24" providerId="AD" clId="Web-{69EAAA18-BC8D-4939-83D9-8FC9D8C1B15B}" dt="2023-01-17T08:34:35.428" v="131" actId="20577"/>
        <pc:sldMkLst>
          <pc:docMk/>
          <pc:sldMk cId="11380393" sldId="383"/>
        </pc:sldMkLst>
        <pc:spChg chg="add mod">
          <ac:chgData name="Wojciechowicz Katarzyna" userId="S::katarzyna.wojciechowicz@turku.fi::6fb53ca4-9b6c-4744-b6ea-6120a5e29f24" providerId="AD" clId="Web-{69EAAA18-BC8D-4939-83D9-8FC9D8C1B15B}" dt="2023-01-17T08:34:35.428" v="131" actId="20577"/>
          <ac:spMkLst>
            <pc:docMk/>
            <pc:sldMk cId="11380393" sldId="383"/>
            <ac:spMk id="2" creationId="{DAC2FF14-065B-8496-8865-346C46A0FF22}"/>
          </ac:spMkLst>
        </pc:spChg>
        <pc:spChg chg="mod">
          <ac:chgData name="Wojciechowicz Katarzyna" userId="S::katarzyna.wojciechowicz@turku.fi::6fb53ca4-9b6c-4744-b6ea-6120a5e29f24" providerId="AD" clId="Web-{69EAAA18-BC8D-4939-83D9-8FC9D8C1B15B}" dt="2023-01-17T08:29:42.273" v="56" actId="1076"/>
          <ac:spMkLst>
            <pc:docMk/>
            <pc:sldMk cId="11380393" sldId="383"/>
            <ac:spMk id="9" creationId="{2C943FB1-1954-4DD8-9A3C-A3536305DDCF}"/>
          </ac:spMkLst>
        </pc:spChg>
        <pc:spChg chg="mod">
          <ac:chgData name="Wojciechowicz Katarzyna" userId="S::katarzyna.wojciechowicz@turku.fi::6fb53ca4-9b6c-4744-b6ea-6120a5e29f24" providerId="AD" clId="Web-{69EAAA18-BC8D-4939-83D9-8FC9D8C1B15B}" dt="2023-01-17T08:29:49.351" v="58" actId="14100"/>
          <ac:spMkLst>
            <pc:docMk/>
            <pc:sldMk cId="11380393" sldId="383"/>
            <ac:spMk id="12" creationId="{E1A001E0-654E-42C5-8D72-0DE1A3EB539D}"/>
          </ac:spMkLst>
        </pc:spChg>
        <pc:spChg chg="mod">
          <ac:chgData name="Wojciechowicz Katarzyna" userId="S::katarzyna.wojciechowicz@turku.fi::6fb53ca4-9b6c-4744-b6ea-6120a5e29f24" providerId="AD" clId="Web-{69EAAA18-BC8D-4939-83D9-8FC9D8C1B15B}" dt="2023-01-17T08:32:37.507" v="112" actId="1076"/>
          <ac:spMkLst>
            <pc:docMk/>
            <pc:sldMk cId="11380393" sldId="383"/>
            <ac:spMk id="27" creationId="{4D520131-E5C6-4084-A4C7-35100CC1298C}"/>
          </ac:spMkLst>
        </pc:spChg>
        <pc:picChg chg="mod">
          <ac:chgData name="Wojciechowicz Katarzyna" userId="S::katarzyna.wojciechowicz@turku.fi::6fb53ca4-9b6c-4744-b6ea-6120a5e29f24" providerId="AD" clId="Web-{69EAAA18-BC8D-4939-83D9-8FC9D8C1B15B}" dt="2023-01-17T08:29:39.851" v="55" actId="1076"/>
          <ac:picMkLst>
            <pc:docMk/>
            <pc:sldMk cId="11380393" sldId="383"/>
            <ac:picMk id="24" creationId="{CD7C2655-8391-469B-9764-41023DB6DEE0}"/>
          </ac:picMkLst>
        </pc:picChg>
      </pc:sldChg>
    </pc:docChg>
  </pc:docChgLst>
  <pc:docChgLst>
    <pc:chgData name="Wojciechowicz Katarzyna" userId="S::katarzyna.wojciechowicz@turku.fi::6fb53ca4-9b6c-4744-b6ea-6120a5e29f24" providerId="AD" clId="Web-{8D0758CD-8ED4-424B-A964-65AF00CBE8A8}"/>
    <pc:docChg chg="addSld modSld">
      <pc:chgData name="Wojciechowicz Katarzyna" userId="S::katarzyna.wojciechowicz@turku.fi::6fb53ca4-9b6c-4744-b6ea-6120a5e29f24" providerId="AD" clId="Web-{8D0758CD-8ED4-424B-A964-65AF00CBE8A8}" dt="2023-04-03T13:47:32.343" v="175" actId="20577"/>
      <pc:docMkLst>
        <pc:docMk/>
      </pc:docMkLst>
      <pc:sldChg chg="addSp delSp modSp new mod modClrScheme chgLayout">
        <pc:chgData name="Wojciechowicz Katarzyna" userId="S::katarzyna.wojciechowicz@turku.fi::6fb53ca4-9b6c-4744-b6ea-6120a5e29f24" providerId="AD" clId="Web-{8D0758CD-8ED4-424B-A964-65AF00CBE8A8}" dt="2023-04-03T13:47:32.343" v="175" actId="20577"/>
        <pc:sldMkLst>
          <pc:docMk/>
          <pc:sldMk cId="1435037615" sldId="400"/>
        </pc:sldMkLst>
        <pc:spChg chg="del">
          <ac:chgData name="Wojciechowicz Katarzyna" userId="S::katarzyna.wojciechowicz@turku.fi::6fb53ca4-9b6c-4744-b6ea-6120a5e29f24" providerId="AD" clId="Web-{8D0758CD-8ED4-424B-A964-65AF00CBE8A8}" dt="2023-04-03T13:33:47.088" v="1"/>
          <ac:spMkLst>
            <pc:docMk/>
            <pc:sldMk cId="1435037615" sldId="400"/>
            <ac:spMk id="2" creationId="{D28882BB-3CB8-8AEA-0E83-9AD8C216EEC0}"/>
          </ac:spMkLst>
        </pc:spChg>
        <pc:spChg chg="del">
          <ac:chgData name="Wojciechowicz Katarzyna" userId="S::katarzyna.wojciechowicz@turku.fi::6fb53ca4-9b6c-4744-b6ea-6120a5e29f24" providerId="AD" clId="Web-{8D0758CD-8ED4-424B-A964-65AF00CBE8A8}" dt="2023-04-03T13:33:48.025" v="2"/>
          <ac:spMkLst>
            <pc:docMk/>
            <pc:sldMk cId="1435037615" sldId="400"/>
            <ac:spMk id="3" creationId="{09796666-6CC0-DB9F-8C14-E33C3CA9653D}"/>
          </ac:spMkLst>
        </pc:spChg>
        <pc:spChg chg="add mod">
          <ac:chgData name="Wojciechowicz Katarzyna" userId="S::katarzyna.wojciechowicz@turku.fi::6fb53ca4-9b6c-4744-b6ea-6120a5e29f24" providerId="AD" clId="Web-{8D0758CD-8ED4-424B-A964-65AF00CBE8A8}" dt="2023-04-03T13:38:32.647" v="167" actId="1076"/>
          <ac:spMkLst>
            <pc:docMk/>
            <pc:sldMk cId="1435037615" sldId="400"/>
            <ac:spMk id="9" creationId="{6901C904-5B20-AE2A-57D4-7EE2AB615045}"/>
          </ac:spMkLst>
        </pc:spChg>
        <pc:spChg chg="add mod">
          <ac:chgData name="Wojciechowicz Katarzyna" userId="S::katarzyna.wojciechowicz@turku.fi::6fb53ca4-9b6c-4744-b6ea-6120a5e29f24" providerId="AD" clId="Web-{8D0758CD-8ED4-424B-A964-65AF00CBE8A8}" dt="2023-04-03T13:47:32.343" v="175" actId="20577"/>
          <ac:spMkLst>
            <pc:docMk/>
            <pc:sldMk cId="1435037615" sldId="400"/>
            <ac:spMk id="11" creationId="{9CA7EBB0-8E5C-4899-8B45-1C7287BF64A8}"/>
          </ac:spMkLst>
        </pc:spChg>
        <pc:spChg chg="add del mod">
          <ac:chgData name="Wojciechowicz Katarzyna" userId="S::katarzyna.wojciechowicz@turku.fi::6fb53ca4-9b6c-4744-b6ea-6120a5e29f24" providerId="AD" clId="Web-{8D0758CD-8ED4-424B-A964-65AF00CBE8A8}" dt="2023-04-03T13:38:17.678" v="164"/>
          <ac:spMkLst>
            <pc:docMk/>
            <pc:sldMk cId="1435037615" sldId="400"/>
            <ac:spMk id="13" creationId="{10174115-AD93-529C-7740-F53394A0A3FC}"/>
          </ac:spMkLst>
        </pc:spChg>
        <pc:picChg chg="add mod">
          <ac:chgData name="Wojciechowicz Katarzyna" userId="S::katarzyna.wojciechowicz@turku.fi::6fb53ca4-9b6c-4744-b6ea-6120a5e29f24" providerId="AD" clId="Web-{8D0758CD-8ED4-424B-A964-65AF00CBE8A8}" dt="2023-04-03T13:47:12.671" v="171" actId="1076"/>
          <ac:picMkLst>
            <pc:docMk/>
            <pc:sldMk cId="1435037615" sldId="400"/>
            <ac:picMk id="4" creationId="{FF2F2F23-47B6-BE6A-7E16-25D9EFCCF9F3}"/>
          </ac:picMkLst>
        </pc:picChg>
      </pc:sldChg>
    </pc:docChg>
  </pc:docChgLst>
  <pc:docChgLst>
    <pc:chgData name="Wojciechowicz Katarzyna" userId="S::katarzyna.wojciechowicz@turku.fi::6fb53ca4-9b6c-4744-b6ea-6120a5e29f24" providerId="AD" clId="Web-{877F1ED6-0AA8-4D71-B4BA-45FB5CF6EE02}"/>
    <pc:docChg chg="modSld">
      <pc:chgData name="Wojciechowicz Katarzyna" userId="S::katarzyna.wojciechowicz@turku.fi::6fb53ca4-9b6c-4744-b6ea-6120a5e29f24" providerId="AD" clId="Web-{877F1ED6-0AA8-4D71-B4BA-45FB5CF6EE02}" dt="2023-01-18T06:48:58.282" v="1" actId="1076"/>
      <pc:docMkLst>
        <pc:docMk/>
      </pc:docMkLst>
      <pc:sldChg chg="addSp modSp">
        <pc:chgData name="Wojciechowicz Katarzyna" userId="S::katarzyna.wojciechowicz@turku.fi::6fb53ca4-9b6c-4744-b6ea-6120a5e29f24" providerId="AD" clId="Web-{877F1ED6-0AA8-4D71-B4BA-45FB5CF6EE02}" dt="2023-01-18T06:48:58.282" v="1" actId="1076"/>
        <pc:sldMkLst>
          <pc:docMk/>
          <pc:sldMk cId="2272418738" sldId="361"/>
        </pc:sldMkLst>
        <pc:picChg chg="add mod">
          <ac:chgData name="Wojciechowicz Katarzyna" userId="S::katarzyna.wojciechowicz@turku.fi::6fb53ca4-9b6c-4744-b6ea-6120a5e29f24" providerId="AD" clId="Web-{877F1ED6-0AA8-4D71-B4BA-45FB5CF6EE02}" dt="2023-01-18T06:48:58.282" v="1" actId="1076"/>
          <ac:picMkLst>
            <pc:docMk/>
            <pc:sldMk cId="2272418738" sldId="361"/>
            <ac:picMk id="2" creationId="{69EB89A1-A4A5-2F31-AD39-FB9049DB1C32}"/>
          </ac:picMkLst>
        </pc:picChg>
      </pc:sldChg>
    </pc:docChg>
  </pc:docChgLst>
  <pc:docChgLst>
    <pc:chgData name="Wojciechowicz Katarzyna" userId="S::katarzyna.wojciechowicz@turku.fi::6fb53ca4-9b6c-4744-b6ea-6120a5e29f24" providerId="AD" clId="Web-{1CEE67D7-193A-4DEB-8743-6498381BD93B}"/>
    <pc:docChg chg="addSld delSld modSld">
      <pc:chgData name="Wojciechowicz Katarzyna" userId="S::katarzyna.wojciechowicz@turku.fi::6fb53ca4-9b6c-4744-b6ea-6120a5e29f24" providerId="AD" clId="Web-{1CEE67D7-193A-4DEB-8743-6498381BD93B}" dt="2023-02-07T11:34:01.834" v="115"/>
      <pc:docMkLst>
        <pc:docMk/>
      </pc:docMkLst>
      <pc:sldChg chg="new del">
        <pc:chgData name="Wojciechowicz Katarzyna" userId="S::katarzyna.wojciechowicz@turku.fi::6fb53ca4-9b6c-4744-b6ea-6120a5e29f24" providerId="AD" clId="Web-{1CEE67D7-193A-4DEB-8743-6498381BD93B}" dt="2023-02-07T11:30:03.460" v="1"/>
        <pc:sldMkLst>
          <pc:docMk/>
          <pc:sldMk cId="1976453552" sldId="398"/>
        </pc:sldMkLst>
      </pc:sldChg>
      <pc:sldChg chg="addSp delSp modSp new">
        <pc:chgData name="Wojciechowicz Katarzyna" userId="S::katarzyna.wojciechowicz@turku.fi::6fb53ca4-9b6c-4744-b6ea-6120a5e29f24" providerId="AD" clId="Web-{1CEE67D7-193A-4DEB-8743-6498381BD93B}" dt="2023-02-07T11:34:01.834" v="115"/>
        <pc:sldMkLst>
          <pc:docMk/>
          <pc:sldMk cId="3550739602" sldId="398"/>
        </pc:sldMkLst>
        <pc:spChg chg="mod">
          <ac:chgData name="Wojciechowicz Katarzyna" userId="S::katarzyna.wojciechowicz@turku.fi::6fb53ca4-9b6c-4744-b6ea-6120a5e29f24" providerId="AD" clId="Web-{1CEE67D7-193A-4DEB-8743-6498381BD93B}" dt="2023-02-07T11:30:31.774" v="9" actId="20577"/>
          <ac:spMkLst>
            <pc:docMk/>
            <pc:sldMk cId="3550739602" sldId="398"/>
            <ac:spMk id="2" creationId="{D72E1C88-15FF-E2D3-8B7F-CD15CACB638B}"/>
          </ac:spMkLst>
        </pc:spChg>
        <pc:spChg chg="mod">
          <ac:chgData name="Wojciechowicz Katarzyna" userId="S::katarzyna.wojciechowicz@turku.fi::6fb53ca4-9b6c-4744-b6ea-6120a5e29f24" providerId="AD" clId="Web-{1CEE67D7-193A-4DEB-8743-6498381BD93B}" dt="2023-02-07T11:33:07.299" v="114" actId="20577"/>
          <ac:spMkLst>
            <pc:docMk/>
            <pc:sldMk cId="3550739602" sldId="398"/>
            <ac:spMk id="3" creationId="{F1030DC2-7A54-AB8C-A85D-2B86D0F74982}"/>
          </ac:spMkLst>
        </pc:spChg>
        <pc:spChg chg="del">
          <ac:chgData name="Wojciechowicz Katarzyna" userId="S::katarzyna.wojciechowicz@turku.fi::6fb53ca4-9b6c-4744-b6ea-6120a5e29f24" providerId="AD" clId="Web-{1CEE67D7-193A-4DEB-8743-6498381BD93B}" dt="2023-02-07T11:34:01.834" v="115"/>
          <ac:spMkLst>
            <pc:docMk/>
            <pc:sldMk cId="3550739602" sldId="398"/>
            <ac:spMk id="4" creationId="{1DCB145F-EB14-A1FF-7B71-A01D0326ED00}"/>
          </ac:spMkLst>
        </pc:spChg>
        <pc:picChg chg="add mod ord modCrop">
          <ac:chgData name="Wojciechowicz Katarzyna" userId="S::katarzyna.wojciechowicz@turku.fi::6fb53ca4-9b6c-4744-b6ea-6120a5e29f24" providerId="AD" clId="Web-{1CEE67D7-193A-4DEB-8743-6498381BD93B}" dt="2023-02-07T11:34:01.834" v="115"/>
          <ac:picMkLst>
            <pc:docMk/>
            <pc:sldMk cId="3550739602" sldId="398"/>
            <ac:picMk id="6" creationId="{5A92ED8C-68F7-C754-E8A0-02E195ED524F}"/>
          </ac:picMkLst>
        </pc:picChg>
      </pc:sldChg>
    </pc:docChg>
  </pc:docChgLst>
  <pc:docChgLst>
    <pc:chgData name="Wojciechowicz Katarzyna" userId="S::katarzyna.wojciechowicz@turku.fi::6fb53ca4-9b6c-4744-b6ea-6120a5e29f24" providerId="AD" clId="Web-{23EC0584-911F-4A83-A256-1EE75D2F4EC9}"/>
    <pc:docChg chg="modSld">
      <pc:chgData name="Wojciechowicz Katarzyna" userId="S::katarzyna.wojciechowicz@turku.fi::6fb53ca4-9b6c-4744-b6ea-6120a5e29f24" providerId="AD" clId="Web-{23EC0584-911F-4A83-A256-1EE75D2F4EC9}" dt="2023-02-08T10:24:59.023" v="1" actId="20577"/>
      <pc:docMkLst>
        <pc:docMk/>
      </pc:docMkLst>
      <pc:sldChg chg="modSp">
        <pc:chgData name="Wojciechowicz Katarzyna" userId="S::katarzyna.wojciechowicz@turku.fi::6fb53ca4-9b6c-4744-b6ea-6120a5e29f24" providerId="AD" clId="Web-{23EC0584-911F-4A83-A256-1EE75D2F4EC9}" dt="2023-02-08T10:24:59.023" v="1" actId="20577"/>
        <pc:sldMkLst>
          <pc:docMk/>
          <pc:sldMk cId="2272418738" sldId="361"/>
        </pc:sldMkLst>
        <pc:spChg chg="mod">
          <ac:chgData name="Wojciechowicz Katarzyna" userId="S::katarzyna.wojciechowicz@turku.fi::6fb53ca4-9b6c-4744-b6ea-6120a5e29f24" providerId="AD" clId="Web-{23EC0584-911F-4A83-A256-1EE75D2F4EC9}" dt="2023-02-08T10:24:59.023" v="1" actId="20577"/>
          <ac:spMkLst>
            <pc:docMk/>
            <pc:sldMk cId="2272418738" sldId="361"/>
            <ac:spMk id="20" creationId="{AF102C7D-109B-46F5-993C-A25248251B17}"/>
          </ac:spMkLst>
        </pc:spChg>
      </pc:sldChg>
    </pc:docChg>
  </pc:docChgLst>
  <pc:docChgLst>
    <pc:chgData name="Wojciechowicz Katarzyna" userId="S::katarzyna.wojciechowicz@turku.fi::6fb53ca4-9b6c-4744-b6ea-6120a5e29f24" providerId="AD" clId="Web-{98877B36-A2EF-4C4B-85CE-8673718FDECC}"/>
    <pc:docChg chg="modSld">
      <pc:chgData name="Wojciechowicz Katarzyna" userId="S::katarzyna.wojciechowicz@turku.fi::6fb53ca4-9b6c-4744-b6ea-6120a5e29f24" providerId="AD" clId="Web-{98877B36-A2EF-4C4B-85CE-8673718FDECC}" dt="2023-03-03T08:16:22.716" v="63" actId="1076"/>
      <pc:docMkLst>
        <pc:docMk/>
      </pc:docMkLst>
      <pc:sldChg chg="addSp delSp modSp">
        <pc:chgData name="Wojciechowicz Katarzyna" userId="S::katarzyna.wojciechowicz@turku.fi::6fb53ca4-9b6c-4744-b6ea-6120a5e29f24" providerId="AD" clId="Web-{98877B36-A2EF-4C4B-85CE-8673718FDECC}" dt="2023-03-03T08:16:22.716" v="63" actId="1076"/>
        <pc:sldMkLst>
          <pc:docMk/>
          <pc:sldMk cId="2688970454" sldId="368"/>
        </pc:sldMkLst>
        <pc:spChg chg="add del mod">
          <ac:chgData name="Wojciechowicz Katarzyna" userId="S::katarzyna.wojciechowicz@turku.fi::6fb53ca4-9b6c-4744-b6ea-6120a5e29f24" providerId="AD" clId="Web-{98877B36-A2EF-4C4B-85CE-8673718FDECC}" dt="2023-03-03T08:15:17.651" v="44"/>
          <ac:spMkLst>
            <pc:docMk/>
            <pc:sldMk cId="2688970454" sldId="368"/>
            <ac:spMk id="7" creationId="{C96E1FD2-C211-6CC8-9C88-EBCC29CC46D1}"/>
          </ac:spMkLst>
        </pc:spChg>
        <pc:spChg chg="add mod">
          <ac:chgData name="Wojciechowicz Katarzyna" userId="S::katarzyna.wojciechowicz@turku.fi::6fb53ca4-9b6c-4744-b6ea-6120a5e29f24" providerId="AD" clId="Web-{98877B36-A2EF-4C4B-85CE-8673718FDECC}" dt="2023-03-03T08:16:22.716" v="63" actId="1076"/>
          <ac:spMkLst>
            <pc:docMk/>
            <pc:sldMk cId="2688970454" sldId="368"/>
            <ac:spMk id="8" creationId="{4F033783-038B-B2F9-4107-59415CD46BBE}"/>
          </ac:spMkLst>
        </pc:spChg>
        <pc:picChg chg="add mod modCrop">
          <ac:chgData name="Wojciechowicz Katarzyna" userId="S::katarzyna.wojciechowicz@turku.fi::6fb53ca4-9b6c-4744-b6ea-6120a5e29f24" providerId="AD" clId="Web-{98877B36-A2EF-4C4B-85CE-8673718FDECC}" dt="2023-03-03T08:16:17.465" v="62" actId="14100"/>
          <ac:picMkLst>
            <pc:docMk/>
            <pc:sldMk cId="2688970454" sldId="368"/>
            <ac:picMk id="4" creationId="{B589745D-E1F8-EBD7-2380-4C28C8111682}"/>
          </ac:picMkLst>
        </pc:picChg>
        <pc:picChg chg="add del mod">
          <ac:chgData name="Wojciechowicz Katarzyna" userId="S::katarzyna.wojciechowicz@turku.fi::6fb53ca4-9b6c-4744-b6ea-6120a5e29f24" providerId="AD" clId="Web-{98877B36-A2EF-4C4B-85CE-8673718FDECC}" dt="2023-03-03T08:14:12.492" v="29"/>
          <ac:picMkLst>
            <pc:docMk/>
            <pc:sldMk cId="2688970454" sldId="368"/>
            <ac:picMk id="5" creationId="{6FDBBE0F-D92C-C436-901B-FD05C28079EE}"/>
          </ac:picMkLst>
        </pc:picChg>
        <pc:picChg chg="del mod">
          <ac:chgData name="Wojciechowicz Katarzyna" userId="S::katarzyna.wojciechowicz@turku.fi::6fb53ca4-9b6c-4744-b6ea-6120a5e29f24" providerId="AD" clId="Web-{98877B36-A2EF-4C4B-85CE-8673718FDECC}" dt="2023-03-03T08:12:44.833" v="5"/>
          <ac:picMkLst>
            <pc:docMk/>
            <pc:sldMk cId="2688970454" sldId="368"/>
            <ac:picMk id="6" creationId="{18236777-72E7-4CEC-95F1-F302872BF694}"/>
          </ac:picMkLst>
        </pc:picChg>
      </pc:sldChg>
    </pc:docChg>
  </pc:docChgLst>
  <pc:docChgLst>
    <pc:chgData name="Wojciechowicz Katarzyna" userId="S::katarzyna.wojciechowicz@turku.fi::6fb53ca4-9b6c-4744-b6ea-6120a5e29f24" providerId="AD" clId="Web-{6940FBB5-B72D-4B6C-8271-7964227C5E89}"/>
    <pc:docChg chg="delSld modSld">
      <pc:chgData name="Wojciechowicz Katarzyna" userId="S::katarzyna.wojciechowicz@turku.fi::6fb53ca4-9b6c-4744-b6ea-6120a5e29f24" providerId="AD" clId="Web-{6940FBB5-B72D-4B6C-8271-7964227C5E89}" dt="2023-02-07T12:55:07.551" v="16"/>
      <pc:docMkLst>
        <pc:docMk/>
      </pc:docMkLst>
      <pc:sldChg chg="del">
        <pc:chgData name="Wojciechowicz Katarzyna" userId="S::katarzyna.wojciechowicz@turku.fi::6fb53ca4-9b6c-4744-b6ea-6120a5e29f24" providerId="AD" clId="Web-{6940FBB5-B72D-4B6C-8271-7964227C5E89}" dt="2023-02-07T12:55:07.551" v="16"/>
        <pc:sldMkLst>
          <pc:docMk/>
          <pc:sldMk cId="3651629390" sldId="282"/>
        </pc:sldMkLst>
      </pc:sldChg>
      <pc:sldChg chg="modSp">
        <pc:chgData name="Wojciechowicz Katarzyna" userId="S::katarzyna.wojciechowicz@turku.fi::6fb53ca4-9b6c-4744-b6ea-6120a5e29f24" providerId="AD" clId="Web-{6940FBB5-B72D-4B6C-8271-7964227C5E89}" dt="2023-02-07T12:51:04.449" v="14" actId="20577"/>
        <pc:sldMkLst>
          <pc:docMk/>
          <pc:sldMk cId="85069131" sldId="380"/>
        </pc:sldMkLst>
        <pc:spChg chg="mod">
          <ac:chgData name="Wojciechowicz Katarzyna" userId="S::katarzyna.wojciechowicz@turku.fi::6fb53ca4-9b6c-4744-b6ea-6120a5e29f24" providerId="AD" clId="Web-{6940FBB5-B72D-4B6C-8271-7964227C5E89}" dt="2023-02-07T12:51:04.449" v="14" actId="20577"/>
          <ac:spMkLst>
            <pc:docMk/>
            <pc:sldMk cId="85069131" sldId="380"/>
            <ac:spMk id="13" creationId="{123BFA77-CAA2-4A9B-AA47-1668C007F45E}"/>
          </ac:spMkLst>
        </pc:spChg>
      </pc:sldChg>
      <pc:sldChg chg="del">
        <pc:chgData name="Wojciechowicz Katarzyna" userId="S::katarzyna.wojciechowicz@turku.fi::6fb53ca4-9b6c-4744-b6ea-6120a5e29f24" providerId="AD" clId="Web-{6940FBB5-B72D-4B6C-8271-7964227C5E89}" dt="2023-02-07T12:55:05.082" v="15"/>
        <pc:sldMkLst>
          <pc:docMk/>
          <pc:sldMk cId="414697928" sldId="389"/>
        </pc:sldMkLst>
      </pc:sldChg>
    </pc:docChg>
  </pc:docChgLst>
  <pc:docChgLst>
    <pc:chgData name="Wojciechowicz Katarzyna" userId="S::katarzyna.wojciechowicz@turku.fi::6fb53ca4-9b6c-4744-b6ea-6120a5e29f24" providerId="AD" clId="Web-{6D8BAD5F-7E2A-45D0-BC98-7482EEE1A9BF}"/>
    <pc:docChg chg="delSld modSld">
      <pc:chgData name="Wojciechowicz Katarzyna" userId="S::katarzyna.wojciechowicz@turku.fi::6fb53ca4-9b6c-4744-b6ea-6120a5e29f24" providerId="AD" clId="Web-{6D8BAD5F-7E2A-45D0-BC98-7482EEE1A9BF}" dt="2023-01-27T13:13:20.296" v="8" actId="20577"/>
      <pc:docMkLst>
        <pc:docMk/>
      </pc:docMkLst>
      <pc:sldChg chg="modSp">
        <pc:chgData name="Wojciechowicz Katarzyna" userId="S::katarzyna.wojciechowicz@turku.fi::6fb53ca4-9b6c-4744-b6ea-6120a5e29f24" providerId="AD" clId="Web-{6D8BAD5F-7E2A-45D0-BC98-7482EEE1A9BF}" dt="2023-01-27T13:13:20.296" v="8" actId="20577"/>
        <pc:sldMkLst>
          <pc:docMk/>
          <pc:sldMk cId="11380393" sldId="383"/>
        </pc:sldMkLst>
        <pc:spChg chg="mod">
          <ac:chgData name="Wojciechowicz Katarzyna" userId="S::katarzyna.wojciechowicz@turku.fi::6fb53ca4-9b6c-4744-b6ea-6120a5e29f24" providerId="AD" clId="Web-{6D8BAD5F-7E2A-45D0-BC98-7482EEE1A9BF}" dt="2023-01-27T13:13:20.296" v="8" actId="20577"/>
          <ac:spMkLst>
            <pc:docMk/>
            <pc:sldMk cId="11380393" sldId="383"/>
            <ac:spMk id="12" creationId="{E1A001E0-654E-42C5-8D72-0DE1A3EB539D}"/>
          </ac:spMkLst>
        </pc:spChg>
      </pc:sldChg>
      <pc:sldChg chg="modSp">
        <pc:chgData name="Wojciechowicz Katarzyna" userId="S::katarzyna.wojciechowicz@turku.fi::6fb53ca4-9b6c-4744-b6ea-6120a5e29f24" providerId="AD" clId="Web-{6D8BAD5F-7E2A-45D0-BC98-7482EEE1A9BF}" dt="2023-01-27T13:11:17.262" v="6" actId="20577"/>
        <pc:sldMkLst>
          <pc:docMk/>
          <pc:sldMk cId="1164372544" sldId="386"/>
        </pc:sldMkLst>
        <pc:spChg chg="mod">
          <ac:chgData name="Wojciechowicz Katarzyna" userId="S::katarzyna.wojciechowicz@turku.fi::6fb53ca4-9b6c-4744-b6ea-6120a5e29f24" providerId="AD" clId="Web-{6D8BAD5F-7E2A-45D0-BC98-7482EEE1A9BF}" dt="2023-01-27T13:11:17.262" v="6" actId="20577"/>
          <ac:spMkLst>
            <pc:docMk/>
            <pc:sldMk cId="1164372544" sldId="386"/>
            <ac:spMk id="10" creationId="{A47BCD48-749E-4960-BDB7-B66E96B56FBB}"/>
          </ac:spMkLst>
        </pc:spChg>
      </pc:sldChg>
      <pc:sldChg chg="del">
        <pc:chgData name="Wojciechowicz Katarzyna" userId="S::katarzyna.wojciechowicz@turku.fi::6fb53ca4-9b6c-4744-b6ea-6120a5e29f24" providerId="AD" clId="Web-{6D8BAD5F-7E2A-45D0-BC98-7482EEE1A9BF}" dt="2023-01-27T13:10:58.370" v="0"/>
        <pc:sldMkLst>
          <pc:docMk/>
          <pc:sldMk cId="2347561506" sldId="387"/>
        </pc:sldMkLst>
      </pc:sldChg>
    </pc:docChg>
  </pc:docChgLst>
  <pc:docChgLst>
    <pc:chgData name="Wojciechowicz Katarzyna" userId="S::katarzyna.wojciechowicz@turku.fi::6fb53ca4-9b6c-4744-b6ea-6120a5e29f24" providerId="AD" clId="Web-{0CC5FE68-1226-4B3E-BB68-FEE8AD2E84F9}"/>
    <pc:docChg chg="addSld modSld sldOrd">
      <pc:chgData name="Wojciechowicz Katarzyna" userId="S::katarzyna.wojciechowicz@turku.fi::6fb53ca4-9b6c-4744-b6ea-6120a5e29f24" providerId="AD" clId="Web-{0CC5FE68-1226-4B3E-BB68-FEE8AD2E84F9}" dt="2023-02-03T12:40:25.124" v="55" actId="1076"/>
      <pc:docMkLst>
        <pc:docMk/>
      </pc:docMkLst>
      <pc:sldChg chg="addSp delSp modSp new mod modClrScheme chgLayout">
        <pc:chgData name="Wojciechowicz Katarzyna" userId="S::katarzyna.wojciechowicz@turku.fi::6fb53ca4-9b6c-4744-b6ea-6120a5e29f24" providerId="AD" clId="Web-{0CC5FE68-1226-4B3E-BB68-FEE8AD2E84F9}" dt="2023-02-03T12:40:25.124" v="55" actId="1076"/>
        <pc:sldMkLst>
          <pc:docMk/>
          <pc:sldMk cId="3864710811" sldId="395"/>
        </pc:sldMkLst>
        <pc:spChg chg="del">
          <ac:chgData name="Wojciechowicz Katarzyna" userId="S::katarzyna.wojciechowicz@turku.fi::6fb53ca4-9b6c-4744-b6ea-6120a5e29f24" providerId="AD" clId="Web-{0CC5FE68-1226-4B3E-BB68-FEE8AD2E84F9}" dt="2023-02-03T12:37:17.062" v="3"/>
          <ac:spMkLst>
            <pc:docMk/>
            <pc:sldMk cId="3864710811" sldId="395"/>
            <ac:spMk id="2" creationId="{AD3390D4-F5C4-491E-2826-92D6DC0796AA}"/>
          </ac:spMkLst>
        </pc:spChg>
        <pc:spChg chg="del">
          <ac:chgData name="Wojciechowicz Katarzyna" userId="S::katarzyna.wojciechowicz@turku.fi::6fb53ca4-9b6c-4744-b6ea-6120a5e29f24" providerId="AD" clId="Web-{0CC5FE68-1226-4B3E-BB68-FEE8AD2E84F9}" dt="2023-02-03T12:37:17.062" v="2"/>
          <ac:spMkLst>
            <pc:docMk/>
            <pc:sldMk cId="3864710811" sldId="395"/>
            <ac:spMk id="3" creationId="{6BC8C8AD-A641-FFB5-D2AE-85495C0A8102}"/>
          </ac:spMkLst>
        </pc:spChg>
        <pc:spChg chg="del mod">
          <ac:chgData name="Wojciechowicz Katarzyna" userId="S::katarzyna.wojciechowicz@turku.fi::6fb53ca4-9b6c-4744-b6ea-6120a5e29f24" providerId="AD" clId="Web-{0CC5FE68-1226-4B3E-BB68-FEE8AD2E84F9}" dt="2023-02-03T12:37:30.093" v="7"/>
          <ac:spMkLst>
            <pc:docMk/>
            <pc:sldMk cId="3864710811" sldId="395"/>
            <ac:spMk id="4" creationId="{3B53F5D2-FDE2-4D89-85F3-64C67DBF4847}"/>
          </ac:spMkLst>
        </pc:spChg>
        <pc:spChg chg="del">
          <ac:chgData name="Wojciechowicz Katarzyna" userId="S::katarzyna.wojciechowicz@turku.fi::6fb53ca4-9b6c-4744-b6ea-6120a5e29f24" providerId="AD" clId="Web-{0CC5FE68-1226-4B3E-BB68-FEE8AD2E84F9}" dt="2023-02-03T12:37:17.062" v="1"/>
          <ac:spMkLst>
            <pc:docMk/>
            <pc:sldMk cId="3864710811" sldId="395"/>
            <ac:spMk id="5" creationId="{32DB7E54-0A9C-26C5-241E-6C05F808FE29}"/>
          </ac:spMkLst>
        </pc:spChg>
        <pc:spChg chg="del">
          <ac:chgData name="Wojciechowicz Katarzyna" userId="S::katarzyna.wojciechowicz@turku.fi::6fb53ca4-9b6c-4744-b6ea-6120a5e29f24" providerId="AD" clId="Web-{0CC5FE68-1226-4B3E-BB68-FEE8AD2E84F9}" dt="2023-02-03T12:37:20.812" v="5"/>
          <ac:spMkLst>
            <pc:docMk/>
            <pc:sldMk cId="3864710811" sldId="395"/>
            <ac:spMk id="6" creationId="{BECBE1E4-6A16-7327-1872-1BFA779AA8C1}"/>
          </ac:spMkLst>
        </pc:spChg>
        <pc:spChg chg="del">
          <ac:chgData name="Wojciechowicz Katarzyna" userId="S::katarzyna.wojciechowicz@turku.fi::6fb53ca4-9b6c-4744-b6ea-6120a5e29f24" providerId="AD" clId="Web-{0CC5FE68-1226-4B3E-BB68-FEE8AD2E84F9}" dt="2023-02-03T12:37:20.796" v="4"/>
          <ac:spMkLst>
            <pc:docMk/>
            <pc:sldMk cId="3864710811" sldId="395"/>
            <ac:spMk id="7" creationId="{246E1790-F1BC-392C-2700-FC545B59C690}"/>
          </ac:spMkLst>
        </pc:spChg>
        <pc:spChg chg="add del mod">
          <ac:chgData name="Wojciechowicz Katarzyna" userId="S::katarzyna.wojciechowicz@turku.fi::6fb53ca4-9b6c-4744-b6ea-6120a5e29f24" providerId="AD" clId="Web-{0CC5FE68-1226-4B3E-BB68-FEE8AD2E84F9}" dt="2023-02-03T12:40:04.640" v="49"/>
          <ac:spMkLst>
            <pc:docMk/>
            <pc:sldMk cId="3864710811" sldId="395"/>
            <ac:spMk id="9" creationId="{388050A2-CEF5-3C70-2C33-9829A23FFD45}"/>
          </ac:spMkLst>
        </pc:spChg>
        <pc:spChg chg="add mod">
          <ac:chgData name="Wojciechowicz Katarzyna" userId="S::katarzyna.wojciechowicz@turku.fi::6fb53ca4-9b6c-4744-b6ea-6120a5e29f24" providerId="AD" clId="Web-{0CC5FE68-1226-4B3E-BB68-FEE8AD2E84F9}" dt="2023-02-03T12:40:25.124" v="55" actId="1076"/>
          <ac:spMkLst>
            <pc:docMk/>
            <pc:sldMk cId="3864710811" sldId="395"/>
            <ac:spMk id="11" creationId="{FACA965A-FBE7-C7F2-551E-4057AA0A6620}"/>
          </ac:spMkLst>
        </pc:spChg>
        <pc:picChg chg="add del mod">
          <ac:chgData name="Wojciechowicz Katarzyna" userId="S::katarzyna.wojciechowicz@turku.fi::6fb53ca4-9b6c-4744-b6ea-6120a5e29f24" providerId="AD" clId="Web-{0CC5FE68-1226-4B3E-BB68-FEE8AD2E84F9}" dt="2023-02-03T12:38:35.265" v="27"/>
          <ac:picMkLst>
            <pc:docMk/>
            <pc:sldMk cId="3864710811" sldId="395"/>
            <ac:picMk id="8" creationId="{CCFB273E-90F7-0345-423D-C319878DC24C}"/>
          </ac:picMkLst>
        </pc:picChg>
        <pc:picChg chg="add del mod">
          <ac:chgData name="Wojciechowicz Katarzyna" userId="S::katarzyna.wojciechowicz@turku.fi::6fb53ca4-9b6c-4744-b6ea-6120a5e29f24" providerId="AD" clId="Web-{0CC5FE68-1226-4B3E-BB68-FEE8AD2E84F9}" dt="2023-02-03T12:39:49.171" v="47"/>
          <ac:picMkLst>
            <pc:docMk/>
            <pc:sldMk cId="3864710811" sldId="395"/>
            <ac:picMk id="10" creationId="{42392552-25D8-D65B-AC84-95EA8C2BB363}"/>
          </ac:picMkLst>
        </pc:picChg>
      </pc:sldChg>
      <pc:sldChg chg="addSp delSp modSp add ord replId">
        <pc:chgData name="Wojciechowicz Katarzyna" userId="S::katarzyna.wojciechowicz@turku.fi::6fb53ca4-9b6c-4744-b6ea-6120a5e29f24" providerId="AD" clId="Web-{0CC5FE68-1226-4B3E-BB68-FEE8AD2E84F9}" dt="2023-02-03T12:40:15.874" v="53"/>
        <pc:sldMkLst>
          <pc:docMk/>
          <pc:sldMk cId="2756357301" sldId="396"/>
        </pc:sldMkLst>
        <pc:spChg chg="add del">
          <ac:chgData name="Wojciechowicz Katarzyna" userId="S::katarzyna.wojciechowicz@turku.fi::6fb53ca4-9b6c-4744-b6ea-6120a5e29f24" providerId="AD" clId="Web-{0CC5FE68-1226-4B3E-BB68-FEE8AD2E84F9}" dt="2023-02-03T12:40:15.874" v="53"/>
          <ac:spMkLst>
            <pc:docMk/>
            <pc:sldMk cId="2756357301" sldId="396"/>
            <ac:spMk id="9" creationId="{388050A2-CEF5-3C70-2C33-9829A23FFD45}"/>
          </ac:spMkLst>
        </pc:spChg>
        <pc:picChg chg="mod">
          <ac:chgData name="Wojciechowicz Katarzyna" userId="S::katarzyna.wojciechowicz@turku.fi::6fb53ca4-9b6c-4744-b6ea-6120a5e29f24" providerId="AD" clId="Web-{0CC5FE68-1226-4B3E-BB68-FEE8AD2E84F9}" dt="2023-02-03T12:40:06.937" v="50" actId="1076"/>
          <ac:picMkLst>
            <pc:docMk/>
            <pc:sldMk cId="2756357301" sldId="396"/>
            <ac:picMk id="10" creationId="{42392552-25D8-D65B-AC84-95EA8C2BB363}"/>
          </ac:picMkLst>
        </pc:picChg>
      </pc:sldChg>
    </pc:docChg>
  </pc:docChgLst>
  <pc:docChgLst>
    <pc:chgData name="Wojciechowicz Katarzyna" userId="S::katarzyna.wojciechowicz@turku.fi::6fb53ca4-9b6c-4744-b6ea-6120a5e29f24" providerId="AD" clId="Web-{5E44848D-CBE8-492E-80CB-2933309DACF3}"/>
    <pc:docChg chg="modSld">
      <pc:chgData name="Wojciechowicz Katarzyna" userId="S::katarzyna.wojciechowicz@turku.fi::6fb53ca4-9b6c-4744-b6ea-6120a5e29f24" providerId="AD" clId="Web-{5E44848D-CBE8-492E-80CB-2933309DACF3}" dt="2023-10-17T11:29:21.524" v="6" actId="1076"/>
      <pc:docMkLst>
        <pc:docMk/>
      </pc:docMkLst>
      <pc:sldChg chg="addSp delSp modSp">
        <pc:chgData name="Wojciechowicz Katarzyna" userId="S::katarzyna.wojciechowicz@turku.fi::6fb53ca4-9b6c-4744-b6ea-6120a5e29f24" providerId="AD" clId="Web-{5E44848D-CBE8-492E-80CB-2933309DACF3}" dt="2023-10-17T11:29:21.524" v="6" actId="1076"/>
        <pc:sldMkLst>
          <pc:docMk/>
          <pc:sldMk cId="17023889" sldId="394"/>
        </pc:sldMkLst>
        <pc:picChg chg="del">
          <ac:chgData name="Wojciechowicz Katarzyna" userId="S::katarzyna.wojciechowicz@turku.fi::6fb53ca4-9b6c-4744-b6ea-6120a5e29f24" providerId="AD" clId="Web-{5E44848D-CBE8-492E-80CB-2933309DACF3}" dt="2023-10-17T11:29:05.492" v="0"/>
          <ac:picMkLst>
            <pc:docMk/>
            <pc:sldMk cId="17023889" sldId="394"/>
            <ac:picMk id="2" creationId="{B50121AF-C594-B426-1FBC-10A9B6D8BF5F}"/>
          </ac:picMkLst>
        </pc:picChg>
        <pc:picChg chg="add mod">
          <ac:chgData name="Wojciechowicz Katarzyna" userId="S::katarzyna.wojciechowicz@turku.fi::6fb53ca4-9b6c-4744-b6ea-6120a5e29f24" providerId="AD" clId="Web-{5E44848D-CBE8-492E-80CB-2933309DACF3}" dt="2023-10-17T11:29:21.524" v="6" actId="1076"/>
          <ac:picMkLst>
            <pc:docMk/>
            <pc:sldMk cId="17023889" sldId="394"/>
            <ac:picMk id="3" creationId="{D3B0C653-8B4D-6127-2FD2-EAFD30DC48CE}"/>
          </ac:picMkLst>
        </pc:picChg>
      </pc:sldChg>
    </pc:docChg>
  </pc:docChgLst>
  <pc:docChgLst>
    <pc:chgData name="Korpela Maria" userId="1b36a6b3-b120-454b-a25e-0b77976b6b47" providerId="ADAL" clId="{FA08B304-A490-4530-A327-1B3C058E735E}"/>
    <pc:docChg chg="undo custSel addSld delSld modSld sldOrd">
      <pc:chgData name="Korpela Maria" userId="1b36a6b3-b120-454b-a25e-0b77976b6b47" providerId="ADAL" clId="{FA08B304-A490-4530-A327-1B3C058E735E}" dt="2024-01-24T08:45:51.382" v="1251" actId="20577"/>
      <pc:docMkLst>
        <pc:docMk/>
      </pc:docMkLst>
      <pc:sldChg chg="addSp delSp modSp del mod">
        <pc:chgData name="Korpela Maria" userId="1b36a6b3-b120-454b-a25e-0b77976b6b47" providerId="ADAL" clId="{FA08B304-A490-4530-A327-1B3C058E735E}" dt="2024-01-24T08:04:17.803" v="677" actId="47"/>
        <pc:sldMkLst>
          <pc:docMk/>
          <pc:sldMk cId="2272418738" sldId="361"/>
        </pc:sldMkLst>
        <pc:spChg chg="add mod">
          <ac:chgData name="Korpela Maria" userId="1b36a6b3-b120-454b-a25e-0b77976b6b47" providerId="ADAL" clId="{FA08B304-A490-4530-A327-1B3C058E735E}" dt="2024-01-24T07:56:01.820" v="542" actId="1076"/>
          <ac:spMkLst>
            <pc:docMk/>
            <pc:sldMk cId="2272418738" sldId="361"/>
            <ac:spMk id="5" creationId="{9798B5E0-D40F-214E-ED40-9FB1CEDA39D1}"/>
          </ac:spMkLst>
        </pc:spChg>
        <pc:picChg chg="del">
          <ac:chgData name="Korpela Maria" userId="1b36a6b3-b120-454b-a25e-0b77976b6b47" providerId="ADAL" clId="{FA08B304-A490-4530-A327-1B3C058E735E}" dt="2024-01-24T07:52:30.176" v="518" actId="478"/>
          <ac:picMkLst>
            <pc:docMk/>
            <pc:sldMk cId="2272418738" sldId="361"/>
            <ac:picMk id="2" creationId="{69EB89A1-A4A5-2F31-AD39-FB9049DB1C32}"/>
          </ac:picMkLst>
        </pc:picChg>
        <pc:picChg chg="del">
          <ac:chgData name="Korpela Maria" userId="1b36a6b3-b120-454b-a25e-0b77976b6b47" providerId="ADAL" clId="{FA08B304-A490-4530-A327-1B3C058E735E}" dt="2024-01-24T07:52:32.181" v="519" actId="478"/>
          <ac:picMkLst>
            <pc:docMk/>
            <pc:sldMk cId="2272418738" sldId="361"/>
            <ac:picMk id="4" creationId="{EF5B236D-6DFD-4E3E-85F7-732F42058DBA}"/>
          </ac:picMkLst>
        </pc:picChg>
        <pc:picChg chg="del">
          <ac:chgData name="Korpela Maria" userId="1b36a6b3-b120-454b-a25e-0b77976b6b47" providerId="ADAL" clId="{FA08B304-A490-4530-A327-1B3C058E735E}" dt="2024-01-24T07:52:28.555" v="516" actId="478"/>
          <ac:picMkLst>
            <pc:docMk/>
            <pc:sldMk cId="2272418738" sldId="361"/>
            <ac:picMk id="7" creationId="{34B036CF-509C-4538-94F9-2549B5DA94F0}"/>
          </ac:picMkLst>
        </pc:picChg>
        <pc:picChg chg="add mod">
          <ac:chgData name="Korpela Maria" userId="1b36a6b3-b120-454b-a25e-0b77976b6b47" providerId="ADAL" clId="{FA08B304-A490-4530-A327-1B3C058E735E}" dt="2024-01-24T07:54:25.208" v="529" actId="1076"/>
          <ac:picMkLst>
            <pc:docMk/>
            <pc:sldMk cId="2272418738" sldId="361"/>
            <ac:picMk id="8" creationId="{508ABEDB-88FB-0FA1-03BA-72A5CDDF71FC}"/>
          </ac:picMkLst>
        </pc:picChg>
        <pc:picChg chg="add mod">
          <ac:chgData name="Korpela Maria" userId="1b36a6b3-b120-454b-a25e-0b77976b6b47" providerId="ADAL" clId="{FA08B304-A490-4530-A327-1B3C058E735E}" dt="2024-01-24T07:54:43.673" v="532" actId="1076"/>
          <ac:picMkLst>
            <pc:docMk/>
            <pc:sldMk cId="2272418738" sldId="361"/>
            <ac:picMk id="9" creationId="{291B51A2-AC83-DBE2-9E2B-F41094166D3B}"/>
          </ac:picMkLst>
        </pc:picChg>
        <pc:picChg chg="mod">
          <ac:chgData name="Korpela Maria" userId="1b36a6b3-b120-454b-a25e-0b77976b6b47" providerId="ADAL" clId="{FA08B304-A490-4530-A327-1B3C058E735E}" dt="2024-01-24T07:59:26.274" v="617" actId="1076"/>
          <ac:picMkLst>
            <pc:docMk/>
            <pc:sldMk cId="2272418738" sldId="361"/>
            <ac:picMk id="10" creationId="{05A1F92E-D26A-C7E7-556E-9F105380BBE9}"/>
          </ac:picMkLst>
        </pc:picChg>
        <pc:picChg chg="del">
          <ac:chgData name="Korpela Maria" userId="1b36a6b3-b120-454b-a25e-0b77976b6b47" providerId="ADAL" clId="{FA08B304-A490-4530-A327-1B3C058E735E}" dt="2024-01-24T07:52:22.944" v="512" actId="478"/>
          <ac:picMkLst>
            <pc:docMk/>
            <pc:sldMk cId="2272418738" sldId="361"/>
            <ac:picMk id="16" creationId="{4A899E50-5CE8-4AA5-A91F-FE8FF8B0CE0C}"/>
          </ac:picMkLst>
        </pc:picChg>
        <pc:picChg chg="del">
          <ac:chgData name="Korpela Maria" userId="1b36a6b3-b120-454b-a25e-0b77976b6b47" providerId="ADAL" clId="{FA08B304-A490-4530-A327-1B3C058E735E}" dt="2024-01-24T07:52:26.643" v="515" actId="478"/>
          <ac:picMkLst>
            <pc:docMk/>
            <pc:sldMk cId="2272418738" sldId="361"/>
            <ac:picMk id="19" creationId="{8F96FCD5-85A2-4204-AC21-0ABA5E493619}"/>
          </ac:picMkLst>
        </pc:picChg>
        <pc:picChg chg="del">
          <ac:chgData name="Korpela Maria" userId="1b36a6b3-b120-454b-a25e-0b77976b6b47" providerId="ADAL" clId="{FA08B304-A490-4530-A327-1B3C058E735E}" dt="2024-01-24T07:52:24.810" v="514" actId="478"/>
          <ac:picMkLst>
            <pc:docMk/>
            <pc:sldMk cId="2272418738" sldId="361"/>
            <ac:picMk id="23" creationId="{58DD5425-EB34-4FF1-BDE1-F04D07F597AF}"/>
          </ac:picMkLst>
        </pc:picChg>
        <pc:picChg chg="del">
          <ac:chgData name="Korpela Maria" userId="1b36a6b3-b120-454b-a25e-0b77976b6b47" providerId="ADAL" clId="{FA08B304-A490-4530-A327-1B3C058E735E}" dt="2024-01-24T07:52:29.358" v="517" actId="478"/>
          <ac:picMkLst>
            <pc:docMk/>
            <pc:sldMk cId="2272418738" sldId="361"/>
            <ac:picMk id="25" creationId="{8908251A-22BD-4867-B861-0D11FE9FBCC7}"/>
          </ac:picMkLst>
        </pc:picChg>
        <pc:picChg chg="del">
          <ac:chgData name="Korpela Maria" userId="1b36a6b3-b120-454b-a25e-0b77976b6b47" providerId="ADAL" clId="{FA08B304-A490-4530-A327-1B3C058E735E}" dt="2024-01-24T07:52:24.062" v="513" actId="478"/>
          <ac:picMkLst>
            <pc:docMk/>
            <pc:sldMk cId="2272418738" sldId="361"/>
            <ac:picMk id="27" creationId="{5E12F535-0E82-4A87-BB14-866DD7C54FB3}"/>
          </ac:picMkLst>
        </pc:picChg>
      </pc:sldChg>
      <pc:sldChg chg="modSp mod">
        <pc:chgData name="Korpela Maria" userId="1b36a6b3-b120-454b-a25e-0b77976b6b47" providerId="ADAL" clId="{FA08B304-A490-4530-A327-1B3C058E735E}" dt="2024-01-24T08:14:24.951" v="683" actId="20577"/>
        <pc:sldMkLst>
          <pc:docMk/>
          <pc:sldMk cId="3997068472" sldId="363"/>
        </pc:sldMkLst>
        <pc:spChg chg="mod">
          <ac:chgData name="Korpela Maria" userId="1b36a6b3-b120-454b-a25e-0b77976b6b47" providerId="ADAL" clId="{FA08B304-A490-4530-A327-1B3C058E735E}" dt="2024-01-24T08:14:24.951" v="683" actId="20577"/>
          <ac:spMkLst>
            <pc:docMk/>
            <pc:sldMk cId="3997068472" sldId="363"/>
            <ac:spMk id="3" creationId="{E488D161-D63C-5E0C-1E9C-5B4E0CF91BCA}"/>
          </ac:spMkLst>
        </pc:spChg>
      </pc:sldChg>
      <pc:sldChg chg="addSp modSp del mod">
        <pc:chgData name="Korpela Maria" userId="1b36a6b3-b120-454b-a25e-0b77976b6b47" providerId="ADAL" clId="{FA08B304-A490-4530-A327-1B3C058E735E}" dt="2024-01-24T08:26:38.545" v="830" actId="47"/>
        <pc:sldMkLst>
          <pc:docMk/>
          <pc:sldMk cId="3339996299" sldId="370"/>
        </pc:sldMkLst>
        <pc:spChg chg="add mod">
          <ac:chgData name="Korpela Maria" userId="1b36a6b3-b120-454b-a25e-0b77976b6b47" providerId="ADAL" clId="{FA08B304-A490-4530-A327-1B3C058E735E}" dt="2024-01-24T08:26:07.731" v="829" actId="20577"/>
          <ac:spMkLst>
            <pc:docMk/>
            <pc:sldMk cId="3339996299" sldId="370"/>
            <ac:spMk id="5" creationId="{BFC42D7B-CDA0-F438-9717-244AFC6F9C34}"/>
          </ac:spMkLst>
        </pc:spChg>
      </pc:sldChg>
      <pc:sldChg chg="addSp delSp modSp del mod">
        <pc:chgData name="Korpela Maria" userId="1b36a6b3-b120-454b-a25e-0b77976b6b47" providerId="ADAL" clId="{FA08B304-A490-4530-A327-1B3C058E735E}" dt="2024-01-24T08:38:57.779" v="871" actId="2696"/>
        <pc:sldMkLst>
          <pc:docMk/>
          <pc:sldMk cId="3913946491" sldId="372"/>
        </pc:sldMkLst>
        <pc:picChg chg="add del mod">
          <ac:chgData name="Korpela Maria" userId="1b36a6b3-b120-454b-a25e-0b77976b6b47" providerId="ADAL" clId="{FA08B304-A490-4530-A327-1B3C058E735E}" dt="2024-01-24T08:19:15.004" v="695" actId="931"/>
          <ac:picMkLst>
            <pc:docMk/>
            <pc:sldMk cId="3913946491" sldId="372"/>
            <ac:picMk id="6" creationId="{E465A5DA-9DC7-53BD-5454-A836DD56219B}"/>
          </ac:picMkLst>
        </pc:picChg>
        <pc:picChg chg="del">
          <ac:chgData name="Korpela Maria" userId="1b36a6b3-b120-454b-a25e-0b77976b6b47" providerId="ADAL" clId="{FA08B304-A490-4530-A327-1B3C058E735E}" dt="2024-01-24T08:19:17.796" v="696" actId="478"/>
          <ac:picMkLst>
            <pc:docMk/>
            <pc:sldMk cId="3913946491" sldId="372"/>
            <ac:picMk id="23" creationId="{03CBFEAA-36E3-4F78-B0A0-8DE07A2C5893}"/>
          </ac:picMkLst>
        </pc:picChg>
      </pc:sldChg>
      <pc:sldChg chg="addSp delSp modSp mod">
        <pc:chgData name="Korpela Maria" userId="1b36a6b3-b120-454b-a25e-0b77976b6b47" providerId="ADAL" clId="{FA08B304-A490-4530-A327-1B3C058E735E}" dt="2024-01-24T08:38:16.339" v="870" actId="207"/>
        <pc:sldMkLst>
          <pc:docMk/>
          <pc:sldMk cId="3457649146" sldId="375"/>
        </pc:sldMkLst>
        <pc:spChg chg="add mod">
          <ac:chgData name="Korpela Maria" userId="1b36a6b3-b120-454b-a25e-0b77976b6b47" providerId="ADAL" clId="{FA08B304-A490-4530-A327-1B3C058E735E}" dt="2024-01-24T07:45:09.379" v="432" actId="21"/>
          <ac:spMkLst>
            <pc:docMk/>
            <pc:sldMk cId="3457649146" sldId="375"/>
            <ac:spMk id="4" creationId="{C96EE55D-12BD-D798-9418-6C2F92806CFD}"/>
          </ac:spMkLst>
        </pc:spChg>
        <pc:spChg chg="add mod">
          <ac:chgData name="Korpela Maria" userId="1b36a6b3-b120-454b-a25e-0b77976b6b47" providerId="ADAL" clId="{FA08B304-A490-4530-A327-1B3C058E735E}" dt="2024-01-24T07:45:24.830" v="433" actId="21"/>
          <ac:spMkLst>
            <pc:docMk/>
            <pc:sldMk cId="3457649146" sldId="375"/>
            <ac:spMk id="6" creationId="{06EFB416-CE58-8FD0-C7D5-823BDFEC107C}"/>
          </ac:spMkLst>
        </pc:spChg>
        <pc:spChg chg="mod">
          <ac:chgData name="Korpela Maria" userId="1b36a6b3-b120-454b-a25e-0b77976b6b47" providerId="ADAL" clId="{FA08B304-A490-4530-A327-1B3C058E735E}" dt="2024-01-24T08:38:16.339" v="870" actId="207"/>
          <ac:spMkLst>
            <pc:docMk/>
            <pc:sldMk cId="3457649146" sldId="375"/>
            <ac:spMk id="12" creationId="{337C449E-1E6F-4112-A404-AA4D9C463E72}"/>
          </ac:spMkLst>
        </pc:spChg>
        <pc:picChg chg="del">
          <ac:chgData name="Korpela Maria" userId="1b36a6b3-b120-454b-a25e-0b77976b6b47" providerId="ADAL" clId="{FA08B304-A490-4530-A327-1B3C058E735E}" dt="2024-01-24T07:45:24.830" v="433" actId="21"/>
          <ac:picMkLst>
            <pc:docMk/>
            <pc:sldMk cId="3457649146" sldId="375"/>
            <ac:picMk id="20" creationId="{6BC7467F-9416-4C49-9AB1-31349590D25F}"/>
          </ac:picMkLst>
        </pc:picChg>
        <pc:picChg chg="del">
          <ac:chgData name="Korpela Maria" userId="1b36a6b3-b120-454b-a25e-0b77976b6b47" providerId="ADAL" clId="{FA08B304-A490-4530-A327-1B3C058E735E}" dt="2024-01-24T07:45:09.379" v="432" actId="21"/>
          <ac:picMkLst>
            <pc:docMk/>
            <pc:sldMk cId="3457649146" sldId="375"/>
            <ac:picMk id="28" creationId="{28CCA78E-48DF-40E5-ACE9-CE77C9BB3C02}"/>
          </ac:picMkLst>
        </pc:picChg>
      </pc:sldChg>
      <pc:sldChg chg="addSp delSp modSp del mod">
        <pc:chgData name="Korpela Maria" userId="1b36a6b3-b120-454b-a25e-0b77976b6b47" providerId="ADAL" clId="{FA08B304-A490-4530-A327-1B3C058E735E}" dt="2024-01-24T07:51:40.293" v="510" actId="47"/>
        <pc:sldMkLst>
          <pc:docMk/>
          <pc:sldMk cId="1657355091" sldId="377"/>
        </pc:sldMkLst>
        <pc:spChg chg="add del mod">
          <ac:chgData name="Korpela Maria" userId="1b36a6b3-b120-454b-a25e-0b77976b6b47" providerId="ADAL" clId="{FA08B304-A490-4530-A327-1B3C058E735E}" dt="2024-01-24T07:45:45.849" v="435" actId="21"/>
          <ac:spMkLst>
            <pc:docMk/>
            <pc:sldMk cId="1657355091" sldId="377"/>
            <ac:spMk id="5" creationId="{8C879566-77B4-F065-9CA1-6898B515F048}"/>
          </ac:spMkLst>
        </pc:spChg>
        <pc:spChg chg="add del mod">
          <ac:chgData name="Korpela Maria" userId="1b36a6b3-b120-454b-a25e-0b77976b6b47" providerId="ADAL" clId="{FA08B304-A490-4530-A327-1B3C058E735E}" dt="2024-01-24T07:50:45.044" v="496" actId="931"/>
          <ac:spMkLst>
            <pc:docMk/>
            <pc:sldMk cId="1657355091" sldId="377"/>
            <ac:spMk id="8" creationId="{AEC4E132-1D4A-C8B9-E7EE-EB2A40F3E33A}"/>
          </ac:spMkLst>
        </pc:spChg>
        <pc:spChg chg="del">
          <ac:chgData name="Korpela Maria" userId="1b36a6b3-b120-454b-a25e-0b77976b6b47" providerId="ADAL" clId="{FA08B304-A490-4530-A327-1B3C058E735E}" dt="2024-01-24T07:46:30.027" v="441" actId="478"/>
          <ac:spMkLst>
            <pc:docMk/>
            <pc:sldMk cId="1657355091" sldId="377"/>
            <ac:spMk id="17" creationId="{106ECCDE-D63A-4596-8AF2-AC1651D832E2}"/>
          </ac:spMkLst>
        </pc:spChg>
        <pc:spChg chg="mod">
          <ac:chgData name="Korpela Maria" userId="1b36a6b3-b120-454b-a25e-0b77976b6b47" providerId="ADAL" clId="{FA08B304-A490-4530-A327-1B3C058E735E}" dt="2024-01-24T07:46:36.634" v="443" actId="20577"/>
          <ac:spMkLst>
            <pc:docMk/>
            <pc:sldMk cId="1657355091" sldId="377"/>
            <ac:spMk id="22" creationId="{EBB1BBA6-865B-470E-8C09-EDCC4A23A74C}"/>
          </ac:spMkLst>
        </pc:spChg>
        <pc:spChg chg="del mod">
          <ac:chgData name="Korpela Maria" userId="1b36a6b3-b120-454b-a25e-0b77976b6b47" providerId="ADAL" clId="{FA08B304-A490-4530-A327-1B3C058E735E}" dt="2024-01-24T07:46:25.746" v="440" actId="478"/>
          <ac:spMkLst>
            <pc:docMk/>
            <pc:sldMk cId="1657355091" sldId="377"/>
            <ac:spMk id="29" creationId="{2EA8E73C-67AC-40F9-BD4C-61EE706FED78}"/>
          </ac:spMkLst>
        </pc:spChg>
        <pc:picChg chg="add del mod">
          <ac:chgData name="Korpela Maria" userId="1b36a6b3-b120-454b-a25e-0b77976b6b47" providerId="ADAL" clId="{FA08B304-A490-4530-A327-1B3C058E735E}" dt="2024-01-24T07:50:28.151" v="495"/>
          <ac:picMkLst>
            <pc:docMk/>
            <pc:sldMk cId="1657355091" sldId="377"/>
            <ac:picMk id="9" creationId="{03AAAD94-A61B-A028-214A-E0EA841FF40D}"/>
          </ac:picMkLst>
        </pc:picChg>
        <pc:picChg chg="add mod">
          <ac:chgData name="Korpela Maria" userId="1b36a6b3-b120-454b-a25e-0b77976b6b47" providerId="ADAL" clId="{FA08B304-A490-4530-A327-1B3C058E735E}" dt="2024-01-24T07:50:45.044" v="496" actId="931"/>
          <ac:picMkLst>
            <pc:docMk/>
            <pc:sldMk cId="1657355091" sldId="377"/>
            <ac:picMk id="11" creationId="{D513BFEF-68AB-BC2D-3A15-BBA56492422F}"/>
          </ac:picMkLst>
        </pc:picChg>
        <pc:picChg chg="del">
          <ac:chgData name="Korpela Maria" userId="1b36a6b3-b120-454b-a25e-0b77976b6b47" providerId="ADAL" clId="{FA08B304-A490-4530-A327-1B3C058E735E}" dt="2024-01-24T07:45:58.150" v="436" actId="478"/>
          <ac:picMkLst>
            <pc:docMk/>
            <pc:sldMk cId="1657355091" sldId="377"/>
            <ac:picMk id="26" creationId="{90085EB6-36AD-48F0-B895-59919E8464F1}"/>
          </ac:picMkLst>
        </pc:picChg>
        <pc:picChg chg="del">
          <ac:chgData name="Korpela Maria" userId="1b36a6b3-b120-454b-a25e-0b77976b6b47" providerId="ADAL" clId="{FA08B304-A490-4530-A327-1B3C058E735E}" dt="2024-01-24T07:45:39.436" v="434" actId="21"/>
          <ac:picMkLst>
            <pc:docMk/>
            <pc:sldMk cId="1657355091" sldId="377"/>
            <ac:picMk id="28" creationId="{5BCF3656-AE0A-4580-83C4-30FFB46DC2BE}"/>
          </ac:picMkLst>
        </pc:picChg>
      </pc:sldChg>
      <pc:sldChg chg="del">
        <pc:chgData name="Korpela Maria" userId="1b36a6b3-b120-454b-a25e-0b77976b6b47" providerId="ADAL" clId="{FA08B304-A490-4530-A327-1B3C058E735E}" dt="2024-01-24T08:32:16.630" v="864" actId="47"/>
        <pc:sldMkLst>
          <pc:docMk/>
          <pc:sldMk cId="1936343900" sldId="381"/>
        </pc:sldMkLst>
      </pc:sldChg>
      <pc:sldChg chg="del ord">
        <pc:chgData name="Korpela Maria" userId="1b36a6b3-b120-454b-a25e-0b77976b6b47" providerId="ADAL" clId="{FA08B304-A490-4530-A327-1B3C058E735E}" dt="2024-01-24T07:23:35.161" v="2" actId="2696"/>
        <pc:sldMkLst>
          <pc:docMk/>
          <pc:sldMk cId="11380393" sldId="383"/>
        </pc:sldMkLst>
      </pc:sldChg>
      <pc:sldChg chg="modSp mod">
        <pc:chgData name="Korpela Maria" userId="1b36a6b3-b120-454b-a25e-0b77976b6b47" providerId="ADAL" clId="{FA08B304-A490-4530-A327-1B3C058E735E}" dt="2024-01-24T08:10:00.433" v="679" actId="1076"/>
        <pc:sldMkLst>
          <pc:docMk/>
          <pc:sldMk cId="1142681928" sldId="385"/>
        </pc:sldMkLst>
        <pc:picChg chg="mod">
          <ac:chgData name="Korpela Maria" userId="1b36a6b3-b120-454b-a25e-0b77976b6b47" providerId="ADAL" clId="{FA08B304-A490-4530-A327-1B3C058E735E}" dt="2024-01-24T08:10:00.433" v="679" actId="1076"/>
          <ac:picMkLst>
            <pc:docMk/>
            <pc:sldMk cId="1142681928" sldId="385"/>
            <ac:picMk id="3" creationId="{028BF69A-9D67-4CA0-A614-E9DDDBE05F6F}"/>
          </ac:picMkLst>
        </pc:picChg>
      </pc:sldChg>
      <pc:sldChg chg="del">
        <pc:chgData name="Korpela Maria" userId="1b36a6b3-b120-454b-a25e-0b77976b6b47" providerId="ADAL" clId="{FA08B304-A490-4530-A327-1B3C058E735E}" dt="2024-01-24T08:26:43.930" v="831" actId="47"/>
        <pc:sldMkLst>
          <pc:docMk/>
          <pc:sldMk cId="1705520135" sldId="388"/>
        </pc:sldMkLst>
      </pc:sldChg>
      <pc:sldChg chg="del">
        <pc:chgData name="Korpela Maria" userId="1b36a6b3-b120-454b-a25e-0b77976b6b47" providerId="ADAL" clId="{FA08B304-A490-4530-A327-1B3C058E735E}" dt="2024-01-24T08:27:12.466" v="833" actId="47"/>
        <pc:sldMkLst>
          <pc:docMk/>
          <pc:sldMk cId="521271854" sldId="390"/>
        </pc:sldMkLst>
      </pc:sldChg>
      <pc:sldChg chg="del">
        <pc:chgData name="Korpela Maria" userId="1b36a6b3-b120-454b-a25e-0b77976b6b47" providerId="ADAL" clId="{FA08B304-A490-4530-A327-1B3C058E735E}" dt="2024-01-24T08:27:26.743" v="837" actId="47"/>
        <pc:sldMkLst>
          <pc:docMk/>
          <pc:sldMk cId="789312521" sldId="391"/>
        </pc:sldMkLst>
      </pc:sldChg>
      <pc:sldChg chg="addSp delSp modSp mod">
        <pc:chgData name="Korpela Maria" userId="1b36a6b3-b120-454b-a25e-0b77976b6b47" providerId="ADAL" clId="{FA08B304-A490-4530-A327-1B3C058E735E}" dt="2024-01-24T07:51:55.822" v="511" actId="478"/>
        <pc:sldMkLst>
          <pc:docMk/>
          <pc:sldMk cId="2621019158" sldId="392"/>
        </pc:sldMkLst>
        <pc:spChg chg="add mod">
          <ac:chgData name="Korpela Maria" userId="1b36a6b3-b120-454b-a25e-0b77976b6b47" providerId="ADAL" clId="{FA08B304-A490-4530-A327-1B3C058E735E}" dt="2024-01-24T07:51:55.822" v="511" actId="478"/>
          <ac:spMkLst>
            <pc:docMk/>
            <pc:sldMk cId="2621019158" sldId="392"/>
            <ac:spMk id="7" creationId="{2E4BEA89-201A-E4A1-DD8E-9F039BB84CC7}"/>
          </ac:spMkLst>
        </pc:spChg>
        <pc:picChg chg="del">
          <ac:chgData name="Korpela Maria" userId="1b36a6b3-b120-454b-a25e-0b77976b6b47" providerId="ADAL" clId="{FA08B304-A490-4530-A327-1B3C058E735E}" dt="2024-01-24T07:51:55.822" v="511" actId="478"/>
          <ac:picMkLst>
            <pc:docMk/>
            <pc:sldMk cId="2621019158" sldId="392"/>
            <ac:picMk id="8" creationId="{EE1FDA61-B864-D57E-607C-61ABB2BC2A08}"/>
          </ac:picMkLst>
        </pc:picChg>
      </pc:sldChg>
      <pc:sldChg chg="modSp mod modShow">
        <pc:chgData name="Korpela Maria" userId="1b36a6b3-b120-454b-a25e-0b77976b6b47" providerId="ADAL" clId="{FA08B304-A490-4530-A327-1B3C058E735E}" dt="2024-01-24T07:36:06.913" v="11" actId="729"/>
        <pc:sldMkLst>
          <pc:docMk/>
          <pc:sldMk cId="2550303811" sldId="397"/>
        </pc:sldMkLst>
        <pc:spChg chg="mod">
          <ac:chgData name="Korpela Maria" userId="1b36a6b3-b120-454b-a25e-0b77976b6b47" providerId="ADAL" clId="{FA08B304-A490-4530-A327-1B3C058E735E}" dt="2024-01-24T07:34:32.503" v="10" actId="20577"/>
          <ac:spMkLst>
            <pc:docMk/>
            <pc:sldMk cId="2550303811" sldId="397"/>
            <ac:spMk id="38" creationId="{12510318-982B-1966-ABE0-10E7E428D0BF}"/>
          </ac:spMkLst>
        </pc:spChg>
        <pc:picChg chg="mod modCrop">
          <ac:chgData name="Korpela Maria" userId="1b36a6b3-b120-454b-a25e-0b77976b6b47" providerId="ADAL" clId="{FA08B304-A490-4530-A327-1B3C058E735E}" dt="2024-01-24T07:33:58.482" v="6" actId="18131"/>
          <ac:picMkLst>
            <pc:docMk/>
            <pc:sldMk cId="2550303811" sldId="397"/>
            <ac:picMk id="52" creationId="{BB168200-6216-1B87-2486-652FD6599765}"/>
          </ac:picMkLst>
        </pc:picChg>
      </pc:sldChg>
      <pc:sldChg chg="addSp delSp modSp mod">
        <pc:chgData name="Korpela Maria" userId="1b36a6b3-b120-454b-a25e-0b77976b6b47" providerId="ADAL" clId="{FA08B304-A490-4530-A327-1B3C058E735E}" dt="2024-01-24T08:17:36.285" v="693" actId="15"/>
        <pc:sldMkLst>
          <pc:docMk/>
          <pc:sldMk cId="3550739602" sldId="398"/>
        </pc:sldMkLst>
        <pc:spChg chg="mod">
          <ac:chgData name="Korpela Maria" userId="1b36a6b3-b120-454b-a25e-0b77976b6b47" providerId="ADAL" clId="{FA08B304-A490-4530-A327-1B3C058E735E}" dt="2024-01-24T08:17:36.285" v="693" actId="15"/>
          <ac:spMkLst>
            <pc:docMk/>
            <pc:sldMk cId="3550739602" sldId="398"/>
            <ac:spMk id="3" creationId="{F1030DC2-7A54-AB8C-A85D-2B86D0F74982}"/>
          </ac:spMkLst>
        </pc:spChg>
        <pc:spChg chg="del mod">
          <ac:chgData name="Korpela Maria" userId="1b36a6b3-b120-454b-a25e-0b77976b6b47" providerId="ADAL" clId="{FA08B304-A490-4530-A327-1B3C058E735E}" dt="2024-01-24T08:17:11.077" v="688" actId="478"/>
          <ac:spMkLst>
            <pc:docMk/>
            <pc:sldMk cId="3550739602" sldId="398"/>
            <ac:spMk id="5" creationId="{290D16F8-B3F6-68E0-3D4B-EC5BFE378859}"/>
          </ac:spMkLst>
        </pc:spChg>
        <pc:spChg chg="add del mod">
          <ac:chgData name="Korpela Maria" userId="1b36a6b3-b120-454b-a25e-0b77976b6b47" providerId="ADAL" clId="{FA08B304-A490-4530-A327-1B3C058E735E}" dt="2024-01-24T08:16:55.258" v="685" actId="478"/>
          <ac:spMkLst>
            <pc:docMk/>
            <pc:sldMk cId="3550739602" sldId="398"/>
            <ac:spMk id="6" creationId="{CCA86A30-5C26-3AD9-A9F8-DD94A35C61DC}"/>
          </ac:spMkLst>
        </pc:spChg>
        <pc:spChg chg="add mod">
          <ac:chgData name="Korpela Maria" userId="1b36a6b3-b120-454b-a25e-0b77976b6b47" providerId="ADAL" clId="{FA08B304-A490-4530-A327-1B3C058E735E}" dt="2024-01-24T08:16:56.409" v="686" actId="478"/>
          <ac:spMkLst>
            <pc:docMk/>
            <pc:sldMk cId="3550739602" sldId="398"/>
            <ac:spMk id="8" creationId="{51197FEF-DB83-F8A0-EE66-971C6EB2EE0B}"/>
          </ac:spMkLst>
        </pc:spChg>
        <pc:spChg chg="del">
          <ac:chgData name="Korpela Maria" userId="1b36a6b3-b120-454b-a25e-0b77976b6b47" providerId="ADAL" clId="{FA08B304-A490-4530-A327-1B3C058E735E}" dt="2024-01-24T08:17:13.565" v="689" actId="478"/>
          <ac:spMkLst>
            <pc:docMk/>
            <pc:sldMk cId="3550739602" sldId="398"/>
            <ac:spMk id="14" creationId="{51203D6B-CC03-2E03-C99B-A867BBA84113}"/>
          </ac:spMkLst>
        </pc:spChg>
        <pc:picChg chg="add del">
          <ac:chgData name="Korpela Maria" userId="1b36a6b3-b120-454b-a25e-0b77976b6b47" providerId="ADAL" clId="{FA08B304-A490-4530-A327-1B3C058E735E}" dt="2024-01-24T08:17:23.427" v="691"/>
          <ac:picMkLst>
            <pc:docMk/>
            <pc:sldMk cId="3550739602" sldId="398"/>
            <ac:picMk id="9" creationId="{34ED132A-3F5B-B480-0F4B-1CCA7C160CA5}"/>
          </ac:picMkLst>
        </pc:picChg>
        <pc:picChg chg="del">
          <ac:chgData name="Korpela Maria" userId="1b36a6b3-b120-454b-a25e-0b77976b6b47" providerId="ADAL" clId="{FA08B304-A490-4530-A327-1B3C058E735E}" dt="2024-01-24T08:16:56.409" v="686" actId="478"/>
          <ac:picMkLst>
            <pc:docMk/>
            <pc:sldMk cId="3550739602" sldId="398"/>
            <ac:picMk id="12" creationId="{D7B2C2AD-C0C4-DCA9-E310-B61DA508473E}"/>
          </ac:picMkLst>
        </pc:picChg>
        <pc:picChg chg="del">
          <ac:chgData name="Korpela Maria" userId="1b36a6b3-b120-454b-a25e-0b77976b6b47" providerId="ADAL" clId="{FA08B304-A490-4530-A327-1B3C058E735E}" dt="2024-01-24T08:16:30.111" v="684" actId="478"/>
          <ac:picMkLst>
            <pc:docMk/>
            <pc:sldMk cId="3550739602" sldId="398"/>
            <ac:picMk id="25" creationId="{6828FA9C-6D44-C7BC-DA96-3B78D176C2CA}"/>
          </ac:picMkLst>
        </pc:picChg>
      </pc:sldChg>
      <pc:sldChg chg="del">
        <pc:chgData name="Korpela Maria" userId="1b36a6b3-b120-454b-a25e-0b77976b6b47" providerId="ADAL" clId="{FA08B304-A490-4530-A327-1B3C058E735E}" dt="2024-01-24T08:27:42.060" v="840" actId="47"/>
        <pc:sldMkLst>
          <pc:docMk/>
          <pc:sldMk cId="1533685050" sldId="399"/>
        </pc:sldMkLst>
      </pc:sldChg>
      <pc:sldChg chg="del">
        <pc:chgData name="Korpela Maria" userId="1b36a6b3-b120-454b-a25e-0b77976b6b47" providerId="ADAL" clId="{FA08B304-A490-4530-A327-1B3C058E735E}" dt="2024-01-24T08:27:19.226" v="836" actId="47"/>
        <pc:sldMkLst>
          <pc:docMk/>
          <pc:sldMk cId="1435037615" sldId="400"/>
        </pc:sldMkLst>
      </pc:sldChg>
      <pc:sldChg chg="del">
        <pc:chgData name="Korpela Maria" userId="1b36a6b3-b120-454b-a25e-0b77976b6b47" providerId="ADAL" clId="{FA08B304-A490-4530-A327-1B3C058E735E}" dt="2024-01-24T08:27:35.869" v="839" actId="47"/>
        <pc:sldMkLst>
          <pc:docMk/>
          <pc:sldMk cId="777601583" sldId="401"/>
        </pc:sldMkLst>
      </pc:sldChg>
      <pc:sldChg chg="del">
        <pc:chgData name="Korpela Maria" userId="1b36a6b3-b120-454b-a25e-0b77976b6b47" providerId="ADAL" clId="{FA08B304-A490-4530-A327-1B3C058E735E}" dt="2024-01-24T07:36:11.386" v="12" actId="2696"/>
        <pc:sldMkLst>
          <pc:docMk/>
          <pc:sldMk cId="379589090" sldId="402"/>
        </pc:sldMkLst>
      </pc:sldChg>
      <pc:sldChg chg="del">
        <pc:chgData name="Korpela Maria" userId="1b36a6b3-b120-454b-a25e-0b77976b6b47" providerId="ADAL" clId="{FA08B304-A490-4530-A327-1B3C058E735E}" dt="2024-01-24T08:27:13.819" v="834" actId="47"/>
        <pc:sldMkLst>
          <pc:docMk/>
          <pc:sldMk cId="2121506204" sldId="403"/>
        </pc:sldMkLst>
      </pc:sldChg>
      <pc:sldChg chg="del">
        <pc:chgData name="Korpela Maria" userId="1b36a6b3-b120-454b-a25e-0b77976b6b47" providerId="ADAL" clId="{FA08B304-A490-4530-A327-1B3C058E735E}" dt="2024-01-24T08:27:28.224" v="838" actId="47"/>
        <pc:sldMkLst>
          <pc:docMk/>
          <pc:sldMk cId="3445128902" sldId="404"/>
        </pc:sldMkLst>
      </pc:sldChg>
      <pc:sldChg chg="del">
        <pc:chgData name="Korpela Maria" userId="1b36a6b3-b120-454b-a25e-0b77976b6b47" providerId="ADAL" clId="{FA08B304-A490-4530-A327-1B3C058E735E}" dt="2024-01-24T08:27:16.413" v="835" actId="47"/>
        <pc:sldMkLst>
          <pc:docMk/>
          <pc:sldMk cId="2169418297" sldId="405"/>
        </pc:sldMkLst>
      </pc:sldChg>
      <pc:sldChg chg="del">
        <pc:chgData name="Korpela Maria" userId="1b36a6b3-b120-454b-a25e-0b77976b6b47" providerId="ADAL" clId="{FA08B304-A490-4530-A327-1B3C058E735E}" dt="2024-01-24T08:27:05.044" v="832" actId="47"/>
        <pc:sldMkLst>
          <pc:docMk/>
          <pc:sldMk cId="3750113572" sldId="407"/>
        </pc:sldMkLst>
      </pc:sldChg>
      <pc:sldChg chg="addSp delSp modSp mod">
        <pc:chgData name="Korpela Maria" userId="1b36a6b3-b120-454b-a25e-0b77976b6b47" providerId="ADAL" clId="{FA08B304-A490-4530-A327-1B3C058E735E}" dt="2024-01-24T08:31:43.555" v="863" actId="478"/>
        <pc:sldMkLst>
          <pc:docMk/>
          <pc:sldMk cId="1929351983" sldId="410"/>
        </pc:sldMkLst>
        <pc:spChg chg="mod">
          <ac:chgData name="Korpela Maria" userId="1b36a6b3-b120-454b-a25e-0b77976b6b47" providerId="ADAL" clId="{FA08B304-A490-4530-A327-1B3C058E735E}" dt="2024-01-24T08:31:37.134" v="862" actId="5793"/>
          <ac:spMkLst>
            <pc:docMk/>
            <pc:sldMk cId="1929351983" sldId="410"/>
            <ac:spMk id="3" creationId="{44A634A8-55CF-4466-8CF6-6782B53C11C5}"/>
          </ac:spMkLst>
        </pc:spChg>
        <pc:spChg chg="add mod">
          <ac:chgData name="Korpela Maria" userId="1b36a6b3-b120-454b-a25e-0b77976b6b47" providerId="ADAL" clId="{FA08B304-A490-4530-A327-1B3C058E735E}" dt="2024-01-24T08:31:43.555" v="863" actId="478"/>
          <ac:spMkLst>
            <pc:docMk/>
            <pc:sldMk cId="1929351983" sldId="410"/>
            <ac:spMk id="5" creationId="{1019B1ED-C2F5-751B-9C99-A528F57F8232}"/>
          </ac:spMkLst>
        </pc:spChg>
        <pc:picChg chg="del">
          <ac:chgData name="Korpela Maria" userId="1b36a6b3-b120-454b-a25e-0b77976b6b47" providerId="ADAL" clId="{FA08B304-A490-4530-A327-1B3C058E735E}" dt="2024-01-24T08:31:43.555" v="863" actId="478"/>
          <ac:picMkLst>
            <pc:docMk/>
            <pc:sldMk cId="1929351983" sldId="410"/>
            <ac:picMk id="6" creationId="{3374DED4-65F3-22BB-320F-8A5128188CBA}"/>
          </ac:picMkLst>
        </pc:picChg>
      </pc:sldChg>
      <pc:sldChg chg="delSp del mod">
        <pc:chgData name="Korpela Maria" userId="1b36a6b3-b120-454b-a25e-0b77976b6b47" providerId="ADAL" clId="{FA08B304-A490-4530-A327-1B3C058E735E}" dt="2024-01-24T08:28:50.251" v="847" actId="47"/>
        <pc:sldMkLst>
          <pc:docMk/>
          <pc:sldMk cId="788387064" sldId="411"/>
        </pc:sldMkLst>
        <pc:picChg chg="del">
          <ac:chgData name="Korpela Maria" userId="1b36a6b3-b120-454b-a25e-0b77976b6b47" providerId="ADAL" clId="{FA08B304-A490-4530-A327-1B3C058E735E}" dt="2024-01-24T08:28:06.484" v="841" actId="478"/>
          <ac:picMkLst>
            <pc:docMk/>
            <pc:sldMk cId="788387064" sldId="411"/>
            <ac:picMk id="9" creationId="{74CE02C4-1C79-CCB9-5CC9-73CC6B401CD0}"/>
          </ac:picMkLst>
        </pc:picChg>
      </pc:sldChg>
      <pc:sldChg chg="modSp new mod">
        <pc:chgData name="Korpela Maria" userId="1b36a6b3-b120-454b-a25e-0b77976b6b47" providerId="ADAL" clId="{FA08B304-A490-4530-A327-1B3C058E735E}" dt="2024-01-24T08:45:51.382" v="1251" actId="20577"/>
        <pc:sldMkLst>
          <pc:docMk/>
          <pc:sldMk cId="4251003942" sldId="414"/>
        </pc:sldMkLst>
        <pc:spChg chg="mod">
          <ac:chgData name="Korpela Maria" userId="1b36a6b3-b120-454b-a25e-0b77976b6b47" providerId="ADAL" clId="{FA08B304-A490-4530-A327-1B3C058E735E}" dt="2024-01-24T07:40:08.040" v="68" actId="20577"/>
          <ac:spMkLst>
            <pc:docMk/>
            <pc:sldMk cId="4251003942" sldId="414"/>
            <ac:spMk id="2" creationId="{4C3B0414-27AB-D141-8C34-1FE2FC9A97C1}"/>
          </ac:spMkLst>
        </pc:spChg>
        <pc:spChg chg="mod">
          <ac:chgData name="Korpela Maria" userId="1b36a6b3-b120-454b-a25e-0b77976b6b47" providerId="ADAL" clId="{FA08B304-A490-4530-A327-1B3C058E735E}" dt="2024-01-24T08:45:51.382" v="1251" actId="20577"/>
          <ac:spMkLst>
            <pc:docMk/>
            <pc:sldMk cId="4251003942" sldId="414"/>
            <ac:spMk id="3" creationId="{133137CB-A658-A9A4-ECAC-9723B07426A1}"/>
          </ac:spMkLst>
        </pc:spChg>
      </pc:sldChg>
      <pc:sldChg chg="addSp delSp modSp new mod">
        <pc:chgData name="Korpela Maria" userId="1b36a6b3-b120-454b-a25e-0b77976b6b47" providerId="ADAL" clId="{FA08B304-A490-4530-A327-1B3C058E735E}" dt="2024-01-24T07:51:30.314" v="509" actId="688"/>
        <pc:sldMkLst>
          <pc:docMk/>
          <pc:sldMk cId="967808513" sldId="415"/>
        </pc:sldMkLst>
        <pc:spChg chg="mod">
          <ac:chgData name="Korpela Maria" userId="1b36a6b3-b120-454b-a25e-0b77976b6b47" providerId="ADAL" clId="{FA08B304-A490-4530-A327-1B3C058E735E}" dt="2024-01-24T07:47:06.311" v="447" actId="14100"/>
          <ac:spMkLst>
            <pc:docMk/>
            <pc:sldMk cId="967808513" sldId="415"/>
            <ac:spMk id="2" creationId="{95E1E303-A3C3-F3FD-1AD0-6ED4B9A75EC5}"/>
          </ac:spMkLst>
        </pc:spChg>
        <pc:spChg chg="mod">
          <ac:chgData name="Korpela Maria" userId="1b36a6b3-b120-454b-a25e-0b77976b6b47" providerId="ADAL" clId="{FA08B304-A490-4530-A327-1B3C058E735E}" dt="2024-01-24T07:48:15.308" v="470" actId="255"/>
          <ac:spMkLst>
            <pc:docMk/>
            <pc:sldMk cId="967808513" sldId="415"/>
            <ac:spMk id="3" creationId="{973126BC-6996-A01A-65E1-15E971E3C15B}"/>
          </ac:spMkLst>
        </pc:spChg>
        <pc:spChg chg="add del">
          <ac:chgData name="Korpela Maria" userId="1b36a6b3-b120-454b-a25e-0b77976b6b47" providerId="ADAL" clId="{FA08B304-A490-4530-A327-1B3C058E735E}" dt="2024-01-24T07:49:44.783" v="488" actId="931"/>
          <ac:spMkLst>
            <pc:docMk/>
            <pc:sldMk cId="967808513" sldId="415"/>
            <ac:spMk id="4" creationId="{8657E414-78BD-2A7A-CB58-39258442809B}"/>
          </ac:spMkLst>
        </pc:spChg>
        <pc:picChg chg="add del mod">
          <ac:chgData name="Korpela Maria" userId="1b36a6b3-b120-454b-a25e-0b77976b6b47" providerId="ADAL" clId="{FA08B304-A490-4530-A327-1B3C058E735E}" dt="2024-01-24T07:48:53.544" v="476" actId="931"/>
          <ac:picMkLst>
            <pc:docMk/>
            <pc:sldMk cId="967808513" sldId="415"/>
            <ac:picMk id="9" creationId="{FFEC902F-49EA-9F63-4EC7-B193400AA748}"/>
          </ac:picMkLst>
        </pc:picChg>
        <pc:picChg chg="add del mod">
          <ac:chgData name="Korpela Maria" userId="1b36a6b3-b120-454b-a25e-0b77976b6b47" providerId="ADAL" clId="{FA08B304-A490-4530-A327-1B3C058E735E}" dt="2024-01-24T07:49:44.783" v="488" actId="931"/>
          <ac:picMkLst>
            <pc:docMk/>
            <pc:sldMk cId="967808513" sldId="415"/>
            <ac:picMk id="11" creationId="{88C6F50F-43A8-F712-CF6C-A4452ED47CFE}"/>
          </ac:picMkLst>
        </pc:picChg>
        <pc:picChg chg="add del mod">
          <ac:chgData name="Korpela Maria" userId="1b36a6b3-b120-454b-a25e-0b77976b6b47" providerId="ADAL" clId="{FA08B304-A490-4530-A327-1B3C058E735E}" dt="2024-01-24T07:50:10.904" v="493" actId="478"/>
          <ac:picMkLst>
            <pc:docMk/>
            <pc:sldMk cId="967808513" sldId="415"/>
            <ac:picMk id="12" creationId="{21F289E2-7DAA-3B9B-02C7-4A21A2B9AEBB}"/>
          </ac:picMkLst>
        </pc:picChg>
        <pc:picChg chg="add mod">
          <ac:chgData name="Korpela Maria" userId="1b36a6b3-b120-454b-a25e-0b77976b6b47" providerId="ADAL" clId="{FA08B304-A490-4530-A327-1B3C058E735E}" dt="2024-01-24T07:51:30.314" v="509" actId="688"/>
          <ac:picMkLst>
            <pc:docMk/>
            <pc:sldMk cId="967808513" sldId="415"/>
            <ac:picMk id="13" creationId="{BF701B1E-EE27-4CEA-E990-F1F3E26A571A}"/>
          </ac:picMkLst>
        </pc:picChg>
      </pc:sldChg>
      <pc:sldChg chg="modSp new del mod">
        <pc:chgData name="Korpela Maria" userId="1b36a6b3-b120-454b-a25e-0b77976b6b47" providerId="ADAL" clId="{FA08B304-A490-4530-A327-1B3C058E735E}" dt="2024-01-24T08:01:30.659" v="622" actId="47"/>
        <pc:sldMkLst>
          <pc:docMk/>
          <pc:sldMk cId="1933864916" sldId="416"/>
        </pc:sldMkLst>
        <pc:spChg chg="mod">
          <ac:chgData name="Korpela Maria" userId="1b36a6b3-b120-454b-a25e-0b77976b6b47" providerId="ADAL" clId="{FA08B304-A490-4530-A327-1B3C058E735E}" dt="2024-01-24T07:53:40.432" v="524" actId="14100"/>
          <ac:spMkLst>
            <pc:docMk/>
            <pc:sldMk cId="1933864916" sldId="416"/>
            <ac:spMk id="2" creationId="{470CFF82-A6B2-6178-C6EF-01AB373B9B97}"/>
          </ac:spMkLst>
        </pc:spChg>
        <pc:spChg chg="mod">
          <ac:chgData name="Korpela Maria" userId="1b36a6b3-b120-454b-a25e-0b77976b6b47" providerId="ADAL" clId="{FA08B304-A490-4530-A327-1B3C058E735E}" dt="2024-01-24T07:56:50.671" v="611" actId="20577"/>
          <ac:spMkLst>
            <pc:docMk/>
            <pc:sldMk cId="1933864916" sldId="416"/>
            <ac:spMk id="3" creationId="{A3C63969-4064-9685-D217-5CF1A97DC460}"/>
          </ac:spMkLst>
        </pc:spChg>
      </pc:sldChg>
      <pc:sldChg chg="addSp delSp modSp new mod">
        <pc:chgData name="Korpela Maria" userId="1b36a6b3-b120-454b-a25e-0b77976b6b47" providerId="ADAL" clId="{FA08B304-A490-4530-A327-1B3C058E735E}" dt="2024-01-24T08:03:58.452" v="676" actId="6549"/>
        <pc:sldMkLst>
          <pc:docMk/>
          <pc:sldMk cId="952683355" sldId="417"/>
        </pc:sldMkLst>
        <pc:spChg chg="mod">
          <ac:chgData name="Korpela Maria" userId="1b36a6b3-b120-454b-a25e-0b77976b6b47" providerId="ADAL" clId="{FA08B304-A490-4530-A327-1B3C058E735E}" dt="2024-01-24T08:01:18.159" v="620" actId="14100"/>
          <ac:spMkLst>
            <pc:docMk/>
            <pc:sldMk cId="952683355" sldId="417"/>
            <ac:spMk id="2" creationId="{2713D6E4-7729-1886-4FEC-DCB8192E31E0}"/>
          </ac:spMkLst>
        </pc:spChg>
        <pc:spChg chg="mod">
          <ac:chgData name="Korpela Maria" userId="1b36a6b3-b120-454b-a25e-0b77976b6b47" providerId="ADAL" clId="{FA08B304-A490-4530-A327-1B3C058E735E}" dt="2024-01-24T08:01:26.901" v="621"/>
          <ac:spMkLst>
            <pc:docMk/>
            <pc:sldMk cId="952683355" sldId="417"/>
            <ac:spMk id="3" creationId="{A787C9D1-B34A-3BA8-294C-D5AFE5C11256}"/>
          </ac:spMkLst>
        </pc:spChg>
        <pc:spChg chg="del">
          <ac:chgData name="Korpela Maria" userId="1b36a6b3-b120-454b-a25e-0b77976b6b47" providerId="ADAL" clId="{FA08B304-A490-4530-A327-1B3C058E735E}" dt="2024-01-24T08:01:47.984" v="623"/>
          <ac:spMkLst>
            <pc:docMk/>
            <pc:sldMk cId="952683355" sldId="417"/>
            <ac:spMk id="4" creationId="{1C8F1E80-F8B1-96BE-AA61-D5999A343FAE}"/>
          </ac:spMkLst>
        </pc:spChg>
        <pc:spChg chg="mod">
          <ac:chgData name="Korpela Maria" userId="1b36a6b3-b120-454b-a25e-0b77976b6b47" providerId="ADAL" clId="{FA08B304-A490-4530-A327-1B3C058E735E}" dt="2024-01-24T08:03:41.623" v="654" actId="20577"/>
          <ac:spMkLst>
            <pc:docMk/>
            <pc:sldMk cId="952683355" sldId="417"/>
            <ac:spMk id="5" creationId="{080E2BEF-592B-FBD1-48BE-08B206D81888}"/>
          </ac:spMkLst>
        </pc:spChg>
        <pc:spChg chg="del">
          <ac:chgData name="Korpela Maria" userId="1b36a6b3-b120-454b-a25e-0b77976b6b47" providerId="ADAL" clId="{FA08B304-A490-4530-A327-1B3C058E735E}" dt="2024-01-24T08:03:01.185" v="624" actId="931"/>
          <ac:spMkLst>
            <pc:docMk/>
            <pc:sldMk cId="952683355" sldId="417"/>
            <ac:spMk id="6" creationId="{6B01A114-41A9-9F11-8B51-8F7D9C33896E}"/>
          </ac:spMkLst>
        </pc:spChg>
        <pc:spChg chg="mod">
          <ac:chgData name="Korpela Maria" userId="1b36a6b3-b120-454b-a25e-0b77976b6b47" providerId="ADAL" clId="{FA08B304-A490-4530-A327-1B3C058E735E}" dt="2024-01-24T08:03:58.452" v="676" actId="6549"/>
          <ac:spMkLst>
            <pc:docMk/>
            <pc:sldMk cId="952683355" sldId="417"/>
            <ac:spMk id="7" creationId="{F0BB02D2-7F58-0EF5-CD3C-0C9F92A9432A}"/>
          </ac:spMkLst>
        </pc:spChg>
        <pc:picChg chg="add mod">
          <ac:chgData name="Korpela Maria" userId="1b36a6b3-b120-454b-a25e-0b77976b6b47" providerId="ADAL" clId="{FA08B304-A490-4530-A327-1B3C058E735E}" dt="2024-01-24T08:01:47.984" v="623"/>
          <ac:picMkLst>
            <pc:docMk/>
            <pc:sldMk cId="952683355" sldId="417"/>
            <ac:picMk id="8" creationId="{E5F1BC14-06E7-E32B-B7FF-9C02FE71764C}"/>
          </ac:picMkLst>
        </pc:picChg>
        <pc:picChg chg="add mod">
          <ac:chgData name="Korpela Maria" userId="1b36a6b3-b120-454b-a25e-0b77976b6b47" providerId="ADAL" clId="{FA08B304-A490-4530-A327-1B3C058E735E}" dt="2024-01-24T08:03:01.185" v="624" actId="931"/>
          <ac:picMkLst>
            <pc:docMk/>
            <pc:sldMk cId="952683355" sldId="417"/>
            <ac:picMk id="10" creationId="{A32A2B80-3CDB-91B3-2B76-10605558A2EE}"/>
          </ac:picMkLst>
        </pc:picChg>
      </pc:sldChg>
      <pc:sldChg chg="addSp delSp modSp new mod">
        <pc:chgData name="Korpela Maria" userId="1b36a6b3-b120-454b-a25e-0b77976b6b47" providerId="ADAL" clId="{FA08B304-A490-4530-A327-1B3C058E735E}" dt="2024-01-24T08:24:08.588" v="714" actId="14100"/>
        <pc:sldMkLst>
          <pc:docMk/>
          <pc:sldMk cId="4006621709" sldId="418"/>
        </pc:sldMkLst>
        <pc:spChg chg="mod">
          <ac:chgData name="Korpela Maria" userId="1b36a6b3-b120-454b-a25e-0b77976b6b47" providerId="ADAL" clId="{FA08B304-A490-4530-A327-1B3C058E735E}" dt="2024-01-24T08:23:05.572" v="707" actId="1076"/>
          <ac:spMkLst>
            <pc:docMk/>
            <pc:sldMk cId="4006621709" sldId="418"/>
            <ac:spMk id="2" creationId="{993B233A-2F5C-6B0C-A842-A985634E98A1}"/>
          </ac:spMkLst>
        </pc:spChg>
        <pc:spChg chg="mod">
          <ac:chgData name="Korpela Maria" userId="1b36a6b3-b120-454b-a25e-0b77976b6b47" providerId="ADAL" clId="{FA08B304-A490-4530-A327-1B3C058E735E}" dt="2024-01-24T08:22:09.037" v="704"/>
          <ac:spMkLst>
            <pc:docMk/>
            <pc:sldMk cId="4006621709" sldId="418"/>
            <ac:spMk id="3" creationId="{FC42E7B6-86AD-8E95-4415-48E94511AC27}"/>
          </ac:spMkLst>
        </pc:spChg>
        <pc:spChg chg="del">
          <ac:chgData name="Korpela Maria" userId="1b36a6b3-b120-454b-a25e-0b77976b6b47" providerId="ADAL" clId="{FA08B304-A490-4530-A327-1B3C058E735E}" dt="2024-01-24T08:20:05.316" v="698" actId="931"/>
          <ac:spMkLst>
            <pc:docMk/>
            <pc:sldMk cId="4006621709" sldId="418"/>
            <ac:spMk id="4" creationId="{3B20804F-3E52-1402-EC36-1B87DA934095}"/>
          </ac:spMkLst>
        </pc:spChg>
        <pc:spChg chg="add del mod">
          <ac:chgData name="Korpela Maria" userId="1b36a6b3-b120-454b-a25e-0b77976b6b47" providerId="ADAL" clId="{FA08B304-A490-4530-A327-1B3C058E735E}" dt="2024-01-24T08:21:47.308" v="702" actId="931"/>
          <ac:spMkLst>
            <pc:docMk/>
            <pc:sldMk cId="4006621709" sldId="418"/>
            <ac:spMk id="11" creationId="{04A9EFBC-17BA-E1A7-CC5A-4ED5BBD6A1FF}"/>
          </ac:spMkLst>
        </pc:spChg>
        <pc:spChg chg="add mod">
          <ac:chgData name="Korpela Maria" userId="1b36a6b3-b120-454b-a25e-0b77976b6b47" providerId="ADAL" clId="{FA08B304-A490-4530-A327-1B3C058E735E}" dt="2024-01-24T08:24:08.588" v="714" actId="14100"/>
          <ac:spMkLst>
            <pc:docMk/>
            <pc:sldMk cId="4006621709" sldId="418"/>
            <ac:spMk id="16" creationId="{43A53EC4-5BBA-2530-01AC-19825A77601E}"/>
          </ac:spMkLst>
        </pc:spChg>
        <pc:picChg chg="add del mod">
          <ac:chgData name="Korpela Maria" userId="1b36a6b3-b120-454b-a25e-0b77976b6b47" providerId="ADAL" clId="{FA08B304-A490-4530-A327-1B3C058E735E}" dt="2024-01-24T08:21:30.241" v="701" actId="478"/>
          <ac:picMkLst>
            <pc:docMk/>
            <pc:sldMk cId="4006621709" sldId="418"/>
            <ac:picMk id="7" creationId="{D9F46B99-F191-CDD9-B114-797AA9448DC2}"/>
          </ac:picMkLst>
        </pc:picChg>
        <pc:picChg chg="add del mod">
          <ac:chgData name="Korpela Maria" userId="1b36a6b3-b120-454b-a25e-0b77976b6b47" providerId="ADAL" clId="{FA08B304-A490-4530-A327-1B3C058E735E}" dt="2024-01-24T08:21:28.788" v="700" actId="478"/>
          <ac:picMkLst>
            <pc:docMk/>
            <pc:sldMk cId="4006621709" sldId="418"/>
            <ac:picMk id="9" creationId="{94AA3965-139A-026D-E5F9-E5DB0C42FF51}"/>
          </ac:picMkLst>
        </pc:picChg>
        <pc:picChg chg="add mod">
          <ac:chgData name="Korpela Maria" userId="1b36a6b3-b120-454b-a25e-0b77976b6b47" providerId="ADAL" clId="{FA08B304-A490-4530-A327-1B3C058E735E}" dt="2024-01-24T08:23:26.458" v="710" actId="1076"/>
          <ac:picMkLst>
            <pc:docMk/>
            <pc:sldMk cId="4006621709" sldId="418"/>
            <ac:picMk id="13" creationId="{77839728-19BE-6FEB-456C-435B188E8667}"/>
          </ac:picMkLst>
        </pc:picChg>
        <pc:picChg chg="add mod">
          <ac:chgData name="Korpela Maria" userId="1b36a6b3-b120-454b-a25e-0b77976b6b47" providerId="ADAL" clId="{FA08B304-A490-4530-A327-1B3C058E735E}" dt="2024-01-24T08:23:10.142" v="708" actId="14100"/>
          <ac:picMkLst>
            <pc:docMk/>
            <pc:sldMk cId="4006621709" sldId="418"/>
            <ac:picMk id="14" creationId="{DB474F88-F246-E2DA-8CC5-A31E0ECF9C58}"/>
          </ac:picMkLst>
        </pc:picChg>
      </pc:sldChg>
      <pc:sldChg chg="modSp new mod">
        <pc:chgData name="Korpela Maria" userId="1b36a6b3-b120-454b-a25e-0b77976b6b47" providerId="ADAL" clId="{FA08B304-A490-4530-A327-1B3C058E735E}" dt="2024-01-24T08:28:45.465" v="846" actId="255"/>
        <pc:sldMkLst>
          <pc:docMk/>
          <pc:sldMk cId="3714956085" sldId="419"/>
        </pc:sldMkLst>
        <pc:spChg chg="mod">
          <ac:chgData name="Korpela Maria" userId="1b36a6b3-b120-454b-a25e-0b77976b6b47" providerId="ADAL" clId="{FA08B304-A490-4530-A327-1B3C058E735E}" dt="2024-01-24T08:28:26.592" v="844" actId="14100"/>
          <ac:spMkLst>
            <pc:docMk/>
            <pc:sldMk cId="3714956085" sldId="419"/>
            <ac:spMk id="2" creationId="{AA555AB6-4B5D-2C0D-4AC9-A55808CF1681}"/>
          </ac:spMkLst>
        </pc:spChg>
        <pc:spChg chg="mod">
          <ac:chgData name="Korpela Maria" userId="1b36a6b3-b120-454b-a25e-0b77976b6b47" providerId="ADAL" clId="{FA08B304-A490-4530-A327-1B3C058E735E}" dt="2024-01-24T08:28:45.465" v="846" actId="255"/>
          <ac:spMkLst>
            <pc:docMk/>
            <pc:sldMk cId="3714956085" sldId="419"/>
            <ac:spMk id="3" creationId="{E58FAFC1-5BAE-B46F-972D-F2F1B8A63029}"/>
          </ac:spMkLst>
        </pc:spChg>
      </pc:sldChg>
      <pc:sldChg chg="modSp new del mod">
        <pc:chgData name="Korpela Maria" userId="1b36a6b3-b120-454b-a25e-0b77976b6b47" providerId="ADAL" clId="{FA08B304-A490-4530-A327-1B3C058E735E}" dt="2024-01-24T08:37:48.903" v="868" actId="680"/>
        <pc:sldMkLst>
          <pc:docMk/>
          <pc:sldMk cId="2829906338" sldId="420"/>
        </pc:sldMkLst>
        <pc:spChg chg="mod">
          <ac:chgData name="Korpela Maria" userId="1b36a6b3-b120-454b-a25e-0b77976b6b47" providerId="ADAL" clId="{FA08B304-A490-4530-A327-1B3C058E735E}" dt="2024-01-24T08:37:47.914" v="867"/>
          <ac:spMkLst>
            <pc:docMk/>
            <pc:sldMk cId="2829906338" sldId="420"/>
            <ac:spMk id="3" creationId="{E4F6FACD-206F-6599-B47C-3901729BAA9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21B35D-A554-1C46-A8D1-9D72DD41DD25}" type="datetimeFigureOut">
              <a:rPr lang="en-US" smtClean="0"/>
              <a:t>1/24/2024</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812B44-70AE-664D-804A-D050CCDBEB5F}" type="slidenum">
              <a:rPr lang="fi-FI" smtClean="0"/>
              <a:t>‹#›</a:t>
            </a:fld>
            <a:endParaRPr lang="fi-FI"/>
          </a:p>
        </p:txBody>
      </p:sp>
    </p:spTree>
    <p:extLst>
      <p:ext uri="{BB962C8B-B14F-4D97-AF65-F5344CB8AC3E}">
        <p14:creationId xmlns:p14="http://schemas.microsoft.com/office/powerpoint/2010/main" val="350698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78F42-7F9A-4504-974A-04618EA02151}" type="datetimeFigureOut">
              <a:rPr lang="fi-FI" smtClean="0"/>
              <a:t>24.1.2024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F4533-E5B4-4320-8716-C922D11DF12F}" type="slidenum">
              <a:rPr lang="fi-FI" smtClean="0"/>
              <a:t>‹#›</a:t>
            </a:fld>
            <a:endParaRPr lang="fi-FI"/>
          </a:p>
        </p:txBody>
      </p:sp>
    </p:spTree>
    <p:extLst>
      <p:ext uri="{BB962C8B-B14F-4D97-AF65-F5344CB8AC3E}">
        <p14:creationId xmlns:p14="http://schemas.microsoft.com/office/powerpoint/2010/main" val="109966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9705" indent="-179705"/>
            <a:r>
              <a:rPr lang="fi-FI"/>
              <a:t>Se on kaupungin omistama. </a:t>
            </a:r>
          </a:p>
          <a:p>
            <a:pPr marL="179705" indent="-179705"/>
            <a:r>
              <a:rPr lang="fi-FI"/>
              <a:t>Se on ilmainen, sinä et tarvitse rahaa. </a:t>
            </a:r>
          </a:p>
          <a:p>
            <a:pPr marL="179705" indent="-179705"/>
            <a:r>
              <a:rPr lang="fi-FI"/>
              <a:t>Voit tulla kirjastoon aina kun haluat.</a:t>
            </a:r>
          </a:p>
          <a:p>
            <a:pPr marL="179705" indent="-179705"/>
            <a:r>
              <a:rPr lang="fi-FI"/>
              <a:t>Voit lukea, opiskella tai vain istua ja olla.</a:t>
            </a:r>
          </a:p>
          <a:p>
            <a:pPr marL="179705" indent="-179705"/>
            <a:r>
              <a:rPr lang="fi-FI"/>
              <a:t>Sinä et tarvitse kirjastokorttia, kun tulet kirjastoon.</a:t>
            </a:r>
          </a:p>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4</a:t>
            </a:fld>
            <a:endParaRPr lang="fi-FI"/>
          </a:p>
        </p:txBody>
      </p:sp>
    </p:spTree>
    <p:extLst>
      <p:ext uri="{BB962C8B-B14F-4D97-AF65-F5344CB8AC3E}">
        <p14:creationId xmlns:p14="http://schemas.microsoft.com/office/powerpoint/2010/main" val="410813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14</a:t>
            </a:fld>
            <a:endParaRPr lang="fi-FI"/>
          </a:p>
        </p:txBody>
      </p:sp>
    </p:spTree>
    <p:extLst>
      <p:ext uri="{BB962C8B-B14F-4D97-AF65-F5344CB8AC3E}">
        <p14:creationId xmlns:p14="http://schemas.microsoft.com/office/powerpoint/2010/main" val="323556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733836" y="2210856"/>
            <a:ext cx="7733725" cy="1378901"/>
          </a:xfrm>
        </p:spPr>
        <p:txBody>
          <a:bodyPr anchor="t" anchorCtr="0">
            <a:noAutofit/>
          </a:bodyPr>
          <a:lstStyle>
            <a:lvl1pPr>
              <a:lnSpc>
                <a:spcPct val="85000"/>
              </a:lnSpc>
              <a:defRPr sz="56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734510" y="3655142"/>
            <a:ext cx="7733052" cy="438811"/>
          </a:xfrm>
          <a:prstGeom prst="rect">
            <a:avLst/>
          </a:prstGeom>
        </p:spPr>
        <p:txBody>
          <a:bodyPr lIns="0" rIns="0" anchor="t" anchorCtr="0">
            <a:noAutofit/>
          </a:bodyPr>
          <a:lstStyle>
            <a:lvl1pPr marL="0" indent="0" algn="l">
              <a:lnSpc>
                <a:spcPct val="100000"/>
              </a:lnSpc>
              <a:spcAft>
                <a:spcPts val="0"/>
              </a:spcAft>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733836" y="4412974"/>
            <a:ext cx="5661025" cy="25664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pic>
        <p:nvPicPr>
          <p:cNvPr id="6" name="Picture 5" descr="Logo: Turku Åb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87" y="795806"/>
            <a:ext cx="1370090" cy="717808"/>
          </a:xfrm>
          <a:prstGeom prst="rect">
            <a:avLst/>
          </a:prstGeom>
        </p:spPr>
      </p:pic>
    </p:spTree>
    <p:extLst>
      <p:ext uri="{BB962C8B-B14F-4D97-AF65-F5344CB8AC3E}">
        <p14:creationId xmlns:p14="http://schemas.microsoft.com/office/powerpoint/2010/main" val="1524207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3079274"/>
            <a:ext cx="8091213" cy="1702131"/>
          </a:xfrm>
        </p:spPr>
        <p:txBody>
          <a:bodyPr anchor="t">
            <a:noAutofit/>
          </a:bodyPr>
          <a:lstStyle>
            <a:lvl1pPr algn="ctr">
              <a:lnSpc>
                <a:spcPct val="90000"/>
              </a:lnSpc>
              <a:defRPr sz="5600">
                <a:solidFill>
                  <a:schemeClr val="bg1"/>
                </a:solidFill>
              </a:defRPr>
            </a:lvl1pPr>
          </a:lstStyle>
          <a:p>
            <a:r>
              <a:rPr lang="fi-FI" noProof="0"/>
              <a:t>Muokkaa otsikkoa napsauttamalla</a:t>
            </a:r>
          </a:p>
        </p:txBody>
      </p:sp>
      <p:grpSp>
        <p:nvGrpSpPr>
          <p:cNvPr id="4" name="Group 6">
            <a:extLst>
              <a:ext uri="{FF2B5EF4-FFF2-40B4-BE49-F238E27FC236}">
                <a16:creationId xmlns:a16="http://schemas.microsoft.com/office/drawing/2014/main" id="{32B4390B-9075-4E0A-A9AF-04F1505275D2}"/>
              </a:ext>
              <a:ext uri="{C183D7F6-B498-43B3-948B-1728B52AA6E4}">
                <adec:decorative xmlns:adec="http://schemas.microsoft.com/office/drawing/2017/decorative" val="1"/>
              </a:ext>
            </a:extLst>
          </p:cNvPr>
          <p:cNvGrpSpPr/>
          <p:nvPr userDrawn="1"/>
        </p:nvGrpSpPr>
        <p:grpSpPr>
          <a:xfrm>
            <a:off x="2732063" y="762789"/>
            <a:ext cx="3679874" cy="2316485"/>
            <a:chOff x="2777122" y="837205"/>
            <a:chExt cx="3679874" cy="2316485"/>
          </a:xfrm>
        </p:grpSpPr>
        <p:pic>
          <p:nvPicPr>
            <p:cNvPr id="5" name="Picture 4" descr="A picture containing drawing&#10;&#10;Description automatically generated">
              <a:extLst>
                <a:ext uri="{FF2B5EF4-FFF2-40B4-BE49-F238E27FC236}">
                  <a16:creationId xmlns:a16="http://schemas.microsoft.com/office/drawing/2014/main" id="{5AA8C56B-3819-4543-839E-1C1FD515B181}"/>
                </a:ext>
              </a:extLst>
            </p:cNvPr>
            <p:cNvPicPr>
              <a:picLocks noChangeAspect="1"/>
            </p:cNvPicPr>
            <p:nvPr/>
          </p:nvPicPr>
          <p:blipFill>
            <a:blip r:embed="rId2"/>
            <a:stretch>
              <a:fillRect/>
            </a:stretch>
          </p:blipFill>
          <p:spPr>
            <a:xfrm>
              <a:off x="2777122" y="837205"/>
              <a:ext cx="2221997" cy="231648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DD5EB96-9346-431E-B07C-D5D5FCA19092}"/>
                </a:ext>
              </a:extLst>
            </p:cNvPr>
            <p:cNvPicPr>
              <a:picLocks noChangeAspect="1"/>
            </p:cNvPicPr>
            <p:nvPr/>
          </p:nvPicPr>
          <p:blipFill>
            <a:blip r:embed="rId2"/>
            <a:stretch>
              <a:fillRect/>
            </a:stretch>
          </p:blipFill>
          <p:spPr>
            <a:xfrm flipH="1">
              <a:off x="4905384" y="890637"/>
              <a:ext cx="1551612" cy="1617593"/>
            </a:xfrm>
            <a:prstGeom prst="rect">
              <a:avLst/>
            </a:prstGeom>
          </p:spPr>
        </p:pic>
      </p:grpSp>
      <p:pic>
        <p:nvPicPr>
          <p:cNvPr id="8" name="Picture 6">
            <a:extLst>
              <a:ext uri="{FF2B5EF4-FFF2-40B4-BE49-F238E27FC236}">
                <a16:creationId xmlns:a16="http://schemas.microsoft.com/office/drawing/2014/main" id="{D3A46EBC-73BA-4877-AAF0-73F2A48B1152}"/>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4277350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0" y="0"/>
            <a:ext cx="9144001" cy="5143500"/>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7909535" y="4772882"/>
            <a:ext cx="1071829"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1854299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6000">
                <a:solidFill>
                  <a:schemeClr val="bg1"/>
                </a:solidFill>
              </a:defRPr>
            </a:lvl1pPr>
          </a:lstStyle>
          <a:p>
            <a:r>
              <a:rPr lang="fi-FI"/>
              <a:t>Muokkaa slogania napsauttamalla</a:t>
            </a:r>
            <a:endParaRPr lang="en-US"/>
          </a:p>
        </p:txBody>
      </p:sp>
    </p:spTree>
    <p:extLst>
      <p:ext uri="{BB962C8B-B14F-4D97-AF65-F5344CB8AC3E}">
        <p14:creationId xmlns:p14="http://schemas.microsoft.com/office/powerpoint/2010/main" val="2141853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865921" y="2627869"/>
            <a:ext cx="7412159" cy="972065"/>
          </a:xfrm>
        </p:spPr>
        <p:txBody>
          <a:bodyPr anchor="t" anchorCtr="0"/>
          <a:lstStyle>
            <a:lvl1pPr algn="ctr">
              <a:lnSpc>
                <a:spcPct val="90000"/>
              </a:lnSpc>
              <a:defRPr sz="6600">
                <a:solidFill>
                  <a:schemeClr val="bg1"/>
                </a:solidFill>
              </a:defRPr>
            </a:lvl1pPr>
          </a:lstStyle>
          <a:p>
            <a:r>
              <a:rPr lang="fi-FI"/>
              <a:t>Kiitos!</a:t>
            </a:r>
          </a:p>
        </p:txBody>
      </p:sp>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9847" y="1100381"/>
            <a:ext cx="906364" cy="1259847"/>
          </a:xfrm>
          <a:prstGeom prst="rect">
            <a:avLst/>
          </a:prstGeom>
        </p:spPr>
      </p:pic>
    </p:spTree>
    <p:extLst>
      <p:ext uri="{BB962C8B-B14F-4D97-AF65-F5344CB8AC3E}">
        <p14:creationId xmlns:p14="http://schemas.microsoft.com/office/powerpoint/2010/main" val="186341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85354" y="1975246"/>
            <a:ext cx="4619307" cy="1761868"/>
          </a:xfrm>
        </p:spPr>
        <p:txBody>
          <a:bodyPr anchor="b" anchorCtr="0">
            <a:noAutofit/>
          </a:bodyPr>
          <a:lstStyle>
            <a:lvl1pPr>
              <a:lnSpc>
                <a:spcPct val="85000"/>
              </a:lnSpc>
              <a:defRPr sz="48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485355" y="3808358"/>
            <a:ext cx="4619307" cy="340243"/>
          </a:xfrm>
          <a:prstGeom prst="rect">
            <a:avLst/>
          </a:prstGeom>
        </p:spPr>
        <p:txBody>
          <a:bodyPr lIns="0" tIns="0" rIns="0" bIns="0" anchor="t" anchorCtr="0">
            <a:noAutofit/>
          </a:bodyPr>
          <a:lstStyle>
            <a:lvl1pPr marL="0" indent="0" algn="l">
              <a:lnSpc>
                <a:spcPct val="100000"/>
              </a:lnSpc>
              <a:spcAft>
                <a:spcPts val="0"/>
              </a:spcAft>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485355" y="4451058"/>
            <a:ext cx="4619307" cy="23688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5464175" y="0"/>
            <a:ext cx="3679826" cy="5143500"/>
          </a:xfrm>
        </p:spPr>
        <p:txBody>
          <a:bodyPr lIns="180000" tIns="180000" rIns="180000">
            <a:no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lang="fi-FI" sz="1000" b="0" i="0" smtClean="0">
                <a:solidFill>
                  <a:schemeClr val="bg1"/>
                </a:solidFill>
                <a:effectLst/>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6" name="Picture 5" descr="Logo: Turku Åb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706" y="795806"/>
            <a:ext cx="1370090" cy="717808"/>
          </a:xfrm>
          <a:prstGeom prst="rect">
            <a:avLst/>
          </a:prstGeom>
        </p:spPr>
      </p:pic>
    </p:spTree>
    <p:extLst>
      <p:ext uri="{BB962C8B-B14F-4D97-AF65-F5344CB8AC3E}">
        <p14:creationId xmlns:p14="http://schemas.microsoft.com/office/powerpoint/2010/main" val="177180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5600">
                <a:solidFill>
                  <a:schemeClr val="bg1"/>
                </a:solidFill>
              </a:defRPr>
            </a:lvl1pPr>
          </a:lstStyle>
          <a:p>
            <a:r>
              <a:rPr lang="fi-FI"/>
              <a:t>Muokkaa väliotsikkoa napsauttamalla</a:t>
            </a:r>
            <a:endParaRPr lang="en-US"/>
          </a:p>
        </p:txBody>
      </p:sp>
      <p:pic>
        <p:nvPicPr>
          <p:cNvPr id="7" name="Picture 6">
            <a:extLst>
              <a:ext uri="{FF2B5EF4-FFF2-40B4-BE49-F238E27FC236}">
                <a16:creationId xmlns:a16="http://schemas.microsoft.com/office/drawing/2014/main" id="{1D661BE5-DDE9-4966-965A-0AFA3A9ABD7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29334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0" y="0"/>
            <a:ext cx="9144001" cy="5143500"/>
          </a:xfrm>
        </p:spPr>
        <p:txBody>
          <a:bodyPr lIns="252000" tIns="252000" rIns="252000" bIns="252000" anchor="b" anchorCtr="0">
            <a:normAutofit/>
          </a:bodyPr>
          <a:lstStyle>
            <a:lvl1pPr marL="0" indent="0" algn="l">
              <a:lnSpc>
                <a:spcPct val="114000"/>
              </a:lnSpc>
              <a:spcAft>
                <a:spcPts val="0"/>
              </a:spcAft>
              <a:buNone/>
              <a:defRPr sz="1100"/>
            </a:lvl1pPr>
          </a:lstStyle>
          <a:p>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417442" y="406249"/>
            <a:ext cx="4587327" cy="1587303"/>
          </a:xfrm>
          <a:solidFill>
            <a:schemeClr val="tx2"/>
          </a:solidFill>
        </p:spPr>
        <p:txBody>
          <a:bodyPr wrap="square" lIns="252000" tIns="252000" rIns="72000" bIns="180000" anchor="ctr" anchorCtr="0">
            <a:spAutoFit/>
          </a:bodyPr>
          <a:lstStyle>
            <a:lvl1pPr>
              <a:lnSpc>
                <a:spcPct val="85000"/>
              </a:lnSpc>
              <a:defRPr sz="4400">
                <a:solidFill>
                  <a:schemeClr val="bg1"/>
                </a:solidFill>
              </a:defRPr>
            </a:lvl1pPr>
          </a:lstStyle>
          <a:p>
            <a:r>
              <a:rPr lang="fi-FI"/>
              <a:t>Väliotsikko kuvan päällä</a:t>
            </a:r>
          </a:p>
        </p:txBody>
      </p:sp>
    </p:spTree>
    <p:extLst>
      <p:ext uri="{BB962C8B-B14F-4D97-AF65-F5344CB8AC3E}">
        <p14:creationId xmlns:p14="http://schemas.microsoft.com/office/powerpoint/2010/main" val="382085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78318" y="559548"/>
            <a:ext cx="7826318" cy="536498"/>
          </a:xfrm>
          <a:prstGeom prst="rect">
            <a:avLst/>
          </a:prstGeom>
        </p:spPr>
        <p:txBody>
          <a:bodyPr vert="horz" lIns="0" tIns="0" rIns="0" bIns="0" rtlCol="0" anchor="ctr" anchorCtr="0">
            <a:noAutofit/>
          </a:bodyPr>
          <a:lstStyle>
            <a:lvl1pPr>
              <a:lnSpc>
                <a:spcPct val="85000"/>
              </a:lnSpc>
              <a:defRPr sz="36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678317" y="1257817"/>
            <a:ext cx="7826319" cy="3163414"/>
          </a:xfrm>
          <a:prstGeom prst="rect">
            <a:avLst/>
          </a:prstGeom>
        </p:spPr>
        <p:txBody>
          <a:bodyPr vert="horz" lIns="0" tIns="45720" rIns="0" bIns="45720" rtlCol="0">
            <a:noAutofit/>
          </a:bodyPr>
          <a:lstStyle>
            <a:lvl1pPr marL="179388" indent="-179388">
              <a:lnSpc>
                <a:spcPct val="107000"/>
              </a:lnSpc>
              <a:spcAft>
                <a:spcPts val="800"/>
              </a:spcAft>
              <a:buFont typeface="Arial"/>
              <a:buChar char="•"/>
              <a:defRPr sz="1800"/>
            </a:lvl1pPr>
            <a:lvl2pPr marL="540000" indent="-180000">
              <a:lnSpc>
                <a:spcPct val="107000"/>
              </a:lnSpc>
              <a:spcAft>
                <a:spcPts val="800"/>
              </a:spcAft>
              <a:buFont typeface="Lucida Grande"/>
              <a:buChar char="–"/>
              <a:defRPr sz="1500"/>
            </a:lvl2pPr>
            <a:lvl3pPr marL="900000" indent="-180000">
              <a:lnSpc>
                <a:spcPct val="107000"/>
              </a:lnSpc>
              <a:spcAft>
                <a:spcPts val="800"/>
              </a:spcAft>
              <a:buSzPct val="60000"/>
              <a:buFont typeface="Courier New"/>
              <a:buChar char="o"/>
              <a:defRPr sz="1200"/>
            </a:lvl3pPr>
            <a:lvl4pPr marL="1260000" indent="-180000">
              <a:lnSpc>
                <a:spcPct val="107000"/>
              </a:lnSpc>
              <a:spcAft>
                <a:spcPts val="800"/>
              </a:spcAft>
              <a:buSzPct val="100000"/>
              <a:buFont typeface="Lucida Grande"/>
              <a:buChar char="–"/>
              <a:defRPr sz="1200"/>
            </a:lvl4pPr>
            <a:lvl5pPr marL="1620000">
              <a:lnSpc>
                <a:spcPct val="107000"/>
              </a:lnSpc>
              <a:spcAft>
                <a:spcPts val="800"/>
              </a:spcAft>
              <a:defRPr sz="1000"/>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pic>
        <p:nvPicPr>
          <p:cNvPr id="6" name="Picture 6">
            <a:extLst>
              <a:ext uri="{FF2B5EF4-FFF2-40B4-BE49-F238E27FC236}">
                <a16:creationId xmlns:a16="http://schemas.microsoft.com/office/drawing/2014/main" id="{521A838D-1252-4382-B14F-424E055BE4F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256713" y="4421231"/>
            <a:ext cx="381377" cy="535215"/>
          </a:xfrm>
          <a:prstGeom prst="rect">
            <a:avLst/>
          </a:prstGeom>
        </p:spPr>
      </p:pic>
    </p:spTree>
    <p:extLst>
      <p:ext uri="{BB962C8B-B14F-4D97-AF65-F5344CB8AC3E}">
        <p14:creationId xmlns:p14="http://schemas.microsoft.com/office/powerpoint/2010/main" val="1146590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5214173" y="0"/>
            <a:ext cx="3929827" cy="5143500"/>
          </a:xfrm>
        </p:spPr>
        <p:txBody>
          <a:bodyPr lIns="216000" tIns="216000" rIns="180000">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0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7899014"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11" name="Picture 6">
            <a:extLst>
              <a:ext uri="{FF2B5EF4-FFF2-40B4-BE49-F238E27FC236}">
                <a16:creationId xmlns:a16="http://schemas.microsoft.com/office/drawing/2014/main" id="{370B1FCA-6282-417C-B11A-C5C7814FE89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256713" y="4421231"/>
            <a:ext cx="381377" cy="535215"/>
          </a:xfrm>
          <a:prstGeom prst="rect">
            <a:avLst/>
          </a:prstGeom>
        </p:spPr>
      </p:pic>
    </p:spTree>
    <p:extLst>
      <p:ext uri="{BB962C8B-B14F-4D97-AF65-F5344CB8AC3E}">
        <p14:creationId xmlns:p14="http://schemas.microsoft.com/office/powerpoint/2010/main" val="42681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5143992" y="335086"/>
            <a:ext cx="3780000" cy="2088000"/>
          </a:xfrm>
        </p:spPr>
        <p:txBody>
          <a:bodyPr lIns="144000" tIns="0" rIns="144000" anchor="ctr" anchorCtr="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6872748" y="2452534"/>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5143992" y="2710948"/>
            <a:ext cx="3780000" cy="2088000"/>
          </a:xfrm>
        </p:spPr>
        <p:txBody>
          <a:bodyPr lIns="144000" tIns="0" rIns="144000" anchor="ctr" anchorCtr="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6872748" y="4828396"/>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pic>
        <p:nvPicPr>
          <p:cNvPr id="15" name="Picture 6">
            <a:extLst>
              <a:ext uri="{FF2B5EF4-FFF2-40B4-BE49-F238E27FC236}">
                <a16:creationId xmlns:a16="http://schemas.microsoft.com/office/drawing/2014/main" id="{040AB88C-9E1A-4808-AFA6-74B3C206EB0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256713" y="4421231"/>
            <a:ext cx="381377" cy="535215"/>
          </a:xfrm>
          <a:prstGeom prst="rect">
            <a:avLst/>
          </a:prstGeom>
        </p:spPr>
      </p:pic>
    </p:spTree>
    <p:extLst>
      <p:ext uri="{BB962C8B-B14F-4D97-AF65-F5344CB8AC3E}">
        <p14:creationId xmlns:p14="http://schemas.microsoft.com/office/powerpoint/2010/main" val="287552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05196" y="113288"/>
            <a:ext cx="4359778" cy="4907374"/>
          </a:xfrm>
        </p:spPr>
        <p:txBody>
          <a:bodyPr lIns="144000" tIns="144000" rIns="144000" anchor="t" anchorCtr="1">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00137" y="4727905"/>
            <a:ext cx="107546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4581946" y="113288"/>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7861024" y="2213686"/>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4581947" y="2623062"/>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7868399" y="4727905"/>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125416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146412" y="4041508"/>
            <a:ext cx="7645164" cy="1101992"/>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1600" b="1">
                <a:solidFill>
                  <a:schemeClr val="bg1"/>
                </a:solidFill>
              </a:defRPr>
            </a:lvl1pPr>
            <a:lvl2pPr>
              <a:lnSpc>
                <a:spcPct val="90000"/>
              </a:lnSpc>
              <a:defRPr sz="1400">
                <a:solidFill>
                  <a:schemeClr val="bg1"/>
                </a:solidFill>
              </a:defRPr>
            </a:lvl2pPr>
            <a:lvl3pPr>
              <a:lnSpc>
                <a:spcPct val="90000"/>
              </a:lnSpc>
              <a:spcAft>
                <a:spcPts val="800"/>
              </a:spcAft>
              <a:defRPr sz="1100">
                <a:solidFill>
                  <a:schemeClr val="bg1"/>
                </a:solidFill>
              </a:defRPr>
            </a:lvl3pPr>
            <a:lvl4pPr>
              <a:lnSpc>
                <a:spcPct val="90000"/>
              </a:lnSpc>
              <a:spcAft>
                <a:spcPts val="800"/>
              </a:spcAft>
              <a:defRPr sz="1200">
                <a:solidFill>
                  <a:schemeClr val="bg1"/>
                </a:solidFill>
              </a:defRPr>
            </a:lvl4pPr>
            <a:lvl5pPr>
              <a:lnSpc>
                <a:spcPct val="90000"/>
              </a:lnSpc>
              <a:defRPr sz="1400">
                <a:solidFill>
                  <a:schemeClr val="bg1"/>
                </a:solidFill>
              </a:defRPr>
            </a:lvl5pPr>
          </a:lstStyle>
          <a:p>
            <a:pPr lvl="0"/>
            <a:r>
              <a:rPr lang="fi-FI"/>
              <a:t>Kuvateksti väritaustalla. </a:t>
            </a:r>
            <a:br>
              <a:rPr lang="fi-FI"/>
            </a:br>
            <a:r>
              <a:rPr lang="fi-FI"/>
              <a:t>Voit rajata kuvan korkeutta jos kuvateksti on pitkä. (Kuvan muotoilu &gt; Rajaa) </a:t>
            </a:r>
            <a:br>
              <a:rPr lang="fi-FI"/>
            </a:br>
            <a:r>
              <a:rPr lang="fi-FI"/>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0" y="0"/>
            <a:ext cx="9144001" cy="4041508"/>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solidFill>
                  <a:schemeClr val="bg1"/>
                </a:solidFill>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01117" y="3722502"/>
            <a:ext cx="106819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pic>
        <p:nvPicPr>
          <p:cNvPr id="10" name="Picture 6">
            <a:extLst>
              <a:ext uri="{FF2B5EF4-FFF2-40B4-BE49-F238E27FC236}">
                <a16:creationId xmlns:a16="http://schemas.microsoft.com/office/drawing/2014/main" id="{3B4F2E11-9F53-41EC-8132-C0115ACE503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124492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3688" y="1379388"/>
            <a:ext cx="6733382" cy="304184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Title Placeholder 1"/>
          <p:cNvSpPr>
            <a:spLocks noGrp="1"/>
          </p:cNvSpPr>
          <p:nvPr>
            <p:ph type="title"/>
          </p:nvPr>
        </p:nvSpPr>
        <p:spPr>
          <a:xfrm>
            <a:off x="884910" y="386408"/>
            <a:ext cx="7412159" cy="741567"/>
          </a:xfrm>
          <a:prstGeom prst="rect">
            <a:avLst/>
          </a:prstGeom>
        </p:spPr>
        <p:txBody>
          <a:bodyPr vert="horz" wrap="square" lIns="0" tIns="0" rIns="0" bIns="0" rtlCol="0" anchor="b">
            <a:no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2993035294"/>
      </p:ext>
    </p:extLst>
  </p:cSld>
  <p:clrMap bg1="lt1" tx1="dk1" bg2="lt2" tx2="dk2" accent1="accent1" accent2="accent2" accent3="accent3" accent4="accent4" accent5="accent5" accent6="accent6" hlink="hlink" folHlink="folHlink"/>
  <p:sldLayoutIdLst>
    <p:sldLayoutId id="2147483660" r:id="rId1"/>
    <p:sldLayoutId id="2147483712" r:id="rId2"/>
    <p:sldLayoutId id="2147483656" r:id="rId3"/>
    <p:sldLayoutId id="2147483706" r:id="rId4"/>
    <p:sldLayoutId id="2147483718" r:id="rId5"/>
    <p:sldLayoutId id="2147483710" r:id="rId6"/>
    <p:sldLayoutId id="2147483720" r:id="rId7"/>
    <p:sldLayoutId id="2147483709" r:id="rId8"/>
    <p:sldLayoutId id="2147483716" r:id="rId9"/>
    <p:sldLayoutId id="2147483691" r:id="rId10"/>
    <p:sldLayoutId id="2147483688" r:id="rId11"/>
    <p:sldLayoutId id="2147483721" r:id="rId12"/>
    <p:sldLayoutId id="2147483715" r:id="rId13"/>
  </p:sldLayoutIdLst>
  <p:txStyles>
    <p:titleStyle>
      <a:lvl1pPr algn="l" defTabSz="457200" rtl="0" eaLnBrk="1" latinLnBrk="0" hangingPunct="1">
        <a:lnSpc>
          <a:spcPts val="3300"/>
        </a:lnSpc>
        <a:spcBef>
          <a:spcPct val="0"/>
        </a:spcBef>
        <a:buNone/>
        <a:defRPr sz="3200" b="1" kern="1200">
          <a:solidFill>
            <a:schemeClr val="tx1"/>
          </a:solidFill>
          <a:latin typeface="Arial"/>
          <a:ea typeface="+mj-ea"/>
          <a:cs typeface="Arial"/>
        </a:defRPr>
      </a:lvl1pPr>
    </p:titleStyle>
    <p:bodyStyle>
      <a:lvl1pPr marL="177800" indent="-1778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ShR3Tl_ghds" TargetMode="External"/><Relationship Id="rId2" Type="http://schemas.openxmlformats.org/officeDocument/2006/relationships/hyperlink" Target="https://www.youtube.com/watch?v=ShR3Tl_ghds&amp;list=PLDeCdyTo_2lebXb0mxUEqcA1M8B9n4GY-&amp;index=13" TargetMode="External"/><Relationship Id="rId1" Type="http://schemas.openxmlformats.org/officeDocument/2006/relationships/slideLayout" Target="../slideLayouts/slideLayout7.xml"/><Relationship Id="rId6" Type="http://schemas.openxmlformats.org/officeDocument/2006/relationships/hyperlink" Target="https://www.youtube.com/watch?v=mVrofo-GIiA&amp;list=PLDeCdyTo_2lebXb0mxUEqcA1M8B9n4GY-&amp;index=14" TargetMode="External"/><Relationship Id="rId5" Type="http://schemas.openxmlformats.org/officeDocument/2006/relationships/image" Target="../media/image56.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vaski.finna.fi"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https://www.turku.fi/turun-kaupunginkirjasto"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svg"/><Relationship Id="rId3" Type="http://schemas.openxmlformats.org/officeDocument/2006/relationships/image" Target="../media/image8.svg"/><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png"/><Relationship Id="rId28" Type="http://schemas.openxmlformats.org/officeDocument/2006/relationships/image" Target="../media/image33.sv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3B0414-27AB-D141-8C34-1FE2FC9A97C1}"/>
              </a:ext>
            </a:extLst>
          </p:cNvPr>
          <p:cNvSpPr>
            <a:spLocks noGrp="1"/>
          </p:cNvSpPr>
          <p:nvPr>
            <p:ph type="title"/>
          </p:nvPr>
        </p:nvSpPr>
        <p:spPr/>
        <p:txBody>
          <a:bodyPr/>
          <a:lstStyle/>
          <a:p>
            <a:r>
              <a:rPr lang="fi-FI"/>
              <a:t>Tervetuloa kirjastoon -diapohja</a:t>
            </a:r>
          </a:p>
        </p:txBody>
      </p:sp>
      <p:sp>
        <p:nvSpPr>
          <p:cNvPr id="3" name="Tekstin paikkamerkki 2">
            <a:extLst>
              <a:ext uri="{FF2B5EF4-FFF2-40B4-BE49-F238E27FC236}">
                <a16:creationId xmlns:a16="http://schemas.microsoft.com/office/drawing/2014/main" id="{133137CB-A658-A9A4-ECAC-9723B07426A1}"/>
              </a:ext>
            </a:extLst>
          </p:cNvPr>
          <p:cNvSpPr>
            <a:spLocks noGrp="1"/>
          </p:cNvSpPr>
          <p:nvPr>
            <p:ph type="body" idx="1"/>
          </p:nvPr>
        </p:nvSpPr>
        <p:spPr/>
        <p:txBody>
          <a:bodyPr/>
          <a:lstStyle/>
          <a:p>
            <a:r>
              <a:rPr lang="fi-FI"/>
              <a:t>Tämä diapohja on osa Kirjasto tutuksi –materiaalipakettia, joka on suunnattu henkilökunnalle, joka esittelee kirjaston palveluita aikuisille S2-oppijoille.</a:t>
            </a:r>
          </a:p>
          <a:p>
            <a:r>
              <a:rPr lang="fi-FI"/>
              <a:t>Diapohjaa voi käyttää soveltuvin osin ja muokata tarpeen mukaan.</a:t>
            </a:r>
          </a:p>
          <a:p>
            <a:r>
              <a:rPr lang="fi-FI"/>
              <a:t>Tekstit ovat esimerkkejä Turun kaupunginkirjaston esittelystä.</a:t>
            </a:r>
          </a:p>
          <a:p>
            <a:r>
              <a:rPr lang="fi-FI"/>
              <a:t>Dioissa olevat valokuvat ovat Microsoftin kuvapankkikuvia ja Vaski-kuvat Vaski-kirjastojen kuvamateriaalia. Muut graafiset elementit on tehty joko </a:t>
            </a:r>
            <a:r>
              <a:rPr lang="fi-FI" err="1"/>
              <a:t>Canvalla</a:t>
            </a:r>
            <a:r>
              <a:rPr lang="fi-FI"/>
              <a:t> tai Powerpointin omilla työkaluilla.</a:t>
            </a:r>
          </a:p>
        </p:txBody>
      </p:sp>
      <p:pic>
        <p:nvPicPr>
          <p:cNvPr id="4" name="Kuva 3" descr="Kuva, joka sisältää kohteen teksti, Fontti, Grafiikka, symboli&#10;&#10;Kuvaus luotu automaattisesti">
            <a:extLst>
              <a:ext uri="{FF2B5EF4-FFF2-40B4-BE49-F238E27FC236}">
                <a16:creationId xmlns:a16="http://schemas.microsoft.com/office/drawing/2014/main" id="{816ECEE3-6F5F-B6DD-C1E6-8074686324AC}"/>
              </a:ext>
            </a:extLst>
          </p:cNvPr>
          <p:cNvPicPr>
            <a:picLocks noChangeAspect="1"/>
          </p:cNvPicPr>
          <p:nvPr/>
        </p:nvPicPr>
        <p:blipFill>
          <a:blip r:embed="rId2"/>
          <a:stretch>
            <a:fillRect/>
          </a:stretch>
        </p:blipFill>
        <p:spPr>
          <a:xfrm>
            <a:off x="7600950" y="-2970"/>
            <a:ext cx="1497776" cy="1505198"/>
          </a:xfrm>
          <a:prstGeom prst="rect">
            <a:avLst/>
          </a:prstGeom>
        </p:spPr>
      </p:pic>
    </p:spTree>
    <p:extLst>
      <p:ext uri="{BB962C8B-B14F-4D97-AF65-F5344CB8AC3E}">
        <p14:creationId xmlns:p14="http://schemas.microsoft.com/office/powerpoint/2010/main" val="4251003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028BF69A-9D67-4CA0-A614-E9DDDBE05F6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4268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D40FA2-379D-F9C7-AA76-21A23A36FFAF}"/>
              </a:ext>
            </a:extLst>
          </p:cNvPr>
          <p:cNvSpPr>
            <a:spLocks noGrp="1"/>
          </p:cNvSpPr>
          <p:nvPr>
            <p:ph type="title"/>
          </p:nvPr>
        </p:nvSpPr>
        <p:spPr>
          <a:xfrm>
            <a:off x="631080" y="-324008"/>
            <a:ext cx="4286024" cy="1082472"/>
          </a:xfrm>
        </p:spPr>
        <p:txBody>
          <a:bodyPr/>
          <a:lstStyle/>
          <a:p>
            <a:r>
              <a:rPr lang="fi-FI"/>
              <a:t>Kirjastokortti</a:t>
            </a:r>
          </a:p>
        </p:txBody>
      </p:sp>
      <p:sp>
        <p:nvSpPr>
          <p:cNvPr id="3" name="Tekstin paikkamerkki 2">
            <a:extLst>
              <a:ext uri="{FF2B5EF4-FFF2-40B4-BE49-F238E27FC236}">
                <a16:creationId xmlns:a16="http://schemas.microsoft.com/office/drawing/2014/main" id="{E488D161-D63C-5E0C-1E9C-5B4E0CF91BCA}"/>
              </a:ext>
            </a:extLst>
          </p:cNvPr>
          <p:cNvSpPr>
            <a:spLocks noGrp="1"/>
          </p:cNvSpPr>
          <p:nvPr>
            <p:ph type="body" sz="quarter" idx="12"/>
          </p:nvPr>
        </p:nvSpPr>
        <p:spPr>
          <a:xfrm>
            <a:off x="583420" y="1024388"/>
            <a:ext cx="4286025" cy="2609336"/>
          </a:xfrm>
        </p:spPr>
        <p:txBody>
          <a:bodyPr vert="horz" lIns="0" tIns="0" rIns="0" bIns="0" rtlCol="0" anchor="t">
            <a:noAutofit/>
          </a:bodyPr>
          <a:lstStyle/>
          <a:p>
            <a:pPr marL="179705" indent="-179705"/>
            <a:r>
              <a:rPr lang="fi-FI" sz="2000"/>
              <a:t>Jos haluat lainata kirjoja ja muuta aineistoa</a:t>
            </a:r>
            <a:r>
              <a:rPr lang="fi-FI" sz="2000" b="1"/>
              <a:t>,</a:t>
            </a:r>
            <a:r>
              <a:rPr lang="fi-FI" sz="2000"/>
              <a:t> tarvitset </a:t>
            </a:r>
            <a:r>
              <a:rPr lang="fi-FI" sz="2000" b="1"/>
              <a:t>kirjastokortin</a:t>
            </a:r>
            <a:r>
              <a:rPr lang="fi-FI" sz="2000"/>
              <a:t>.</a:t>
            </a:r>
            <a:endParaRPr lang="fi-FI"/>
          </a:p>
          <a:p>
            <a:pPr marL="0" indent="0">
              <a:buNone/>
            </a:pPr>
            <a:endParaRPr lang="fi-FI"/>
          </a:p>
          <a:p>
            <a:pPr marL="179705" indent="-179705"/>
            <a:r>
              <a:rPr lang="fi-FI" sz="2000"/>
              <a:t>Kirjastokortti on</a:t>
            </a:r>
            <a:r>
              <a:rPr lang="fi-FI" sz="2000" b="1"/>
              <a:t> ilmainen. </a:t>
            </a:r>
          </a:p>
          <a:p>
            <a:pPr marL="0" indent="0">
              <a:buNone/>
            </a:pPr>
            <a:endParaRPr lang="fi-FI" sz="2000" b="1"/>
          </a:p>
          <a:p>
            <a:pPr marL="179705" indent="-179705"/>
            <a:r>
              <a:rPr lang="fi-FI" sz="2000"/>
              <a:t>Myös lainaaminen on </a:t>
            </a:r>
            <a:r>
              <a:rPr lang="fi-FI" sz="2000" b="1"/>
              <a:t>ilmaista.</a:t>
            </a:r>
          </a:p>
          <a:p>
            <a:pPr marL="0" indent="0">
              <a:buNone/>
            </a:pPr>
            <a:endParaRPr lang="fi-FI" sz="2000" b="1"/>
          </a:p>
          <a:p>
            <a:pPr marL="179705" indent="-179705"/>
            <a:r>
              <a:rPr lang="fi-FI" sz="2000"/>
              <a:t>Voit lainata niin paljon kirjoja kuin haluat.</a:t>
            </a:r>
          </a:p>
          <a:p>
            <a:pPr marL="179705" indent="-179705"/>
            <a:endParaRPr lang="fi-FI"/>
          </a:p>
          <a:p>
            <a:pPr marL="179705" indent="-179705"/>
            <a:endParaRPr lang="fi-FI"/>
          </a:p>
        </p:txBody>
      </p:sp>
      <p:pic>
        <p:nvPicPr>
          <p:cNvPr id="4" name="Kuva 3">
            <a:extLst>
              <a:ext uri="{FF2B5EF4-FFF2-40B4-BE49-F238E27FC236}">
                <a16:creationId xmlns:a16="http://schemas.microsoft.com/office/drawing/2014/main" id="{42AC6514-7C42-4E4B-A44F-6704472BC883}"/>
              </a:ext>
            </a:extLst>
          </p:cNvPr>
          <p:cNvPicPr>
            <a:picLocks noChangeAspect="1"/>
          </p:cNvPicPr>
          <p:nvPr/>
        </p:nvPicPr>
        <p:blipFill>
          <a:blip r:embed="rId2"/>
          <a:stretch>
            <a:fillRect/>
          </a:stretch>
        </p:blipFill>
        <p:spPr>
          <a:xfrm>
            <a:off x="4781550" y="808532"/>
            <a:ext cx="4044746" cy="2493467"/>
          </a:xfrm>
          <a:prstGeom prst="rect">
            <a:avLst/>
          </a:prstGeom>
          <a:ln>
            <a:noFill/>
          </a:ln>
          <a:effectLst>
            <a:outerShdw blurRad="190500" algn="tl" rotWithShape="0">
              <a:srgbClr val="000000">
                <a:alpha val="70000"/>
              </a:srgbClr>
            </a:outerShdw>
          </a:effectLst>
        </p:spPr>
      </p:pic>
      <p:sp>
        <p:nvSpPr>
          <p:cNvPr id="5" name="Tekstin paikkamerkki 2">
            <a:extLst>
              <a:ext uri="{FF2B5EF4-FFF2-40B4-BE49-F238E27FC236}">
                <a16:creationId xmlns:a16="http://schemas.microsoft.com/office/drawing/2014/main" id="{32DF5D68-710F-4E89-A789-C69F9BAE4102}"/>
              </a:ext>
            </a:extLst>
          </p:cNvPr>
          <p:cNvSpPr txBox="1">
            <a:spLocks/>
          </p:cNvSpPr>
          <p:nvPr/>
        </p:nvSpPr>
        <p:spPr>
          <a:xfrm>
            <a:off x="5996203" y="3478808"/>
            <a:ext cx="1615440" cy="392765"/>
          </a:xfrm>
          <a:prstGeom prst="rect">
            <a:avLst/>
          </a:prstGeom>
          <a:solidFill>
            <a:schemeClr val="accent1"/>
          </a:solid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2000">
                <a:solidFill>
                  <a:schemeClr val="bg1"/>
                </a:solidFill>
              </a:rPr>
              <a:t> kirjastokortti</a:t>
            </a:r>
          </a:p>
          <a:p>
            <a:pPr marL="0" indent="0">
              <a:buNone/>
            </a:pPr>
            <a:endParaRPr lang="fi-FI" sz="2000"/>
          </a:p>
        </p:txBody>
      </p:sp>
    </p:spTree>
    <p:extLst>
      <p:ext uri="{BB962C8B-B14F-4D97-AF65-F5344CB8AC3E}">
        <p14:creationId xmlns:p14="http://schemas.microsoft.com/office/powerpoint/2010/main" val="896145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D40FA2-379D-F9C7-AA76-21A23A36FFAF}"/>
              </a:ext>
            </a:extLst>
          </p:cNvPr>
          <p:cNvSpPr>
            <a:spLocks noGrp="1"/>
          </p:cNvSpPr>
          <p:nvPr>
            <p:ph type="title"/>
          </p:nvPr>
        </p:nvSpPr>
        <p:spPr>
          <a:xfrm>
            <a:off x="646738" y="-417954"/>
            <a:ext cx="4286024" cy="1082472"/>
          </a:xfrm>
        </p:spPr>
        <p:txBody>
          <a:bodyPr/>
          <a:lstStyle/>
          <a:p>
            <a:r>
              <a:rPr lang="fi-FI"/>
              <a:t>Kirjastokortti</a:t>
            </a:r>
          </a:p>
        </p:txBody>
      </p:sp>
      <p:sp>
        <p:nvSpPr>
          <p:cNvPr id="3" name="Tekstin paikkamerkki 2">
            <a:extLst>
              <a:ext uri="{FF2B5EF4-FFF2-40B4-BE49-F238E27FC236}">
                <a16:creationId xmlns:a16="http://schemas.microsoft.com/office/drawing/2014/main" id="{E488D161-D63C-5E0C-1E9C-5B4E0CF91BCA}"/>
              </a:ext>
            </a:extLst>
          </p:cNvPr>
          <p:cNvSpPr>
            <a:spLocks noGrp="1"/>
          </p:cNvSpPr>
          <p:nvPr>
            <p:ph type="body" sz="quarter" idx="12"/>
          </p:nvPr>
        </p:nvSpPr>
        <p:spPr>
          <a:xfrm>
            <a:off x="650495" y="1091704"/>
            <a:ext cx="4786304" cy="2609336"/>
          </a:xfrm>
        </p:spPr>
        <p:txBody>
          <a:bodyPr vert="horz" lIns="0" tIns="0" rIns="0" bIns="0" rtlCol="0" anchor="t">
            <a:noAutofit/>
          </a:bodyPr>
          <a:lstStyle/>
          <a:p>
            <a:pPr marL="179705" indent="-179705"/>
            <a:r>
              <a:rPr lang="fi-FI"/>
              <a:t>Jos haluat kirjastokortin, </a:t>
            </a:r>
          </a:p>
          <a:p>
            <a:pPr marL="0" indent="0">
              <a:buNone/>
            </a:pPr>
            <a:r>
              <a:rPr lang="fi-FI"/>
              <a:t>sinulla täytyy olla mukana </a:t>
            </a:r>
            <a:r>
              <a:rPr lang="fi-FI" b="1"/>
              <a:t>henkilöllisyystodistus</a:t>
            </a:r>
            <a:r>
              <a:rPr lang="fi-FI"/>
              <a:t> (passi, ajokortti tai henkilökortti).</a:t>
            </a:r>
          </a:p>
          <a:p>
            <a:pPr marL="0" indent="0">
              <a:buNone/>
            </a:pPr>
            <a:endParaRPr lang="fi-FI"/>
          </a:p>
          <a:p>
            <a:pPr marL="179705" indent="-179705"/>
            <a:r>
              <a:rPr lang="fi-FI"/>
              <a:t>Kirjastokortin kanssa saat </a:t>
            </a:r>
            <a:r>
              <a:rPr lang="fi-FI" b="1" err="1"/>
              <a:t>pin</a:t>
            </a:r>
            <a:r>
              <a:rPr lang="fi-FI" b="1"/>
              <a:t>-koodin</a:t>
            </a:r>
          </a:p>
          <a:p>
            <a:pPr marL="0" indent="0">
              <a:buNone/>
            </a:pPr>
            <a:r>
              <a:rPr lang="fi-FI"/>
              <a:t>    eli 4-10 numeroa, jotka voit itse valita.</a:t>
            </a:r>
          </a:p>
          <a:p>
            <a:pPr marL="0" indent="0">
              <a:buNone/>
            </a:pPr>
            <a:endParaRPr lang="fi-FI"/>
          </a:p>
          <a:p>
            <a:pPr marL="179705" indent="-179705"/>
            <a:r>
              <a:rPr lang="fi-FI"/>
              <a:t>Tarvitset kirjastokortin ja </a:t>
            </a:r>
            <a:r>
              <a:rPr lang="fi-FI" err="1"/>
              <a:t>pin</a:t>
            </a:r>
            <a:r>
              <a:rPr lang="fi-FI"/>
              <a:t>-koodin, </a:t>
            </a:r>
          </a:p>
          <a:p>
            <a:pPr marL="0" indent="0">
              <a:buNone/>
            </a:pPr>
            <a:r>
              <a:rPr lang="fi-FI"/>
              <a:t>   jos lainaat kirjoja lainausautomaatilla </a:t>
            </a:r>
          </a:p>
          <a:p>
            <a:pPr marL="0" indent="0">
              <a:buNone/>
            </a:pPr>
            <a:r>
              <a:rPr lang="fi-FI"/>
              <a:t>   tai käytät tietokonetta kirjastossa. </a:t>
            </a:r>
          </a:p>
          <a:p>
            <a:pPr marL="179705" indent="-179705"/>
            <a:endParaRPr lang="fi-FI"/>
          </a:p>
          <a:p>
            <a:pPr marL="179705" indent="-179705"/>
            <a:endParaRPr lang="fi-FI"/>
          </a:p>
        </p:txBody>
      </p:sp>
      <p:pic>
        <p:nvPicPr>
          <p:cNvPr id="4" name="Kuva 3" descr="Kuva, joka sisältää kohteen teksti, kuvakaappaus, logo, muotoilu&#10;&#10;Kuvaus luotu automaattisesti">
            <a:extLst>
              <a:ext uri="{FF2B5EF4-FFF2-40B4-BE49-F238E27FC236}">
                <a16:creationId xmlns:a16="http://schemas.microsoft.com/office/drawing/2014/main" id="{5690C29C-7298-68B7-52E0-51F40CCCE318}"/>
              </a:ext>
            </a:extLst>
          </p:cNvPr>
          <p:cNvPicPr>
            <a:picLocks noChangeAspect="1"/>
          </p:cNvPicPr>
          <p:nvPr/>
        </p:nvPicPr>
        <p:blipFill>
          <a:blip r:embed="rId2"/>
          <a:stretch>
            <a:fillRect/>
          </a:stretch>
        </p:blipFill>
        <p:spPr>
          <a:xfrm>
            <a:off x="5555160" y="148975"/>
            <a:ext cx="3369822" cy="4755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97068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D40FA2-379D-F9C7-AA76-21A23A36FFAF}"/>
              </a:ext>
            </a:extLst>
          </p:cNvPr>
          <p:cNvSpPr>
            <a:spLocks noGrp="1"/>
          </p:cNvSpPr>
          <p:nvPr>
            <p:ph type="title"/>
          </p:nvPr>
        </p:nvSpPr>
        <p:spPr>
          <a:xfrm>
            <a:off x="654566" y="-65659"/>
            <a:ext cx="4286024" cy="1082472"/>
          </a:xfrm>
        </p:spPr>
        <p:txBody>
          <a:bodyPr/>
          <a:lstStyle/>
          <a:p>
            <a:r>
              <a:rPr lang="fi-FI"/>
              <a:t>Kirjastokortti </a:t>
            </a:r>
          </a:p>
        </p:txBody>
      </p:sp>
      <p:pic>
        <p:nvPicPr>
          <p:cNvPr id="7" name="Kuva 6">
            <a:extLst>
              <a:ext uri="{FF2B5EF4-FFF2-40B4-BE49-F238E27FC236}">
                <a16:creationId xmlns:a16="http://schemas.microsoft.com/office/drawing/2014/main" id="{83C357B6-C90B-4701-8B10-897969BF1AFE}"/>
              </a:ext>
            </a:extLst>
          </p:cNvPr>
          <p:cNvPicPr>
            <a:picLocks noChangeAspect="1"/>
          </p:cNvPicPr>
          <p:nvPr/>
        </p:nvPicPr>
        <p:blipFill>
          <a:blip r:embed="rId2"/>
          <a:stretch>
            <a:fillRect/>
          </a:stretch>
        </p:blipFill>
        <p:spPr>
          <a:xfrm>
            <a:off x="538693" y="1494662"/>
            <a:ext cx="3716234" cy="2290949"/>
          </a:xfrm>
          <a:prstGeom prst="rect">
            <a:avLst/>
          </a:prstGeom>
          <a:ln>
            <a:noFill/>
          </a:ln>
          <a:effectLst>
            <a:outerShdw blurRad="292100" dist="139700" dir="2700000" algn="tl" rotWithShape="0">
              <a:srgbClr val="333333">
                <a:alpha val="65000"/>
              </a:srgbClr>
            </a:outerShdw>
          </a:effectLst>
        </p:spPr>
      </p:pic>
      <p:pic>
        <p:nvPicPr>
          <p:cNvPr id="9" name="Kuva 8" descr="Kuva, joka sisältää kohteen teksti, musiikki, piano&#10;&#10;Kuvaus luotu automaattisesti">
            <a:extLst>
              <a:ext uri="{FF2B5EF4-FFF2-40B4-BE49-F238E27FC236}">
                <a16:creationId xmlns:a16="http://schemas.microsoft.com/office/drawing/2014/main" id="{A4A8689C-E2F3-45B1-8521-B90C79B34745}"/>
              </a:ext>
            </a:extLst>
          </p:cNvPr>
          <p:cNvPicPr>
            <a:picLocks noChangeAspect="1"/>
          </p:cNvPicPr>
          <p:nvPr/>
        </p:nvPicPr>
        <p:blipFill>
          <a:blip r:embed="rId3"/>
          <a:stretch>
            <a:fillRect/>
          </a:stretch>
        </p:blipFill>
        <p:spPr>
          <a:xfrm>
            <a:off x="4572000" y="1494661"/>
            <a:ext cx="3688080" cy="2290949"/>
          </a:xfrm>
          <a:prstGeom prst="rect">
            <a:avLst/>
          </a:prstGeom>
          <a:ln>
            <a:noFill/>
          </a:ln>
          <a:effectLst>
            <a:outerShdw blurRad="292100" dist="139700" dir="2700000" algn="tl" rotWithShape="0">
              <a:srgbClr val="333333">
                <a:alpha val="65000"/>
              </a:srgbClr>
            </a:outerShdw>
          </a:effectLst>
        </p:spPr>
      </p:pic>
      <p:sp>
        <p:nvSpPr>
          <p:cNvPr id="10" name="Ellipsi 9">
            <a:extLst>
              <a:ext uri="{FF2B5EF4-FFF2-40B4-BE49-F238E27FC236}">
                <a16:creationId xmlns:a16="http://schemas.microsoft.com/office/drawing/2014/main" id="{1EA1EF7C-9C95-412B-A6A0-FA58641EC345}"/>
              </a:ext>
            </a:extLst>
          </p:cNvPr>
          <p:cNvSpPr/>
          <p:nvPr/>
        </p:nvSpPr>
        <p:spPr>
          <a:xfrm>
            <a:off x="5253146" y="3414223"/>
            <a:ext cx="2233504" cy="559118"/>
          </a:xfrm>
          <a:prstGeom prst="ellipse">
            <a:avLst/>
          </a:prstGeom>
          <a:noFill/>
          <a:ln w="762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Tekstin paikkamerkki 2">
            <a:extLst>
              <a:ext uri="{FF2B5EF4-FFF2-40B4-BE49-F238E27FC236}">
                <a16:creationId xmlns:a16="http://schemas.microsoft.com/office/drawing/2014/main" id="{9B7799EA-0183-4670-8A76-5DD96827A4B1}"/>
              </a:ext>
            </a:extLst>
          </p:cNvPr>
          <p:cNvSpPr txBox="1">
            <a:spLocks/>
          </p:cNvSpPr>
          <p:nvPr/>
        </p:nvSpPr>
        <p:spPr>
          <a:xfrm>
            <a:off x="5001686" y="4227748"/>
            <a:ext cx="2892634" cy="392765"/>
          </a:xfrm>
          <a:prstGeom prst="rect">
            <a:avLst/>
          </a:prstGeom>
          <a:solidFill>
            <a:schemeClr val="accent1"/>
          </a:solid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2000">
                <a:solidFill>
                  <a:schemeClr val="bg1"/>
                </a:solidFill>
              </a:rPr>
              <a:t> kirjastokortin tunnusluku</a:t>
            </a:r>
          </a:p>
          <a:p>
            <a:pPr marL="0" indent="0">
              <a:buNone/>
            </a:pPr>
            <a:endParaRPr lang="fi-FI" sz="2000"/>
          </a:p>
        </p:txBody>
      </p:sp>
    </p:spTree>
    <p:extLst>
      <p:ext uri="{BB962C8B-B14F-4D97-AF65-F5344CB8AC3E}">
        <p14:creationId xmlns:p14="http://schemas.microsoft.com/office/powerpoint/2010/main" val="4186944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34CE-104F-3BAA-0FE0-7E3EC53D848A}"/>
              </a:ext>
            </a:extLst>
          </p:cNvPr>
          <p:cNvSpPr>
            <a:spLocks noGrp="1"/>
          </p:cNvSpPr>
          <p:nvPr>
            <p:ph type="title"/>
          </p:nvPr>
        </p:nvSpPr>
        <p:spPr>
          <a:xfrm>
            <a:off x="256153" y="45399"/>
            <a:ext cx="4286024" cy="650321"/>
          </a:xfrm>
        </p:spPr>
        <p:txBody>
          <a:bodyPr/>
          <a:lstStyle/>
          <a:p>
            <a:r>
              <a:rPr lang="fi-FI"/>
              <a:t>Käyttösäännöt</a:t>
            </a:r>
          </a:p>
        </p:txBody>
      </p:sp>
      <p:pic>
        <p:nvPicPr>
          <p:cNvPr id="8" name="Kuvan paikkamerkki 7">
            <a:extLst>
              <a:ext uri="{FF2B5EF4-FFF2-40B4-BE49-F238E27FC236}">
                <a16:creationId xmlns:a16="http://schemas.microsoft.com/office/drawing/2014/main" id="{C1422588-1241-4B96-AB09-BBFD0339FD42}"/>
              </a:ext>
            </a:extLst>
          </p:cNvPr>
          <p:cNvPicPr>
            <a:picLocks noGrp="1" noChangeAspect="1"/>
          </p:cNvPicPr>
          <p:nvPr>
            <p:ph type="pic" sz="quarter" idx="13"/>
          </p:nvPr>
        </p:nvPicPr>
        <p:blipFill>
          <a:blip r:embed="rId3"/>
          <a:srcRect t="3829" b="3829"/>
          <a:stretch>
            <a:fillRect/>
          </a:stretch>
        </p:blipFill>
        <p:spPr>
          <a:xfrm>
            <a:off x="5560117" y="373224"/>
            <a:ext cx="3245746" cy="4248150"/>
          </a:xfrm>
          <a:prstGeom prst="rect">
            <a:avLst/>
          </a:prstGeom>
          <a:ln>
            <a:noFill/>
          </a:ln>
          <a:effectLst>
            <a:outerShdw blurRad="190500" algn="tl" rotWithShape="0">
              <a:srgbClr val="000000">
                <a:alpha val="70000"/>
              </a:srgbClr>
            </a:outerShdw>
          </a:effectLst>
        </p:spPr>
      </p:pic>
      <p:sp>
        <p:nvSpPr>
          <p:cNvPr id="7" name="Tekstiruutu 6">
            <a:extLst>
              <a:ext uri="{FF2B5EF4-FFF2-40B4-BE49-F238E27FC236}">
                <a16:creationId xmlns:a16="http://schemas.microsoft.com/office/drawing/2014/main" id="{55C7495A-3A21-4A70-8BF4-EE67FADF735B}"/>
              </a:ext>
            </a:extLst>
          </p:cNvPr>
          <p:cNvSpPr txBox="1"/>
          <p:nvPr/>
        </p:nvSpPr>
        <p:spPr>
          <a:xfrm>
            <a:off x="727222" y="1182829"/>
            <a:ext cx="4616388" cy="369332"/>
          </a:xfrm>
          <a:prstGeom prst="rect">
            <a:avLst/>
          </a:prstGeom>
          <a:noFill/>
        </p:spPr>
        <p:txBody>
          <a:bodyPr wrap="square">
            <a:spAutoFit/>
          </a:bodyPr>
          <a:lstStyle/>
          <a:p>
            <a:endParaRPr lang="fi-FI"/>
          </a:p>
        </p:txBody>
      </p:sp>
      <p:sp>
        <p:nvSpPr>
          <p:cNvPr id="10" name="Tekstiruutu 9">
            <a:extLst>
              <a:ext uri="{FF2B5EF4-FFF2-40B4-BE49-F238E27FC236}">
                <a16:creationId xmlns:a16="http://schemas.microsoft.com/office/drawing/2014/main" id="{D6666DB1-0AF3-4E47-8AA7-E22229F5C553}"/>
              </a:ext>
            </a:extLst>
          </p:cNvPr>
          <p:cNvSpPr txBox="1"/>
          <p:nvPr/>
        </p:nvSpPr>
        <p:spPr>
          <a:xfrm>
            <a:off x="244962" y="1440151"/>
            <a:ext cx="4572000" cy="369332"/>
          </a:xfrm>
          <a:prstGeom prst="rect">
            <a:avLst/>
          </a:prstGeom>
          <a:noFill/>
        </p:spPr>
        <p:txBody>
          <a:bodyPr wrap="square">
            <a:spAutoFit/>
          </a:bodyPr>
          <a:lstStyle/>
          <a:p>
            <a:r>
              <a:rPr lang="ar-AE"/>
              <a:t>ضوابط ونظم االستعامل</a:t>
            </a:r>
            <a:r>
              <a:rPr lang="fi-FI"/>
              <a:t> (arabia)</a:t>
            </a:r>
          </a:p>
        </p:txBody>
      </p:sp>
      <p:sp>
        <p:nvSpPr>
          <p:cNvPr id="12" name="Tekstiruutu 11">
            <a:extLst>
              <a:ext uri="{FF2B5EF4-FFF2-40B4-BE49-F238E27FC236}">
                <a16:creationId xmlns:a16="http://schemas.microsoft.com/office/drawing/2014/main" id="{02A38CDD-EDBA-4E26-BBDE-0881833DD3F1}"/>
              </a:ext>
            </a:extLst>
          </p:cNvPr>
          <p:cNvSpPr txBox="1"/>
          <p:nvPr/>
        </p:nvSpPr>
        <p:spPr>
          <a:xfrm>
            <a:off x="3039586" y="1741603"/>
            <a:ext cx="4572000" cy="369332"/>
          </a:xfrm>
          <a:prstGeom prst="rect">
            <a:avLst/>
          </a:prstGeom>
          <a:noFill/>
        </p:spPr>
        <p:txBody>
          <a:bodyPr wrap="square">
            <a:spAutoFit/>
          </a:bodyPr>
          <a:lstStyle/>
          <a:p>
            <a:r>
              <a:rPr lang="ar-AE"/>
              <a:t>مقررات استفاده</a:t>
            </a:r>
            <a:r>
              <a:rPr lang="fi-FI"/>
              <a:t>(dari)</a:t>
            </a:r>
          </a:p>
        </p:txBody>
      </p:sp>
      <p:sp>
        <p:nvSpPr>
          <p:cNvPr id="14" name="Tekstiruutu 13">
            <a:extLst>
              <a:ext uri="{FF2B5EF4-FFF2-40B4-BE49-F238E27FC236}">
                <a16:creationId xmlns:a16="http://schemas.microsoft.com/office/drawing/2014/main" id="{9175C74A-05A7-45F2-B4F0-A65CE6EBD44C}"/>
              </a:ext>
            </a:extLst>
          </p:cNvPr>
          <p:cNvSpPr txBox="1"/>
          <p:nvPr/>
        </p:nvSpPr>
        <p:spPr>
          <a:xfrm>
            <a:off x="3714225" y="223628"/>
            <a:ext cx="1738491" cy="646331"/>
          </a:xfrm>
          <a:prstGeom prst="rect">
            <a:avLst/>
          </a:prstGeom>
          <a:solidFill>
            <a:schemeClr val="accent1">
              <a:lumMod val="20000"/>
              <a:lumOff val="80000"/>
            </a:schemeClr>
          </a:solidFill>
        </p:spPr>
        <p:txBody>
          <a:bodyPr wrap="square" lIns="91440" tIns="45720" rIns="91440" bIns="45720" anchor="t">
            <a:spAutoFit/>
          </a:bodyPr>
          <a:lstStyle/>
          <a:p>
            <a:r>
              <a:rPr lang="fi-FI" b="1" err="1"/>
              <a:t>Rules</a:t>
            </a:r>
            <a:r>
              <a:rPr lang="fi-FI" b="1"/>
              <a:t> of </a:t>
            </a:r>
            <a:r>
              <a:rPr lang="fi-FI" b="1" err="1"/>
              <a:t>use</a:t>
            </a:r>
            <a:endParaRPr lang="fi-FI" b="1">
              <a:cs typeface="Arial"/>
            </a:endParaRPr>
          </a:p>
          <a:p>
            <a:r>
              <a:rPr lang="fi-FI"/>
              <a:t>(englanti)</a:t>
            </a:r>
            <a:endParaRPr lang="fi-FI">
              <a:cs typeface="Arial"/>
            </a:endParaRPr>
          </a:p>
        </p:txBody>
      </p:sp>
      <p:sp>
        <p:nvSpPr>
          <p:cNvPr id="16" name="Tekstiruutu 15">
            <a:extLst>
              <a:ext uri="{FF2B5EF4-FFF2-40B4-BE49-F238E27FC236}">
                <a16:creationId xmlns:a16="http://schemas.microsoft.com/office/drawing/2014/main" id="{F1A93DAF-A500-4D45-A6C0-A340455B972A}"/>
              </a:ext>
            </a:extLst>
          </p:cNvPr>
          <p:cNvSpPr txBox="1"/>
          <p:nvPr/>
        </p:nvSpPr>
        <p:spPr>
          <a:xfrm>
            <a:off x="2285254" y="2632267"/>
            <a:ext cx="4572000" cy="400110"/>
          </a:xfrm>
          <a:prstGeom prst="rect">
            <a:avLst/>
          </a:prstGeom>
          <a:noFill/>
        </p:spPr>
        <p:txBody>
          <a:bodyPr wrap="square">
            <a:spAutoFit/>
          </a:bodyPr>
          <a:lstStyle/>
          <a:p>
            <a:r>
              <a:rPr lang="ar-AE" sz="2000"/>
              <a:t>مقررات استفاده</a:t>
            </a:r>
            <a:r>
              <a:rPr lang="fi-FI" sz="2000"/>
              <a:t> (farsi)</a:t>
            </a:r>
          </a:p>
        </p:txBody>
      </p:sp>
      <p:sp>
        <p:nvSpPr>
          <p:cNvPr id="18" name="Tekstiruutu 17">
            <a:extLst>
              <a:ext uri="{FF2B5EF4-FFF2-40B4-BE49-F238E27FC236}">
                <a16:creationId xmlns:a16="http://schemas.microsoft.com/office/drawing/2014/main" id="{9BB25D24-BB48-4709-9756-958F78DD89BA}"/>
              </a:ext>
            </a:extLst>
          </p:cNvPr>
          <p:cNvSpPr txBox="1"/>
          <p:nvPr/>
        </p:nvSpPr>
        <p:spPr>
          <a:xfrm>
            <a:off x="3388408" y="3104890"/>
            <a:ext cx="4572000" cy="369332"/>
          </a:xfrm>
          <a:prstGeom prst="rect">
            <a:avLst/>
          </a:prstGeom>
          <a:noFill/>
        </p:spPr>
        <p:txBody>
          <a:bodyPr wrap="square">
            <a:spAutoFit/>
          </a:bodyPr>
          <a:lstStyle/>
          <a:p>
            <a:r>
              <a:rPr lang="ja-JP" altLang="fi-FI"/>
              <a:t>使用规则 </a:t>
            </a:r>
            <a:r>
              <a:rPr lang="fi-FI" altLang="ja-JP"/>
              <a:t>(kiina)</a:t>
            </a:r>
            <a:endParaRPr lang="fi-FI"/>
          </a:p>
        </p:txBody>
      </p:sp>
      <p:sp>
        <p:nvSpPr>
          <p:cNvPr id="20" name="Tekstiruutu 19">
            <a:extLst>
              <a:ext uri="{FF2B5EF4-FFF2-40B4-BE49-F238E27FC236}">
                <a16:creationId xmlns:a16="http://schemas.microsoft.com/office/drawing/2014/main" id="{D482C506-5D39-4A4D-9B4B-59BE918676B5}"/>
              </a:ext>
            </a:extLst>
          </p:cNvPr>
          <p:cNvSpPr txBox="1"/>
          <p:nvPr/>
        </p:nvSpPr>
        <p:spPr>
          <a:xfrm>
            <a:off x="252021" y="3030712"/>
            <a:ext cx="4572000" cy="369332"/>
          </a:xfrm>
          <a:prstGeom prst="rect">
            <a:avLst/>
          </a:prstGeom>
          <a:noFill/>
        </p:spPr>
        <p:txBody>
          <a:bodyPr wrap="square">
            <a:spAutoFit/>
          </a:bodyPr>
          <a:lstStyle/>
          <a:p>
            <a:r>
              <a:rPr lang="ar-AE"/>
              <a:t>د استعامل قاعدې</a:t>
            </a:r>
            <a:r>
              <a:rPr lang="fi-FI" sz="1400"/>
              <a:t>(</a:t>
            </a:r>
            <a:r>
              <a:rPr lang="fi-FI" sz="1400" err="1"/>
              <a:t>pashto</a:t>
            </a:r>
            <a:r>
              <a:rPr lang="fi-FI" sz="1400"/>
              <a:t>)</a:t>
            </a:r>
          </a:p>
        </p:txBody>
      </p:sp>
      <p:sp>
        <p:nvSpPr>
          <p:cNvPr id="22" name="Tekstiruutu 21">
            <a:extLst>
              <a:ext uri="{FF2B5EF4-FFF2-40B4-BE49-F238E27FC236}">
                <a16:creationId xmlns:a16="http://schemas.microsoft.com/office/drawing/2014/main" id="{81CCDC9F-9777-48F2-A3E7-3C959150AFAE}"/>
              </a:ext>
            </a:extLst>
          </p:cNvPr>
          <p:cNvSpPr txBox="1"/>
          <p:nvPr/>
        </p:nvSpPr>
        <p:spPr>
          <a:xfrm>
            <a:off x="247392" y="764426"/>
            <a:ext cx="2043309" cy="600432"/>
          </a:xfrm>
          <a:prstGeom prst="rect">
            <a:avLst/>
          </a:prstGeom>
          <a:solidFill>
            <a:schemeClr val="accent1">
              <a:lumMod val="20000"/>
              <a:lumOff val="80000"/>
            </a:schemeClr>
          </a:solidFill>
        </p:spPr>
        <p:txBody>
          <a:bodyPr wrap="square" lIns="91440" tIns="45720" rIns="91440" bIns="45720" anchor="t">
            <a:spAutoFit/>
          </a:bodyPr>
          <a:lstStyle/>
          <a:p>
            <a:r>
              <a:rPr lang="fi-FI" sz="1600" b="1" err="1"/>
              <a:t>Användningsregler</a:t>
            </a:r>
            <a:r>
              <a:rPr lang="fi-FI" sz="1600" b="1"/>
              <a:t> </a:t>
            </a:r>
            <a:r>
              <a:rPr lang="fi-FI" sz="1600"/>
              <a:t>(ruotsi)</a:t>
            </a:r>
          </a:p>
        </p:txBody>
      </p:sp>
      <p:sp>
        <p:nvSpPr>
          <p:cNvPr id="24" name="Tekstiruutu 23">
            <a:extLst>
              <a:ext uri="{FF2B5EF4-FFF2-40B4-BE49-F238E27FC236}">
                <a16:creationId xmlns:a16="http://schemas.microsoft.com/office/drawing/2014/main" id="{76130614-95EF-4DAB-B037-312A5F504EE8}"/>
              </a:ext>
            </a:extLst>
          </p:cNvPr>
          <p:cNvSpPr txBox="1"/>
          <p:nvPr/>
        </p:nvSpPr>
        <p:spPr>
          <a:xfrm>
            <a:off x="692594" y="4244144"/>
            <a:ext cx="4572000" cy="369332"/>
          </a:xfrm>
          <a:prstGeom prst="rect">
            <a:avLst/>
          </a:prstGeom>
          <a:noFill/>
        </p:spPr>
        <p:txBody>
          <a:bodyPr wrap="square">
            <a:spAutoFit/>
          </a:bodyPr>
          <a:lstStyle/>
          <a:p>
            <a:r>
              <a:rPr lang="fi-FI" err="1"/>
              <a:t>Sharciyada</a:t>
            </a:r>
            <a:r>
              <a:rPr lang="fi-FI"/>
              <a:t> </a:t>
            </a:r>
            <a:r>
              <a:rPr lang="fi-FI" err="1"/>
              <a:t>isticmaalka</a:t>
            </a:r>
            <a:r>
              <a:rPr lang="fi-FI"/>
              <a:t> (somali)</a:t>
            </a:r>
          </a:p>
        </p:txBody>
      </p:sp>
      <p:sp>
        <p:nvSpPr>
          <p:cNvPr id="26" name="Tekstiruutu 25">
            <a:extLst>
              <a:ext uri="{FF2B5EF4-FFF2-40B4-BE49-F238E27FC236}">
                <a16:creationId xmlns:a16="http://schemas.microsoft.com/office/drawing/2014/main" id="{0E8629D3-AB26-49DC-BEEE-0A073ACBA07B}"/>
              </a:ext>
            </a:extLst>
          </p:cNvPr>
          <p:cNvSpPr txBox="1"/>
          <p:nvPr/>
        </p:nvSpPr>
        <p:spPr>
          <a:xfrm>
            <a:off x="511578" y="3627737"/>
            <a:ext cx="4572000" cy="369332"/>
          </a:xfrm>
          <a:prstGeom prst="rect">
            <a:avLst/>
          </a:prstGeom>
          <a:noFill/>
        </p:spPr>
        <p:txBody>
          <a:bodyPr wrap="square">
            <a:spAutoFit/>
          </a:bodyPr>
          <a:lstStyle/>
          <a:p>
            <a:r>
              <a:rPr lang="ar-AE"/>
              <a:t>یاسای بەکارهێنان</a:t>
            </a:r>
            <a:r>
              <a:rPr lang="fi-FI"/>
              <a:t> </a:t>
            </a:r>
            <a:r>
              <a:rPr lang="fi-FI" sz="1400"/>
              <a:t>(kurdi)</a:t>
            </a:r>
          </a:p>
        </p:txBody>
      </p:sp>
      <p:sp>
        <p:nvSpPr>
          <p:cNvPr id="28" name="Tekstiruutu 27">
            <a:extLst>
              <a:ext uri="{FF2B5EF4-FFF2-40B4-BE49-F238E27FC236}">
                <a16:creationId xmlns:a16="http://schemas.microsoft.com/office/drawing/2014/main" id="{D8D35822-8C7A-4FFA-AC10-A25C10928D07}"/>
              </a:ext>
            </a:extLst>
          </p:cNvPr>
          <p:cNvSpPr txBox="1"/>
          <p:nvPr/>
        </p:nvSpPr>
        <p:spPr>
          <a:xfrm>
            <a:off x="255293" y="2119235"/>
            <a:ext cx="4572000" cy="400110"/>
          </a:xfrm>
          <a:prstGeom prst="rect">
            <a:avLst/>
          </a:prstGeom>
          <a:noFill/>
        </p:spPr>
        <p:txBody>
          <a:bodyPr wrap="square">
            <a:spAutoFit/>
          </a:bodyPr>
          <a:lstStyle/>
          <a:p>
            <a:r>
              <a:rPr lang="th-TH" sz="2000"/>
              <a:t>กฎการใช้งาน</a:t>
            </a:r>
            <a:r>
              <a:rPr lang="fi-FI" sz="2000"/>
              <a:t> (thai)</a:t>
            </a:r>
          </a:p>
        </p:txBody>
      </p:sp>
      <p:sp>
        <p:nvSpPr>
          <p:cNvPr id="30" name="Tekstiruutu 29">
            <a:extLst>
              <a:ext uri="{FF2B5EF4-FFF2-40B4-BE49-F238E27FC236}">
                <a16:creationId xmlns:a16="http://schemas.microsoft.com/office/drawing/2014/main" id="{EED687CE-F92D-4301-87C3-2D33914FAEE5}"/>
              </a:ext>
            </a:extLst>
          </p:cNvPr>
          <p:cNvSpPr txBox="1"/>
          <p:nvPr/>
        </p:nvSpPr>
        <p:spPr>
          <a:xfrm>
            <a:off x="2685778" y="3650095"/>
            <a:ext cx="4572000" cy="369332"/>
          </a:xfrm>
          <a:prstGeom prst="rect">
            <a:avLst/>
          </a:prstGeom>
          <a:noFill/>
        </p:spPr>
        <p:txBody>
          <a:bodyPr wrap="square">
            <a:spAutoFit/>
          </a:bodyPr>
          <a:lstStyle/>
          <a:p>
            <a:r>
              <a:rPr lang="fi-FI" err="1"/>
              <a:t>Quy</a:t>
            </a:r>
            <a:r>
              <a:rPr lang="fi-FI"/>
              <a:t> </a:t>
            </a:r>
            <a:r>
              <a:rPr lang="fi-FI" err="1"/>
              <a:t>tắc</a:t>
            </a:r>
            <a:r>
              <a:rPr lang="fi-FI"/>
              <a:t> </a:t>
            </a:r>
            <a:r>
              <a:rPr lang="fi-FI" err="1"/>
              <a:t>sử</a:t>
            </a:r>
            <a:r>
              <a:rPr lang="fi-FI"/>
              <a:t> </a:t>
            </a:r>
            <a:r>
              <a:rPr lang="fi-FI" err="1"/>
              <a:t>dụng</a:t>
            </a:r>
            <a:r>
              <a:rPr lang="fi-FI"/>
              <a:t> (vietnam)</a:t>
            </a:r>
          </a:p>
        </p:txBody>
      </p:sp>
      <p:sp>
        <p:nvSpPr>
          <p:cNvPr id="32" name="Tekstiruutu 31">
            <a:extLst>
              <a:ext uri="{FF2B5EF4-FFF2-40B4-BE49-F238E27FC236}">
                <a16:creationId xmlns:a16="http://schemas.microsoft.com/office/drawing/2014/main" id="{2EFA955C-BE31-4E9D-83AF-FB70A0A08313}"/>
              </a:ext>
            </a:extLst>
          </p:cNvPr>
          <p:cNvSpPr txBox="1"/>
          <p:nvPr/>
        </p:nvSpPr>
        <p:spPr>
          <a:xfrm>
            <a:off x="3113774" y="1041200"/>
            <a:ext cx="4572000" cy="646331"/>
          </a:xfrm>
          <a:prstGeom prst="rect">
            <a:avLst/>
          </a:prstGeom>
          <a:noFill/>
        </p:spPr>
        <p:txBody>
          <a:bodyPr wrap="square">
            <a:spAutoFit/>
          </a:bodyPr>
          <a:lstStyle/>
          <a:p>
            <a:r>
              <a:rPr lang="az-Cyrl-AZ"/>
              <a:t>Правила бібліотеки</a:t>
            </a:r>
            <a:endParaRPr lang="fi-FI"/>
          </a:p>
          <a:p>
            <a:r>
              <a:rPr lang="fi-FI"/>
              <a:t>(ukraina)</a:t>
            </a:r>
          </a:p>
        </p:txBody>
      </p:sp>
      <p:sp>
        <p:nvSpPr>
          <p:cNvPr id="34" name="Tekstiruutu 33">
            <a:extLst>
              <a:ext uri="{FF2B5EF4-FFF2-40B4-BE49-F238E27FC236}">
                <a16:creationId xmlns:a16="http://schemas.microsoft.com/office/drawing/2014/main" id="{5845E717-3295-4721-B7DD-CF73CCB8B533}"/>
              </a:ext>
            </a:extLst>
          </p:cNvPr>
          <p:cNvSpPr txBox="1"/>
          <p:nvPr/>
        </p:nvSpPr>
        <p:spPr>
          <a:xfrm>
            <a:off x="2706189" y="4634887"/>
            <a:ext cx="4572000" cy="369332"/>
          </a:xfrm>
          <a:prstGeom prst="rect">
            <a:avLst/>
          </a:prstGeom>
          <a:noFill/>
        </p:spPr>
        <p:txBody>
          <a:bodyPr wrap="square">
            <a:spAutoFit/>
          </a:bodyPr>
          <a:lstStyle/>
          <a:p>
            <a:r>
              <a:rPr lang="az-Cyrl-AZ"/>
              <a:t>Правила пользования</a:t>
            </a:r>
            <a:r>
              <a:rPr lang="fi-FI"/>
              <a:t> (venäjä)</a:t>
            </a:r>
          </a:p>
        </p:txBody>
      </p:sp>
      <p:sp>
        <p:nvSpPr>
          <p:cNvPr id="3" name="Tekstiruutu 2">
            <a:extLst>
              <a:ext uri="{FF2B5EF4-FFF2-40B4-BE49-F238E27FC236}">
                <a16:creationId xmlns:a16="http://schemas.microsoft.com/office/drawing/2014/main" id="{172E64DA-247C-0A34-074C-D585D79883D1}"/>
              </a:ext>
            </a:extLst>
          </p:cNvPr>
          <p:cNvSpPr txBox="1"/>
          <p:nvPr/>
        </p:nvSpPr>
        <p:spPr>
          <a:xfrm>
            <a:off x="2793982" y="2167569"/>
            <a:ext cx="4572000" cy="307777"/>
          </a:xfrm>
          <a:prstGeom prst="rect">
            <a:avLst/>
          </a:prstGeom>
          <a:noFill/>
        </p:spPr>
        <p:txBody>
          <a:bodyPr wrap="square" lIns="91440" tIns="45720" rIns="91440" bIns="45720" anchor="t">
            <a:spAutoFit/>
          </a:bodyPr>
          <a:lstStyle/>
          <a:p>
            <a:r>
              <a:rPr lang="fi-FI" sz="1400" err="1"/>
              <a:t>Regulamin</a:t>
            </a:r>
            <a:r>
              <a:rPr lang="fi-FI" sz="1400"/>
              <a:t> </a:t>
            </a:r>
            <a:r>
              <a:rPr lang="fi-FI" sz="1400" err="1"/>
              <a:t>biblioteki</a:t>
            </a:r>
            <a:r>
              <a:rPr lang="fi-FI" sz="1400"/>
              <a:t> (puola)</a:t>
            </a:r>
          </a:p>
        </p:txBody>
      </p:sp>
    </p:spTree>
    <p:extLst>
      <p:ext uri="{BB962C8B-B14F-4D97-AF65-F5344CB8AC3E}">
        <p14:creationId xmlns:p14="http://schemas.microsoft.com/office/powerpoint/2010/main" val="2586022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C434CE-104F-3BAA-0FE0-7E3EC53D848A}"/>
              </a:ext>
            </a:extLst>
          </p:cNvPr>
          <p:cNvSpPr>
            <a:spLocks noGrp="1"/>
          </p:cNvSpPr>
          <p:nvPr>
            <p:ph type="title"/>
          </p:nvPr>
        </p:nvSpPr>
        <p:spPr>
          <a:xfrm>
            <a:off x="654566" y="-301758"/>
            <a:ext cx="4286024" cy="1082472"/>
          </a:xfrm>
        </p:spPr>
        <p:txBody>
          <a:bodyPr/>
          <a:lstStyle/>
          <a:p>
            <a:r>
              <a:rPr lang="fi-FI"/>
              <a:t>Käyttösäännöt</a:t>
            </a:r>
          </a:p>
        </p:txBody>
      </p:sp>
      <p:sp>
        <p:nvSpPr>
          <p:cNvPr id="3" name="Tekstin paikkamerkki 2">
            <a:extLst>
              <a:ext uri="{FF2B5EF4-FFF2-40B4-BE49-F238E27FC236}">
                <a16:creationId xmlns:a16="http://schemas.microsoft.com/office/drawing/2014/main" id="{BB6EF314-9FB5-7395-D782-E73F5267A09B}"/>
              </a:ext>
            </a:extLst>
          </p:cNvPr>
          <p:cNvSpPr>
            <a:spLocks noGrp="1"/>
          </p:cNvSpPr>
          <p:nvPr>
            <p:ph type="body" sz="quarter" idx="12"/>
          </p:nvPr>
        </p:nvSpPr>
        <p:spPr>
          <a:xfrm>
            <a:off x="654565" y="1116340"/>
            <a:ext cx="4839237" cy="2609336"/>
          </a:xfrm>
        </p:spPr>
        <p:txBody>
          <a:bodyPr vert="horz" lIns="0" tIns="0" rIns="0" bIns="0" rtlCol="0" anchor="t">
            <a:noAutofit/>
          </a:bodyPr>
          <a:lstStyle/>
          <a:p>
            <a:pPr marL="179705" indent="-179705"/>
            <a:r>
              <a:rPr lang="fi-FI"/>
              <a:t>Kirjastokortti on </a:t>
            </a:r>
            <a:r>
              <a:rPr lang="fi-FI" b="1"/>
              <a:t>henkilökohtainen</a:t>
            </a:r>
            <a:r>
              <a:rPr lang="fi-FI"/>
              <a:t>: </a:t>
            </a:r>
          </a:p>
          <a:p>
            <a:pPr marL="0" indent="0">
              <a:buNone/>
            </a:pPr>
            <a:r>
              <a:rPr lang="fi-FI">
                <a:solidFill>
                  <a:srgbClr val="000000"/>
                </a:solidFill>
              </a:rPr>
              <a:t>   </a:t>
            </a:r>
            <a:r>
              <a:rPr lang="fi-FI" b="0" i="0" u="none" strike="noStrike">
                <a:solidFill>
                  <a:srgbClr val="000000"/>
                </a:solidFill>
                <a:effectLst/>
              </a:rPr>
              <a:t> vain sinä voit lainata omalla kirjastokortillasi.</a:t>
            </a:r>
            <a:r>
              <a:rPr lang="fi-FI">
                <a:solidFill>
                  <a:srgbClr val="000000"/>
                </a:solidFill>
              </a:rPr>
              <a:t> </a:t>
            </a:r>
            <a:endParaRPr lang="fi-FI"/>
          </a:p>
          <a:p>
            <a:pPr marL="0" indent="0">
              <a:buNone/>
            </a:pPr>
            <a:endParaRPr lang="fi-FI">
              <a:solidFill>
                <a:srgbClr val="000000"/>
              </a:solidFill>
            </a:endParaRPr>
          </a:p>
          <a:p>
            <a:pPr marL="179705" indent="-179705"/>
            <a:r>
              <a:rPr lang="fi-FI" b="0" i="0" u="none" strike="noStrike">
                <a:solidFill>
                  <a:srgbClr val="000000"/>
                </a:solidFill>
                <a:effectLst/>
              </a:rPr>
              <a:t>Jos kirja katoaa tai menee rikki,</a:t>
            </a:r>
            <a:r>
              <a:rPr lang="fi-FI">
                <a:solidFill>
                  <a:srgbClr val="000000"/>
                </a:solidFill>
              </a:rPr>
              <a:t> </a:t>
            </a:r>
          </a:p>
          <a:p>
            <a:pPr marL="0" indent="0">
              <a:buNone/>
            </a:pPr>
            <a:r>
              <a:rPr lang="fi-FI">
                <a:solidFill>
                  <a:srgbClr val="000000"/>
                </a:solidFill>
              </a:rPr>
              <a:t>    </a:t>
            </a:r>
            <a:r>
              <a:rPr lang="fi-FI" b="0" i="0" u="none" strike="noStrike">
                <a:solidFill>
                  <a:srgbClr val="000000"/>
                </a:solidFill>
                <a:effectLst/>
              </a:rPr>
              <a:t>sinun pitää maksaa siitä.</a:t>
            </a:r>
            <a:endParaRPr lang="fi-FI"/>
          </a:p>
          <a:p>
            <a:pPr marL="0" indent="0">
              <a:buNone/>
            </a:pPr>
            <a:endParaRPr lang="fi-FI"/>
          </a:p>
          <a:p>
            <a:pPr marL="179705" indent="-179705"/>
            <a:r>
              <a:rPr lang="fi-FI"/>
              <a:t>Ilmoita kirjastoon, </a:t>
            </a:r>
          </a:p>
          <a:p>
            <a:pPr marL="0" indent="0">
              <a:buNone/>
            </a:pPr>
            <a:r>
              <a:rPr lang="fi-FI"/>
              <a:t>   jos korttisi katoaa </a:t>
            </a:r>
          </a:p>
          <a:p>
            <a:pPr marL="0" indent="0">
              <a:buNone/>
            </a:pPr>
            <a:r>
              <a:rPr lang="fi-FI"/>
              <a:t>   tai jos yhteystietosi muuttuvat.</a:t>
            </a:r>
          </a:p>
          <a:p>
            <a:pPr marL="179705" indent="-179705"/>
            <a:endParaRPr lang="fi-FI"/>
          </a:p>
        </p:txBody>
      </p:sp>
      <p:pic>
        <p:nvPicPr>
          <p:cNvPr id="8" name="Kuvan paikkamerkki 7">
            <a:extLst>
              <a:ext uri="{FF2B5EF4-FFF2-40B4-BE49-F238E27FC236}">
                <a16:creationId xmlns:a16="http://schemas.microsoft.com/office/drawing/2014/main" id="{C1422588-1241-4B96-AB09-BBFD0339FD42}"/>
              </a:ext>
            </a:extLst>
          </p:cNvPr>
          <p:cNvPicPr>
            <a:picLocks noGrp="1" noChangeAspect="1"/>
          </p:cNvPicPr>
          <p:nvPr>
            <p:ph type="pic" sz="quarter" idx="13"/>
          </p:nvPr>
        </p:nvPicPr>
        <p:blipFill>
          <a:blip r:embed="rId2"/>
          <a:srcRect t="3829" b="3829"/>
          <a:stretch>
            <a:fillRect/>
          </a:stretch>
        </p:blipFill>
        <p:spPr>
          <a:xfrm>
            <a:off x="5560117" y="373224"/>
            <a:ext cx="3245746" cy="42481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70491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E65AF509-774C-42C2-A2CD-49B3A5967D01}"/>
              </a:ext>
            </a:extLst>
          </p:cNvPr>
          <p:cNvPicPr>
            <a:picLocks noChangeAspect="1"/>
          </p:cNvPicPr>
          <p:nvPr/>
        </p:nvPicPr>
        <p:blipFill>
          <a:blip r:embed="rId2"/>
          <a:stretch>
            <a:fillRect/>
          </a:stretch>
        </p:blipFill>
        <p:spPr>
          <a:xfrm>
            <a:off x="347433" y="601496"/>
            <a:ext cx="8326189" cy="3768500"/>
          </a:xfrm>
          <a:prstGeom prst="rect">
            <a:avLst/>
          </a:prstGeom>
          <a:ln>
            <a:noFill/>
          </a:ln>
          <a:effectLst>
            <a:outerShdw blurRad="190500" algn="tl" rotWithShape="0">
              <a:srgbClr val="000000">
                <a:alpha val="70000"/>
              </a:srgbClr>
            </a:outerShdw>
          </a:effectLst>
        </p:spPr>
      </p:pic>
      <p:sp>
        <p:nvSpPr>
          <p:cNvPr id="2" name="Otsikko 1">
            <a:extLst>
              <a:ext uri="{FF2B5EF4-FFF2-40B4-BE49-F238E27FC236}">
                <a16:creationId xmlns:a16="http://schemas.microsoft.com/office/drawing/2014/main" id="{520D6A08-17AF-45DB-8FBA-368E0EF9123F}"/>
              </a:ext>
            </a:extLst>
          </p:cNvPr>
          <p:cNvSpPr>
            <a:spLocks noGrp="1"/>
          </p:cNvSpPr>
          <p:nvPr>
            <p:ph type="title"/>
          </p:nvPr>
        </p:nvSpPr>
        <p:spPr>
          <a:xfrm>
            <a:off x="273769" y="37825"/>
            <a:ext cx="4286024" cy="457104"/>
          </a:xfrm>
        </p:spPr>
        <p:txBody>
          <a:bodyPr/>
          <a:lstStyle/>
          <a:p>
            <a:r>
              <a:rPr lang="fi-FI" sz="3200"/>
              <a:t>Lomake</a:t>
            </a:r>
          </a:p>
        </p:txBody>
      </p:sp>
      <p:sp>
        <p:nvSpPr>
          <p:cNvPr id="3" name="Tekstin paikkamerkki 2">
            <a:extLst>
              <a:ext uri="{FF2B5EF4-FFF2-40B4-BE49-F238E27FC236}">
                <a16:creationId xmlns:a16="http://schemas.microsoft.com/office/drawing/2014/main" id="{A7DC8166-5FCF-49A8-A548-69BE46AC82AD}"/>
              </a:ext>
            </a:extLst>
          </p:cNvPr>
          <p:cNvSpPr>
            <a:spLocks noGrp="1"/>
          </p:cNvSpPr>
          <p:nvPr>
            <p:ph type="body" sz="quarter" idx="12"/>
          </p:nvPr>
        </p:nvSpPr>
        <p:spPr>
          <a:xfrm>
            <a:off x="2711154" y="1509905"/>
            <a:ext cx="1072308" cy="139161"/>
          </a:xfrm>
        </p:spPr>
        <p:txBody>
          <a:bodyPr/>
          <a:lstStyle/>
          <a:p>
            <a:pPr marL="0" indent="0">
              <a:buNone/>
            </a:pPr>
            <a:r>
              <a:rPr lang="fi-FI" sz="1100">
                <a:latin typeface="+mj-lt"/>
              </a:rPr>
              <a:t>ANNA LAURA</a:t>
            </a:r>
          </a:p>
        </p:txBody>
      </p:sp>
      <p:sp>
        <p:nvSpPr>
          <p:cNvPr id="4" name="Tekstiruutu 3">
            <a:extLst>
              <a:ext uri="{FF2B5EF4-FFF2-40B4-BE49-F238E27FC236}">
                <a16:creationId xmlns:a16="http://schemas.microsoft.com/office/drawing/2014/main" id="{0596888C-2366-4707-8C75-0F74074D9C56}"/>
              </a:ext>
            </a:extLst>
          </p:cNvPr>
          <p:cNvSpPr txBox="1"/>
          <p:nvPr/>
        </p:nvSpPr>
        <p:spPr>
          <a:xfrm>
            <a:off x="4012707" y="2068497"/>
            <a:ext cx="914400" cy="914400"/>
          </a:xfrm>
          <a:prstGeom prst="rect">
            <a:avLst/>
          </a:prstGeom>
          <a:noFill/>
        </p:spPr>
        <p:txBody>
          <a:bodyPr wrap="square" rtlCol="0">
            <a:spAutoFit/>
          </a:bodyPr>
          <a:lstStyle/>
          <a:p>
            <a:endParaRPr lang="fi-FI"/>
          </a:p>
        </p:txBody>
      </p:sp>
      <p:sp>
        <p:nvSpPr>
          <p:cNvPr id="5" name="Tekstiruutu 4">
            <a:extLst>
              <a:ext uri="{FF2B5EF4-FFF2-40B4-BE49-F238E27FC236}">
                <a16:creationId xmlns:a16="http://schemas.microsoft.com/office/drawing/2014/main" id="{05079FB2-BB88-40C5-8553-EDBD45D8FE91}"/>
              </a:ext>
            </a:extLst>
          </p:cNvPr>
          <p:cNvSpPr txBox="1"/>
          <p:nvPr/>
        </p:nvSpPr>
        <p:spPr>
          <a:xfrm>
            <a:off x="4012707" y="3462291"/>
            <a:ext cx="184731" cy="369332"/>
          </a:xfrm>
          <a:prstGeom prst="rect">
            <a:avLst/>
          </a:prstGeom>
          <a:noFill/>
        </p:spPr>
        <p:txBody>
          <a:bodyPr wrap="none" rtlCol="0">
            <a:spAutoFit/>
          </a:bodyPr>
          <a:lstStyle/>
          <a:p>
            <a:endParaRPr lang="fi-FI"/>
          </a:p>
        </p:txBody>
      </p:sp>
      <p:sp>
        <p:nvSpPr>
          <p:cNvPr id="8" name="Tekstin paikkamerkki 2">
            <a:extLst>
              <a:ext uri="{FF2B5EF4-FFF2-40B4-BE49-F238E27FC236}">
                <a16:creationId xmlns:a16="http://schemas.microsoft.com/office/drawing/2014/main" id="{8605B5AE-965D-4FB8-B31C-4FAA55417118}"/>
              </a:ext>
            </a:extLst>
          </p:cNvPr>
          <p:cNvSpPr txBox="1">
            <a:spLocks/>
          </p:cNvSpPr>
          <p:nvPr/>
        </p:nvSpPr>
        <p:spPr>
          <a:xfrm>
            <a:off x="1008704" y="1509906"/>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NIEMINEN</a:t>
            </a:r>
          </a:p>
        </p:txBody>
      </p:sp>
      <p:sp>
        <p:nvSpPr>
          <p:cNvPr id="9" name="Tekstin paikkamerkki 2">
            <a:extLst>
              <a:ext uri="{FF2B5EF4-FFF2-40B4-BE49-F238E27FC236}">
                <a16:creationId xmlns:a16="http://schemas.microsoft.com/office/drawing/2014/main" id="{3C4C5D25-E17B-40A1-9620-A4DBFF30B853}"/>
              </a:ext>
            </a:extLst>
          </p:cNvPr>
          <p:cNvSpPr txBox="1">
            <a:spLocks/>
          </p:cNvSpPr>
          <p:nvPr/>
        </p:nvSpPr>
        <p:spPr>
          <a:xfrm>
            <a:off x="1008704" y="1864508"/>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suomi</a:t>
            </a:r>
          </a:p>
        </p:txBody>
      </p:sp>
      <p:sp>
        <p:nvSpPr>
          <p:cNvPr id="10" name="Tekstin paikkamerkki 2">
            <a:extLst>
              <a:ext uri="{FF2B5EF4-FFF2-40B4-BE49-F238E27FC236}">
                <a16:creationId xmlns:a16="http://schemas.microsoft.com/office/drawing/2014/main" id="{1F605ED9-048B-48EF-BB5F-092C227DB84A}"/>
              </a:ext>
            </a:extLst>
          </p:cNvPr>
          <p:cNvSpPr txBox="1">
            <a:spLocks/>
          </p:cNvSpPr>
          <p:nvPr/>
        </p:nvSpPr>
        <p:spPr>
          <a:xfrm>
            <a:off x="3032764" y="1822769"/>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010101-1234</a:t>
            </a:r>
          </a:p>
        </p:txBody>
      </p:sp>
      <p:sp>
        <p:nvSpPr>
          <p:cNvPr id="11" name="Tekstin paikkamerkki 2">
            <a:extLst>
              <a:ext uri="{FF2B5EF4-FFF2-40B4-BE49-F238E27FC236}">
                <a16:creationId xmlns:a16="http://schemas.microsoft.com/office/drawing/2014/main" id="{BD124FA7-0C11-4ED0-A210-0DF353721B39}"/>
              </a:ext>
            </a:extLst>
          </p:cNvPr>
          <p:cNvSpPr txBox="1">
            <a:spLocks/>
          </p:cNvSpPr>
          <p:nvPr/>
        </p:nvSpPr>
        <p:spPr>
          <a:xfrm>
            <a:off x="1147376" y="2154108"/>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Kirjastokatu 2</a:t>
            </a:r>
          </a:p>
        </p:txBody>
      </p:sp>
      <p:sp>
        <p:nvSpPr>
          <p:cNvPr id="12" name="Tekstin paikkamerkki 2">
            <a:extLst>
              <a:ext uri="{FF2B5EF4-FFF2-40B4-BE49-F238E27FC236}">
                <a16:creationId xmlns:a16="http://schemas.microsoft.com/office/drawing/2014/main" id="{27EB5DBD-2135-41E7-9F00-2A097E17F168}"/>
              </a:ext>
            </a:extLst>
          </p:cNvPr>
          <p:cNvSpPr txBox="1">
            <a:spLocks/>
          </p:cNvSpPr>
          <p:nvPr/>
        </p:nvSpPr>
        <p:spPr>
          <a:xfrm>
            <a:off x="3141016" y="2525697"/>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Turku</a:t>
            </a:r>
          </a:p>
        </p:txBody>
      </p:sp>
      <p:sp>
        <p:nvSpPr>
          <p:cNvPr id="13" name="Tekstin paikkamerkki 2">
            <a:extLst>
              <a:ext uri="{FF2B5EF4-FFF2-40B4-BE49-F238E27FC236}">
                <a16:creationId xmlns:a16="http://schemas.microsoft.com/office/drawing/2014/main" id="{299F0135-03FF-4368-B063-41F9EECC3DE8}"/>
              </a:ext>
            </a:extLst>
          </p:cNvPr>
          <p:cNvSpPr txBox="1">
            <a:spLocks/>
          </p:cNvSpPr>
          <p:nvPr/>
        </p:nvSpPr>
        <p:spPr>
          <a:xfrm>
            <a:off x="889657" y="2835800"/>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05012345678</a:t>
            </a:r>
          </a:p>
        </p:txBody>
      </p:sp>
      <p:sp>
        <p:nvSpPr>
          <p:cNvPr id="14" name="Tekstin paikkamerkki 2">
            <a:extLst>
              <a:ext uri="{FF2B5EF4-FFF2-40B4-BE49-F238E27FC236}">
                <a16:creationId xmlns:a16="http://schemas.microsoft.com/office/drawing/2014/main" id="{6F7F1AF7-7F91-4226-A6F9-D60055591A58}"/>
              </a:ext>
            </a:extLst>
          </p:cNvPr>
          <p:cNvSpPr txBox="1">
            <a:spLocks/>
          </p:cNvSpPr>
          <p:nvPr/>
        </p:nvSpPr>
        <p:spPr>
          <a:xfrm>
            <a:off x="1197122" y="2494954"/>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05012345678</a:t>
            </a:r>
          </a:p>
        </p:txBody>
      </p:sp>
      <p:sp>
        <p:nvSpPr>
          <p:cNvPr id="15" name="Tekstin paikkamerkki 2">
            <a:extLst>
              <a:ext uri="{FF2B5EF4-FFF2-40B4-BE49-F238E27FC236}">
                <a16:creationId xmlns:a16="http://schemas.microsoft.com/office/drawing/2014/main" id="{26AB8907-B672-441D-B9E1-20B2FE6C5DFA}"/>
              </a:ext>
            </a:extLst>
          </p:cNvPr>
          <p:cNvSpPr txBox="1">
            <a:spLocks/>
          </p:cNvSpPr>
          <p:nvPr/>
        </p:nvSpPr>
        <p:spPr>
          <a:xfrm>
            <a:off x="2040025" y="2876812"/>
            <a:ext cx="1852947"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anna.nieminen@gmail.com</a:t>
            </a:r>
          </a:p>
        </p:txBody>
      </p:sp>
      <p:sp>
        <p:nvSpPr>
          <p:cNvPr id="16" name="Tekstin paikkamerkki 2">
            <a:extLst>
              <a:ext uri="{FF2B5EF4-FFF2-40B4-BE49-F238E27FC236}">
                <a16:creationId xmlns:a16="http://schemas.microsoft.com/office/drawing/2014/main" id="{B8BE13B7-57D4-4FA1-992A-3C0B2392D063}"/>
              </a:ext>
            </a:extLst>
          </p:cNvPr>
          <p:cNvSpPr txBox="1">
            <a:spLocks/>
          </p:cNvSpPr>
          <p:nvPr/>
        </p:nvSpPr>
        <p:spPr>
          <a:xfrm>
            <a:off x="629121" y="3119281"/>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a:latin typeface="+mj-lt"/>
              </a:rPr>
              <a:t>x</a:t>
            </a:r>
          </a:p>
        </p:txBody>
      </p:sp>
      <p:sp>
        <p:nvSpPr>
          <p:cNvPr id="17" name="Tekstin paikkamerkki 2">
            <a:extLst>
              <a:ext uri="{FF2B5EF4-FFF2-40B4-BE49-F238E27FC236}">
                <a16:creationId xmlns:a16="http://schemas.microsoft.com/office/drawing/2014/main" id="{2B4687C0-DFAA-4F5D-9C29-EE55118F4FD9}"/>
              </a:ext>
            </a:extLst>
          </p:cNvPr>
          <p:cNvSpPr txBox="1">
            <a:spLocks/>
          </p:cNvSpPr>
          <p:nvPr/>
        </p:nvSpPr>
        <p:spPr>
          <a:xfrm>
            <a:off x="4633472" y="52390"/>
            <a:ext cx="3986158" cy="590290"/>
          </a:xfrm>
          <a:prstGeom prst="rect">
            <a:avLst/>
          </a:prstGeom>
          <a:solidFill>
            <a:schemeClr val="accent6">
              <a:lumMod val="20000"/>
              <a:lumOff val="80000"/>
            </a:schemeClr>
          </a:solidFill>
          <a:ln>
            <a:solidFill>
              <a:srgbClr val="FFFF00"/>
            </a:solidFill>
          </a:ln>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800">
                <a:latin typeface="+mj-lt"/>
              </a:rPr>
              <a:t>Huoltaja täyttää, jos kortti haetaan alle 15-vuotiaalle lapselle</a:t>
            </a:r>
            <a:r>
              <a:rPr lang="fi-FI" sz="1100">
                <a:latin typeface="+mj-lt"/>
              </a:rPr>
              <a:t>.</a:t>
            </a:r>
          </a:p>
        </p:txBody>
      </p:sp>
      <p:sp>
        <p:nvSpPr>
          <p:cNvPr id="18" name="Tekstin paikkamerkki 2">
            <a:extLst>
              <a:ext uri="{FF2B5EF4-FFF2-40B4-BE49-F238E27FC236}">
                <a16:creationId xmlns:a16="http://schemas.microsoft.com/office/drawing/2014/main" id="{0BF2C8B0-5153-4D97-BEFC-8174B095E9B2}"/>
              </a:ext>
            </a:extLst>
          </p:cNvPr>
          <p:cNvSpPr txBox="1">
            <a:spLocks/>
          </p:cNvSpPr>
          <p:nvPr/>
        </p:nvSpPr>
        <p:spPr>
          <a:xfrm>
            <a:off x="2708214" y="3766353"/>
            <a:ext cx="1539935"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Lucida Calligraphy" panose="03010101010101010101" pitchFamily="66" charset="0"/>
              </a:rPr>
              <a:t>Anna Nieminen</a:t>
            </a:r>
          </a:p>
        </p:txBody>
      </p:sp>
      <p:sp>
        <p:nvSpPr>
          <p:cNvPr id="19" name="Tekstin paikkamerkki 2">
            <a:extLst>
              <a:ext uri="{FF2B5EF4-FFF2-40B4-BE49-F238E27FC236}">
                <a16:creationId xmlns:a16="http://schemas.microsoft.com/office/drawing/2014/main" id="{2AF07545-9119-47FD-8B13-FCA4F1457A1E}"/>
              </a:ext>
            </a:extLst>
          </p:cNvPr>
          <p:cNvSpPr txBox="1">
            <a:spLocks/>
          </p:cNvSpPr>
          <p:nvPr/>
        </p:nvSpPr>
        <p:spPr>
          <a:xfrm>
            <a:off x="660968" y="3807092"/>
            <a:ext cx="1072308" cy="139161"/>
          </a:xfrm>
          <a:prstGeom prst="rect">
            <a:avLst/>
          </a:prstGeom>
          <a:no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i-FI" sz="1100">
                <a:latin typeface="+mj-lt"/>
              </a:rPr>
              <a:t>Turku, 1.1.2023</a:t>
            </a:r>
          </a:p>
        </p:txBody>
      </p:sp>
      <p:sp>
        <p:nvSpPr>
          <p:cNvPr id="21" name="Ellipsi 20">
            <a:extLst>
              <a:ext uri="{FF2B5EF4-FFF2-40B4-BE49-F238E27FC236}">
                <a16:creationId xmlns:a16="http://schemas.microsoft.com/office/drawing/2014/main" id="{5E06036D-88CD-4BF8-B036-4ED7C7157CAD}"/>
              </a:ext>
            </a:extLst>
          </p:cNvPr>
          <p:cNvSpPr/>
          <p:nvPr/>
        </p:nvSpPr>
        <p:spPr>
          <a:xfrm>
            <a:off x="524369" y="1352721"/>
            <a:ext cx="497705" cy="304369"/>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2" name="Ellipsi 21">
            <a:extLst>
              <a:ext uri="{FF2B5EF4-FFF2-40B4-BE49-F238E27FC236}">
                <a16:creationId xmlns:a16="http://schemas.microsoft.com/office/drawing/2014/main" id="{9D4B7924-2578-4213-A922-5F146A7801C9}"/>
              </a:ext>
            </a:extLst>
          </p:cNvPr>
          <p:cNvSpPr/>
          <p:nvPr/>
        </p:nvSpPr>
        <p:spPr>
          <a:xfrm>
            <a:off x="2279583" y="1292055"/>
            <a:ext cx="497705" cy="304369"/>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3" name="Ellipsi 22">
            <a:extLst>
              <a:ext uri="{FF2B5EF4-FFF2-40B4-BE49-F238E27FC236}">
                <a16:creationId xmlns:a16="http://schemas.microsoft.com/office/drawing/2014/main" id="{815B2D70-545B-456D-ACB1-4EE51C6E8032}"/>
              </a:ext>
            </a:extLst>
          </p:cNvPr>
          <p:cNvSpPr/>
          <p:nvPr/>
        </p:nvSpPr>
        <p:spPr>
          <a:xfrm>
            <a:off x="2314672" y="1712323"/>
            <a:ext cx="718092" cy="304369"/>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4" name="Ellipsi 23">
            <a:extLst>
              <a:ext uri="{FF2B5EF4-FFF2-40B4-BE49-F238E27FC236}">
                <a16:creationId xmlns:a16="http://schemas.microsoft.com/office/drawing/2014/main" id="{A081EAEB-A4EC-4E7B-9C68-FFFA419A2395}"/>
              </a:ext>
            </a:extLst>
          </p:cNvPr>
          <p:cNvSpPr/>
          <p:nvPr/>
        </p:nvSpPr>
        <p:spPr>
          <a:xfrm>
            <a:off x="510999" y="1724246"/>
            <a:ext cx="344318" cy="304369"/>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5" name="Ellipsi 24">
            <a:extLst>
              <a:ext uri="{FF2B5EF4-FFF2-40B4-BE49-F238E27FC236}">
                <a16:creationId xmlns:a16="http://schemas.microsoft.com/office/drawing/2014/main" id="{6475833F-2D54-41EC-8199-8E975297D9CA}"/>
              </a:ext>
            </a:extLst>
          </p:cNvPr>
          <p:cNvSpPr/>
          <p:nvPr/>
        </p:nvSpPr>
        <p:spPr>
          <a:xfrm>
            <a:off x="513064" y="2042219"/>
            <a:ext cx="547386" cy="304369"/>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6" name="Ellipsi 25">
            <a:extLst>
              <a:ext uri="{FF2B5EF4-FFF2-40B4-BE49-F238E27FC236}">
                <a16:creationId xmlns:a16="http://schemas.microsoft.com/office/drawing/2014/main" id="{8044D793-F8E7-4BF3-B081-0B4898BEDD52}"/>
              </a:ext>
            </a:extLst>
          </p:cNvPr>
          <p:cNvSpPr/>
          <p:nvPr/>
        </p:nvSpPr>
        <p:spPr>
          <a:xfrm>
            <a:off x="511000" y="2354926"/>
            <a:ext cx="636376" cy="304369"/>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8" name="Ellipsi 27">
            <a:extLst>
              <a:ext uri="{FF2B5EF4-FFF2-40B4-BE49-F238E27FC236}">
                <a16:creationId xmlns:a16="http://schemas.microsoft.com/office/drawing/2014/main" id="{CFD5E68D-E2CA-4DB3-9A0A-70B554A87142}"/>
              </a:ext>
            </a:extLst>
          </p:cNvPr>
          <p:cNvSpPr/>
          <p:nvPr/>
        </p:nvSpPr>
        <p:spPr>
          <a:xfrm>
            <a:off x="2269429" y="2367272"/>
            <a:ext cx="779071" cy="287527"/>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9" name="Ellipsi 28">
            <a:extLst>
              <a:ext uri="{FF2B5EF4-FFF2-40B4-BE49-F238E27FC236}">
                <a16:creationId xmlns:a16="http://schemas.microsoft.com/office/drawing/2014/main" id="{E90A8BF0-8DEF-4995-90B3-45A07681681D}"/>
              </a:ext>
            </a:extLst>
          </p:cNvPr>
          <p:cNvSpPr/>
          <p:nvPr/>
        </p:nvSpPr>
        <p:spPr>
          <a:xfrm>
            <a:off x="510999" y="2727403"/>
            <a:ext cx="421004" cy="287527"/>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0" name="Ellipsi 29">
            <a:extLst>
              <a:ext uri="{FF2B5EF4-FFF2-40B4-BE49-F238E27FC236}">
                <a16:creationId xmlns:a16="http://schemas.microsoft.com/office/drawing/2014/main" id="{71409880-61E4-4E85-B8E9-5FDCEEDAFCCB}"/>
              </a:ext>
            </a:extLst>
          </p:cNvPr>
          <p:cNvSpPr/>
          <p:nvPr/>
        </p:nvSpPr>
        <p:spPr>
          <a:xfrm>
            <a:off x="1879894" y="2712664"/>
            <a:ext cx="779071" cy="205888"/>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1" name="Ellipsi 30">
            <a:extLst>
              <a:ext uri="{FF2B5EF4-FFF2-40B4-BE49-F238E27FC236}">
                <a16:creationId xmlns:a16="http://schemas.microsoft.com/office/drawing/2014/main" id="{E8912B73-5067-4756-A2C5-416C747DA31E}"/>
              </a:ext>
            </a:extLst>
          </p:cNvPr>
          <p:cNvSpPr/>
          <p:nvPr/>
        </p:nvSpPr>
        <p:spPr>
          <a:xfrm>
            <a:off x="533050" y="3119281"/>
            <a:ext cx="324508" cy="2875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rgbClr val="FF0000"/>
              </a:solidFill>
              <a:highlight>
                <a:srgbClr val="FF0000"/>
              </a:highlight>
            </a:endParaRPr>
          </a:p>
        </p:txBody>
      </p:sp>
      <p:sp>
        <p:nvSpPr>
          <p:cNvPr id="32" name="Ellipsi 31">
            <a:extLst>
              <a:ext uri="{FF2B5EF4-FFF2-40B4-BE49-F238E27FC236}">
                <a16:creationId xmlns:a16="http://schemas.microsoft.com/office/drawing/2014/main" id="{3D979986-A5F9-4362-8276-3BE974EDBE5A}"/>
              </a:ext>
            </a:extLst>
          </p:cNvPr>
          <p:cNvSpPr/>
          <p:nvPr/>
        </p:nvSpPr>
        <p:spPr>
          <a:xfrm>
            <a:off x="533050" y="3400694"/>
            <a:ext cx="324508" cy="287527"/>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rgbClr val="FF0000"/>
              </a:solidFill>
              <a:highlight>
                <a:srgbClr val="FF0000"/>
              </a:highlight>
            </a:endParaRPr>
          </a:p>
        </p:txBody>
      </p:sp>
      <p:sp>
        <p:nvSpPr>
          <p:cNvPr id="33" name="Ellipsi 32">
            <a:extLst>
              <a:ext uri="{FF2B5EF4-FFF2-40B4-BE49-F238E27FC236}">
                <a16:creationId xmlns:a16="http://schemas.microsoft.com/office/drawing/2014/main" id="{8FB94346-FFA0-41A6-833A-AC92B131C25C}"/>
              </a:ext>
            </a:extLst>
          </p:cNvPr>
          <p:cNvSpPr/>
          <p:nvPr/>
        </p:nvSpPr>
        <p:spPr>
          <a:xfrm>
            <a:off x="383608" y="3674661"/>
            <a:ext cx="1496286" cy="369331"/>
          </a:xfrm>
          <a:prstGeom prst="ellipse">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rgbClr val="FF0000"/>
              </a:solidFill>
              <a:highlight>
                <a:srgbClr val="FF0000"/>
              </a:highlight>
            </a:endParaRPr>
          </a:p>
        </p:txBody>
      </p:sp>
      <p:sp>
        <p:nvSpPr>
          <p:cNvPr id="6" name="Suorakulmio 5">
            <a:extLst>
              <a:ext uri="{FF2B5EF4-FFF2-40B4-BE49-F238E27FC236}">
                <a16:creationId xmlns:a16="http://schemas.microsoft.com/office/drawing/2014/main" id="{A66A8156-3EAB-4592-883D-9784811EE890}"/>
              </a:ext>
            </a:extLst>
          </p:cNvPr>
          <p:cNvSpPr/>
          <p:nvPr/>
        </p:nvSpPr>
        <p:spPr>
          <a:xfrm>
            <a:off x="4633473" y="683864"/>
            <a:ext cx="3986158" cy="3603764"/>
          </a:xfrm>
          <a:prstGeom prst="rect">
            <a:avLst/>
          </a:prstGeom>
          <a:solidFill>
            <a:schemeClr val="accent6">
              <a:lumMod val="20000"/>
              <a:lumOff val="8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56376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AB62A9-836F-4BF2-ABFD-8CC171D4499E}"/>
              </a:ext>
            </a:extLst>
          </p:cNvPr>
          <p:cNvSpPr>
            <a:spLocks noGrp="1"/>
          </p:cNvSpPr>
          <p:nvPr>
            <p:ph type="title"/>
          </p:nvPr>
        </p:nvSpPr>
        <p:spPr>
          <a:xfrm>
            <a:off x="435677" y="574884"/>
            <a:ext cx="3695965" cy="470629"/>
          </a:xfrm>
        </p:spPr>
        <p:txBody>
          <a:bodyPr/>
          <a:lstStyle/>
          <a:p>
            <a:r>
              <a:rPr lang="fi-FI"/>
              <a:t>Lainaaminen</a:t>
            </a:r>
            <a:br>
              <a:rPr lang="fi-FI"/>
            </a:br>
            <a:r>
              <a:rPr lang="fi-FI"/>
              <a:t>ja palauttaminen</a:t>
            </a:r>
          </a:p>
        </p:txBody>
      </p:sp>
      <p:sp>
        <p:nvSpPr>
          <p:cNvPr id="13" name="Tekstin paikkamerkki 2">
            <a:extLst>
              <a:ext uri="{FF2B5EF4-FFF2-40B4-BE49-F238E27FC236}">
                <a16:creationId xmlns:a16="http://schemas.microsoft.com/office/drawing/2014/main" id="{123BFA77-CAA2-4A9B-AA47-1668C007F45E}"/>
              </a:ext>
            </a:extLst>
          </p:cNvPr>
          <p:cNvSpPr txBox="1">
            <a:spLocks/>
          </p:cNvSpPr>
          <p:nvPr/>
        </p:nvSpPr>
        <p:spPr>
          <a:xfrm>
            <a:off x="379035" y="1282184"/>
            <a:ext cx="3668427" cy="2609336"/>
          </a:xfrm>
          <a:prstGeom prst="rect">
            <a:avLst/>
          </a:prstGeom>
          <a:noFill/>
        </p:spPr>
        <p:txBody>
          <a:bodyPr vert="horz" lIns="0" tIns="0" rIns="0" bIns="0" rtlCol="0" anchor="t">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705" indent="-179705">
              <a:buFont typeface="Arial" panose="020B0604020202020204" pitchFamily="34" charset="0"/>
              <a:buChar char="•"/>
            </a:pPr>
            <a:r>
              <a:rPr lang="fi-FI" b="0" i="0" u="none" strike="noStrike">
                <a:solidFill>
                  <a:srgbClr val="000000"/>
                </a:solidFill>
                <a:effectLst/>
              </a:rPr>
              <a:t>Laina-aika on yleensä </a:t>
            </a:r>
            <a:r>
              <a:rPr lang="fi-FI" b="1" i="0" u="none" strike="noStrike">
                <a:solidFill>
                  <a:srgbClr val="000000"/>
                </a:solidFill>
                <a:effectLst/>
              </a:rPr>
              <a:t>4 viikkoa</a:t>
            </a:r>
            <a:r>
              <a:rPr lang="fi-FI" b="0" i="0" u="none" strike="noStrike">
                <a:solidFill>
                  <a:srgbClr val="000000"/>
                </a:solidFill>
                <a:effectLst/>
              </a:rPr>
              <a:t>.</a:t>
            </a:r>
            <a:endParaRPr lang="fi-FI"/>
          </a:p>
          <a:p>
            <a:pPr marL="0" indent="0">
              <a:buNone/>
            </a:pPr>
            <a:endParaRPr lang="fi-FI">
              <a:solidFill>
                <a:srgbClr val="000000"/>
              </a:solidFill>
            </a:endParaRPr>
          </a:p>
          <a:p>
            <a:pPr marL="179705" indent="-179705"/>
            <a:r>
              <a:rPr lang="fi-FI" b="0" i="0" u="none" strike="noStrike">
                <a:solidFill>
                  <a:srgbClr val="000000"/>
                </a:solidFill>
                <a:effectLst/>
              </a:rPr>
              <a:t>Lehdillä, elokuvilla, peleillä ja soittimilla laina-aika on </a:t>
            </a:r>
            <a:r>
              <a:rPr lang="fi-FI" b="1" i="0" u="none" strike="noStrike">
                <a:solidFill>
                  <a:srgbClr val="000000"/>
                </a:solidFill>
                <a:effectLst/>
              </a:rPr>
              <a:t>2 viikkoa.</a:t>
            </a:r>
            <a:endParaRPr lang="fi-FI"/>
          </a:p>
          <a:p>
            <a:pPr marL="179705" indent="-179705"/>
            <a:endParaRPr lang="fi-FI" b="1"/>
          </a:p>
          <a:p>
            <a:pPr marL="179705" indent="-179705"/>
            <a:r>
              <a:rPr lang="fi-FI"/>
              <a:t>Lainaaminen on ilmaista,</a:t>
            </a:r>
          </a:p>
          <a:p>
            <a:pPr marL="0" indent="0">
              <a:buNone/>
            </a:pPr>
            <a:r>
              <a:rPr lang="fi-FI"/>
              <a:t>   mutta jos palautat lainaamasi kirjan</a:t>
            </a:r>
          </a:p>
          <a:p>
            <a:pPr marL="0" indent="0">
              <a:buNone/>
            </a:pPr>
            <a:r>
              <a:rPr lang="fi-FI"/>
              <a:t>   myöhässä, sinun täytyy maksaa</a:t>
            </a:r>
          </a:p>
          <a:p>
            <a:pPr marL="0" indent="0">
              <a:buNone/>
            </a:pPr>
            <a:r>
              <a:rPr lang="fi-FI"/>
              <a:t>   myöhästymis</a:t>
            </a:r>
            <a:r>
              <a:rPr lang="fi-FI" b="1"/>
              <a:t>maksu.</a:t>
            </a:r>
          </a:p>
          <a:p>
            <a:pPr marL="0" indent="0">
              <a:buNone/>
            </a:pPr>
            <a:endParaRPr lang="fi-FI"/>
          </a:p>
          <a:p>
            <a:pPr marL="179705" indent="-179705"/>
            <a:endParaRPr lang="fi-FI"/>
          </a:p>
        </p:txBody>
      </p:sp>
      <p:pic>
        <p:nvPicPr>
          <p:cNvPr id="4" name="Kuva 4">
            <a:extLst>
              <a:ext uri="{FF2B5EF4-FFF2-40B4-BE49-F238E27FC236}">
                <a16:creationId xmlns:a16="http://schemas.microsoft.com/office/drawing/2014/main" id="{A442C11F-6965-8930-36A0-23E59ED2E333}"/>
              </a:ext>
            </a:extLst>
          </p:cNvPr>
          <p:cNvPicPr>
            <a:picLocks noChangeAspect="1"/>
          </p:cNvPicPr>
          <p:nvPr/>
        </p:nvPicPr>
        <p:blipFill>
          <a:blip r:embed="rId2"/>
          <a:stretch>
            <a:fillRect/>
          </a:stretch>
        </p:blipFill>
        <p:spPr>
          <a:xfrm>
            <a:off x="4497513" y="535293"/>
            <a:ext cx="4432014" cy="3706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069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2E1C88-15FF-E2D3-8B7F-CD15CACB638B}"/>
              </a:ext>
            </a:extLst>
          </p:cNvPr>
          <p:cNvSpPr>
            <a:spLocks noGrp="1"/>
          </p:cNvSpPr>
          <p:nvPr>
            <p:ph type="title"/>
          </p:nvPr>
        </p:nvSpPr>
        <p:spPr/>
        <p:txBody>
          <a:bodyPr/>
          <a:lstStyle/>
          <a:p>
            <a:r>
              <a:rPr lang="fi-FI"/>
              <a:t>Lainaus- ja</a:t>
            </a:r>
            <a:br>
              <a:rPr lang="fi-FI"/>
            </a:br>
            <a:r>
              <a:rPr lang="fi-FI"/>
              <a:t>palautusautomaatti</a:t>
            </a:r>
          </a:p>
        </p:txBody>
      </p:sp>
      <p:sp>
        <p:nvSpPr>
          <p:cNvPr id="3" name="Tekstin paikkamerkki 2">
            <a:extLst>
              <a:ext uri="{FF2B5EF4-FFF2-40B4-BE49-F238E27FC236}">
                <a16:creationId xmlns:a16="http://schemas.microsoft.com/office/drawing/2014/main" id="{F1030DC2-7A54-AB8C-A85D-2B86D0F74982}"/>
              </a:ext>
            </a:extLst>
          </p:cNvPr>
          <p:cNvSpPr>
            <a:spLocks noGrp="1"/>
          </p:cNvSpPr>
          <p:nvPr>
            <p:ph type="body" sz="quarter" idx="12"/>
          </p:nvPr>
        </p:nvSpPr>
        <p:spPr/>
        <p:txBody>
          <a:bodyPr vert="horz" lIns="0" tIns="0" rIns="0" bIns="0" rtlCol="0" anchor="t">
            <a:noAutofit/>
          </a:bodyPr>
          <a:lstStyle/>
          <a:p>
            <a:pPr marL="179705" indent="0">
              <a:lnSpc>
                <a:spcPct val="150000"/>
              </a:lnSpc>
              <a:spcAft>
                <a:spcPts val="0"/>
              </a:spcAft>
            </a:pPr>
            <a:r>
              <a:rPr lang="fi-FI"/>
              <a:t> Kirjat, elokuvat, cd-levyt ja pelit lainaat </a:t>
            </a:r>
            <a:r>
              <a:rPr lang="fi-FI" b="1"/>
              <a:t>lainausautomaatilla</a:t>
            </a:r>
            <a:endParaRPr lang="fi-FI"/>
          </a:p>
          <a:p>
            <a:pPr marL="0" indent="0">
              <a:lnSpc>
                <a:spcPct val="150000"/>
              </a:lnSpc>
              <a:spcAft>
                <a:spcPts val="0"/>
              </a:spcAft>
              <a:buNone/>
            </a:pPr>
            <a:r>
              <a:rPr lang="fi-FI" b="1"/>
              <a:t>  </a:t>
            </a:r>
            <a:r>
              <a:rPr lang="fi-FI"/>
              <a:t> ja palautat</a:t>
            </a:r>
            <a:r>
              <a:rPr lang="fi-FI" b="1"/>
              <a:t> palautusautomaatilla.</a:t>
            </a:r>
          </a:p>
        </p:txBody>
      </p:sp>
      <p:sp>
        <p:nvSpPr>
          <p:cNvPr id="13" name="Tekstin paikkamerkki 2">
            <a:extLst>
              <a:ext uri="{FF2B5EF4-FFF2-40B4-BE49-F238E27FC236}">
                <a16:creationId xmlns:a16="http://schemas.microsoft.com/office/drawing/2014/main" id="{27864D3D-9773-B039-EA0E-A193A0D86AA6}"/>
              </a:ext>
            </a:extLst>
          </p:cNvPr>
          <p:cNvSpPr txBox="1">
            <a:spLocks/>
          </p:cNvSpPr>
          <p:nvPr/>
        </p:nvSpPr>
        <p:spPr>
          <a:xfrm>
            <a:off x="1265485" y="4023224"/>
            <a:ext cx="1008541" cy="441970"/>
          </a:xfrm>
          <a:prstGeom prst="rect">
            <a:avLst/>
          </a:prstGeom>
          <a:solidFill>
            <a:schemeClr val="accent1"/>
          </a:solidFill>
        </p:spPr>
        <p:txBody>
          <a:bodyPr vert="horz" lIns="0" tIns="0" rIns="0" bIns="0" rtlCol="0" anchor="t">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2000">
                <a:solidFill>
                  <a:schemeClr val="bg1"/>
                </a:solidFill>
              </a:rPr>
              <a:t> </a:t>
            </a:r>
            <a:r>
              <a:rPr lang="fi-FI" sz="2000">
                <a:solidFill>
                  <a:schemeClr val="bg1"/>
                </a:solidFill>
                <a:hlinkClick r:id="rId2">
                  <a:extLst>
                    <a:ext uri="{A12FA001-AC4F-418D-AE19-62706E023703}">
                      <ahyp:hlinkClr xmlns:ahyp="http://schemas.microsoft.com/office/drawing/2018/hyperlinkcolor" val="tx"/>
                    </a:ext>
                  </a:extLst>
                </a:hlinkClick>
              </a:rPr>
              <a:t>lainaus</a:t>
            </a:r>
            <a:endParaRPr lang="fi-FI" sz="2000">
              <a:solidFill>
                <a:srgbClr val="FFFFFF"/>
              </a:solidFill>
            </a:endParaRPr>
          </a:p>
          <a:p>
            <a:pPr marL="0" indent="0">
              <a:buNone/>
            </a:pPr>
            <a:endParaRPr lang="fi-FI" sz="2000"/>
          </a:p>
        </p:txBody>
      </p:sp>
      <p:pic>
        <p:nvPicPr>
          <p:cNvPr id="27" name="Kuva 26" descr="Mediaesitys tasaisella täytöllä">
            <a:hlinkClick r:id="rId3"/>
            <a:extLst>
              <a:ext uri="{FF2B5EF4-FFF2-40B4-BE49-F238E27FC236}">
                <a16:creationId xmlns:a16="http://schemas.microsoft.com/office/drawing/2014/main" id="{C799E1B9-1A7A-2148-F8E3-C5BF3A4753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5583" y="3048599"/>
            <a:ext cx="914400" cy="914400"/>
          </a:xfrm>
          <a:prstGeom prst="rect">
            <a:avLst/>
          </a:prstGeom>
        </p:spPr>
      </p:pic>
      <p:pic>
        <p:nvPicPr>
          <p:cNvPr id="28" name="Kuva 27" descr="Mediaesitys tasaisella täytöllä">
            <a:hlinkClick r:id="rId6"/>
            <a:extLst>
              <a:ext uri="{FF2B5EF4-FFF2-40B4-BE49-F238E27FC236}">
                <a16:creationId xmlns:a16="http://schemas.microsoft.com/office/drawing/2014/main" id="{42CCD206-FB19-F292-EFED-2E929CFBF3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0005" y="3057024"/>
            <a:ext cx="914400" cy="914400"/>
          </a:xfrm>
          <a:prstGeom prst="rect">
            <a:avLst/>
          </a:prstGeom>
        </p:spPr>
      </p:pic>
      <p:sp>
        <p:nvSpPr>
          <p:cNvPr id="29" name="Tekstin paikkamerkki 2">
            <a:hlinkClick r:id="rId6"/>
            <a:extLst>
              <a:ext uri="{FF2B5EF4-FFF2-40B4-BE49-F238E27FC236}">
                <a16:creationId xmlns:a16="http://schemas.microsoft.com/office/drawing/2014/main" id="{D49C8977-EE1F-4A95-F561-868914E50203}"/>
              </a:ext>
            </a:extLst>
          </p:cNvPr>
          <p:cNvSpPr txBox="1">
            <a:spLocks/>
          </p:cNvSpPr>
          <p:nvPr/>
        </p:nvSpPr>
        <p:spPr>
          <a:xfrm>
            <a:off x="2979832" y="4023224"/>
            <a:ext cx="1195886" cy="441970"/>
          </a:xfrm>
          <a:prstGeom prst="rect">
            <a:avLst/>
          </a:prstGeom>
          <a:solidFill>
            <a:schemeClr val="accent1"/>
          </a:solidFill>
        </p:spPr>
        <p:txBody>
          <a:bodyPr vert="horz" lIns="0" tIns="0" rIns="0" bIns="0" rtlCol="0">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2000">
                <a:solidFill>
                  <a:schemeClr val="bg1"/>
                </a:solidFill>
              </a:rPr>
              <a:t> </a:t>
            </a:r>
            <a:r>
              <a:rPr lang="fi-FI" sz="2000">
                <a:solidFill>
                  <a:srgbClr val="FFFFFF"/>
                </a:solidFill>
                <a:hlinkClick r:id="rId6">
                  <a:extLst>
                    <a:ext uri="{A12FA001-AC4F-418D-AE19-62706E023703}">
                      <ahyp:hlinkClr xmlns:ahyp="http://schemas.microsoft.com/office/drawing/2018/hyperlinkcolor" val="tx"/>
                    </a:ext>
                  </a:extLst>
                </a:hlinkClick>
              </a:rPr>
              <a:t>palautus</a:t>
            </a:r>
            <a:endParaRPr lang="fi-FI" sz="2000">
              <a:solidFill>
                <a:srgbClr val="FFFFFF"/>
              </a:solidFill>
            </a:endParaRPr>
          </a:p>
          <a:p>
            <a:pPr marL="0" indent="0">
              <a:buNone/>
            </a:pPr>
            <a:endParaRPr lang="fi-FI" sz="2000"/>
          </a:p>
        </p:txBody>
      </p:sp>
      <p:sp>
        <p:nvSpPr>
          <p:cNvPr id="8" name="Kuvan paikkamerkki 7">
            <a:extLst>
              <a:ext uri="{FF2B5EF4-FFF2-40B4-BE49-F238E27FC236}">
                <a16:creationId xmlns:a16="http://schemas.microsoft.com/office/drawing/2014/main" id="{51197FEF-DB83-F8A0-EE66-971C6EB2EE0B}"/>
              </a:ext>
            </a:extLst>
          </p:cNvPr>
          <p:cNvSpPr>
            <a:spLocks noGrp="1"/>
          </p:cNvSpPr>
          <p:nvPr>
            <p:ph type="pic" sz="quarter" idx="13"/>
          </p:nvPr>
        </p:nvSpPr>
        <p:spPr/>
      </p:sp>
    </p:spTree>
    <p:extLst>
      <p:ext uri="{BB962C8B-B14F-4D97-AF65-F5344CB8AC3E}">
        <p14:creationId xmlns:p14="http://schemas.microsoft.com/office/powerpoint/2010/main" val="355073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3F96B9-95E9-437F-9B8D-7F44BED91105}"/>
              </a:ext>
            </a:extLst>
          </p:cNvPr>
          <p:cNvSpPr>
            <a:spLocks noGrp="1"/>
          </p:cNvSpPr>
          <p:nvPr>
            <p:ph type="title"/>
          </p:nvPr>
        </p:nvSpPr>
        <p:spPr>
          <a:xfrm>
            <a:off x="469136" y="-148747"/>
            <a:ext cx="4286024" cy="1082472"/>
          </a:xfrm>
        </p:spPr>
        <p:txBody>
          <a:bodyPr/>
          <a:lstStyle/>
          <a:p>
            <a:r>
              <a:rPr lang="fi-FI"/>
              <a:t>Vaski-kirjastot</a:t>
            </a:r>
          </a:p>
        </p:txBody>
      </p:sp>
      <p:sp>
        <p:nvSpPr>
          <p:cNvPr id="3" name="Tekstin paikkamerkki 2">
            <a:extLst>
              <a:ext uri="{FF2B5EF4-FFF2-40B4-BE49-F238E27FC236}">
                <a16:creationId xmlns:a16="http://schemas.microsoft.com/office/drawing/2014/main" id="{9E065B71-42A3-B830-37C9-2EE6908B347D}"/>
              </a:ext>
            </a:extLst>
          </p:cNvPr>
          <p:cNvSpPr>
            <a:spLocks noGrp="1"/>
          </p:cNvSpPr>
          <p:nvPr>
            <p:ph type="body" sz="quarter" idx="12"/>
          </p:nvPr>
        </p:nvSpPr>
        <p:spPr>
          <a:xfrm>
            <a:off x="374382" y="1375578"/>
            <a:ext cx="4286025" cy="2609336"/>
          </a:xfrm>
        </p:spPr>
        <p:txBody>
          <a:bodyPr vert="horz" lIns="0" tIns="0" rIns="0" bIns="0" rtlCol="0" anchor="t">
            <a:noAutofit/>
          </a:bodyPr>
          <a:lstStyle/>
          <a:p>
            <a:pPr marL="179705" indent="-179705"/>
            <a:r>
              <a:rPr lang="fi-FI" b="1"/>
              <a:t>Sama kirjastokortti käy monessa kunnassa:</a:t>
            </a:r>
          </a:p>
          <a:p>
            <a:pPr marL="0" indent="0">
              <a:buNone/>
            </a:pPr>
            <a:endParaRPr lang="fi-FI" b="1"/>
          </a:p>
          <a:p>
            <a:pPr marL="179705" indent="-179705"/>
            <a:r>
              <a:rPr lang="fi-FI"/>
              <a:t>Turku, Kaarina, Kustavi, Laitila, Lieto, Masku, Mynämäki, Naantali, Nousiainen, Paimio,</a:t>
            </a:r>
          </a:p>
          <a:p>
            <a:pPr marL="179705" indent="-179705"/>
            <a:r>
              <a:rPr lang="fi-FI"/>
              <a:t>Pyhäranta, Raisio, Rusko, Salo, Sauvo, Taivassalo, Uusikaupunki, Vehmaa</a:t>
            </a:r>
          </a:p>
          <a:p>
            <a:pPr marL="179705" indent="-179705"/>
            <a:endParaRPr lang="fi-FI"/>
          </a:p>
        </p:txBody>
      </p:sp>
      <p:pic>
        <p:nvPicPr>
          <p:cNvPr id="6" name="Kuva 6" descr="Kuva, joka sisältää kohteen kartta&#10;&#10;Kuvaus luotu automaattisesti">
            <a:extLst>
              <a:ext uri="{FF2B5EF4-FFF2-40B4-BE49-F238E27FC236}">
                <a16:creationId xmlns:a16="http://schemas.microsoft.com/office/drawing/2014/main" id="{1343427F-426A-C065-984E-267760DC802F}"/>
              </a:ext>
            </a:extLst>
          </p:cNvPr>
          <p:cNvPicPr>
            <a:picLocks noGrp="1" noChangeAspect="1"/>
          </p:cNvPicPr>
          <p:nvPr>
            <p:ph type="pic" sz="quarter" idx="13"/>
          </p:nvPr>
        </p:nvPicPr>
        <p:blipFill rotWithShape="1">
          <a:blip r:embed="rId2"/>
          <a:srcRect t="3721" b="3721"/>
          <a:stretch/>
        </p:blipFill>
        <p:spPr>
          <a:xfrm>
            <a:off x="5496960" y="0"/>
            <a:ext cx="3647040" cy="5122718"/>
          </a:xfrm>
        </p:spPr>
      </p:pic>
      <p:pic>
        <p:nvPicPr>
          <p:cNvPr id="7" name="Kuva 7">
            <a:extLst>
              <a:ext uri="{FF2B5EF4-FFF2-40B4-BE49-F238E27FC236}">
                <a16:creationId xmlns:a16="http://schemas.microsoft.com/office/drawing/2014/main" id="{EFA33055-59C6-AEE6-6662-1BE09D7D97B7}"/>
              </a:ext>
            </a:extLst>
          </p:cNvPr>
          <p:cNvPicPr>
            <a:picLocks noChangeAspect="1"/>
          </p:cNvPicPr>
          <p:nvPr/>
        </p:nvPicPr>
        <p:blipFill>
          <a:blip r:embed="rId3"/>
          <a:stretch>
            <a:fillRect/>
          </a:stretch>
        </p:blipFill>
        <p:spPr>
          <a:xfrm>
            <a:off x="878138" y="3853484"/>
            <a:ext cx="3914695" cy="1082472"/>
          </a:xfrm>
          <a:prstGeom prst="rect">
            <a:avLst/>
          </a:prstGeom>
        </p:spPr>
      </p:pic>
    </p:spTree>
    <p:extLst>
      <p:ext uri="{BB962C8B-B14F-4D97-AF65-F5344CB8AC3E}">
        <p14:creationId xmlns:p14="http://schemas.microsoft.com/office/powerpoint/2010/main" val="4244300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7" descr="Kuva, joka sisältää kohteen teksti&#10;&#10;Kuvaus luotu automaattisesti">
            <a:extLst>
              <a:ext uri="{FF2B5EF4-FFF2-40B4-BE49-F238E27FC236}">
                <a16:creationId xmlns:a16="http://schemas.microsoft.com/office/drawing/2014/main" id="{847273AB-3C65-C86B-B4D4-3036C1F7CBD5}"/>
              </a:ext>
            </a:extLst>
          </p:cNvPr>
          <p:cNvPicPr>
            <a:picLocks noChangeAspect="1"/>
          </p:cNvPicPr>
          <p:nvPr/>
        </p:nvPicPr>
        <p:blipFill rotWithShape="1">
          <a:blip r:embed="rId2"/>
          <a:srcRect/>
          <a:stretch/>
        </p:blipFill>
        <p:spPr>
          <a:xfrm>
            <a:off x="20" y="10"/>
            <a:ext cx="9143980" cy="5143490"/>
          </a:xfrm>
          <a:prstGeom prst="rect">
            <a:avLst/>
          </a:prstGeom>
          <a:noFill/>
        </p:spPr>
      </p:pic>
    </p:spTree>
    <p:extLst>
      <p:ext uri="{BB962C8B-B14F-4D97-AF65-F5344CB8AC3E}">
        <p14:creationId xmlns:p14="http://schemas.microsoft.com/office/powerpoint/2010/main" val="2409642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3F96B9-95E9-437F-9B8D-7F44BED91105}"/>
              </a:ext>
            </a:extLst>
          </p:cNvPr>
          <p:cNvSpPr>
            <a:spLocks noGrp="1"/>
          </p:cNvSpPr>
          <p:nvPr>
            <p:ph type="title"/>
          </p:nvPr>
        </p:nvSpPr>
        <p:spPr>
          <a:xfrm>
            <a:off x="550657" y="99502"/>
            <a:ext cx="4286024" cy="1082472"/>
          </a:xfrm>
        </p:spPr>
        <p:txBody>
          <a:bodyPr/>
          <a:lstStyle/>
          <a:p>
            <a:r>
              <a:rPr lang="fi-FI"/>
              <a:t>Vaski-kirjastot</a:t>
            </a:r>
          </a:p>
        </p:txBody>
      </p:sp>
      <p:sp>
        <p:nvSpPr>
          <p:cNvPr id="3" name="Tekstin paikkamerkki 2">
            <a:extLst>
              <a:ext uri="{FF2B5EF4-FFF2-40B4-BE49-F238E27FC236}">
                <a16:creationId xmlns:a16="http://schemas.microsoft.com/office/drawing/2014/main" id="{9E065B71-42A3-B830-37C9-2EE6908B347D}"/>
              </a:ext>
            </a:extLst>
          </p:cNvPr>
          <p:cNvSpPr>
            <a:spLocks noGrp="1"/>
          </p:cNvSpPr>
          <p:nvPr>
            <p:ph type="body" sz="quarter" idx="12"/>
          </p:nvPr>
        </p:nvSpPr>
        <p:spPr>
          <a:xfrm>
            <a:off x="654565" y="1831607"/>
            <a:ext cx="4286025" cy="2609336"/>
          </a:xfrm>
        </p:spPr>
        <p:txBody>
          <a:bodyPr vert="horz" lIns="0" tIns="0" rIns="0" bIns="0" rtlCol="0" anchor="t">
            <a:noAutofit/>
          </a:bodyPr>
          <a:lstStyle/>
          <a:p>
            <a:pPr marL="179705" indent="-179705"/>
            <a:endParaRPr lang="fi-FI" b="1"/>
          </a:p>
          <a:p>
            <a:pPr marL="179705" indent="-179705"/>
            <a:endParaRPr lang="fi-FI"/>
          </a:p>
        </p:txBody>
      </p:sp>
      <p:pic>
        <p:nvPicPr>
          <p:cNvPr id="6" name="Kuva 6" descr="Kuva, joka sisältää kohteen kartta&#10;&#10;Kuvaus luotu automaattisesti">
            <a:extLst>
              <a:ext uri="{FF2B5EF4-FFF2-40B4-BE49-F238E27FC236}">
                <a16:creationId xmlns:a16="http://schemas.microsoft.com/office/drawing/2014/main" id="{1343427F-426A-C065-984E-267760DC802F}"/>
              </a:ext>
            </a:extLst>
          </p:cNvPr>
          <p:cNvPicPr>
            <a:picLocks noGrp="1" noChangeAspect="1"/>
          </p:cNvPicPr>
          <p:nvPr>
            <p:ph type="pic" sz="quarter" idx="13"/>
          </p:nvPr>
        </p:nvPicPr>
        <p:blipFill rotWithShape="1">
          <a:blip r:embed="rId2"/>
          <a:srcRect t="3721" b="3721"/>
          <a:stretch/>
        </p:blipFill>
        <p:spPr>
          <a:xfrm>
            <a:off x="5599752" y="0"/>
            <a:ext cx="3647040" cy="5122718"/>
          </a:xfrm>
        </p:spPr>
      </p:pic>
      <p:sp>
        <p:nvSpPr>
          <p:cNvPr id="10" name="Tekstin paikkamerkki 2">
            <a:extLst>
              <a:ext uri="{FF2B5EF4-FFF2-40B4-BE49-F238E27FC236}">
                <a16:creationId xmlns:a16="http://schemas.microsoft.com/office/drawing/2014/main" id="{91FBD367-8BC8-4EC7-2203-6C7ED7612CF9}"/>
              </a:ext>
            </a:extLst>
          </p:cNvPr>
          <p:cNvSpPr txBox="1">
            <a:spLocks/>
          </p:cNvSpPr>
          <p:nvPr/>
        </p:nvSpPr>
        <p:spPr>
          <a:xfrm>
            <a:off x="498701" y="1551054"/>
            <a:ext cx="5053243" cy="2609336"/>
          </a:xfrm>
          <a:prstGeom prst="rect">
            <a:avLst/>
          </a:prstGeom>
          <a:noFill/>
        </p:spPr>
        <p:txBody>
          <a:bodyPr vert="horz" lIns="0" tIns="0" rIns="0" bIns="0" rtlCol="0" anchor="t">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705" indent="-179705"/>
            <a:r>
              <a:rPr lang="fi-FI"/>
              <a:t>Turku on osa Vaski-kirjastojen yhteinen palvelu Varsinais-Suomessa. </a:t>
            </a:r>
          </a:p>
          <a:p>
            <a:pPr marL="179705" indent="-179705"/>
            <a:r>
              <a:rPr lang="fi-FI"/>
              <a:t>Vaski-kirjastoilla on yhteinen </a:t>
            </a:r>
            <a:r>
              <a:rPr lang="fi-FI" b="1"/>
              <a:t>verkkokirjasto</a:t>
            </a:r>
            <a:r>
              <a:rPr lang="fi-FI"/>
              <a:t>, </a:t>
            </a:r>
            <a:r>
              <a:rPr lang="fi-FI" b="1"/>
              <a:t>kirjastokortti</a:t>
            </a:r>
            <a:r>
              <a:rPr lang="fi-FI"/>
              <a:t> ja </a:t>
            </a:r>
            <a:r>
              <a:rPr lang="fi-FI" b="1"/>
              <a:t>käyttösäännöt</a:t>
            </a:r>
            <a:r>
              <a:rPr lang="fi-FI"/>
              <a:t>. </a:t>
            </a:r>
          </a:p>
          <a:p>
            <a:pPr marL="179705" indent="-179705"/>
            <a:r>
              <a:rPr lang="fi-FI"/>
              <a:t>Kun varaat kirjan tai muun materiaalin, </a:t>
            </a:r>
          </a:p>
          <a:p>
            <a:pPr marL="0" indent="0">
              <a:buNone/>
            </a:pPr>
            <a:r>
              <a:rPr lang="fi-FI"/>
              <a:t>   voit valita, mistä Vaski-kirjastosta haluat hakea sen.</a:t>
            </a:r>
          </a:p>
          <a:p>
            <a:pPr marL="179705" indent="-179705"/>
            <a:r>
              <a:rPr lang="fi-FI"/>
              <a:t>Voit myös palauttaa lainat mihin tahansa Vaski-kirjastoon. </a:t>
            </a:r>
          </a:p>
          <a:p>
            <a:pPr marL="179705" indent="-179705"/>
            <a:endParaRPr lang="fi-FI"/>
          </a:p>
          <a:p>
            <a:pPr marL="179705" indent="-179705"/>
            <a:endParaRPr lang="fi-FI"/>
          </a:p>
          <a:p>
            <a:pPr marL="179705" indent="-179705"/>
            <a:endParaRPr lang="fi-FI"/>
          </a:p>
        </p:txBody>
      </p:sp>
    </p:spTree>
    <p:extLst>
      <p:ext uri="{BB962C8B-B14F-4D97-AF65-F5344CB8AC3E}">
        <p14:creationId xmlns:p14="http://schemas.microsoft.com/office/powerpoint/2010/main" val="3155702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3B233A-2F5C-6B0C-A842-A985634E98A1}"/>
              </a:ext>
            </a:extLst>
          </p:cNvPr>
          <p:cNvSpPr>
            <a:spLocks noGrp="1"/>
          </p:cNvSpPr>
          <p:nvPr>
            <p:ph type="title"/>
          </p:nvPr>
        </p:nvSpPr>
        <p:spPr>
          <a:xfrm>
            <a:off x="654565" y="412975"/>
            <a:ext cx="4286024" cy="1082472"/>
          </a:xfrm>
        </p:spPr>
        <p:txBody>
          <a:bodyPr/>
          <a:lstStyle/>
          <a:p>
            <a:r>
              <a:rPr lang="fi-FI"/>
              <a:t>Kirjat ja lehdet </a:t>
            </a:r>
            <a:br>
              <a:rPr lang="fi-FI"/>
            </a:br>
            <a:r>
              <a:rPr lang="fi-FI"/>
              <a:t>eri kielillä</a:t>
            </a:r>
          </a:p>
        </p:txBody>
      </p:sp>
      <p:sp>
        <p:nvSpPr>
          <p:cNvPr id="3" name="Tekstin paikkamerkki 2">
            <a:extLst>
              <a:ext uri="{FF2B5EF4-FFF2-40B4-BE49-F238E27FC236}">
                <a16:creationId xmlns:a16="http://schemas.microsoft.com/office/drawing/2014/main" id="{FC42E7B6-86AD-8E95-4415-48E94511AC27}"/>
              </a:ext>
            </a:extLst>
          </p:cNvPr>
          <p:cNvSpPr>
            <a:spLocks noGrp="1"/>
          </p:cNvSpPr>
          <p:nvPr>
            <p:ph type="body" sz="quarter" idx="12"/>
          </p:nvPr>
        </p:nvSpPr>
        <p:spPr/>
        <p:txBody>
          <a:bodyPr/>
          <a:lstStyle/>
          <a:p>
            <a:r>
              <a:rPr lang="fi-FI"/>
              <a:t>Kirjastosta voit lainata kirjoja omalla kielelläsi.</a:t>
            </a:r>
          </a:p>
          <a:p>
            <a:endParaRPr lang="fi-FI"/>
          </a:p>
        </p:txBody>
      </p:sp>
      <p:sp>
        <p:nvSpPr>
          <p:cNvPr id="5" name="Tekstin paikkamerkki 4">
            <a:extLst>
              <a:ext uri="{FF2B5EF4-FFF2-40B4-BE49-F238E27FC236}">
                <a16:creationId xmlns:a16="http://schemas.microsoft.com/office/drawing/2014/main" id="{BCB3BFAC-8281-7A0B-56B6-C840D16D9089}"/>
              </a:ext>
            </a:extLst>
          </p:cNvPr>
          <p:cNvSpPr>
            <a:spLocks noGrp="1"/>
          </p:cNvSpPr>
          <p:nvPr>
            <p:ph type="body" sz="quarter" idx="17"/>
          </p:nvPr>
        </p:nvSpPr>
        <p:spPr/>
        <p:txBody>
          <a:bodyPr/>
          <a:lstStyle/>
          <a:p>
            <a:endParaRPr lang="fi-FI"/>
          </a:p>
        </p:txBody>
      </p:sp>
      <p:pic>
        <p:nvPicPr>
          <p:cNvPr id="13" name="Kuvan paikkamerkki 12" descr="Nainen luettava kirja">
            <a:extLst>
              <a:ext uri="{FF2B5EF4-FFF2-40B4-BE49-F238E27FC236}">
                <a16:creationId xmlns:a16="http://schemas.microsoft.com/office/drawing/2014/main" id="{77839728-19BE-6FEB-456C-435B188E8667}"/>
              </a:ext>
            </a:extLst>
          </p:cNvPr>
          <p:cNvPicPr>
            <a:picLocks noGrp="1" noChangeAspect="1"/>
          </p:cNvPicPr>
          <p:nvPr>
            <p:ph type="pic" sz="quarter" idx="13"/>
          </p:nvPr>
        </p:nvPicPr>
        <p:blipFill>
          <a:blip r:embed="rId2"/>
          <a:srcRect l="24537" r="24537"/>
          <a:stretch>
            <a:fillRect/>
          </a:stretch>
        </p:blipFill>
        <p:spPr>
          <a:xfrm>
            <a:off x="5214173" y="0"/>
            <a:ext cx="3929827" cy="5143500"/>
          </a:xfrm>
        </p:spPr>
      </p:pic>
      <p:pic>
        <p:nvPicPr>
          <p:cNvPr id="14" name="Kuva 5" descr="Kuva, joka sisältää kohteen teksti&#10;&#10;Kuvaus luotu automaattisesti">
            <a:extLst>
              <a:ext uri="{FF2B5EF4-FFF2-40B4-BE49-F238E27FC236}">
                <a16:creationId xmlns:a16="http://schemas.microsoft.com/office/drawing/2014/main" id="{DB474F88-F246-E2DA-8CC5-A31E0ECF9C58}"/>
              </a:ext>
            </a:extLst>
          </p:cNvPr>
          <p:cNvPicPr>
            <a:picLocks noChangeAspect="1"/>
          </p:cNvPicPr>
          <p:nvPr/>
        </p:nvPicPr>
        <p:blipFill rotWithShape="1">
          <a:blip r:embed="rId3"/>
          <a:srcRect t="11854" r="-189" b="12766"/>
          <a:stretch/>
        </p:blipFill>
        <p:spPr>
          <a:xfrm>
            <a:off x="776087" y="2446280"/>
            <a:ext cx="4164503" cy="1943141"/>
          </a:xfrm>
          <a:prstGeom prst="rect">
            <a:avLst/>
          </a:prstGeom>
          <a:ln>
            <a:noFill/>
          </a:ln>
          <a:effectLst>
            <a:outerShdw blurRad="190500" algn="tl" rotWithShape="0">
              <a:srgbClr val="000000">
                <a:alpha val="70000"/>
              </a:srgbClr>
            </a:outerShdw>
          </a:effectLst>
        </p:spPr>
      </p:pic>
      <p:sp>
        <p:nvSpPr>
          <p:cNvPr id="16" name="Tekstiruutu 15">
            <a:extLst>
              <a:ext uri="{FF2B5EF4-FFF2-40B4-BE49-F238E27FC236}">
                <a16:creationId xmlns:a16="http://schemas.microsoft.com/office/drawing/2014/main" id="{43A53EC4-5BBA-2530-01AC-19825A77601E}"/>
              </a:ext>
            </a:extLst>
          </p:cNvPr>
          <p:cNvSpPr txBox="1"/>
          <p:nvPr/>
        </p:nvSpPr>
        <p:spPr>
          <a:xfrm>
            <a:off x="6961734" y="4858061"/>
            <a:ext cx="2120793" cy="203133"/>
          </a:xfrm>
          <a:prstGeom prst="rect">
            <a:avLst/>
          </a:prstGeom>
          <a:noFill/>
        </p:spPr>
        <p:txBody>
          <a:bodyPr wrap="square">
            <a:spAutoFit/>
          </a:bodyPr>
          <a:lstStyle/>
          <a:p>
            <a:pPr marL="0" marR="0" lvl="0" indent="0" algn="r" defTabSz="457200" rtl="0" eaLnBrk="1" fontAlgn="auto" latinLnBrk="0" hangingPunct="1">
              <a:lnSpc>
                <a:spcPct val="90000"/>
              </a:lnSpc>
              <a:spcBef>
                <a:spcPts val="0"/>
              </a:spcBef>
              <a:spcAft>
                <a:spcPts val="0"/>
              </a:spcAft>
              <a:buClrTx/>
              <a:buSzTx/>
              <a:buFont typeface="Arial"/>
              <a:buNone/>
              <a:tabLst/>
              <a:defRPr/>
            </a:pPr>
            <a:r>
              <a:rPr kumimoji="0" lang="fi-FI" sz="800" b="0" i="0" u="none" strike="noStrike" kern="1200" cap="none" spc="0" normalizeH="0" baseline="0" noProof="0">
                <a:ln>
                  <a:noFill/>
                </a:ln>
                <a:solidFill>
                  <a:prstClr val="black"/>
                </a:solidFill>
                <a:effectLst/>
                <a:uLnTx/>
                <a:uFillTx/>
                <a:latin typeface="Arial"/>
                <a:ea typeface="+mn-ea"/>
                <a:cs typeface="Arial"/>
              </a:rPr>
              <a:t>Kuva: kuvapankkikuva</a:t>
            </a:r>
          </a:p>
        </p:txBody>
      </p:sp>
    </p:spTree>
    <p:extLst>
      <p:ext uri="{BB962C8B-B14F-4D97-AF65-F5344CB8AC3E}">
        <p14:creationId xmlns:p14="http://schemas.microsoft.com/office/powerpoint/2010/main" val="4006621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3F96B9-95E9-437F-9B8D-7F44BED91105}"/>
              </a:ext>
            </a:extLst>
          </p:cNvPr>
          <p:cNvSpPr>
            <a:spLocks noGrp="1"/>
          </p:cNvSpPr>
          <p:nvPr>
            <p:ph type="title"/>
          </p:nvPr>
        </p:nvSpPr>
        <p:spPr>
          <a:xfrm>
            <a:off x="529875" y="168812"/>
            <a:ext cx="3801173" cy="1082472"/>
          </a:xfrm>
        </p:spPr>
        <p:txBody>
          <a:bodyPr/>
          <a:lstStyle/>
          <a:p>
            <a:r>
              <a:rPr lang="fi-FI"/>
              <a:t>Vaski-verkkokirjasto</a:t>
            </a:r>
          </a:p>
        </p:txBody>
      </p:sp>
      <p:sp>
        <p:nvSpPr>
          <p:cNvPr id="3" name="Tekstin paikkamerkki 2">
            <a:extLst>
              <a:ext uri="{FF2B5EF4-FFF2-40B4-BE49-F238E27FC236}">
                <a16:creationId xmlns:a16="http://schemas.microsoft.com/office/drawing/2014/main" id="{9E065B71-42A3-B830-37C9-2EE6908B347D}"/>
              </a:ext>
            </a:extLst>
          </p:cNvPr>
          <p:cNvSpPr>
            <a:spLocks noGrp="1"/>
          </p:cNvSpPr>
          <p:nvPr>
            <p:ph type="body" sz="quarter" idx="12"/>
          </p:nvPr>
        </p:nvSpPr>
        <p:spPr>
          <a:xfrm>
            <a:off x="654565" y="1831607"/>
            <a:ext cx="4286025" cy="2609336"/>
          </a:xfrm>
        </p:spPr>
        <p:txBody>
          <a:bodyPr vert="horz" lIns="0" tIns="0" rIns="0" bIns="0" rtlCol="0" anchor="t">
            <a:noAutofit/>
          </a:bodyPr>
          <a:lstStyle/>
          <a:p>
            <a:pPr marL="179705" indent="-179705"/>
            <a:endParaRPr lang="fi-FI" b="1"/>
          </a:p>
          <a:p>
            <a:pPr marL="179705" indent="-179705"/>
            <a:endParaRPr lang="fi-FI"/>
          </a:p>
        </p:txBody>
      </p:sp>
      <p:sp>
        <p:nvSpPr>
          <p:cNvPr id="10" name="Tekstin paikkamerkki 2">
            <a:extLst>
              <a:ext uri="{FF2B5EF4-FFF2-40B4-BE49-F238E27FC236}">
                <a16:creationId xmlns:a16="http://schemas.microsoft.com/office/drawing/2014/main" id="{91FBD367-8BC8-4EC7-2203-6C7ED7612CF9}"/>
              </a:ext>
            </a:extLst>
          </p:cNvPr>
          <p:cNvSpPr txBox="1">
            <a:spLocks/>
          </p:cNvSpPr>
          <p:nvPr/>
        </p:nvSpPr>
        <p:spPr>
          <a:xfrm>
            <a:off x="394792" y="1519882"/>
            <a:ext cx="4285805" cy="2796372"/>
          </a:xfrm>
          <a:prstGeom prst="rect">
            <a:avLst/>
          </a:prstGeom>
          <a:noFill/>
        </p:spPr>
        <p:txBody>
          <a:bodyPr vert="horz" lIns="0" tIns="0" rIns="0" bIns="0" rtlCol="0" anchor="t">
            <a:noAutofit/>
          </a:bodyPr>
          <a:lstStyle>
            <a:lvl1pPr marL="180000" indent="-180000" algn="l" defTabSz="457200" rtl="0" eaLnBrk="1" latinLnBrk="0" hangingPunct="1">
              <a:lnSpc>
                <a:spcPct val="107000"/>
              </a:lnSpc>
              <a:spcBef>
                <a:spcPts val="0"/>
              </a:spcBef>
              <a:spcAft>
                <a:spcPts val="600"/>
              </a:spcAft>
              <a:buFont typeface="Arial" panose="020B0604020202020204" pitchFamily="34" charset="0"/>
              <a:buChar char="•"/>
              <a:defRPr sz="1600" kern="1200" baseline="0">
                <a:solidFill>
                  <a:schemeClr val="tx1"/>
                </a:solidFill>
                <a:latin typeface="Arial"/>
                <a:ea typeface="+mn-ea"/>
                <a:cs typeface="Arial"/>
              </a:defRPr>
            </a:lvl1pPr>
            <a:lvl2pPr marL="540000" indent="-180000" algn="l" defTabSz="457200" rtl="0" eaLnBrk="1" latinLnBrk="0" hangingPunct="1">
              <a:lnSpc>
                <a:spcPct val="107000"/>
              </a:lnSpc>
              <a:spcBef>
                <a:spcPts val="0"/>
              </a:spcBef>
              <a:spcAft>
                <a:spcPts val="600"/>
              </a:spcAft>
              <a:buFont typeface="Arial" panose="020B0604020202020204" pitchFamily="34" charset="0"/>
              <a:buChar char="–"/>
              <a:defRPr sz="1400" kern="1200" baseline="0">
                <a:solidFill>
                  <a:schemeClr val="tx1"/>
                </a:solidFill>
                <a:latin typeface="Arial"/>
                <a:ea typeface="+mn-ea"/>
                <a:cs typeface="Arial"/>
              </a:defRPr>
            </a:lvl2pPr>
            <a:lvl3pPr marL="360000" indent="-180000" algn="l" defTabSz="457200" rtl="0" eaLnBrk="1" latinLnBrk="0" hangingPunct="1">
              <a:lnSpc>
                <a:spcPts val="2200"/>
              </a:lnSpc>
              <a:spcBef>
                <a:spcPts val="0"/>
              </a:spcBef>
              <a:spcAft>
                <a:spcPts val="1200"/>
              </a:spcAft>
              <a:buSzPct val="90000"/>
              <a:buFont typeface="Lucida Grande"/>
              <a:buChar char="-"/>
              <a:defRPr sz="1800" kern="1200" baseline="0">
                <a:solidFill>
                  <a:schemeClr val="tx1"/>
                </a:solidFill>
                <a:latin typeface="Arial"/>
                <a:ea typeface="+mn-ea"/>
                <a:cs typeface="Arial"/>
              </a:defRPr>
            </a:lvl3pPr>
            <a:lvl4pPr marL="1296000" indent="-180000" algn="l" defTabSz="457200" rtl="0" eaLnBrk="1" latinLnBrk="0" hangingPunct="1">
              <a:lnSpc>
                <a:spcPts val="1900"/>
              </a:lnSpc>
              <a:spcBef>
                <a:spcPts val="0"/>
              </a:spcBef>
              <a:spcAft>
                <a:spcPts val="1200"/>
              </a:spcAft>
              <a:buSzPct val="100000"/>
              <a:buFont typeface="Lucida Grande"/>
              <a:buChar char="–"/>
              <a:defRPr sz="1600" kern="1200">
                <a:solidFill>
                  <a:schemeClr val="tx1"/>
                </a:solidFill>
                <a:latin typeface="Arial"/>
                <a:ea typeface="+mn-ea"/>
                <a:cs typeface="Arial"/>
              </a:defRPr>
            </a:lvl4pPr>
            <a:lvl5pPr marL="1656000" indent="-180000" algn="l" defTabSz="457200" rtl="0" eaLnBrk="1" latinLnBrk="0" hangingPunct="1">
              <a:lnSpc>
                <a:spcPts val="1900"/>
              </a:lnSpc>
              <a:spcBef>
                <a:spcPts val="0"/>
              </a:spcBef>
              <a:spcAft>
                <a:spcPts val="12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705" indent="-179705"/>
            <a:r>
              <a:rPr lang="fi-FI"/>
              <a:t>Verkkokirjastosta näet, mitä kirjoja, lehtiä</a:t>
            </a:r>
          </a:p>
          <a:p>
            <a:pPr marL="0" indent="0">
              <a:buNone/>
            </a:pPr>
            <a:r>
              <a:rPr lang="fi-FI"/>
              <a:t>   ja muuta aineistoa kirjastoissa on </a:t>
            </a:r>
          </a:p>
          <a:p>
            <a:pPr marL="0" indent="0">
              <a:buNone/>
            </a:pPr>
            <a:r>
              <a:rPr lang="fi-FI"/>
              <a:t>                  &gt;</a:t>
            </a:r>
            <a:r>
              <a:rPr lang="fi-FI" b="1"/>
              <a:t> </a:t>
            </a:r>
            <a:r>
              <a:rPr lang="fi-FI" b="1">
                <a:hlinkClick r:id="rId2"/>
              </a:rPr>
              <a:t>vaskikirjastot.fi.</a:t>
            </a:r>
            <a:r>
              <a:rPr lang="fi-FI" b="1"/>
              <a:t> </a:t>
            </a:r>
          </a:p>
          <a:p>
            <a:pPr marL="179705" indent="-179705"/>
            <a:r>
              <a:rPr lang="fi-FI"/>
              <a:t>Siellä voit </a:t>
            </a:r>
            <a:r>
              <a:rPr lang="fi-FI" b="1"/>
              <a:t>varata</a:t>
            </a:r>
            <a:r>
              <a:rPr lang="fi-FI"/>
              <a:t> kirjoja ja </a:t>
            </a:r>
            <a:r>
              <a:rPr lang="fi-FI" b="1"/>
              <a:t>uusia</a:t>
            </a:r>
            <a:r>
              <a:rPr lang="fi-FI"/>
              <a:t> lainat. </a:t>
            </a:r>
          </a:p>
          <a:p>
            <a:pPr marL="179705" indent="-179705"/>
            <a:r>
              <a:rPr lang="fi-FI"/>
              <a:t>Jos haluat lukea kirjaston </a:t>
            </a:r>
            <a:r>
              <a:rPr lang="fi-FI" b="1"/>
              <a:t>e-kirjoja</a:t>
            </a:r>
          </a:p>
          <a:p>
            <a:pPr marL="0" indent="0">
              <a:buNone/>
            </a:pPr>
            <a:r>
              <a:rPr lang="fi-FI"/>
              <a:t>   ja </a:t>
            </a:r>
            <a:r>
              <a:rPr lang="fi-FI" b="1"/>
              <a:t>e-lehtiä</a:t>
            </a:r>
            <a:r>
              <a:rPr lang="fi-FI"/>
              <a:t> tai kuunnella </a:t>
            </a:r>
            <a:r>
              <a:rPr lang="fi-FI" b="1"/>
              <a:t>musiikkia</a:t>
            </a:r>
            <a:r>
              <a:rPr lang="fi-FI"/>
              <a:t> kotona, </a:t>
            </a:r>
          </a:p>
          <a:p>
            <a:pPr marL="0" indent="0">
              <a:buNone/>
            </a:pPr>
            <a:r>
              <a:rPr lang="fi-FI"/>
              <a:t>   tarvitset kirjastokortin ja </a:t>
            </a:r>
            <a:r>
              <a:rPr lang="fi-FI" err="1"/>
              <a:t>pin</a:t>
            </a:r>
            <a:r>
              <a:rPr lang="fi-FI"/>
              <a:t>-koodin. </a:t>
            </a:r>
          </a:p>
          <a:p>
            <a:pPr marL="179705" indent="-179705"/>
            <a:r>
              <a:rPr lang="fi-FI" b="1"/>
              <a:t>Kirjasto eri kielillä</a:t>
            </a:r>
            <a:r>
              <a:rPr lang="fi-FI"/>
              <a:t> -sivusto</a:t>
            </a:r>
          </a:p>
          <a:p>
            <a:pPr marL="179705" indent="-179705"/>
            <a:endParaRPr lang="fi-FI"/>
          </a:p>
          <a:p>
            <a:pPr marL="179705" indent="-179705"/>
            <a:endParaRPr lang="fi-FI"/>
          </a:p>
        </p:txBody>
      </p:sp>
      <p:pic>
        <p:nvPicPr>
          <p:cNvPr id="4" name="Kuva 4" descr="Kuva, joka sisältää kohteen teksti, lintu, laululintu, tyranni&#10;&#10;Kuvaus luotu automaattisesti">
            <a:extLst>
              <a:ext uri="{FF2B5EF4-FFF2-40B4-BE49-F238E27FC236}">
                <a16:creationId xmlns:a16="http://schemas.microsoft.com/office/drawing/2014/main" id="{B589745D-E1F8-EBD7-2380-4C28C8111682}"/>
              </a:ext>
            </a:extLst>
          </p:cNvPr>
          <p:cNvPicPr>
            <a:picLocks noChangeAspect="1"/>
          </p:cNvPicPr>
          <p:nvPr/>
        </p:nvPicPr>
        <p:blipFill rotWithShape="1">
          <a:blip r:embed="rId3"/>
          <a:srcRect r="46870" b="18138"/>
          <a:stretch/>
        </p:blipFill>
        <p:spPr>
          <a:xfrm>
            <a:off x="4601937" y="824799"/>
            <a:ext cx="4429852" cy="24999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Nuoli: Oikea 7">
            <a:extLst>
              <a:ext uri="{FF2B5EF4-FFF2-40B4-BE49-F238E27FC236}">
                <a16:creationId xmlns:a16="http://schemas.microsoft.com/office/drawing/2014/main" id="{4F033783-038B-B2F9-4107-59415CD46BBE}"/>
              </a:ext>
            </a:extLst>
          </p:cNvPr>
          <p:cNvSpPr/>
          <p:nvPr/>
        </p:nvSpPr>
        <p:spPr>
          <a:xfrm rot="5400000">
            <a:off x="6509950" y="463725"/>
            <a:ext cx="542980" cy="273722"/>
          </a:xfrm>
          <a:prstGeom prst="rightArrow">
            <a:avLst/>
          </a:prstGeom>
          <a:solidFill>
            <a:srgbClr val="FF00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5" name="Nuoli: Oikea 4">
            <a:extLst>
              <a:ext uri="{FF2B5EF4-FFF2-40B4-BE49-F238E27FC236}">
                <a16:creationId xmlns:a16="http://schemas.microsoft.com/office/drawing/2014/main" id="{40E761EA-35FB-DAE0-CAD9-B57DDBF28B53}"/>
              </a:ext>
            </a:extLst>
          </p:cNvPr>
          <p:cNvSpPr/>
          <p:nvPr/>
        </p:nvSpPr>
        <p:spPr>
          <a:xfrm rot="5400000">
            <a:off x="7277168" y="463724"/>
            <a:ext cx="542980" cy="273722"/>
          </a:xfrm>
          <a:prstGeom prst="rightArrow">
            <a:avLst/>
          </a:prstGeom>
          <a:solidFill>
            <a:srgbClr val="FF00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8897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555AB6-4B5D-2C0D-4AC9-A55808CF1681}"/>
              </a:ext>
            </a:extLst>
          </p:cNvPr>
          <p:cNvSpPr>
            <a:spLocks noGrp="1"/>
          </p:cNvSpPr>
          <p:nvPr>
            <p:ph type="title"/>
          </p:nvPr>
        </p:nvSpPr>
        <p:spPr>
          <a:xfrm>
            <a:off x="353466" y="535920"/>
            <a:ext cx="4587124" cy="570581"/>
          </a:xfrm>
        </p:spPr>
        <p:txBody>
          <a:bodyPr/>
          <a:lstStyle/>
          <a:p>
            <a:r>
              <a:rPr lang="en-US" err="1"/>
              <a:t>Omatoimi</a:t>
            </a:r>
            <a:r>
              <a:rPr lang="en-US" b="0" err="1"/>
              <a:t>kirjasto</a:t>
            </a:r>
            <a:endParaRPr lang="fi-FI"/>
          </a:p>
        </p:txBody>
      </p:sp>
      <p:sp>
        <p:nvSpPr>
          <p:cNvPr id="3" name="Tekstin paikkamerkki 2">
            <a:extLst>
              <a:ext uri="{FF2B5EF4-FFF2-40B4-BE49-F238E27FC236}">
                <a16:creationId xmlns:a16="http://schemas.microsoft.com/office/drawing/2014/main" id="{E58FAFC1-5BAE-B46F-972D-F2F1B8A63029}"/>
              </a:ext>
            </a:extLst>
          </p:cNvPr>
          <p:cNvSpPr>
            <a:spLocks noGrp="1"/>
          </p:cNvSpPr>
          <p:nvPr>
            <p:ph type="body" sz="quarter" idx="12"/>
          </p:nvPr>
        </p:nvSpPr>
        <p:spPr/>
        <p:txBody>
          <a:bodyPr/>
          <a:lstStyle/>
          <a:p>
            <a:pPr marL="179705" indent="-179705">
              <a:buFont typeface="Arial,Sans-Serif" panose="020B0604020202020204" pitchFamily="34" charset="0"/>
            </a:pPr>
            <a:r>
              <a:rPr lang="fi-FI" sz="1800"/>
              <a:t>Osassa Turun lähikirjastoja on omatoimiaika. </a:t>
            </a:r>
            <a:endParaRPr lang="en-US" sz="1800"/>
          </a:p>
          <a:p>
            <a:pPr marL="179705" indent="-179705">
              <a:buFont typeface="Arial,Sans-Serif" panose="020B0604020202020204" pitchFamily="34" charset="0"/>
            </a:pPr>
            <a:r>
              <a:rPr lang="fi-FI" sz="1800"/>
              <a:t>Silloin henkilökunta ei ole paikalla, mutta voit käyttää kirjastoa itsenäisesti.</a:t>
            </a:r>
            <a:endParaRPr lang="en-US" sz="1800"/>
          </a:p>
          <a:p>
            <a:pPr marL="179705" indent="-179705">
              <a:buFont typeface="Arial,Sans-Serif" panose="020B0604020202020204" pitchFamily="34" charset="0"/>
            </a:pPr>
            <a:r>
              <a:rPr lang="fi-FI" sz="1800"/>
              <a:t>Omatoimiaikana pääset kirjastoon sisään </a:t>
            </a:r>
            <a:r>
              <a:rPr lang="fi-FI" sz="1800" b="1"/>
              <a:t>kirjastokortilla</a:t>
            </a:r>
            <a:r>
              <a:rPr lang="fi-FI" sz="1800"/>
              <a:t> ja </a:t>
            </a:r>
            <a:r>
              <a:rPr lang="fi-FI" sz="1800" b="1" err="1"/>
              <a:t>pin</a:t>
            </a:r>
            <a:r>
              <a:rPr lang="fi-FI" sz="1800" b="1"/>
              <a:t>-koodilla</a:t>
            </a:r>
            <a:r>
              <a:rPr lang="fi-FI" sz="1800"/>
              <a:t>. </a:t>
            </a:r>
            <a:endParaRPr lang="en-US" sz="1800"/>
          </a:p>
          <a:p>
            <a:endParaRPr lang="fi-FI"/>
          </a:p>
        </p:txBody>
      </p:sp>
      <p:sp>
        <p:nvSpPr>
          <p:cNvPr id="4" name="Kuvan paikkamerkki 3">
            <a:extLst>
              <a:ext uri="{FF2B5EF4-FFF2-40B4-BE49-F238E27FC236}">
                <a16:creationId xmlns:a16="http://schemas.microsoft.com/office/drawing/2014/main" id="{9D90BD2F-1F6E-E1EE-263C-AE8A6DB7596C}"/>
              </a:ext>
            </a:extLst>
          </p:cNvPr>
          <p:cNvSpPr>
            <a:spLocks noGrp="1"/>
          </p:cNvSpPr>
          <p:nvPr>
            <p:ph type="pic" sz="quarter" idx="13"/>
          </p:nvPr>
        </p:nvSpPr>
        <p:spPr/>
      </p:sp>
      <p:sp>
        <p:nvSpPr>
          <p:cNvPr id="5" name="Tekstin paikkamerkki 4">
            <a:extLst>
              <a:ext uri="{FF2B5EF4-FFF2-40B4-BE49-F238E27FC236}">
                <a16:creationId xmlns:a16="http://schemas.microsoft.com/office/drawing/2014/main" id="{2B973744-3341-78CA-81BB-16B2A1BE6BD2}"/>
              </a:ext>
            </a:extLst>
          </p:cNvPr>
          <p:cNvSpPr>
            <a:spLocks noGrp="1"/>
          </p:cNvSpPr>
          <p:nvPr>
            <p:ph type="body" sz="quarter" idx="17"/>
          </p:nvPr>
        </p:nvSpPr>
        <p:spPr/>
        <p:txBody>
          <a:bodyPr/>
          <a:lstStyle/>
          <a:p>
            <a:endParaRPr lang="fi-FI"/>
          </a:p>
        </p:txBody>
      </p:sp>
    </p:spTree>
    <p:extLst>
      <p:ext uri="{BB962C8B-B14F-4D97-AF65-F5344CB8AC3E}">
        <p14:creationId xmlns:p14="http://schemas.microsoft.com/office/powerpoint/2010/main" val="3714956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C094-136F-C454-9281-BFC68ACE1984}"/>
              </a:ext>
            </a:extLst>
          </p:cNvPr>
          <p:cNvSpPr>
            <a:spLocks noGrp="1"/>
          </p:cNvSpPr>
          <p:nvPr>
            <p:ph type="title"/>
          </p:nvPr>
        </p:nvSpPr>
        <p:spPr/>
        <p:txBody>
          <a:bodyPr/>
          <a:lstStyle/>
          <a:p>
            <a:r>
              <a:rPr lang="fi-FI"/>
              <a:t>Tapahtumat </a:t>
            </a:r>
            <a:br>
              <a:rPr lang="fi-FI"/>
            </a:br>
            <a:r>
              <a:rPr lang="fi-FI"/>
              <a:t>kirjastossa  ja </a:t>
            </a:r>
            <a:br>
              <a:rPr lang="fi-FI"/>
            </a:br>
            <a:r>
              <a:rPr lang="fi-FI"/>
              <a:t>muualla</a:t>
            </a:r>
            <a:endParaRPr lang="en-US"/>
          </a:p>
        </p:txBody>
      </p:sp>
      <p:sp>
        <p:nvSpPr>
          <p:cNvPr id="3" name="Text Placeholder 2">
            <a:extLst>
              <a:ext uri="{FF2B5EF4-FFF2-40B4-BE49-F238E27FC236}">
                <a16:creationId xmlns:a16="http://schemas.microsoft.com/office/drawing/2014/main" id="{44A634A8-55CF-4466-8CF6-6782B53C11C5}"/>
              </a:ext>
            </a:extLst>
          </p:cNvPr>
          <p:cNvSpPr>
            <a:spLocks noGrp="1"/>
          </p:cNvSpPr>
          <p:nvPr>
            <p:ph type="body" sz="quarter" idx="12"/>
          </p:nvPr>
        </p:nvSpPr>
        <p:spPr>
          <a:xfrm>
            <a:off x="534249" y="1688322"/>
            <a:ext cx="4406341" cy="3050493"/>
          </a:xfrm>
        </p:spPr>
        <p:txBody>
          <a:bodyPr vert="horz" lIns="0" tIns="0" rIns="0" bIns="0" rtlCol="0" anchor="t">
            <a:noAutofit/>
          </a:bodyPr>
          <a:lstStyle/>
          <a:p>
            <a:pPr marL="179705" indent="-179705"/>
            <a:r>
              <a:rPr lang="fi-FI" sz="1800"/>
              <a:t>Kirjaston tapahtumat löydät kirjaston sivuilta:</a:t>
            </a:r>
          </a:p>
          <a:p>
            <a:pPr marL="0" indent="0">
              <a:buNone/>
            </a:pPr>
            <a:r>
              <a:rPr lang="fi-FI" sz="1800">
                <a:hlinkClick r:id="rId2"/>
              </a:rPr>
              <a:t>https://www.turku.fi/turun-kaupunginkirjasto</a:t>
            </a:r>
            <a:endParaRPr lang="fi-FI" sz="1800"/>
          </a:p>
          <a:p>
            <a:pPr marL="0" indent="0">
              <a:buNone/>
            </a:pPr>
            <a:endParaRPr lang="fi-FI" sz="1800"/>
          </a:p>
          <a:p>
            <a:pPr marL="179705" indent="-179705"/>
            <a:r>
              <a:rPr lang="fi-FI" sz="1800"/>
              <a:t>Turun tapahtumia löydät tapahtuma-kalenterista: https://kalenteri.turku.fi/fi-FI</a:t>
            </a:r>
          </a:p>
          <a:p>
            <a:pPr marL="0" indent="0">
              <a:buNone/>
            </a:pPr>
            <a:endParaRPr lang="fi-FI" sz="1800">
              <a:solidFill>
                <a:srgbClr val="000000"/>
              </a:solidFill>
            </a:endParaRPr>
          </a:p>
          <a:p>
            <a:pPr marL="179705" indent="-179705"/>
            <a:r>
              <a:rPr lang="fi-FI" sz="1800">
                <a:solidFill>
                  <a:srgbClr val="1D1D1A"/>
                </a:solidFill>
              </a:rPr>
              <a:t>Monikulttuurinen uutiskirje</a:t>
            </a:r>
            <a:endParaRPr lang="fi-FI" sz="1800"/>
          </a:p>
        </p:txBody>
      </p:sp>
      <p:sp>
        <p:nvSpPr>
          <p:cNvPr id="5" name="Kuvan paikkamerkki 4">
            <a:extLst>
              <a:ext uri="{FF2B5EF4-FFF2-40B4-BE49-F238E27FC236}">
                <a16:creationId xmlns:a16="http://schemas.microsoft.com/office/drawing/2014/main" id="{1019B1ED-C2F5-751B-9C99-A528F57F8232}"/>
              </a:ext>
            </a:extLst>
          </p:cNvPr>
          <p:cNvSpPr>
            <a:spLocks noGrp="1"/>
          </p:cNvSpPr>
          <p:nvPr>
            <p:ph type="pic" sz="quarter" idx="13"/>
          </p:nvPr>
        </p:nvSpPr>
        <p:spPr/>
      </p:sp>
    </p:spTree>
    <p:extLst>
      <p:ext uri="{BB962C8B-B14F-4D97-AF65-F5344CB8AC3E}">
        <p14:creationId xmlns:p14="http://schemas.microsoft.com/office/powerpoint/2010/main" val="192935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8AB48E-9D68-4407-839E-1409BDAF5708}"/>
              </a:ext>
            </a:extLst>
          </p:cNvPr>
          <p:cNvSpPr>
            <a:spLocks noGrp="1"/>
          </p:cNvSpPr>
          <p:nvPr>
            <p:ph type="title"/>
          </p:nvPr>
        </p:nvSpPr>
        <p:spPr/>
        <p:txBody>
          <a:bodyPr/>
          <a:lstStyle/>
          <a:p>
            <a:r>
              <a:rPr lang="fi-FI"/>
              <a:t>Kiitos!</a:t>
            </a:r>
          </a:p>
        </p:txBody>
      </p:sp>
    </p:spTree>
    <p:extLst>
      <p:ext uri="{BB962C8B-B14F-4D97-AF65-F5344CB8AC3E}">
        <p14:creationId xmlns:p14="http://schemas.microsoft.com/office/powerpoint/2010/main" val="180913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uoli: Nuolenkärki 5">
            <a:extLst>
              <a:ext uri="{FF2B5EF4-FFF2-40B4-BE49-F238E27FC236}">
                <a16:creationId xmlns:a16="http://schemas.microsoft.com/office/drawing/2014/main" id="{7EB48C34-AF2A-58E0-CEBC-2DCA098D560E}"/>
              </a:ext>
            </a:extLst>
          </p:cNvPr>
          <p:cNvSpPr/>
          <p:nvPr/>
        </p:nvSpPr>
        <p:spPr>
          <a:xfrm>
            <a:off x="5390968" y="532613"/>
            <a:ext cx="1522241" cy="683444"/>
          </a:xfrm>
          <a:prstGeom prst="chevron">
            <a:avLst/>
          </a:prstGeom>
          <a:solidFill>
            <a:srgbClr val="F2652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solidFill>
                <a:schemeClr val="tx1"/>
              </a:solidFill>
            </a:endParaRPr>
          </a:p>
        </p:txBody>
      </p:sp>
      <p:sp>
        <p:nvSpPr>
          <p:cNvPr id="7" name="Nuoli: Nuolenkärki 6">
            <a:extLst>
              <a:ext uri="{FF2B5EF4-FFF2-40B4-BE49-F238E27FC236}">
                <a16:creationId xmlns:a16="http://schemas.microsoft.com/office/drawing/2014/main" id="{0EB9D433-DC6A-3777-EC77-8D536138C458}"/>
              </a:ext>
            </a:extLst>
          </p:cNvPr>
          <p:cNvSpPr/>
          <p:nvPr/>
        </p:nvSpPr>
        <p:spPr>
          <a:xfrm>
            <a:off x="2878221" y="532613"/>
            <a:ext cx="2786125" cy="683444"/>
          </a:xfrm>
          <a:prstGeom prst="chevron">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solidFill>
                <a:schemeClr val="tx1"/>
              </a:solidFill>
            </a:endParaRPr>
          </a:p>
        </p:txBody>
      </p:sp>
      <p:sp>
        <p:nvSpPr>
          <p:cNvPr id="8" name="Nuoli: Nuolenkärki 7">
            <a:extLst>
              <a:ext uri="{FF2B5EF4-FFF2-40B4-BE49-F238E27FC236}">
                <a16:creationId xmlns:a16="http://schemas.microsoft.com/office/drawing/2014/main" id="{7FF35270-12B8-D230-35D2-E4250A252B7B}"/>
              </a:ext>
            </a:extLst>
          </p:cNvPr>
          <p:cNvSpPr/>
          <p:nvPr/>
        </p:nvSpPr>
        <p:spPr>
          <a:xfrm>
            <a:off x="721149" y="532613"/>
            <a:ext cx="2441544" cy="683444"/>
          </a:xfrm>
          <a:prstGeom prst="chevron">
            <a:avLst/>
          </a:prstGeom>
          <a:solidFill>
            <a:srgbClr val="F26522"/>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solidFill>
                <a:schemeClr val="tx1"/>
              </a:solidFill>
            </a:endParaRPr>
          </a:p>
        </p:txBody>
      </p:sp>
      <p:sp>
        <p:nvSpPr>
          <p:cNvPr id="9" name="Nuoli: Nuolenkärki 8">
            <a:extLst>
              <a:ext uri="{FF2B5EF4-FFF2-40B4-BE49-F238E27FC236}">
                <a16:creationId xmlns:a16="http://schemas.microsoft.com/office/drawing/2014/main" id="{45E4854B-E96E-2ABC-1DAD-51D43E5D81E8}"/>
              </a:ext>
            </a:extLst>
          </p:cNvPr>
          <p:cNvSpPr/>
          <p:nvPr/>
        </p:nvSpPr>
        <p:spPr>
          <a:xfrm>
            <a:off x="7004114" y="532613"/>
            <a:ext cx="1739247" cy="683444"/>
          </a:xfrm>
          <a:prstGeom prst="chevron">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solidFill>
                <a:schemeClr val="tx1"/>
              </a:solidFill>
            </a:endParaRPr>
          </a:p>
        </p:txBody>
      </p:sp>
      <p:sp>
        <p:nvSpPr>
          <p:cNvPr id="10" name="Suorakulmio: Pyöristetyt kulmat 9">
            <a:extLst>
              <a:ext uri="{FF2B5EF4-FFF2-40B4-BE49-F238E27FC236}">
                <a16:creationId xmlns:a16="http://schemas.microsoft.com/office/drawing/2014/main" id="{EB940661-614E-6865-C3EB-8AFB04EAC58B}"/>
              </a:ext>
            </a:extLst>
          </p:cNvPr>
          <p:cNvSpPr/>
          <p:nvPr/>
        </p:nvSpPr>
        <p:spPr>
          <a:xfrm>
            <a:off x="549990" y="1276349"/>
            <a:ext cx="1102937" cy="1117077"/>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Suorakulmio: Pyöristetyt kulmat 11">
            <a:extLst>
              <a:ext uri="{FF2B5EF4-FFF2-40B4-BE49-F238E27FC236}">
                <a16:creationId xmlns:a16="http://schemas.microsoft.com/office/drawing/2014/main" id="{F572DDB4-87E3-591D-A428-11548544A1CB}"/>
              </a:ext>
            </a:extLst>
          </p:cNvPr>
          <p:cNvSpPr/>
          <p:nvPr/>
        </p:nvSpPr>
        <p:spPr>
          <a:xfrm>
            <a:off x="1733148" y="1294417"/>
            <a:ext cx="1102937" cy="1117077"/>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 name="Suorakulmio: Pyöristetyt kulmat 12">
            <a:extLst>
              <a:ext uri="{FF2B5EF4-FFF2-40B4-BE49-F238E27FC236}">
                <a16:creationId xmlns:a16="http://schemas.microsoft.com/office/drawing/2014/main" id="{ED4CB6BB-8DB8-56E7-C2E8-4BCF2E625D2C}"/>
              </a:ext>
            </a:extLst>
          </p:cNvPr>
          <p:cNvSpPr/>
          <p:nvPr/>
        </p:nvSpPr>
        <p:spPr>
          <a:xfrm>
            <a:off x="549989" y="2472174"/>
            <a:ext cx="1102937" cy="1742781"/>
          </a:xfrm>
          <a:prstGeom prst="round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4" name="Suorakulmio: Pyöristetyt kulmat 13">
            <a:extLst>
              <a:ext uri="{FF2B5EF4-FFF2-40B4-BE49-F238E27FC236}">
                <a16:creationId xmlns:a16="http://schemas.microsoft.com/office/drawing/2014/main" id="{552E349E-04E3-CF03-55A8-665FC776A80F}"/>
              </a:ext>
            </a:extLst>
          </p:cNvPr>
          <p:cNvSpPr/>
          <p:nvPr/>
        </p:nvSpPr>
        <p:spPr>
          <a:xfrm>
            <a:off x="1733148" y="2472174"/>
            <a:ext cx="1102937" cy="1742781"/>
          </a:xfrm>
          <a:prstGeom prst="round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5" name="Suorakulmio: Pyöristetyt kulmat 14">
            <a:extLst>
              <a:ext uri="{FF2B5EF4-FFF2-40B4-BE49-F238E27FC236}">
                <a16:creationId xmlns:a16="http://schemas.microsoft.com/office/drawing/2014/main" id="{CF1D97D8-43D1-31CD-8558-144B685E1DCF}"/>
              </a:ext>
            </a:extLst>
          </p:cNvPr>
          <p:cNvSpPr/>
          <p:nvPr/>
        </p:nvSpPr>
        <p:spPr>
          <a:xfrm>
            <a:off x="2950589" y="1267510"/>
            <a:ext cx="2366316" cy="1117077"/>
          </a:xfrm>
          <a:prstGeom prst="round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6" name="Suorakulmio: Pyöristetyt kulmat 15">
            <a:extLst>
              <a:ext uri="{FF2B5EF4-FFF2-40B4-BE49-F238E27FC236}">
                <a16:creationId xmlns:a16="http://schemas.microsoft.com/office/drawing/2014/main" id="{F12718B4-0204-2592-1FB1-D560658FF821}"/>
              </a:ext>
            </a:extLst>
          </p:cNvPr>
          <p:cNvSpPr/>
          <p:nvPr/>
        </p:nvSpPr>
        <p:spPr>
          <a:xfrm>
            <a:off x="5431409" y="1276349"/>
            <a:ext cx="1102937" cy="1117077"/>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7" name="Suorakulmio: Pyöristetyt kulmat 16">
            <a:extLst>
              <a:ext uri="{FF2B5EF4-FFF2-40B4-BE49-F238E27FC236}">
                <a16:creationId xmlns:a16="http://schemas.microsoft.com/office/drawing/2014/main" id="{AE14EA64-7529-527A-3B1D-CA7F5A653566}"/>
              </a:ext>
            </a:extLst>
          </p:cNvPr>
          <p:cNvSpPr/>
          <p:nvPr/>
        </p:nvSpPr>
        <p:spPr>
          <a:xfrm>
            <a:off x="5431409" y="2453718"/>
            <a:ext cx="1102937" cy="1742781"/>
          </a:xfrm>
          <a:prstGeom prst="round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8" name="Suorakulmio: Pyöristetyt kulmat 17">
            <a:extLst>
              <a:ext uri="{FF2B5EF4-FFF2-40B4-BE49-F238E27FC236}">
                <a16:creationId xmlns:a16="http://schemas.microsoft.com/office/drawing/2014/main" id="{DB3358F8-1606-5DA6-7A5F-02BA3E87C535}"/>
              </a:ext>
            </a:extLst>
          </p:cNvPr>
          <p:cNvSpPr/>
          <p:nvPr/>
        </p:nvSpPr>
        <p:spPr>
          <a:xfrm>
            <a:off x="2950589" y="2436040"/>
            <a:ext cx="2366316" cy="1778915"/>
          </a:xfrm>
          <a:prstGeom prst="round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9" name="Suorakulmio: Pyöristetyt kulmat 18">
            <a:extLst>
              <a:ext uri="{FF2B5EF4-FFF2-40B4-BE49-F238E27FC236}">
                <a16:creationId xmlns:a16="http://schemas.microsoft.com/office/drawing/2014/main" id="{9AD47C21-D98F-7717-5AA1-18E5BEE89C60}"/>
              </a:ext>
            </a:extLst>
          </p:cNvPr>
          <p:cNvSpPr/>
          <p:nvPr/>
        </p:nvSpPr>
        <p:spPr>
          <a:xfrm>
            <a:off x="6960122" y="1294417"/>
            <a:ext cx="1633888" cy="2920538"/>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0" name="Nuoli: Nuolenkärki 19">
            <a:extLst>
              <a:ext uri="{FF2B5EF4-FFF2-40B4-BE49-F238E27FC236}">
                <a16:creationId xmlns:a16="http://schemas.microsoft.com/office/drawing/2014/main" id="{5864D108-CB44-9F89-91D3-633EE44721B0}"/>
              </a:ext>
            </a:extLst>
          </p:cNvPr>
          <p:cNvSpPr/>
          <p:nvPr/>
        </p:nvSpPr>
        <p:spPr>
          <a:xfrm>
            <a:off x="593889" y="4266408"/>
            <a:ext cx="6319320" cy="409287"/>
          </a:xfrm>
          <a:prstGeom prst="chevron">
            <a:avLst/>
          </a:prstGeom>
          <a:solidFill>
            <a:schemeClr val="accent5">
              <a:lumMod val="20000"/>
              <a:lumOff val="8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i-FI">
              <a:solidFill>
                <a:schemeClr val="tx1"/>
              </a:solidFill>
            </a:endParaRPr>
          </a:p>
        </p:txBody>
      </p:sp>
      <p:pic>
        <p:nvPicPr>
          <p:cNvPr id="22" name="Kuva 21" descr="Reitti (kaksi nastaa ja polku) ääriviiva">
            <a:extLst>
              <a:ext uri="{FF2B5EF4-FFF2-40B4-BE49-F238E27FC236}">
                <a16:creationId xmlns:a16="http://schemas.microsoft.com/office/drawing/2014/main" id="{DAC34B6D-1C16-DF3F-FAC5-22C570F567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4208" y="2556950"/>
            <a:ext cx="1573546" cy="1573546"/>
          </a:xfrm>
          <a:prstGeom prst="rect">
            <a:avLst/>
          </a:prstGeom>
        </p:spPr>
      </p:pic>
      <p:pic>
        <p:nvPicPr>
          <p:cNvPr id="24" name="Kuva 23" descr="Käsilaukku tasaisella täytöllä">
            <a:extLst>
              <a:ext uri="{FF2B5EF4-FFF2-40B4-BE49-F238E27FC236}">
                <a16:creationId xmlns:a16="http://schemas.microsoft.com/office/drawing/2014/main" id="{B47ABE86-16F8-9019-F630-410C7D0B35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8583" y="3484275"/>
            <a:ext cx="470061" cy="470061"/>
          </a:xfrm>
          <a:prstGeom prst="rect">
            <a:avLst/>
          </a:prstGeom>
        </p:spPr>
      </p:pic>
      <p:pic>
        <p:nvPicPr>
          <p:cNvPr id="25" name="Kuva 24" descr="Käsilaukku tasaisella täytöllä">
            <a:extLst>
              <a:ext uri="{FF2B5EF4-FFF2-40B4-BE49-F238E27FC236}">
                <a16:creationId xmlns:a16="http://schemas.microsoft.com/office/drawing/2014/main" id="{A964CADF-7279-9100-461D-C9DE0199AE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1932" y="3526362"/>
            <a:ext cx="470061" cy="470061"/>
          </a:xfrm>
          <a:prstGeom prst="rect">
            <a:avLst/>
          </a:prstGeom>
        </p:spPr>
      </p:pic>
      <p:pic>
        <p:nvPicPr>
          <p:cNvPr id="27" name="Kuva 26" descr="Sekuntikello 75% tasaisella täytöllä">
            <a:extLst>
              <a:ext uri="{FF2B5EF4-FFF2-40B4-BE49-F238E27FC236}">
                <a16:creationId xmlns:a16="http://schemas.microsoft.com/office/drawing/2014/main" id="{AF474EEC-51C9-AE40-AA53-23120EB534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6228" y="1740993"/>
            <a:ext cx="556776" cy="556776"/>
          </a:xfrm>
          <a:prstGeom prst="rect">
            <a:avLst/>
          </a:prstGeom>
        </p:spPr>
      </p:pic>
      <p:pic>
        <p:nvPicPr>
          <p:cNvPr id="28" name="Kuva 27" descr="Sekuntikello 75% tasaisella täytöllä">
            <a:extLst>
              <a:ext uri="{FF2B5EF4-FFF2-40B4-BE49-F238E27FC236}">
                <a16:creationId xmlns:a16="http://schemas.microsoft.com/office/drawing/2014/main" id="{2305DB02-6689-D701-FC68-F2C3E23D30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65902" y="1718806"/>
            <a:ext cx="556776" cy="556776"/>
          </a:xfrm>
          <a:prstGeom prst="rect">
            <a:avLst/>
          </a:prstGeom>
        </p:spPr>
      </p:pic>
      <p:pic>
        <p:nvPicPr>
          <p:cNvPr id="30" name="Kuva 29" descr="Tiedot tasaisella täytöllä">
            <a:extLst>
              <a:ext uri="{FF2B5EF4-FFF2-40B4-BE49-F238E27FC236}">
                <a16:creationId xmlns:a16="http://schemas.microsoft.com/office/drawing/2014/main" id="{B7E8591E-B1FC-7E6D-2CE5-981BE6C65A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1555" y="552153"/>
            <a:ext cx="644363" cy="644363"/>
          </a:xfrm>
          <a:prstGeom prst="rect">
            <a:avLst/>
          </a:prstGeom>
        </p:spPr>
      </p:pic>
      <p:sp>
        <p:nvSpPr>
          <p:cNvPr id="31" name="Tekstiruutu 30">
            <a:extLst>
              <a:ext uri="{FF2B5EF4-FFF2-40B4-BE49-F238E27FC236}">
                <a16:creationId xmlns:a16="http://schemas.microsoft.com/office/drawing/2014/main" id="{ECFA1C1B-3CEB-A0D5-D0E1-0F37A46A5C0E}"/>
              </a:ext>
            </a:extLst>
          </p:cNvPr>
          <p:cNvSpPr txBox="1"/>
          <p:nvPr/>
        </p:nvSpPr>
        <p:spPr>
          <a:xfrm>
            <a:off x="1395397" y="675489"/>
            <a:ext cx="1484721" cy="369332"/>
          </a:xfrm>
          <a:prstGeom prst="rect">
            <a:avLst/>
          </a:prstGeom>
          <a:noFill/>
        </p:spPr>
        <p:txBody>
          <a:bodyPr wrap="square" rtlCol="0">
            <a:spAutoFit/>
          </a:bodyPr>
          <a:lstStyle/>
          <a:p>
            <a:r>
              <a:rPr lang="fi-FI" b="1">
                <a:latin typeface="Abadi" panose="020B0604020202020204" pitchFamily="34" charset="0"/>
              </a:rPr>
              <a:t>STUDIO</a:t>
            </a:r>
          </a:p>
        </p:txBody>
      </p:sp>
      <p:sp>
        <p:nvSpPr>
          <p:cNvPr id="32" name="Tekstiruutu 31">
            <a:extLst>
              <a:ext uri="{FF2B5EF4-FFF2-40B4-BE49-F238E27FC236}">
                <a16:creationId xmlns:a16="http://schemas.microsoft.com/office/drawing/2014/main" id="{6B8A62AC-5947-677E-7692-3528A4C62B9A}"/>
              </a:ext>
            </a:extLst>
          </p:cNvPr>
          <p:cNvSpPr txBox="1"/>
          <p:nvPr/>
        </p:nvSpPr>
        <p:spPr>
          <a:xfrm>
            <a:off x="3727348" y="690821"/>
            <a:ext cx="1484721" cy="369332"/>
          </a:xfrm>
          <a:prstGeom prst="rect">
            <a:avLst/>
          </a:prstGeom>
          <a:noFill/>
        </p:spPr>
        <p:txBody>
          <a:bodyPr wrap="square" rtlCol="0">
            <a:spAutoFit/>
          </a:bodyPr>
          <a:lstStyle/>
          <a:p>
            <a:r>
              <a:rPr lang="fi-FI" b="1">
                <a:latin typeface="Abadi" panose="020B0604020202020204" pitchFamily="34" charset="0"/>
              </a:rPr>
              <a:t>KIERROS</a:t>
            </a:r>
          </a:p>
        </p:txBody>
      </p:sp>
      <p:sp>
        <p:nvSpPr>
          <p:cNvPr id="33" name="Tekstiruutu 32">
            <a:extLst>
              <a:ext uri="{FF2B5EF4-FFF2-40B4-BE49-F238E27FC236}">
                <a16:creationId xmlns:a16="http://schemas.microsoft.com/office/drawing/2014/main" id="{C854FADE-5669-EB0A-8665-CBBB2BF5654D}"/>
              </a:ext>
            </a:extLst>
          </p:cNvPr>
          <p:cNvSpPr txBox="1"/>
          <p:nvPr/>
        </p:nvSpPr>
        <p:spPr>
          <a:xfrm>
            <a:off x="5776870" y="683171"/>
            <a:ext cx="1484721" cy="369332"/>
          </a:xfrm>
          <a:prstGeom prst="rect">
            <a:avLst/>
          </a:prstGeom>
          <a:noFill/>
        </p:spPr>
        <p:txBody>
          <a:bodyPr wrap="square" rtlCol="0">
            <a:spAutoFit/>
          </a:bodyPr>
          <a:lstStyle/>
          <a:p>
            <a:r>
              <a:rPr lang="fi-FI" b="1">
                <a:latin typeface="Abadi" panose="020B0604020202020204" pitchFamily="34" charset="0"/>
              </a:rPr>
              <a:t>STUDIO</a:t>
            </a:r>
          </a:p>
        </p:txBody>
      </p:sp>
      <p:pic>
        <p:nvPicPr>
          <p:cNvPr id="35" name="Kuva 34" descr="Sekuntikello 75% tasaisella täytöllä">
            <a:extLst>
              <a:ext uri="{FF2B5EF4-FFF2-40B4-BE49-F238E27FC236}">
                <a16:creationId xmlns:a16="http://schemas.microsoft.com/office/drawing/2014/main" id="{30F60326-861A-2652-AB76-7D5452A53C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14057" y="4266408"/>
            <a:ext cx="417346" cy="417346"/>
          </a:xfrm>
          <a:prstGeom prst="rect">
            <a:avLst/>
          </a:prstGeom>
        </p:spPr>
      </p:pic>
      <p:pic>
        <p:nvPicPr>
          <p:cNvPr id="37" name="Kuva 36" descr="Sekuntikello 50% tasaisella täytöllä">
            <a:extLst>
              <a:ext uri="{FF2B5EF4-FFF2-40B4-BE49-F238E27FC236}">
                <a16:creationId xmlns:a16="http://schemas.microsoft.com/office/drawing/2014/main" id="{76711F94-F872-EA18-C383-EA8751A302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33717" y="4266408"/>
            <a:ext cx="417345" cy="417345"/>
          </a:xfrm>
          <a:prstGeom prst="rect">
            <a:avLst/>
          </a:prstGeom>
        </p:spPr>
      </p:pic>
      <p:sp>
        <p:nvSpPr>
          <p:cNvPr id="38" name="Tekstiruutu 37">
            <a:extLst>
              <a:ext uri="{FF2B5EF4-FFF2-40B4-BE49-F238E27FC236}">
                <a16:creationId xmlns:a16="http://schemas.microsoft.com/office/drawing/2014/main" id="{12510318-982B-1966-ABE0-10E7E428D0BF}"/>
              </a:ext>
            </a:extLst>
          </p:cNvPr>
          <p:cNvSpPr txBox="1"/>
          <p:nvPr/>
        </p:nvSpPr>
        <p:spPr>
          <a:xfrm>
            <a:off x="1783519" y="1442602"/>
            <a:ext cx="1484721" cy="369332"/>
          </a:xfrm>
          <a:prstGeom prst="rect">
            <a:avLst/>
          </a:prstGeom>
          <a:noFill/>
        </p:spPr>
        <p:txBody>
          <a:bodyPr wrap="square" rtlCol="0">
            <a:spAutoFit/>
          </a:bodyPr>
          <a:lstStyle/>
          <a:p>
            <a:r>
              <a:rPr lang="fi-FI" b="1">
                <a:latin typeface="Abadi" panose="020B0604020202020204" pitchFamily="34" charset="0"/>
              </a:rPr>
              <a:t>~ 45 min</a:t>
            </a:r>
          </a:p>
        </p:txBody>
      </p:sp>
      <p:sp>
        <p:nvSpPr>
          <p:cNvPr id="39" name="Tekstiruutu 38">
            <a:extLst>
              <a:ext uri="{FF2B5EF4-FFF2-40B4-BE49-F238E27FC236}">
                <a16:creationId xmlns:a16="http://schemas.microsoft.com/office/drawing/2014/main" id="{32D71F5E-2660-BFC7-EDCE-4ECF8A575CA5}"/>
              </a:ext>
            </a:extLst>
          </p:cNvPr>
          <p:cNvSpPr txBox="1"/>
          <p:nvPr/>
        </p:nvSpPr>
        <p:spPr>
          <a:xfrm>
            <a:off x="2968120" y="4303740"/>
            <a:ext cx="1484721" cy="369332"/>
          </a:xfrm>
          <a:prstGeom prst="rect">
            <a:avLst/>
          </a:prstGeom>
          <a:noFill/>
        </p:spPr>
        <p:txBody>
          <a:bodyPr wrap="square" rtlCol="0">
            <a:spAutoFit/>
          </a:bodyPr>
          <a:lstStyle/>
          <a:p>
            <a:r>
              <a:rPr lang="fi-FI" b="1">
                <a:latin typeface="Abadi" panose="020B0604020202020204" pitchFamily="34" charset="0"/>
              </a:rPr>
              <a:t>~ 1,5h</a:t>
            </a:r>
          </a:p>
        </p:txBody>
      </p:sp>
      <p:sp>
        <p:nvSpPr>
          <p:cNvPr id="40" name="Tekstiruutu 39">
            <a:extLst>
              <a:ext uri="{FF2B5EF4-FFF2-40B4-BE49-F238E27FC236}">
                <a16:creationId xmlns:a16="http://schemas.microsoft.com/office/drawing/2014/main" id="{424674C3-156F-D9B7-0DAD-A0A667986665}"/>
              </a:ext>
            </a:extLst>
          </p:cNvPr>
          <p:cNvSpPr txBox="1"/>
          <p:nvPr/>
        </p:nvSpPr>
        <p:spPr>
          <a:xfrm>
            <a:off x="4271841" y="1416470"/>
            <a:ext cx="1484721" cy="369332"/>
          </a:xfrm>
          <a:prstGeom prst="rect">
            <a:avLst/>
          </a:prstGeom>
          <a:noFill/>
        </p:spPr>
        <p:txBody>
          <a:bodyPr wrap="square" rtlCol="0">
            <a:spAutoFit/>
          </a:bodyPr>
          <a:lstStyle/>
          <a:p>
            <a:r>
              <a:rPr lang="fi-FI" b="1">
                <a:latin typeface="Abadi" panose="020B0604020202020204" pitchFamily="34" charset="0"/>
              </a:rPr>
              <a:t>~ 45 min</a:t>
            </a:r>
          </a:p>
        </p:txBody>
      </p:sp>
      <p:pic>
        <p:nvPicPr>
          <p:cNvPr id="42" name="Kuva 41" descr="Teatteri ääriviiva">
            <a:extLst>
              <a:ext uri="{FF2B5EF4-FFF2-40B4-BE49-F238E27FC236}">
                <a16:creationId xmlns:a16="http://schemas.microsoft.com/office/drawing/2014/main" id="{653E795E-362D-3CD7-3BDF-EF56EBF82C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90072" y="2559679"/>
            <a:ext cx="829257" cy="829257"/>
          </a:xfrm>
          <a:prstGeom prst="rect">
            <a:avLst/>
          </a:prstGeom>
        </p:spPr>
      </p:pic>
      <p:pic>
        <p:nvPicPr>
          <p:cNvPr id="46" name="Kuva 45" descr="Reppu tasaisella täytöllä">
            <a:extLst>
              <a:ext uri="{FF2B5EF4-FFF2-40B4-BE49-F238E27FC236}">
                <a16:creationId xmlns:a16="http://schemas.microsoft.com/office/drawing/2014/main" id="{B241364A-B1A4-BB50-FF35-3F98574DEE4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7807" y="3484275"/>
            <a:ext cx="490776" cy="490776"/>
          </a:xfrm>
          <a:prstGeom prst="rect">
            <a:avLst/>
          </a:prstGeom>
        </p:spPr>
      </p:pic>
      <p:pic>
        <p:nvPicPr>
          <p:cNvPr id="47" name="Kuva 46" descr="Reppu tasaisella täytöllä">
            <a:extLst>
              <a:ext uri="{FF2B5EF4-FFF2-40B4-BE49-F238E27FC236}">
                <a16:creationId xmlns:a16="http://schemas.microsoft.com/office/drawing/2014/main" id="{1663707A-9035-1B89-FE03-E3B36F475A5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78014" y="3533108"/>
            <a:ext cx="478797" cy="478797"/>
          </a:xfrm>
          <a:prstGeom prst="rect">
            <a:avLst/>
          </a:prstGeom>
        </p:spPr>
      </p:pic>
      <p:sp>
        <p:nvSpPr>
          <p:cNvPr id="48" name="Tekstiruutu 47">
            <a:extLst>
              <a:ext uri="{FF2B5EF4-FFF2-40B4-BE49-F238E27FC236}">
                <a16:creationId xmlns:a16="http://schemas.microsoft.com/office/drawing/2014/main" id="{86EB607F-FF5C-2D08-9046-488341B85B50}"/>
              </a:ext>
            </a:extLst>
          </p:cNvPr>
          <p:cNvSpPr txBox="1"/>
          <p:nvPr/>
        </p:nvSpPr>
        <p:spPr>
          <a:xfrm>
            <a:off x="2681796" y="-22559"/>
            <a:ext cx="4685088" cy="584775"/>
          </a:xfrm>
          <a:prstGeom prst="rect">
            <a:avLst/>
          </a:prstGeom>
          <a:noFill/>
        </p:spPr>
        <p:txBody>
          <a:bodyPr wrap="square" rtlCol="0">
            <a:spAutoFit/>
          </a:bodyPr>
          <a:lstStyle/>
          <a:p>
            <a:r>
              <a:rPr lang="fi-FI" sz="3200" b="1">
                <a:latin typeface="Abadi" panose="020B0604020202020204" pitchFamily="34" charset="0"/>
              </a:rPr>
              <a:t>Vierailu kirjastossa</a:t>
            </a:r>
          </a:p>
        </p:txBody>
      </p:sp>
      <p:pic>
        <p:nvPicPr>
          <p:cNvPr id="52" name="Kuva 51">
            <a:extLst>
              <a:ext uri="{FF2B5EF4-FFF2-40B4-BE49-F238E27FC236}">
                <a16:creationId xmlns:a16="http://schemas.microsoft.com/office/drawing/2014/main" id="{BB168200-6216-1B87-2486-652FD6599765}"/>
              </a:ext>
            </a:extLst>
          </p:cNvPr>
          <p:cNvPicPr>
            <a:picLocks noChangeAspect="1"/>
          </p:cNvPicPr>
          <p:nvPr/>
        </p:nvPicPr>
        <p:blipFill rotWithShape="1">
          <a:blip r:embed="rId18"/>
          <a:srcRect t="17543" b="-327"/>
          <a:stretch/>
        </p:blipFill>
        <p:spPr>
          <a:xfrm>
            <a:off x="1979899" y="1252184"/>
            <a:ext cx="3499476" cy="1616721"/>
          </a:xfrm>
          <a:prstGeom prst="rect">
            <a:avLst/>
          </a:prstGeom>
        </p:spPr>
      </p:pic>
      <p:pic>
        <p:nvPicPr>
          <p:cNvPr id="54" name="Kuva 53">
            <a:extLst>
              <a:ext uri="{FF2B5EF4-FFF2-40B4-BE49-F238E27FC236}">
                <a16:creationId xmlns:a16="http://schemas.microsoft.com/office/drawing/2014/main" id="{E1E66BC7-BCA7-6A91-F8D6-00B782B857E5}"/>
              </a:ext>
            </a:extLst>
          </p:cNvPr>
          <p:cNvPicPr>
            <a:picLocks noChangeAspect="1"/>
          </p:cNvPicPr>
          <p:nvPr/>
        </p:nvPicPr>
        <p:blipFill>
          <a:blip r:embed="rId19"/>
          <a:stretch>
            <a:fillRect/>
          </a:stretch>
        </p:blipFill>
        <p:spPr>
          <a:xfrm>
            <a:off x="0" y="2568518"/>
            <a:ext cx="2362448" cy="1328877"/>
          </a:xfrm>
          <a:prstGeom prst="rect">
            <a:avLst/>
          </a:prstGeom>
        </p:spPr>
      </p:pic>
      <p:pic>
        <p:nvPicPr>
          <p:cNvPr id="55" name="Kuva 54">
            <a:extLst>
              <a:ext uri="{FF2B5EF4-FFF2-40B4-BE49-F238E27FC236}">
                <a16:creationId xmlns:a16="http://schemas.microsoft.com/office/drawing/2014/main" id="{5C6E476B-EA1C-2F06-A907-916815FB31DE}"/>
              </a:ext>
            </a:extLst>
          </p:cNvPr>
          <p:cNvPicPr>
            <a:picLocks noChangeAspect="1"/>
          </p:cNvPicPr>
          <p:nvPr/>
        </p:nvPicPr>
        <p:blipFill>
          <a:blip r:embed="rId19"/>
          <a:stretch>
            <a:fillRect/>
          </a:stretch>
        </p:blipFill>
        <p:spPr>
          <a:xfrm>
            <a:off x="4847146" y="2533410"/>
            <a:ext cx="2362448" cy="1328877"/>
          </a:xfrm>
          <a:prstGeom prst="rect">
            <a:avLst/>
          </a:prstGeom>
        </p:spPr>
      </p:pic>
      <p:pic>
        <p:nvPicPr>
          <p:cNvPr id="57" name="Kuva 56">
            <a:extLst>
              <a:ext uri="{FF2B5EF4-FFF2-40B4-BE49-F238E27FC236}">
                <a16:creationId xmlns:a16="http://schemas.microsoft.com/office/drawing/2014/main" id="{ECE3ADBA-199F-B2BD-BA9D-73E4AD94B322}"/>
              </a:ext>
            </a:extLst>
          </p:cNvPr>
          <p:cNvPicPr>
            <a:picLocks noChangeAspect="1"/>
          </p:cNvPicPr>
          <p:nvPr/>
        </p:nvPicPr>
        <p:blipFill>
          <a:blip r:embed="rId20"/>
          <a:stretch>
            <a:fillRect/>
          </a:stretch>
        </p:blipFill>
        <p:spPr>
          <a:xfrm>
            <a:off x="2087545" y="2344997"/>
            <a:ext cx="2963660" cy="1667059"/>
          </a:xfrm>
          <a:prstGeom prst="rect">
            <a:avLst/>
          </a:prstGeom>
        </p:spPr>
      </p:pic>
      <p:pic>
        <p:nvPicPr>
          <p:cNvPr id="59" name="Kuva 58">
            <a:extLst>
              <a:ext uri="{FF2B5EF4-FFF2-40B4-BE49-F238E27FC236}">
                <a16:creationId xmlns:a16="http://schemas.microsoft.com/office/drawing/2014/main" id="{675AD7C5-F290-184B-7B08-0AADA449E20A}"/>
              </a:ext>
            </a:extLst>
          </p:cNvPr>
          <p:cNvPicPr>
            <a:picLocks noChangeAspect="1"/>
          </p:cNvPicPr>
          <p:nvPr/>
        </p:nvPicPr>
        <p:blipFill>
          <a:blip r:embed="rId21"/>
          <a:stretch>
            <a:fillRect/>
          </a:stretch>
        </p:blipFill>
        <p:spPr>
          <a:xfrm>
            <a:off x="1241484" y="3133883"/>
            <a:ext cx="2089988" cy="1175618"/>
          </a:xfrm>
          <a:prstGeom prst="rect">
            <a:avLst/>
          </a:prstGeom>
        </p:spPr>
      </p:pic>
      <p:pic>
        <p:nvPicPr>
          <p:cNvPr id="61" name="Kuva 60">
            <a:extLst>
              <a:ext uri="{FF2B5EF4-FFF2-40B4-BE49-F238E27FC236}">
                <a16:creationId xmlns:a16="http://schemas.microsoft.com/office/drawing/2014/main" id="{5023B679-C659-DE41-B008-119F18CFCD6D}"/>
              </a:ext>
            </a:extLst>
          </p:cNvPr>
          <p:cNvPicPr>
            <a:picLocks noChangeAspect="1"/>
          </p:cNvPicPr>
          <p:nvPr/>
        </p:nvPicPr>
        <p:blipFill>
          <a:blip r:embed="rId22"/>
          <a:stretch>
            <a:fillRect/>
          </a:stretch>
        </p:blipFill>
        <p:spPr>
          <a:xfrm>
            <a:off x="6305616" y="958968"/>
            <a:ext cx="3089771" cy="1737996"/>
          </a:xfrm>
          <a:prstGeom prst="rect">
            <a:avLst/>
          </a:prstGeom>
        </p:spPr>
      </p:pic>
      <p:pic>
        <p:nvPicPr>
          <p:cNvPr id="63" name="Kuva 62">
            <a:extLst>
              <a:ext uri="{FF2B5EF4-FFF2-40B4-BE49-F238E27FC236}">
                <a16:creationId xmlns:a16="http://schemas.microsoft.com/office/drawing/2014/main" id="{F264C312-842C-C6E9-F9E8-5FD67C3E6F3F}"/>
              </a:ext>
            </a:extLst>
          </p:cNvPr>
          <p:cNvPicPr>
            <a:picLocks noChangeAspect="1"/>
          </p:cNvPicPr>
          <p:nvPr/>
        </p:nvPicPr>
        <p:blipFill>
          <a:blip r:embed="rId23"/>
          <a:stretch>
            <a:fillRect/>
          </a:stretch>
        </p:blipFill>
        <p:spPr>
          <a:xfrm>
            <a:off x="6214878" y="2612375"/>
            <a:ext cx="3162514" cy="1778914"/>
          </a:xfrm>
          <a:prstGeom prst="rect">
            <a:avLst/>
          </a:prstGeom>
        </p:spPr>
      </p:pic>
      <p:pic>
        <p:nvPicPr>
          <p:cNvPr id="65" name="Kuva 64">
            <a:extLst>
              <a:ext uri="{FF2B5EF4-FFF2-40B4-BE49-F238E27FC236}">
                <a16:creationId xmlns:a16="http://schemas.microsoft.com/office/drawing/2014/main" id="{C4938B8B-BA48-F00D-3A6D-7CABB1CB076D}"/>
              </a:ext>
            </a:extLst>
          </p:cNvPr>
          <p:cNvPicPr>
            <a:picLocks noChangeAspect="1"/>
          </p:cNvPicPr>
          <p:nvPr/>
        </p:nvPicPr>
        <p:blipFill>
          <a:blip r:embed="rId24"/>
          <a:stretch>
            <a:fillRect/>
          </a:stretch>
        </p:blipFill>
        <p:spPr>
          <a:xfrm>
            <a:off x="5080227" y="1255134"/>
            <a:ext cx="2099801" cy="1181138"/>
          </a:xfrm>
          <a:prstGeom prst="rect">
            <a:avLst/>
          </a:prstGeom>
        </p:spPr>
      </p:pic>
      <p:pic>
        <p:nvPicPr>
          <p:cNvPr id="67" name="Kuva 66" descr="Luukku avoinna tasaisella täytöllä">
            <a:extLst>
              <a:ext uri="{FF2B5EF4-FFF2-40B4-BE49-F238E27FC236}">
                <a16:creationId xmlns:a16="http://schemas.microsoft.com/office/drawing/2014/main" id="{42EE2FD7-BC11-D3A4-7616-4A7532C06EC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53546" y="1480295"/>
            <a:ext cx="719210" cy="719210"/>
          </a:xfrm>
          <a:prstGeom prst="rect">
            <a:avLst/>
          </a:prstGeom>
        </p:spPr>
      </p:pic>
      <p:pic>
        <p:nvPicPr>
          <p:cNvPr id="3" name="Kuva 2" descr="Peukalo pystyssä tasaisella täytöllä">
            <a:extLst>
              <a:ext uri="{FF2B5EF4-FFF2-40B4-BE49-F238E27FC236}">
                <a16:creationId xmlns:a16="http://schemas.microsoft.com/office/drawing/2014/main" id="{B7AA7535-800B-D459-3CC9-D8DF9F74AFB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605110" y="2514474"/>
            <a:ext cx="491420" cy="491420"/>
          </a:xfrm>
          <a:prstGeom prst="rect">
            <a:avLst/>
          </a:prstGeom>
        </p:spPr>
      </p:pic>
    </p:spTree>
    <p:extLst>
      <p:ext uri="{BB962C8B-B14F-4D97-AF65-F5344CB8AC3E}">
        <p14:creationId xmlns:p14="http://schemas.microsoft.com/office/powerpoint/2010/main" val="255030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D40FA2-379D-F9C7-AA76-21A23A36FFAF}"/>
              </a:ext>
            </a:extLst>
          </p:cNvPr>
          <p:cNvSpPr>
            <a:spLocks noGrp="1"/>
          </p:cNvSpPr>
          <p:nvPr>
            <p:ph type="title"/>
          </p:nvPr>
        </p:nvSpPr>
        <p:spPr>
          <a:xfrm>
            <a:off x="82741" y="0"/>
            <a:ext cx="3760284" cy="767999"/>
          </a:xfrm>
        </p:spPr>
        <p:txBody>
          <a:bodyPr/>
          <a:lstStyle/>
          <a:p>
            <a:r>
              <a:rPr lang="fi-FI"/>
              <a:t>Kirjasto</a:t>
            </a:r>
          </a:p>
        </p:txBody>
      </p:sp>
      <p:sp>
        <p:nvSpPr>
          <p:cNvPr id="12" name="Suorakulmio 11">
            <a:extLst>
              <a:ext uri="{FF2B5EF4-FFF2-40B4-BE49-F238E27FC236}">
                <a16:creationId xmlns:a16="http://schemas.microsoft.com/office/drawing/2014/main" id="{337C449E-1E6F-4112-A404-AA4D9C463E72}"/>
              </a:ext>
            </a:extLst>
          </p:cNvPr>
          <p:cNvSpPr/>
          <p:nvPr/>
        </p:nvSpPr>
        <p:spPr>
          <a:xfrm>
            <a:off x="82741" y="962894"/>
            <a:ext cx="4346996" cy="3422985"/>
          </a:xfrm>
          <a:prstGeom prst="rect">
            <a:avLst/>
          </a:prstGeom>
          <a:no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285750" indent="-285750">
              <a:lnSpc>
                <a:spcPct val="150000"/>
              </a:lnSpc>
              <a:buFont typeface="Arial" panose="020B0604020202020204" pitchFamily="34" charset="0"/>
              <a:buChar char="•"/>
            </a:pPr>
            <a:r>
              <a:rPr lang="fi-FI" sz="2000">
                <a:solidFill>
                  <a:schemeClr val="tx1"/>
                </a:solidFill>
              </a:rPr>
              <a:t>Se on kaupungin omistama.</a:t>
            </a:r>
          </a:p>
          <a:p>
            <a:endParaRPr lang="fi-FI" sz="2000">
              <a:solidFill>
                <a:schemeClr val="tx1"/>
              </a:solidFill>
              <a:cs typeface="Arial"/>
            </a:endParaRPr>
          </a:p>
          <a:p>
            <a:pPr marL="285750" indent="-285750">
              <a:buFont typeface="Arial" panose="020B0604020202020204" pitchFamily="34" charset="0"/>
              <a:buChar char="•"/>
            </a:pPr>
            <a:r>
              <a:rPr lang="fi-FI" sz="2000">
                <a:solidFill>
                  <a:schemeClr val="tx1"/>
                </a:solidFill>
              </a:rPr>
              <a:t>Se on ilmainen,</a:t>
            </a:r>
            <a:endParaRPr lang="fi-FI" sz="2000">
              <a:solidFill>
                <a:schemeClr val="tx1"/>
              </a:solidFill>
              <a:cs typeface="Arial"/>
            </a:endParaRPr>
          </a:p>
          <a:p>
            <a:r>
              <a:rPr lang="fi-FI" sz="2000">
                <a:solidFill>
                  <a:schemeClr val="tx1"/>
                </a:solidFill>
              </a:rPr>
              <a:t>    sinä et tarvitse rahaa.</a:t>
            </a:r>
            <a:endParaRPr lang="fi-FI">
              <a:solidFill>
                <a:schemeClr val="tx1"/>
              </a:solidFill>
              <a:cs typeface="Arial"/>
            </a:endParaRPr>
          </a:p>
          <a:p>
            <a:endParaRPr lang="fi-FI" sz="2000">
              <a:solidFill>
                <a:schemeClr val="tx1"/>
              </a:solidFill>
              <a:latin typeface="Arial"/>
              <a:cs typeface="Arial"/>
            </a:endParaRPr>
          </a:p>
          <a:p>
            <a:pPr marL="285750" indent="-285750">
              <a:buFont typeface="Arial" panose="020B0604020202020204" pitchFamily="34" charset="0"/>
              <a:buChar char="•"/>
            </a:pPr>
            <a:r>
              <a:rPr lang="fi-FI" sz="2000" b="0" i="0" u="none" strike="noStrike">
                <a:solidFill>
                  <a:schemeClr val="tx1"/>
                </a:solidFill>
                <a:effectLst/>
                <a:latin typeface="Arial"/>
                <a:cs typeface="Arial"/>
              </a:rPr>
              <a:t>Kaikki voivat käyttää kirjastoa: lapset, nuoret ja aikuiset. </a:t>
            </a:r>
          </a:p>
          <a:p>
            <a:endParaRPr lang="fi-FI" sz="2000">
              <a:solidFill>
                <a:schemeClr val="tx1"/>
              </a:solidFill>
              <a:cs typeface="Arial"/>
            </a:endParaRPr>
          </a:p>
          <a:p>
            <a:pPr marL="285750" indent="-285750">
              <a:buFont typeface="Arial" panose="020B0604020202020204" pitchFamily="34" charset="0"/>
              <a:buChar char="•"/>
            </a:pPr>
            <a:r>
              <a:rPr lang="fi-FI" sz="2000">
                <a:solidFill>
                  <a:schemeClr val="tx1"/>
                </a:solidFill>
              </a:rPr>
              <a:t>Sinä et tarvitse kirjastokorttia,</a:t>
            </a:r>
            <a:endParaRPr lang="fi-FI" sz="2000">
              <a:solidFill>
                <a:schemeClr val="tx1"/>
              </a:solidFill>
              <a:cs typeface="Arial"/>
            </a:endParaRPr>
          </a:p>
          <a:p>
            <a:r>
              <a:rPr lang="fi-FI" sz="2000">
                <a:solidFill>
                  <a:schemeClr val="tx1"/>
                </a:solidFill>
              </a:rPr>
              <a:t>    kun tulet kirjastoon.</a:t>
            </a:r>
            <a:endParaRPr lang="fi-FI" sz="2000">
              <a:solidFill>
                <a:schemeClr val="tx1"/>
              </a:solidFill>
              <a:cs typeface="Arial"/>
            </a:endParaRPr>
          </a:p>
          <a:p>
            <a:pPr marL="285750" indent="-285750">
              <a:buFont typeface="Arial" panose="020B0604020202020204" pitchFamily="34" charset="0"/>
              <a:buChar char="•"/>
            </a:pPr>
            <a:endParaRPr lang="fi-FI">
              <a:solidFill>
                <a:schemeClr val="bg1"/>
              </a:solidFill>
            </a:endParaRPr>
          </a:p>
        </p:txBody>
      </p:sp>
      <p:sp>
        <p:nvSpPr>
          <p:cNvPr id="4" name="Kuvan paikkamerkki 3">
            <a:extLst>
              <a:ext uri="{FF2B5EF4-FFF2-40B4-BE49-F238E27FC236}">
                <a16:creationId xmlns:a16="http://schemas.microsoft.com/office/drawing/2014/main" id="{C96EE55D-12BD-D798-9418-6C2F92806CFD}"/>
              </a:ext>
            </a:extLst>
          </p:cNvPr>
          <p:cNvSpPr>
            <a:spLocks noGrp="1"/>
          </p:cNvSpPr>
          <p:nvPr>
            <p:ph type="pic" sz="quarter" idx="13"/>
          </p:nvPr>
        </p:nvSpPr>
        <p:spPr/>
      </p:sp>
      <p:sp>
        <p:nvSpPr>
          <p:cNvPr id="6" name="Kuvan paikkamerkki 5">
            <a:extLst>
              <a:ext uri="{FF2B5EF4-FFF2-40B4-BE49-F238E27FC236}">
                <a16:creationId xmlns:a16="http://schemas.microsoft.com/office/drawing/2014/main" id="{06EFB416-CE58-8FD0-C7D5-823BDFEC107C}"/>
              </a:ext>
            </a:extLst>
          </p:cNvPr>
          <p:cNvSpPr>
            <a:spLocks noGrp="1"/>
          </p:cNvSpPr>
          <p:nvPr>
            <p:ph type="pic" sz="quarter" idx="17"/>
          </p:nvPr>
        </p:nvSpPr>
        <p:spPr/>
      </p:sp>
    </p:spTree>
    <p:extLst>
      <p:ext uri="{BB962C8B-B14F-4D97-AF65-F5344CB8AC3E}">
        <p14:creationId xmlns:p14="http://schemas.microsoft.com/office/powerpoint/2010/main" val="3457649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55CEFB6A-5E6E-1523-0E05-F7B974C8D402}"/>
              </a:ext>
            </a:extLst>
          </p:cNvPr>
          <p:cNvSpPr>
            <a:spLocks noGrp="1"/>
          </p:cNvSpPr>
          <p:nvPr>
            <p:ph type="body" sz="quarter" idx="12"/>
          </p:nvPr>
        </p:nvSpPr>
        <p:spPr>
          <a:xfrm>
            <a:off x="329127" y="40285"/>
            <a:ext cx="7472333" cy="401624"/>
          </a:xfrm>
          <a:solidFill>
            <a:schemeClr val="accent1"/>
          </a:solidFill>
          <a:ln>
            <a:noFill/>
          </a:ln>
        </p:spPr>
        <p:txBody>
          <a:bodyPr vert="horz" lIns="0" tIns="0" rIns="0" bIns="0" rtlCol="0" anchor="t">
            <a:noAutofit/>
          </a:bodyPr>
          <a:lstStyle/>
          <a:p>
            <a:pPr marL="0" indent="0">
              <a:buNone/>
            </a:pPr>
            <a:r>
              <a:rPr lang="fi-FI" sz="2000"/>
              <a:t> </a:t>
            </a:r>
            <a:r>
              <a:rPr lang="fi-FI" sz="2000">
                <a:solidFill>
                  <a:srgbClr val="FFFFFF"/>
                </a:solidFill>
              </a:rPr>
              <a:t>Kirjasto on kaikille asukkaille tarkoitettu maksuton palvelu.</a:t>
            </a:r>
          </a:p>
          <a:p>
            <a:pPr marL="179705" indent="-179705"/>
            <a:endParaRPr lang="fi-FI" sz="2000"/>
          </a:p>
        </p:txBody>
      </p:sp>
      <p:grpSp>
        <p:nvGrpSpPr>
          <p:cNvPr id="4" name="Ryhmä 3">
            <a:extLst>
              <a:ext uri="{FF2B5EF4-FFF2-40B4-BE49-F238E27FC236}">
                <a16:creationId xmlns:a16="http://schemas.microsoft.com/office/drawing/2014/main" id="{B077023C-7FC8-FBF1-C240-32C7A30543DD}"/>
              </a:ext>
            </a:extLst>
          </p:cNvPr>
          <p:cNvGrpSpPr/>
          <p:nvPr/>
        </p:nvGrpSpPr>
        <p:grpSpPr>
          <a:xfrm>
            <a:off x="87864" y="3553389"/>
            <a:ext cx="5111578" cy="356850"/>
            <a:chOff x="316225" y="669344"/>
            <a:chExt cx="7613078" cy="514276"/>
          </a:xfrm>
        </p:grpSpPr>
        <p:sp>
          <p:nvSpPr>
            <p:cNvPr id="11" name="Suorakulmio 10">
              <a:extLst>
                <a:ext uri="{FF2B5EF4-FFF2-40B4-BE49-F238E27FC236}">
                  <a16:creationId xmlns:a16="http://schemas.microsoft.com/office/drawing/2014/main" id="{076CFB66-103A-2C7B-E276-16A0F9496D67}"/>
                </a:ext>
              </a:extLst>
            </p:cNvPr>
            <p:cNvSpPr/>
            <p:nvPr/>
          </p:nvSpPr>
          <p:spPr>
            <a:xfrm>
              <a:off x="316225" y="669344"/>
              <a:ext cx="6677290" cy="514276"/>
            </a:xfrm>
            <a:prstGeom prst="rect">
              <a:avLst/>
            </a:prstGeom>
            <a:solidFill>
              <a:schemeClr val="accent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2" name="Tekstiruutu 11">
              <a:extLst>
                <a:ext uri="{FF2B5EF4-FFF2-40B4-BE49-F238E27FC236}">
                  <a16:creationId xmlns:a16="http://schemas.microsoft.com/office/drawing/2014/main" id="{B577095A-19DB-CCBA-E8B7-8459A94A7EFF}"/>
                </a:ext>
              </a:extLst>
            </p:cNvPr>
            <p:cNvSpPr txBox="1"/>
            <p:nvPr/>
          </p:nvSpPr>
          <p:spPr>
            <a:xfrm>
              <a:off x="6287151" y="762775"/>
              <a:ext cx="1642152" cy="3041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1200">
                  <a:cs typeface="Arial"/>
                </a:rPr>
                <a:t>(dari)</a:t>
              </a:r>
              <a:endParaRPr lang="fi-FI" sz="1200"/>
            </a:p>
          </p:txBody>
        </p:sp>
        <p:pic>
          <p:nvPicPr>
            <p:cNvPr id="10" name="Kuva 10">
              <a:extLst>
                <a:ext uri="{FF2B5EF4-FFF2-40B4-BE49-F238E27FC236}">
                  <a16:creationId xmlns:a16="http://schemas.microsoft.com/office/drawing/2014/main" id="{03FC1D46-8781-0182-5F1B-9B312AB07544}"/>
                </a:ext>
              </a:extLst>
            </p:cNvPr>
            <p:cNvPicPr>
              <a:picLocks noChangeAspect="1"/>
            </p:cNvPicPr>
            <p:nvPr/>
          </p:nvPicPr>
          <p:blipFill>
            <a:blip r:embed="rId2"/>
            <a:stretch>
              <a:fillRect/>
            </a:stretch>
          </p:blipFill>
          <p:spPr>
            <a:xfrm>
              <a:off x="329799" y="702715"/>
              <a:ext cx="6034216" cy="443232"/>
            </a:xfrm>
            <a:prstGeom prst="rect">
              <a:avLst/>
            </a:prstGeom>
          </p:spPr>
        </p:pic>
      </p:grpSp>
      <p:grpSp>
        <p:nvGrpSpPr>
          <p:cNvPr id="43" name="Ryhmä 42">
            <a:extLst>
              <a:ext uri="{FF2B5EF4-FFF2-40B4-BE49-F238E27FC236}">
                <a16:creationId xmlns:a16="http://schemas.microsoft.com/office/drawing/2014/main" id="{BBDAD89F-54D0-C5DD-B903-2761B12BA1D0}"/>
              </a:ext>
            </a:extLst>
          </p:cNvPr>
          <p:cNvGrpSpPr/>
          <p:nvPr/>
        </p:nvGrpSpPr>
        <p:grpSpPr>
          <a:xfrm>
            <a:off x="87864" y="1467584"/>
            <a:ext cx="6846974" cy="367864"/>
            <a:chOff x="286613" y="1415204"/>
            <a:chExt cx="6846974" cy="367864"/>
          </a:xfrm>
        </p:grpSpPr>
        <p:sp>
          <p:nvSpPr>
            <p:cNvPr id="15" name="Suorakulmio 14">
              <a:extLst>
                <a:ext uri="{FF2B5EF4-FFF2-40B4-BE49-F238E27FC236}">
                  <a16:creationId xmlns:a16="http://schemas.microsoft.com/office/drawing/2014/main" id="{536A58B7-56D8-0D89-C105-55A6CD5A2354}"/>
                </a:ext>
              </a:extLst>
            </p:cNvPr>
            <p:cNvSpPr/>
            <p:nvPr/>
          </p:nvSpPr>
          <p:spPr>
            <a:xfrm>
              <a:off x="286613" y="1415204"/>
              <a:ext cx="6399200" cy="367864"/>
            </a:xfrm>
            <a:prstGeom prst="rect">
              <a:avLst/>
            </a:prstGeom>
            <a:solidFill>
              <a:schemeClr val="accent5"/>
            </a:solidFill>
            <a:ln>
              <a:solidFill>
                <a:srgbClr val="00855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4" name="Kuva 14">
              <a:extLst>
                <a:ext uri="{FF2B5EF4-FFF2-40B4-BE49-F238E27FC236}">
                  <a16:creationId xmlns:a16="http://schemas.microsoft.com/office/drawing/2014/main" id="{E2899F0F-5C4B-D472-777D-D10023C0DFE2}"/>
                </a:ext>
              </a:extLst>
            </p:cNvPr>
            <p:cNvPicPr>
              <a:picLocks noChangeAspect="1"/>
            </p:cNvPicPr>
            <p:nvPr/>
          </p:nvPicPr>
          <p:blipFill>
            <a:blip r:embed="rId3"/>
            <a:stretch>
              <a:fillRect/>
            </a:stretch>
          </p:blipFill>
          <p:spPr>
            <a:xfrm>
              <a:off x="344119" y="1437889"/>
              <a:ext cx="5446146" cy="332001"/>
            </a:xfrm>
            <a:prstGeom prst="rect">
              <a:avLst/>
            </a:prstGeom>
          </p:spPr>
        </p:pic>
        <p:sp>
          <p:nvSpPr>
            <p:cNvPr id="17" name="Tekstiruutu 16">
              <a:extLst>
                <a:ext uri="{FF2B5EF4-FFF2-40B4-BE49-F238E27FC236}">
                  <a16:creationId xmlns:a16="http://schemas.microsoft.com/office/drawing/2014/main" id="{85DCA0E3-B759-7A0A-6CC3-971E5FD2CF68}"/>
                </a:ext>
              </a:extLst>
            </p:cNvPr>
            <p:cNvSpPr txBox="1"/>
            <p:nvPr/>
          </p:nvSpPr>
          <p:spPr>
            <a:xfrm>
              <a:off x="5756400" y="1417267"/>
              <a:ext cx="13771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1200">
                  <a:cs typeface="Arial"/>
                </a:rPr>
                <a:t>(arabia)</a:t>
              </a:r>
              <a:endParaRPr lang="fi-FI" sz="1200"/>
            </a:p>
          </p:txBody>
        </p:sp>
      </p:grpSp>
      <p:grpSp>
        <p:nvGrpSpPr>
          <p:cNvPr id="38" name="Ryhmä 37">
            <a:extLst>
              <a:ext uri="{FF2B5EF4-FFF2-40B4-BE49-F238E27FC236}">
                <a16:creationId xmlns:a16="http://schemas.microsoft.com/office/drawing/2014/main" id="{2269DA9B-6D41-C250-4233-BFDB9F3BD550}"/>
              </a:ext>
            </a:extLst>
          </p:cNvPr>
          <p:cNvGrpSpPr/>
          <p:nvPr/>
        </p:nvGrpSpPr>
        <p:grpSpPr>
          <a:xfrm>
            <a:off x="38418" y="1871410"/>
            <a:ext cx="6030403" cy="382563"/>
            <a:chOff x="280932" y="1604904"/>
            <a:chExt cx="7488975" cy="503500"/>
          </a:xfrm>
        </p:grpSpPr>
        <p:sp>
          <p:nvSpPr>
            <p:cNvPr id="16" name="Suorakulmio 15">
              <a:extLst>
                <a:ext uri="{FF2B5EF4-FFF2-40B4-BE49-F238E27FC236}">
                  <a16:creationId xmlns:a16="http://schemas.microsoft.com/office/drawing/2014/main" id="{B64C62E2-21E0-2B5F-F96C-56B6EF642C50}"/>
                </a:ext>
              </a:extLst>
            </p:cNvPr>
            <p:cNvSpPr/>
            <p:nvPr/>
          </p:nvSpPr>
          <p:spPr>
            <a:xfrm>
              <a:off x="280932" y="1604904"/>
              <a:ext cx="6981453" cy="503500"/>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9" name="Kuva 19">
              <a:extLst>
                <a:ext uri="{FF2B5EF4-FFF2-40B4-BE49-F238E27FC236}">
                  <a16:creationId xmlns:a16="http://schemas.microsoft.com/office/drawing/2014/main" id="{5DFBEDD4-C50E-17E5-D231-307FF9AE5A2F}"/>
                </a:ext>
              </a:extLst>
            </p:cNvPr>
            <p:cNvPicPr>
              <a:picLocks noChangeAspect="1"/>
            </p:cNvPicPr>
            <p:nvPr/>
          </p:nvPicPr>
          <p:blipFill>
            <a:blip r:embed="rId4"/>
            <a:stretch>
              <a:fillRect/>
            </a:stretch>
          </p:blipFill>
          <p:spPr>
            <a:xfrm>
              <a:off x="338438" y="1633169"/>
              <a:ext cx="5714579" cy="446969"/>
            </a:xfrm>
            <a:prstGeom prst="rect">
              <a:avLst/>
            </a:prstGeom>
          </p:spPr>
        </p:pic>
        <p:sp>
          <p:nvSpPr>
            <p:cNvPr id="23" name="Tekstiruutu 22">
              <a:extLst>
                <a:ext uri="{FF2B5EF4-FFF2-40B4-BE49-F238E27FC236}">
                  <a16:creationId xmlns:a16="http://schemas.microsoft.com/office/drawing/2014/main" id="{7BBC96B1-B354-5F3C-CFF4-CE4DF3110DFD}"/>
                </a:ext>
              </a:extLst>
            </p:cNvPr>
            <p:cNvSpPr txBox="1"/>
            <p:nvPr/>
          </p:nvSpPr>
          <p:spPr>
            <a:xfrm>
              <a:off x="5871971" y="1655580"/>
              <a:ext cx="18979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1400">
                  <a:cs typeface="Arial"/>
                </a:rPr>
                <a:t>(farsi/persia)</a:t>
              </a:r>
              <a:endParaRPr lang="fi-FI" sz="1400"/>
            </a:p>
          </p:txBody>
        </p:sp>
      </p:grpSp>
      <p:grpSp>
        <p:nvGrpSpPr>
          <p:cNvPr id="13" name="Ryhmä 12">
            <a:extLst>
              <a:ext uri="{FF2B5EF4-FFF2-40B4-BE49-F238E27FC236}">
                <a16:creationId xmlns:a16="http://schemas.microsoft.com/office/drawing/2014/main" id="{E6D7BD54-3017-936F-747F-EEF382FF1F74}"/>
              </a:ext>
            </a:extLst>
          </p:cNvPr>
          <p:cNvGrpSpPr/>
          <p:nvPr/>
        </p:nvGrpSpPr>
        <p:grpSpPr>
          <a:xfrm>
            <a:off x="5240389" y="2347464"/>
            <a:ext cx="3810949" cy="488587"/>
            <a:chOff x="728707" y="2240699"/>
            <a:chExt cx="4218331" cy="577764"/>
          </a:xfrm>
        </p:grpSpPr>
        <p:sp>
          <p:nvSpPr>
            <p:cNvPr id="22" name="Suorakulmio 21">
              <a:extLst>
                <a:ext uri="{FF2B5EF4-FFF2-40B4-BE49-F238E27FC236}">
                  <a16:creationId xmlns:a16="http://schemas.microsoft.com/office/drawing/2014/main" id="{A5312F2C-68B6-980F-EFB6-9B2FB1DDDDE1}"/>
                </a:ext>
              </a:extLst>
            </p:cNvPr>
            <p:cNvSpPr/>
            <p:nvPr/>
          </p:nvSpPr>
          <p:spPr>
            <a:xfrm>
              <a:off x="728707" y="2240699"/>
              <a:ext cx="3923421" cy="57776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5" name="Kuva 25">
              <a:extLst>
                <a:ext uri="{FF2B5EF4-FFF2-40B4-BE49-F238E27FC236}">
                  <a16:creationId xmlns:a16="http://schemas.microsoft.com/office/drawing/2014/main" id="{650DC39F-8BB6-EAC7-CC53-DAD96ADB4549}"/>
                </a:ext>
              </a:extLst>
            </p:cNvPr>
            <p:cNvPicPr>
              <a:picLocks noChangeAspect="1"/>
            </p:cNvPicPr>
            <p:nvPr/>
          </p:nvPicPr>
          <p:blipFill>
            <a:blip r:embed="rId5"/>
            <a:stretch>
              <a:fillRect/>
            </a:stretch>
          </p:blipFill>
          <p:spPr>
            <a:xfrm>
              <a:off x="758809" y="2281000"/>
              <a:ext cx="2911443" cy="509851"/>
            </a:xfrm>
            <a:prstGeom prst="rect">
              <a:avLst/>
            </a:prstGeom>
          </p:spPr>
        </p:pic>
        <p:sp>
          <p:nvSpPr>
            <p:cNvPr id="26" name="Tekstiruutu 25">
              <a:extLst>
                <a:ext uri="{FF2B5EF4-FFF2-40B4-BE49-F238E27FC236}">
                  <a16:creationId xmlns:a16="http://schemas.microsoft.com/office/drawing/2014/main" id="{ACD25A2D-7597-1684-84E9-F624BFC0A936}"/>
                </a:ext>
              </a:extLst>
            </p:cNvPr>
            <p:cNvSpPr txBox="1"/>
            <p:nvPr/>
          </p:nvSpPr>
          <p:spPr>
            <a:xfrm>
              <a:off x="3614904" y="2382107"/>
              <a:ext cx="13321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1400">
                  <a:cs typeface="Arial"/>
                </a:rPr>
                <a:t>(kiina)</a:t>
              </a:r>
              <a:endParaRPr lang="fi-FI" sz="1400"/>
            </a:p>
          </p:txBody>
        </p:sp>
      </p:grpSp>
      <p:grpSp>
        <p:nvGrpSpPr>
          <p:cNvPr id="9" name="Ryhmä 8">
            <a:extLst>
              <a:ext uri="{FF2B5EF4-FFF2-40B4-BE49-F238E27FC236}">
                <a16:creationId xmlns:a16="http://schemas.microsoft.com/office/drawing/2014/main" id="{3327D446-2ED2-005D-E56C-209F6707192E}"/>
              </a:ext>
            </a:extLst>
          </p:cNvPr>
          <p:cNvGrpSpPr/>
          <p:nvPr/>
        </p:nvGrpSpPr>
        <p:grpSpPr>
          <a:xfrm>
            <a:off x="4771065" y="3951681"/>
            <a:ext cx="4712299" cy="523220"/>
            <a:chOff x="296941" y="2162124"/>
            <a:chExt cx="5311506" cy="656051"/>
          </a:xfrm>
        </p:grpSpPr>
        <p:sp>
          <p:nvSpPr>
            <p:cNvPr id="20" name="Suorakulmio 19">
              <a:extLst>
                <a:ext uri="{FF2B5EF4-FFF2-40B4-BE49-F238E27FC236}">
                  <a16:creationId xmlns:a16="http://schemas.microsoft.com/office/drawing/2014/main" id="{E1581188-D46D-DA43-D9E9-32E387D43AFC}"/>
                </a:ext>
              </a:extLst>
            </p:cNvPr>
            <p:cNvSpPr/>
            <p:nvPr/>
          </p:nvSpPr>
          <p:spPr>
            <a:xfrm>
              <a:off x="296941" y="2162124"/>
              <a:ext cx="4691120" cy="656051"/>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1" name="Tekstiruutu 20">
              <a:extLst>
                <a:ext uri="{FF2B5EF4-FFF2-40B4-BE49-F238E27FC236}">
                  <a16:creationId xmlns:a16="http://schemas.microsoft.com/office/drawing/2014/main" id="{50EDFBDA-DD6D-3F47-D90E-8A934952CBE4}"/>
                </a:ext>
              </a:extLst>
            </p:cNvPr>
            <p:cNvSpPr txBox="1"/>
            <p:nvPr/>
          </p:nvSpPr>
          <p:spPr>
            <a:xfrm>
              <a:off x="3980065" y="2329557"/>
              <a:ext cx="16283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1200">
                  <a:cs typeface="Arial"/>
                </a:rPr>
                <a:t>(</a:t>
              </a:r>
              <a:r>
                <a:rPr lang="fi-FI" sz="1200" err="1">
                  <a:cs typeface="Arial"/>
                </a:rPr>
                <a:t>pashto</a:t>
              </a:r>
              <a:r>
                <a:rPr lang="fi-FI" sz="1200">
                  <a:cs typeface="Arial"/>
                </a:rPr>
                <a:t>)</a:t>
              </a:r>
              <a:endParaRPr lang="fi-FI" sz="1200"/>
            </a:p>
          </p:txBody>
        </p:sp>
        <p:pic>
          <p:nvPicPr>
            <p:cNvPr id="29" name="Kuva 29">
              <a:extLst>
                <a:ext uri="{FF2B5EF4-FFF2-40B4-BE49-F238E27FC236}">
                  <a16:creationId xmlns:a16="http://schemas.microsoft.com/office/drawing/2014/main" id="{719DC176-EADE-469D-2BAA-7E6CD66DAEB2}"/>
                </a:ext>
              </a:extLst>
            </p:cNvPr>
            <p:cNvPicPr>
              <a:picLocks noChangeAspect="1"/>
            </p:cNvPicPr>
            <p:nvPr/>
          </p:nvPicPr>
          <p:blipFill>
            <a:blip r:embed="rId6"/>
            <a:stretch>
              <a:fillRect/>
            </a:stretch>
          </p:blipFill>
          <p:spPr>
            <a:xfrm>
              <a:off x="399187" y="2238928"/>
              <a:ext cx="3580878" cy="502442"/>
            </a:xfrm>
            <a:prstGeom prst="rect">
              <a:avLst/>
            </a:prstGeom>
          </p:spPr>
        </p:pic>
      </p:grpSp>
      <p:grpSp>
        <p:nvGrpSpPr>
          <p:cNvPr id="47" name="Ryhmä 46">
            <a:extLst>
              <a:ext uri="{FF2B5EF4-FFF2-40B4-BE49-F238E27FC236}">
                <a16:creationId xmlns:a16="http://schemas.microsoft.com/office/drawing/2014/main" id="{83992209-A9CE-F5B5-E214-3BC16A085E3F}"/>
              </a:ext>
            </a:extLst>
          </p:cNvPr>
          <p:cNvGrpSpPr/>
          <p:nvPr/>
        </p:nvGrpSpPr>
        <p:grpSpPr>
          <a:xfrm>
            <a:off x="75144" y="2289936"/>
            <a:ext cx="4630756" cy="604890"/>
            <a:chOff x="49564" y="2421580"/>
            <a:chExt cx="4630756" cy="604890"/>
          </a:xfrm>
        </p:grpSpPr>
        <p:sp>
          <p:nvSpPr>
            <p:cNvPr id="27" name="Suorakulmio 26">
              <a:extLst>
                <a:ext uri="{FF2B5EF4-FFF2-40B4-BE49-F238E27FC236}">
                  <a16:creationId xmlns:a16="http://schemas.microsoft.com/office/drawing/2014/main" id="{4205C8F5-293E-844C-FF2A-2BEFD0B05B56}"/>
                </a:ext>
              </a:extLst>
            </p:cNvPr>
            <p:cNvSpPr/>
            <p:nvPr/>
          </p:nvSpPr>
          <p:spPr>
            <a:xfrm>
              <a:off x="52661" y="2421580"/>
              <a:ext cx="4057816" cy="546115"/>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8" name="Kuva 3" descr="Kuva, joka sisältää kohteen teksti&#10;&#10;Kuvaus luotu automaattisesti">
              <a:extLst>
                <a:ext uri="{FF2B5EF4-FFF2-40B4-BE49-F238E27FC236}">
                  <a16:creationId xmlns:a16="http://schemas.microsoft.com/office/drawing/2014/main" id="{85EC37B5-7AEE-ABA4-5966-A91ACBCAD494}"/>
                </a:ext>
              </a:extLst>
            </p:cNvPr>
            <p:cNvPicPr>
              <a:picLocks noChangeAspect="1"/>
            </p:cNvPicPr>
            <p:nvPr/>
          </p:nvPicPr>
          <p:blipFill>
            <a:blip r:embed="rId7"/>
            <a:stretch>
              <a:fillRect/>
            </a:stretch>
          </p:blipFill>
          <p:spPr>
            <a:xfrm>
              <a:off x="49564" y="2463466"/>
              <a:ext cx="3526424" cy="415281"/>
            </a:xfrm>
            <a:prstGeom prst="rect">
              <a:avLst/>
            </a:prstGeom>
          </p:spPr>
        </p:pic>
        <p:sp>
          <p:nvSpPr>
            <p:cNvPr id="30" name="Tekstiruutu 29">
              <a:extLst>
                <a:ext uri="{FF2B5EF4-FFF2-40B4-BE49-F238E27FC236}">
                  <a16:creationId xmlns:a16="http://schemas.microsoft.com/office/drawing/2014/main" id="{9F36E903-C08A-0847-CF9F-97D81AAC8803}"/>
                </a:ext>
              </a:extLst>
            </p:cNvPr>
            <p:cNvSpPr txBox="1"/>
            <p:nvPr/>
          </p:nvSpPr>
          <p:spPr>
            <a:xfrm>
              <a:off x="3065577" y="2749471"/>
              <a:ext cx="16147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a:cs typeface="Arial"/>
                </a:rPr>
                <a:t>(kurdi /sorani)</a:t>
              </a:r>
              <a:endParaRPr lang="fi-FI" sz="1200"/>
            </a:p>
          </p:txBody>
        </p:sp>
      </p:grpSp>
      <p:sp>
        <p:nvSpPr>
          <p:cNvPr id="32" name="Tekstiruutu 31">
            <a:extLst>
              <a:ext uri="{FF2B5EF4-FFF2-40B4-BE49-F238E27FC236}">
                <a16:creationId xmlns:a16="http://schemas.microsoft.com/office/drawing/2014/main" id="{0291CE16-CE38-F5D0-E125-24BB527AA82A}"/>
              </a:ext>
            </a:extLst>
          </p:cNvPr>
          <p:cNvSpPr txBox="1"/>
          <p:nvPr/>
        </p:nvSpPr>
        <p:spPr>
          <a:xfrm>
            <a:off x="18545" y="2907338"/>
            <a:ext cx="4123455" cy="584775"/>
          </a:xfrm>
          <a:prstGeom prst="rect">
            <a:avLst/>
          </a:prstGeom>
          <a:solidFill>
            <a:schemeClr val="accent3">
              <a:lumMod val="20000"/>
              <a:lumOff val="80000"/>
            </a:schemeClr>
          </a:solidFill>
        </p:spPr>
        <p:txBody>
          <a:bodyPr wrap="square">
            <a:spAutoFit/>
          </a:bodyPr>
          <a:lstStyle/>
          <a:p>
            <a:r>
              <a:rPr lang="vi-VN" sz="1600"/>
              <a:t>Thư viện là dịch vụ miễn phí dành cho mọi cư dân.</a:t>
            </a:r>
            <a:r>
              <a:rPr lang="fi-FI" sz="1600"/>
              <a:t> </a:t>
            </a:r>
            <a:r>
              <a:rPr lang="fi-FI" sz="1200"/>
              <a:t>(vietnam)</a:t>
            </a:r>
          </a:p>
        </p:txBody>
      </p:sp>
      <p:grpSp>
        <p:nvGrpSpPr>
          <p:cNvPr id="33" name="Ryhmä 32">
            <a:extLst>
              <a:ext uri="{FF2B5EF4-FFF2-40B4-BE49-F238E27FC236}">
                <a16:creationId xmlns:a16="http://schemas.microsoft.com/office/drawing/2014/main" id="{4E57497C-82E3-D779-620F-AD43F0750B93}"/>
              </a:ext>
            </a:extLst>
          </p:cNvPr>
          <p:cNvGrpSpPr/>
          <p:nvPr/>
        </p:nvGrpSpPr>
        <p:grpSpPr>
          <a:xfrm>
            <a:off x="4710184" y="3410098"/>
            <a:ext cx="3919940" cy="488038"/>
            <a:chOff x="527901" y="1027010"/>
            <a:chExt cx="5137609" cy="792839"/>
          </a:xfrm>
        </p:grpSpPr>
        <p:sp>
          <p:nvSpPr>
            <p:cNvPr id="34" name="Suorakulmio 33">
              <a:extLst>
                <a:ext uri="{FF2B5EF4-FFF2-40B4-BE49-F238E27FC236}">
                  <a16:creationId xmlns:a16="http://schemas.microsoft.com/office/drawing/2014/main" id="{C065D8A8-2A27-3B96-85C1-85034F47BB1C}"/>
                </a:ext>
              </a:extLst>
            </p:cNvPr>
            <p:cNvSpPr/>
            <p:nvPr/>
          </p:nvSpPr>
          <p:spPr>
            <a:xfrm>
              <a:off x="527901" y="1027010"/>
              <a:ext cx="5137609" cy="749996"/>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35" name="Kuva 6" descr="Kuva, joka sisältää kohteen teksti&#10;&#10;Kuvaus luotu automaattisesti">
              <a:extLst>
                <a:ext uri="{FF2B5EF4-FFF2-40B4-BE49-F238E27FC236}">
                  <a16:creationId xmlns:a16="http://schemas.microsoft.com/office/drawing/2014/main" id="{AD813E0F-8E43-4518-B098-DB3DB86042B3}"/>
                </a:ext>
              </a:extLst>
            </p:cNvPr>
            <p:cNvPicPr>
              <a:picLocks noChangeAspect="1"/>
            </p:cNvPicPr>
            <p:nvPr/>
          </p:nvPicPr>
          <p:blipFill>
            <a:blip r:embed="rId8"/>
            <a:stretch>
              <a:fillRect/>
            </a:stretch>
          </p:blipFill>
          <p:spPr>
            <a:xfrm>
              <a:off x="692871" y="1051493"/>
              <a:ext cx="4807670" cy="701031"/>
            </a:xfrm>
            <a:prstGeom prst="rect">
              <a:avLst/>
            </a:prstGeom>
          </p:spPr>
        </p:pic>
        <p:sp>
          <p:nvSpPr>
            <p:cNvPr id="36" name="Tekstiruutu 35">
              <a:extLst>
                <a:ext uri="{FF2B5EF4-FFF2-40B4-BE49-F238E27FC236}">
                  <a16:creationId xmlns:a16="http://schemas.microsoft.com/office/drawing/2014/main" id="{DF046334-D3F7-48D7-A999-EB4079D4A6F9}"/>
                </a:ext>
              </a:extLst>
            </p:cNvPr>
            <p:cNvSpPr txBox="1"/>
            <p:nvPr/>
          </p:nvSpPr>
          <p:spPr>
            <a:xfrm>
              <a:off x="3249411" y="1369852"/>
              <a:ext cx="1628382" cy="449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1200">
                  <a:cs typeface="Arial"/>
                </a:rPr>
                <a:t>(thai)</a:t>
              </a:r>
              <a:endParaRPr lang="fi-FI" sz="1200"/>
            </a:p>
          </p:txBody>
        </p:sp>
      </p:grpSp>
      <p:sp>
        <p:nvSpPr>
          <p:cNvPr id="39" name="Tekstiruutu 38">
            <a:extLst>
              <a:ext uri="{FF2B5EF4-FFF2-40B4-BE49-F238E27FC236}">
                <a16:creationId xmlns:a16="http://schemas.microsoft.com/office/drawing/2014/main" id="{5DED944D-8D5F-77F3-A3D2-13F54348E369}"/>
              </a:ext>
            </a:extLst>
          </p:cNvPr>
          <p:cNvSpPr txBox="1"/>
          <p:nvPr/>
        </p:nvSpPr>
        <p:spPr>
          <a:xfrm>
            <a:off x="25580" y="509108"/>
            <a:ext cx="4902333" cy="276999"/>
          </a:xfrm>
          <a:prstGeom prst="rect">
            <a:avLst/>
          </a:prstGeom>
          <a:solidFill>
            <a:schemeClr val="accent1">
              <a:lumMod val="40000"/>
              <a:lumOff val="60000"/>
            </a:schemeClr>
          </a:solidFill>
        </p:spPr>
        <p:txBody>
          <a:bodyPr wrap="square">
            <a:spAutoFit/>
          </a:bodyPr>
          <a:lstStyle/>
          <a:p>
            <a:r>
              <a:rPr lang="sv-SE" sz="1200"/>
              <a:t>Biblioteket finns till för alla invånare och är gratis att  använda. (</a:t>
            </a:r>
            <a:r>
              <a:rPr lang="sv-SE" sz="1200" err="1"/>
              <a:t>ruotsi</a:t>
            </a:r>
            <a:r>
              <a:rPr lang="sv-SE" sz="1200"/>
              <a:t>)</a:t>
            </a:r>
            <a:endParaRPr lang="fi-FI" sz="1200"/>
          </a:p>
        </p:txBody>
      </p:sp>
      <p:sp>
        <p:nvSpPr>
          <p:cNvPr id="40" name="Tekstiruutu 39">
            <a:extLst>
              <a:ext uri="{FF2B5EF4-FFF2-40B4-BE49-F238E27FC236}">
                <a16:creationId xmlns:a16="http://schemas.microsoft.com/office/drawing/2014/main" id="{5A09E9C2-22AB-2AC1-E6DF-E0F02DFA3785}"/>
              </a:ext>
            </a:extLst>
          </p:cNvPr>
          <p:cNvSpPr txBox="1"/>
          <p:nvPr/>
        </p:nvSpPr>
        <p:spPr>
          <a:xfrm>
            <a:off x="4987828" y="452898"/>
            <a:ext cx="3889743" cy="461665"/>
          </a:xfrm>
          <a:prstGeom prst="rect">
            <a:avLst/>
          </a:prstGeom>
          <a:solidFill>
            <a:schemeClr val="accent2">
              <a:lumMod val="20000"/>
              <a:lumOff val="80000"/>
            </a:schemeClr>
          </a:solidFill>
        </p:spPr>
        <p:txBody>
          <a:bodyPr wrap="square">
            <a:spAutoFit/>
          </a:bodyPr>
          <a:lstStyle/>
          <a:p>
            <a:r>
              <a:rPr lang="en-US" sz="1200"/>
              <a:t>The library is a free-of-charge service meant for all residents. (</a:t>
            </a:r>
            <a:r>
              <a:rPr lang="en-US" sz="1200" err="1"/>
              <a:t>englanti</a:t>
            </a:r>
            <a:r>
              <a:rPr lang="en-US" sz="1200"/>
              <a:t>)</a:t>
            </a:r>
            <a:endParaRPr lang="fi-FI" sz="1200"/>
          </a:p>
        </p:txBody>
      </p:sp>
      <p:sp>
        <p:nvSpPr>
          <p:cNvPr id="41" name="Tekstiruutu 40">
            <a:extLst>
              <a:ext uri="{FF2B5EF4-FFF2-40B4-BE49-F238E27FC236}">
                <a16:creationId xmlns:a16="http://schemas.microsoft.com/office/drawing/2014/main" id="{3D733DFF-D17F-7253-1F56-76CEEEFD3B5D}"/>
              </a:ext>
            </a:extLst>
          </p:cNvPr>
          <p:cNvSpPr txBox="1"/>
          <p:nvPr/>
        </p:nvSpPr>
        <p:spPr>
          <a:xfrm>
            <a:off x="3948935" y="924874"/>
            <a:ext cx="5018698" cy="492443"/>
          </a:xfrm>
          <a:prstGeom prst="rect">
            <a:avLst/>
          </a:prstGeom>
          <a:solidFill>
            <a:schemeClr val="accent6">
              <a:lumMod val="20000"/>
              <a:lumOff val="80000"/>
            </a:schemeClr>
          </a:solidFill>
        </p:spPr>
        <p:txBody>
          <a:bodyPr wrap="square">
            <a:spAutoFit/>
          </a:bodyPr>
          <a:lstStyle/>
          <a:p>
            <a:r>
              <a:rPr lang="ru-RU" sz="1400" err="1"/>
              <a:t>Бібліотека</a:t>
            </a:r>
            <a:r>
              <a:rPr lang="ru-RU" sz="1400"/>
              <a:t> </a:t>
            </a:r>
            <a:r>
              <a:rPr lang="ru-RU" sz="1400" err="1"/>
              <a:t>надає</a:t>
            </a:r>
            <a:r>
              <a:rPr lang="ru-RU" sz="1400"/>
              <a:t> </a:t>
            </a:r>
            <a:r>
              <a:rPr lang="ru-RU" sz="1400" err="1"/>
              <a:t>безкоштовні</a:t>
            </a:r>
            <a:r>
              <a:rPr lang="ru-RU" sz="1400"/>
              <a:t> </a:t>
            </a:r>
            <a:r>
              <a:rPr lang="ru-RU" sz="1400" err="1"/>
              <a:t>послуги</a:t>
            </a:r>
            <a:r>
              <a:rPr lang="ru-RU" sz="1400"/>
              <a:t> для </a:t>
            </a:r>
            <a:r>
              <a:rPr lang="ru-RU" sz="1400" err="1"/>
              <a:t>всіх</a:t>
            </a:r>
            <a:r>
              <a:rPr lang="ru-RU" sz="1400"/>
              <a:t> </a:t>
            </a:r>
            <a:r>
              <a:rPr lang="ru-RU" sz="1400" err="1"/>
              <a:t>мешканців</a:t>
            </a:r>
            <a:r>
              <a:rPr lang="fi-FI" sz="1400"/>
              <a:t>. </a:t>
            </a:r>
          </a:p>
          <a:p>
            <a:r>
              <a:rPr lang="fi-FI" sz="1200"/>
              <a:t>(ukraina)</a:t>
            </a:r>
          </a:p>
        </p:txBody>
      </p:sp>
      <p:sp>
        <p:nvSpPr>
          <p:cNvPr id="42" name="Tekstiruutu 41">
            <a:extLst>
              <a:ext uri="{FF2B5EF4-FFF2-40B4-BE49-F238E27FC236}">
                <a16:creationId xmlns:a16="http://schemas.microsoft.com/office/drawing/2014/main" id="{D8E84B1F-4B58-B2D2-61F8-880539D7D81F}"/>
              </a:ext>
            </a:extLst>
          </p:cNvPr>
          <p:cNvSpPr txBox="1"/>
          <p:nvPr/>
        </p:nvSpPr>
        <p:spPr>
          <a:xfrm>
            <a:off x="18545" y="861424"/>
            <a:ext cx="3851816" cy="523220"/>
          </a:xfrm>
          <a:prstGeom prst="rect">
            <a:avLst/>
          </a:prstGeom>
          <a:solidFill>
            <a:schemeClr val="accent5">
              <a:lumMod val="20000"/>
              <a:lumOff val="80000"/>
            </a:schemeClr>
          </a:solidFill>
        </p:spPr>
        <p:txBody>
          <a:bodyPr wrap="square">
            <a:spAutoFit/>
          </a:bodyPr>
          <a:lstStyle/>
          <a:p>
            <a:r>
              <a:rPr lang="fi-FI" sz="1400" err="1"/>
              <a:t>Maktabaddu</a:t>
            </a:r>
            <a:r>
              <a:rPr lang="fi-FI" sz="1400"/>
              <a:t> </a:t>
            </a:r>
            <a:r>
              <a:rPr lang="fi-FI" sz="1400" err="1"/>
              <a:t>waa</a:t>
            </a:r>
            <a:r>
              <a:rPr lang="fi-FI" sz="1400"/>
              <a:t> </a:t>
            </a:r>
            <a:r>
              <a:rPr lang="fi-FI" sz="1400" err="1"/>
              <a:t>adeeg</a:t>
            </a:r>
            <a:r>
              <a:rPr lang="fi-FI" sz="1400"/>
              <a:t> </a:t>
            </a:r>
            <a:r>
              <a:rPr lang="fi-FI" sz="1400" err="1"/>
              <a:t>bilaash</a:t>
            </a:r>
            <a:r>
              <a:rPr lang="fi-FI" sz="1400"/>
              <a:t> ah </a:t>
            </a:r>
            <a:r>
              <a:rPr lang="fi-FI" sz="1400" err="1"/>
              <a:t>oo</a:t>
            </a:r>
            <a:r>
              <a:rPr lang="fi-FI" sz="1400"/>
              <a:t> </a:t>
            </a:r>
            <a:r>
              <a:rPr lang="fi-FI" sz="1400" err="1"/>
              <a:t>loogu</a:t>
            </a:r>
            <a:r>
              <a:rPr lang="fi-FI" sz="1400"/>
              <a:t> </a:t>
            </a:r>
            <a:r>
              <a:rPr lang="fi-FI" sz="1400" err="1"/>
              <a:t>talagalay</a:t>
            </a:r>
            <a:r>
              <a:rPr lang="fi-FI" sz="1400"/>
              <a:t> </a:t>
            </a:r>
            <a:r>
              <a:rPr lang="fi-FI" sz="1400" err="1"/>
              <a:t>dhammaan</a:t>
            </a:r>
            <a:r>
              <a:rPr lang="fi-FI" sz="1400"/>
              <a:t> </a:t>
            </a:r>
            <a:r>
              <a:rPr lang="fi-FI" sz="1400" err="1"/>
              <a:t>deeganayaasha</a:t>
            </a:r>
            <a:r>
              <a:rPr lang="fi-FI" sz="1200"/>
              <a:t>.(somali) </a:t>
            </a:r>
          </a:p>
        </p:txBody>
      </p:sp>
      <p:sp>
        <p:nvSpPr>
          <p:cNvPr id="44" name="Tekstiruutu 43">
            <a:extLst>
              <a:ext uri="{FF2B5EF4-FFF2-40B4-BE49-F238E27FC236}">
                <a16:creationId xmlns:a16="http://schemas.microsoft.com/office/drawing/2014/main" id="{42201F72-BDED-CD8A-08F6-8DE60A71BF4D}"/>
              </a:ext>
            </a:extLst>
          </p:cNvPr>
          <p:cNvSpPr txBox="1"/>
          <p:nvPr/>
        </p:nvSpPr>
        <p:spPr>
          <a:xfrm>
            <a:off x="4651096" y="4586558"/>
            <a:ext cx="4226475" cy="461665"/>
          </a:xfrm>
          <a:prstGeom prst="rect">
            <a:avLst/>
          </a:prstGeom>
          <a:solidFill>
            <a:srgbClr val="DEDEDE"/>
          </a:solidFill>
        </p:spPr>
        <p:txBody>
          <a:bodyPr wrap="square">
            <a:spAutoFit/>
          </a:bodyPr>
          <a:lstStyle/>
          <a:p>
            <a:r>
              <a:rPr lang="ru-RU" sz="1200"/>
              <a:t>Все имеют право пользоваться услугами библиотеки. Услуги библиотеки предоставляются бесплатно. </a:t>
            </a:r>
            <a:r>
              <a:rPr lang="fi-FI" sz="1200"/>
              <a:t>(venäjä)</a:t>
            </a:r>
          </a:p>
        </p:txBody>
      </p:sp>
      <p:sp>
        <p:nvSpPr>
          <p:cNvPr id="45" name="Tekstiruutu 44">
            <a:extLst>
              <a:ext uri="{FF2B5EF4-FFF2-40B4-BE49-F238E27FC236}">
                <a16:creationId xmlns:a16="http://schemas.microsoft.com/office/drawing/2014/main" id="{212D7893-CBC6-E636-D43D-E0D2062E052B}"/>
              </a:ext>
            </a:extLst>
          </p:cNvPr>
          <p:cNvSpPr txBox="1"/>
          <p:nvPr/>
        </p:nvSpPr>
        <p:spPr>
          <a:xfrm>
            <a:off x="4469483" y="2907338"/>
            <a:ext cx="4226474" cy="461665"/>
          </a:xfrm>
          <a:prstGeom prst="rect">
            <a:avLst/>
          </a:prstGeom>
          <a:solidFill>
            <a:schemeClr val="accent5">
              <a:lumMod val="20000"/>
              <a:lumOff val="80000"/>
            </a:schemeClr>
          </a:solidFill>
        </p:spPr>
        <p:txBody>
          <a:bodyPr wrap="square" lIns="91440" tIns="45720" rIns="91440" bIns="45720" anchor="t">
            <a:spAutoFit/>
          </a:bodyPr>
          <a:lstStyle/>
          <a:p>
            <a:r>
              <a:rPr lang="ru-RU" sz="1200" err="1">
                <a:ea typeface="+mn-lt"/>
                <a:cs typeface="+mn-lt"/>
              </a:rPr>
              <a:t>Biblioteka</a:t>
            </a:r>
            <a:r>
              <a:rPr lang="ru-RU" sz="1200">
                <a:ea typeface="+mn-lt"/>
                <a:cs typeface="+mn-lt"/>
              </a:rPr>
              <a:t> </a:t>
            </a:r>
            <a:r>
              <a:rPr lang="ru-RU" sz="1200" err="1">
                <a:ea typeface="+mn-lt"/>
                <a:cs typeface="+mn-lt"/>
              </a:rPr>
              <a:t>to</a:t>
            </a:r>
            <a:r>
              <a:rPr lang="ru-RU" sz="1200">
                <a:ea typeface="+mn-lt"/>
                <a:cs typeface="+mn-lt"/>
              </a:rPr>
              <a:t> </a:t>
            </a:r>
            <a:r>
              <a:rPr lang="ru-RU" sz="1200" err="1">
                <a:ea typeface="+mn-lt"/>
                <a:cs typeface="+mn-lt"/>
              </a:rPr>
              <a:t>bezpłatna</a:t>
            </a:r>
            <a:r>
              <a:rPr lang="ru-RU" sz="1200">
                <a:ea typeface="+mn-lt"/>
                <a:cs typeface="+mn-lt"/>
              </a:rPr>
              <a:t> </a:t>
            </a:r>
            <a:r>
              <a:rPr lang="ru-RU" sz="1200" err="1">
                <a:ea typeface="+mn-lt"/>
                <a:cs typeface="+mn-lt"/>
              </a:rPr>
              <a:t>usługa</a:t>
            </a:r>
            <a:r>
              <a:rPr lang="ru-RU" sz="1200">
                <a:ea typeface="+mn-lt"/>
                <a:cs typeface="+mn-lt"/>
              </a:rPr>
              <a:t> </a:t>
            </a:r>
            <a:r>
              <a:rPr lang="ru-RU" sz="1200" err="1">
                <a:ea typeface="+mn-lt"/>
                <a:cs typeface="+mn-lt"/>
              </a:rPr>
              <a:t>skierowana</a:t>
            </a:r>
            <a:r>
              <a:rPr lang="ru-RU" sz="1200">
                <a:ea typeface="+mn-lt"/>
                <a:cs typeface="+mn-lt"/>
              </a:rPr>
              <a:t> </a:t>
            </a:r>
            <a:r>
              <a:rPr lang="ru-RU" sz="1200" err="1">
                <a:ea typeface="+mn-lt"/>
                <a:cs typeface="+mn-lt"/>
              </a:rPr>
              <a:t>do</a:t>
            </a:r>
            <a:r>
              <a:rPr lang="ru-RU" sz="1200">
                <a:ea typeface="+mn-lt"/>
                <a:cs typeface="+mn-lt"/>
              </a:rPr>
              <a:t> </a:t>
            </a:r>
            <a:r>
              <a:rPr lang="ru-RU" sz="1200" err="1">
                <a:ea typeface="+mn-lt"/>
                <a:cs typeface="+mn-lt"/>
              </a:rPr>
              <a:t>wszystkich</a:t>
            </a:r>
            <a:r>
              <a:rPr lang="ru-RU" sz="1200">
                <a:ea typeface="+mn-lt"/>
                <a:cs typeface="+mn-lt"/>
              </a:rPr>
              <a:t> </a:t>
            </a:r>
            <a:r>
              <a:rPr lang="ru-RU" sz="1200" err="1">
                <a:ea typeface="+mn-lt"/>
                <a:cs typeface="+mn-lt"/>
              </a:rPr>
              <a:t>mieszkańców</a:t>
            </a:r>
            <a:r>
              <a:rPr lang="ru-RU" sz="1200">
                <a:ea typeface="+mn-lt"/>
                <a:cs typeface="+mn-lt"/>
              </a:rPr>
              <a:t>.</a:t>
            </a:r>
            <a:r>
              <a:rPr lang="ru-RU" sz="1200"/>
              <a:t> (</a:t>
            </a:r>
            <a:r>
              <a:rPr lang="ru-RU" sz="1200" err="1"/>
              <a:t>puola</a:t>
            </a:r>
            <a:r>
              <a:rPr lang="ru-RU" sz="1200"/>
              <a:t>)</a:t>
            </a:r>
            <a:endParaRPr lang="ru-RU" sz="1200">
              <a:cs typeface="Arial"/>
            </a:endParaRPr>
          </a:p>
        </p:txBody>
      </p:sp>
      <p:sp>
        <p:nvSpPr>
          <p:cNvPr id="46" name="Tekstiruutu 45">
            <a:extLst>
              <a:ext uri="{FF2B5EF4-FFF2-40B4-BE49-F238E27FC236}">
                <a16:creationId xmlns:a16="http://schemas.microsoft.com/office/drawing/2014/main" id="{51AF92C0-BA20-D1CE-4854-C7D52019CF67}"/>
              </a:ext>
            </a:extLst>
          </p:cNvPr>
          <p:cNvSpPr txBox="1"/>
          <p:nvPr/>
        </p:nvSpPr>
        <p:spPr>
          <a:xfrm>
            <a:off x="699470" y="4556503"/>
            <a:ext cx="3588512" cy="584775"/>
          </a:xfrm>
          <a:prstGeom prst="rect">
            <a:avLst/>
          </a:prstGeom>
          <a:solidFill>
            <a:schemeClr val="accent1">
              <a:lumMod val="60000"/>
              <a:lumOff val="40000"/>
            </a:schemeClr>
          </a:solidFill>
        </p:spPr>
        <p:txBody>
          <a:bodyPr wrap="square">
            <a:spAutoFit/>
          </a:bodyPr>
          <a:lstStyle/>
          <a:p>
            <a:r>
              <a:rPr lang="fr-FR" sz="1600"/>
              <a:t>Tout les </a:t>
            </a:r>
            <a:r>
              <a:rPr lang="fr-FR" sz="1600" err="1"/>
              <a:t>residents</a:t>
            </a:r>
            <a:r>
              <a:rPr lang="fr-FR" sz="1600"/>
              <a:t> peuvent utiliser </a:t>
            </a:r>
          </a:p>
          <a:p>
            <a:r>
              <a:rPr lang="fr-FR" sz="1600"/>
              <a:t>la bibliothèque gratuitement. </a:t>
            </a:r>
            <a:r>
              <a:rPr lang="fr-FR" sz="1200"/>
              <a:t>(</a:t>
            </a:r>
            <a:r>
              <a:rPr lang="fr-FR" sz="1200" err="1"/>
              <a:t>ranska</a:t>
            </a:r>
            <a:r>
              <a:rPr lang="fr-FR" sz="1200"/>
              <a:t>)</a:t>
            </a:r>
            <a:endParaRPr lang="fi-FI" sz="1200"/>
          </a:p>
        </p:txBody>
      </p:sp>
      <p:sp>
        <p:nvSpPr>
          <p:cNvPr id="2" name="Tekstiruutu 1">
            <a:extLst>
              <a:ext uri="{FF2B5EF4-FFF2-40B4-BE49-F238E27FC236}">
                <a16:creationId xmlns:a16="http://schemas.microsoft.com/office/drawing/2014/main" id="{C56E7B2D-AB3A-49BC-FB08-570134B8A4EC}"/>
              </a:ext>
            </a:extLst>
          </p:cNvPr>
          <p:cNvSpPr txBox="1"/>
          <p:nvPr/>
        </p:nvSpPr>
        <p:spPr>
          <a:xfrm>
            <a:off x="5777345" y="1802670"/>
            <a:ext cx="3378888" cy="523220"/>
          </a:xfrm>
          <a:prstGeom prst="rect">
            <a:avLst/>
          </a:prstGeom>
          <a:solidFill>
            <a:schemeClr val="accent4">
              <a:lumMod val="20000"/>
              <a:lumOff val="80000"/>
            </a:schemeClr>
          </a:solidFill>
        </p:spPr>
        <p:txBody>
          <a:bodyPr wrap="square">
            <a:spAutoFit/>
          </a:bodyPr>
          <a:lstStyle/>
          <a:p>
            <a:r>
              <a:rPr lang="es-ES" sz="1400"/>
              <a:t>La biblioteca es un servicio gratuito</a:t>
            </a:r>
          </a:p>
          <a:p>
            <a:r>
              <a:rPr lang="es-ES" sz="1400"/>
              <a:t>para todos los residentes</a:t>
            </a:r>
            <a:r>
              <a:rPr lang="fi-FI" sz="1400"/>
              <a:t>. </a:t>
            </a:r>
            <a:r>
              <a:rPr lang="fi-FI" sz="1200"/>
              <a:t>(espanja)</a:t>
            </a:r>
          </a:p>
        </p:txBody>
      </p:sp>
      <p:sp>
        <p:nvSpPr>
          <p:cNvPr id="5" name="Tekstiruutu 4">
            <a:extLst>
              <a:ext uri="{FF2B5EF4-FFF2-40B4-BE49-F238E27FC236}">
                <a16:creationId xmlns:a16="http://schemas.microsoft.com/office/drawing/2014/main" id="{F2213482-F8FF-66A9-F395-20B0FC0EDB53}"/>
              </a:ext>
            </a:extLst>
          </p:cNvPr>
          <p:cNvSpPr txBox="1"/>
          <p:nvPr/>
        </p:nvSpPr>
        <p:spPr>
          <a:xfrm>
            <a:off x="682490" y="3948929"/>
            <a:ext cx="3588512" cy="584775"/>
          </a:xfrm>
          <a:prstGeom prst="rect">
            <a:avLst/>
          </a:prstGeom>
          <a:solidFill>
            <a:schemeClr val="accent6">
              <a:lumMod val="20000"/>
              <a:lumOff val="80000"/>
            </a:schemeClr>
          </a:solidFill>
        </p:spPr>
        <p:txBody>
          <a:bodyPr wrap="square">
            <a:spAutoFit/>
          </a:bodyPr>
          <a:lstStyle/>
          <a:p>
            <a:r>
              <a:rPr lang="fr-FR" sz="1600" err="1"/>
              <a:t>Biblioteka</a:t>
            </a:r>
            <a:r>
              <a:rPr lang="fr-FR" sz="1600"/>
              <a:t> </a:t>
            </a:r>
            <a:r>
              <a:rPr lang="fr-FR" sz="1600" err="1"/>
              <a:t>është</a:t>
            </a:r>
            <a:r>
              <a:rPr lang="fr-FR" sz="1600"/>
              <a:t> </a:t>
            </a:r>
            <a:r>
              <a:rPr lang="fr-FR" sz="1600" err="1"/>
              <a:t>një</a:t>
            </a:r>
            <a:r>
              <a:rPr lang="fr-FR" sz="1600"/>
              <a:t> </a:t>
            </a:r>
            <a:r>
              <a:rPr lang="fr-FR" sz="1600" err="1"/>
              <a:t>shërbim</a:t>
            </a:r>
            <a:r>
              <a:rPr lang="fr-FR" sz="1600"/>
              <a:t> </a:t>
            </a:r>
            <a:r>
              <a:rPr lang="fr-FR" sz="1600" err="1"/>
              <a:t>falas</a:t>
            </a:r>
            <a:r>
              <a:rPr lang="fr-FR" sz="1600"/>
              <a:t> </a:t>
            </a:r>
          </a:p>
          <a:p>
            <a:r>
              <a:rPr lang="fr-FR" sz="1600" err="1"/>
              <a:t>për</a:t>
            </a:r>
            <a:r>
              <a:rPr lang="fr-FR" sz="1600"/>
              <a:t> </a:t>
            </a:r>
            <a:r>
              <a:rPr lang="fr-FR" sz="1600" err="1"/>
              <a:t>të</a:t>
            </a:r>
            <a:r>
              <a:rPr lang="fr-FR" sz="1600"/>
              <a:t> </a:t>
            </a:r>
            <a:r>
              <a:rPr lang="fr-FR" sz="1600" err="1"/>
              <a:t>gjithë</a:t>
            </a:r>
            <a:r>
              <a:rPr lang="fr-FR" sz="1600"/>
              <a:t> </a:t>
            </a:r>
            <a:r>
              <a:rPr lang="fr-FR" sz="1600" err="1"/>
              <a:t>banorët</a:t>
            </a:r>
            <a:r>
              <a:rPr lang="fr-FR" sz="1600"/>
              <a:t>. </a:t>
            </a:r>
            <a:r>
              <a:rPr lang="fr-FR" sz="1200"/>
              <a:t>(</a:t>
            </a:r>
            <a:r>
              <a:rPr lang="fr-FR" sz="1200" err="1"/>
              <a:t>albania</a:t>
            </a:r>
            <a:r>
              <a:rPr lang="fr-FR" sz="1200"/>
              <a:t>)</a:t>
            </a:r>
            <a:endParaRPr lang="fi-FI" sz="1200"/>
          </a:p>
        </p:txBody>
      </p:sp>
    </p:spTree>
    <p:extLst>
      <p:ext uri="{BB962C8B-B14F-4D97-AF65-F5344CB8AC3E}">
        <p14:creationId xmlns:p14="http://schemas.microsoft.com/office/powerpoint/2010/main" val="409129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E1E303-A3C3-F3FD-1AD0-6ED4B9A75EC5}"/>
              </a:ext>
            </a:extLst>
          </p:cNvPr>
          <p:cNvSpPr>
            <a:spLocks noGrp="1"/>
          </p:cNvSpPr>
          <p:nvPr>
            <p:ph type="title"/>
          </p:nvPr>
        </p:nvSpPr>
        <p:spPr>
          <a:xfrm>
            <a:off x="476410" y="535920"/>
            <a:ext cx="4464180" cy="532161"/>
          </a:xfrm>
        </p:spPr>
        <p:txBody>
          <a:bodyPr/>
          <a:lstStyle/>
          <a:p>
            <a:r>
              <a:rPr lang="fi-FI" sz="3600"/>
              <a:t>Turun kirjastot</a:t>
            </a:r>
            <a:endParaRPr lang="fi-FI"/>
          </a:p>
        </p:txBody>
      </p:sp>
      <p:sp>
        <p:nvSpPr>
          <p:cNvPr id="3" name="Tekstin paikkamerkki 2">
            <a:extLst>
              <a:ext uri="{FF2B5EF4-FFF2-40B4-BE49-F238E27FC236}">
                <a16:creationId xmlns:a16="http://schemas.microsoft.com/office/drawing/2014/main" id="{973126BC-6996-A01A-65E1-15E971E3C15B}"/>
              </a:ext>
            </a:extLst>
          </p:cNvPr>
          <p:cNvSpPr>
            <a:spLocks noGrp="1"/>
          </p:cNvSpPr>
          <p:nvPr>
            <p:ph type="body" sz="quarter" idx="12"/>
          </p:nvPr>
        </p:nvSpPr>
        <p:spPr>
          <a:xfrm>
            <a:off x="565487" y="1379086"/>
            <a:ext cx="4286025" cy="2609336"/>
          </a:xfrm>
        </p:spPr>
        <p:txBody>
          <a:bodyPr/>
          <a:lstStyle/>
          <a:p>
            <a:pPr marL="179705" indent="-179705"/>
            <a:r>
              <a:rPr lang="fi-FI" sz="2800"/>
              <a:t>pääkirjasto</a:t>
            </a:r>
            <a:endParaRPr lang="fi-FI"/>
          </a:p>
          <a:p>
            <a:pPr marL="179705" indent="-179705"/>
            <a:r>
              <a:rPr lang="fi-FI" sz="2800"/>
              <a:t>10 lähikirjastoa:</a:t>
            </a:r>
          </a:p>
          <a:p>
            <a:pPr marL="360045" lvl="1" indent="0">
              <a:lnSpc>
                <a:spcPct val="100000"/>
              </a:lnSpc>
              <a:buNone/>
            </a:pPr>
            <a:r>
              <a:rPr lang="fi-FI" sz="1600" err="1"/>
              <a:t>Aunela</a:t>
            </a:r>
            <a:r>
              <a:rPr lang="fi-FI" sz="1600"/>
              <a:t>, Ilpoinen, Varissuo, Runosmäki,</a:t>
            </a:r>
          </a:p>
          <a:p>
            <a:pPr marL="360045" lvl="1" indent="0">
              <a:lnSpc>
                <a:spcPct val="100000"/>
              </a:lnSpc>
              <a:buNone/>
            </a:pPr>
            <a:r>
              <a:rPr lang="fi-FI" sz="1600"/>
              <a:t>Hirvensalo, Nummi,  Yli-Maaria,</a:t>
            </a:r>
          </a:p>
          <a:p>
            <a:pPr marL="360045" lvl="1" indent="0">
              <a:lnSpc>
                <a:spcPct val="100000"/>
              </a:lnSpc>
              <a:buNone/>
            </a:pPr>
            <a:r>
              <a:rPr lang="fi-FI" sz="1600"/>
              <a:t>Vasaramäki, Pansio, Paattinen</a:t>
            </a:r>
          </a:p>
          <a:p>
            <a:pPr marL="179705" indent="-179705"/>
            <a:r>
              <a:rPr lang="fi-FI" sz="2800"/>
              <a:t>2 kirjastoautoa</a:t>
            </a:r>
          </a:p>
          <a:p>
            <a:endParaRPr lang="fi-FI"/>
          </a:p>
        </p:txBody>
      </p:sp>
      <p:sp>
        <p:nvSpPr>
          <p:cNvPr id="4" name="Kuvan paikkamerkki 3">
            <a:extLst>
              <a:ext uri="{FF2B5EF4-FFF2-40B4-BE49-F238E27FC236}">
                <a16:creationId xmlns:a16="http://schemas.microsoft.com/office/drawing/2014/main" id="{8657E414-78BD-2A7A-CB58-39258442809B}"/>
              </a:ext>
            </a:extLst>
          </p:cNvPr>
          <p:cNvSpPr>
            <a:spLocks noGrp="1"/>
          </p:cNvSpPr>
          <p:nvPr>
            <p:ph type="pic" sz="quarter" idx="13"/>
          </p:nvPr>
        </p:nvSpPr>
        <p:spPr/>
      </p:sp>
      <p:sp>
        <p:nvSpPr>
          <p:cNvPr id="5" name="Tekstin paikkamerkki 4">
            <a:extLst>
              <a:ext uri="{FF2B5EF4-FFF2-40B4-BE49-F238E27FC236}">
                <a16:creationId xmlns:a16="http://schemas.microsoft.com/office/drawing/2014/main" id="{F424DDAE-F84B-6EE2-6CA8-E42E7EBE155F}"/>
              </a:ext>
            </a:extLst>
          </p:cNvPr>
          <p:cNvSpPr>
            <a:spLocks noGrp="1"/>
          </p:cNvSpPr>
          <p:nvPr>
            <p:ph type="body" sz="quarter" idx="16"/>
          </p:nvPr>
        </p:nvSpPr>
        <p:spPr/>
        <p:txBody>
          <a:bodyPr/>
          <a:lstStyle/>
          <a:p>
            <a:endParaRPr lang="fi-FI"/>
          </a:p>
        </p:txBody>
      </p:sp>
      <p:sp>
        <p:nvSpPr>
          <p:cNvPr id="6" name="Kuvan paikkamerkki 5">
            <a:extLst>
              <a:ext uri="{FF2B5EF4-FFF2-40B4-BE49-F238E27FC236}">
                <a16:creationId xmlns:a16="http://schemas.microsoft.com/office/drawing/2014/main" id="{0CA2FF22-AA7D-8F39-A3B4-7BD29BCF13C3}"/>
              </a:ext>
            </a:extLst>
          </p:cNvPr>
          <p:cNvSpPr>
            <a:spLocks noGrp="1"/>
          </p:cNvSpPr>
          <p:nvPr>
            <p:ph type="pic" sz="quarter" idx="17"/>
          </p:nvPr>
        </p:nvSpPr>
        <p:spPr/>
      </p:sp>
      <p:sp>
        <p:nvSpPr>
          <p:cNvPr id="7" name="Tekstin paikkamerkki 6">
            <a:extLst>
              <a:ext uri="{FF2B5EF4-FFF2-40B4-BE49-F238E27FC236}">
                <a16:creationId xmlns:a16="http://schemas.microsoft.com/office/drawing/2014/main" id="{BADEAD86-A210-0A89-739E-8AEFCDD34B68}"/>
              </a:ext>
            </a:extLst>
          </p:cNvPr>
          <p:cNvSpPr>
            <a:spLocks noGrp="1"/>
          </p:cNvSpPr>
          <p:nvPr>
            <p:ph type="body" sz="quarter" idx="18"/>
          </p:nvPr>
        </p:nvSpPr>
        <p:spPr/>
        <p:txBody>
          <a:bodyPr/>
          <a:lstStyle/>
          <a:p>
            <a:endParaRPr lang="fi-FI"/>
          </a:p>
        </p:txBody>
      </p:sp>
      <p:pic>
        <p:nvPicPr>
          <p:cNvPr id="13" name="Kuvan paikkamerkki 10" descr="Bussi tasaisella täytöllä">
            <a:extLst>
              <a:ext uri="{FF2B5EF4-FFF2-40B4-BE49-F238E27FC236}">
                <a16:creationId xmlns:a16="http://schemas.microsoft.com/office/drawing/2014/main" id="{BF701B1E-EE27-4CEA-E990-F1F3E26A571A}"/>
              </a:ext>
            </a:extLst>
          </p:cNvPr>
          <p:cNvPicPr>
            <a:picLocks noChangeAspect="1"/>
          </p:cNvPicPr>
          <p:nvPr/>
        </p:nvPicPr>
        <p:blipFill>
          <a:blip r:embed="rId2">
            <a:extLst>
              <a:ext uri="{96DAC541-7B7A-43D3-8B79-37D633B846F1}">
                <asvg:svgBlip xmlns:asvg="http://schemas.microsoft.com/office/drawing/2016/SVG/main" r:embed="rId3"/>
              </a:ext>
            </a:extLst>
          </a:blip>
          <a:srcRect t="22386" b="22386"/>
          <a:stretch>
            <a:fillRect/>
          </a:stretch>
        </p:blipFill>
        <p:spPr>
          <a:xfrm rot="20687111">
            <a:off x="2740895" y="3716758"/>
            <a:ext cx="1669606" cy="922104"/>
          </a:xfrm>
          <a:prstGeom prst="rect">
            <a:avLst/>
          </a:prstGeom>
        </p:spPr>
      </p:pic>
    </p:spTree>
    <p:extLst>
      <p:ext uri="{BB962C8B-B14F-4D97-AF65-F5344CB8AC3E}">
        <p14:creationId xmlns:p14="http://schemas.microsoft.com/office/powerpoint/2010/main" val="96780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C03CC6-0311-6D8B-46AD-007F09BF98B0}"/>
              </a:ext>
            </a:extLst>
          </p:cNvPr>
          <p:cNvSpPr>
            <a:spLocks noGrp="1"/>
          </p:cNvSpPr>
          <p:nvPr>
            <p:ph type="title"/>
          </p:nvPr>
        </p:nvSpPr>
        <p:spPr>
          <a:xfrm>
            <a:off x="627134" y="535920"/>
            <a:ext cx="4286024" cy="1082472"/>
          </a:xfrm>
        </p:spPr>
        <p:txBody>
          <a:bodyPr/>
          <a:lstStyle/>
          <a:p>
            <a:r>
              <a:rPr lang="fi-FI"/>
              <a:t>Turun pääkirjaston</a:t>
            </a:r>
            <a:br>
              <a:rPr lang="fi-FI"/>
            </a:br>
            <a:r>
              <a:rPr lang="fi-FI"/>
              <a:t>aukioloajat</a:t>
            </a:r>
          </a:p>
        </p:txBody>
      </p:sp>
      <p:sp>
        <p:nvSpPr>
          <p:cNvPr id="3" name="Tekstin paikkamerkki 2">
            <a:extLst>
              <a:ext uri="{FF2B5EF4-FFF2-40B4-BE49-F238E27FC236}">
                <a16:creationId xmlns:a16="http://schemas.microsoft.com/office/drawing/2014/main" id="{02B17A2A-FA1C-EC07-3729-3B5AC7BF2823}"/>
              </a:ext>
            </a:extLst>
          </p:cNvPr>
          <p:cNvSpPr>
            <a:spLocks noGrp="1"/>
          </p:cNvSpPr>
          <p:nvPr>
            <p:ph type="body" sz="quarter" idx="12"/>
          </p:nvPr>
        </p:nvSpPr>
        <p:spPr>
          <a:xfrm>
            <a:off x="627133" y="1913072"/>
            <a:ext cx="4286025" cy="2609336"/>
          </a:xfrm>
        </p:spPr>
        <p:txBody>
          <a:bodyPr vert="horz" lIns="0" tIns="0" rIns="0" bIns="0" rtlCol="0" anchor="t">
            <a:noAutofit/>
          </a:bodyPr>
          <a:lstStyle/>
          <a:p>
            <a:pPr marL="179705" indent="-179705"/>
            <a:r>
              <a:rPr lang="fi-FI"/>
              <a:t>Turun pääkirjasto on auki joka päivä.</a:t>
            </a:r>
          </a:p>
          <a:p>
            <a:pPr marL="539750" lvl="1" indent="-179705"/>
            <a:r>
              <a:rPr lang="fi-FI" sz="1600"/>
              <a:t>Maanantai-perjantai </a:t>
            </a:r>
            <a:r>
              <a:rPr lang="fi-FI" sz="1600" b="1"/>
              <a:t>9.00-20.00</a:t>
            </a:r>
            <a:endParaRPr lang="en-US" sz="1600" b="1"/>
          </a:p>
          <a:p>
            <a:pPr marL="539750" lvl="1" indent="-179705"/>
            <a:r>
              <a:rPr lang="fi-FI" sz="1600"/>
              <a:t>Lauantai-sunnuntai </a:t>
            </a:r>
            <a:r>
              <a:rPr lang="fi-FI" sz="1600" b="1"/>
              <a:t>11.00-17.00</a:t>
            </a:r>
          </a:p>
          <a:p>
            <a:pPr marL="179705" indent="-179705"/>
            <a:r>
              <a:rPr lang="fi-FI"/>
              <a:t>Juhlapäivinä kirjasto on kiinni, </a:t>
            </a:r>
          </a:p>
          <a:p>
            <a:pPr marL="0" indent="0">
              <a:buNone/>
            </a:pPr>
            <a:r>
              <a:rPr lang="fi-FI"/>
              <a:t>     esimerkiksi pääsiäisenä.</a:t>
            </a:r>
          </a:p>
          <a:p>
            <a:pPr marL="539750" lvl="1" indent="-179705"/>
            <a:endParaRPr lang="fi-FI"/>
          </a:p>
          <a:p>
            <a:pPr marL="179705" indent="-179705"/>
            <a:endParaRPr lang="fi-FI" b="1" cap="all"/>
          </a:p>
          <a:p>
            <a:pPr marL="179705" indent="-179705"/>
            <a:endParaRPr lang="fi-FI"/>
          </a:p>
          <a:p>
            <a:pPr marL="0" indent="0">
              <a:buNone/>
            </a:pPr>
            <a:endParaRPr lang="fi-FI"/>
          </a:p>
        </p:txBody>
      </p:sp>
      <p:sp>
        <p:nvSpPr>
          <p:cNvPr id="5" name="Tekstin paikkamerkki 4">
            <a:extLst>
              <a:ext uri="{FF2B5EF4-FFF2-40B4-BE49-F238E27FC236}">
                <a16:creationId xmlns:a16="http://schemas.microsoft.com/office/drawing/2014/main" id="{6AF40215-C3F6-ED31-0B81-174F61B42D50}"/>
              </a:ext>
            </a:extLst>
          </p:cNvPr>
          <p:cNvSpPr>
            <a:spLocks noGrp="1"/>
          </p:cNvSpPr>
          <p:nvPr>
            <p:ph type="body" sz="quarter" idx="17"/>
          </p:nvPr>
        </p:nvSpPr>
        <p:spPr/>
        <p:txBody>
          <a:bodyPr/>
          <a:lstStyle/>
          <a:p>
            <a:endParaRPr lang="fi-FI"/>
          </a:p>
        </p:txBody>
      </p:sp>
      <p:pic>
        <p:nvPicPr>
          <p:cNvPr id="4" name="Kuva 5" descr="Kello tasaisella täytöllä">
            <a:extLst>
              <a:ext uri="{FF2B5EF4-FFF2-40B4-BE49-F238E27FC236}">
                <a16:creationId xmlns:a16="http://schemas.microsoft.com/office/drawing/2014/main" id="{3E4821D2-8CF3-8017-DE57-DC17DBC389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20824" y="3618738"/>
            <a:ext cx="1453896" cy="1453896"/>
          </a:xfrm>
          <a:prstGeom prst="rect">
            <a:avLst/>
          </a:prstGeom>
        </p:spPr>
      </p:pic>
      <p:sp>
        <p:nvSpPr>
          <p:cNvPr id="7" name="Kuvan paikkamerkki 6">
            <a:extLst>
              <a:ext uri="{FF2B5EF4-FFF2-40B4-BE49-F238E27FC236}">
                <a16:creationId xmlns:a16="http://schemas.microsoft.com/office/drawing/2014/main" id="{2E4BEA89-201A-E4A1-DD8E-9F039BB84CC7}"/>
              </a:ext>
            </a:extLst>
          </p:cNvPr>
          <p:cNvSpPr>
            <a:spLocks noGrp="1"/>
          </p:cNvSpPr>
          <p:nvPr>
            <p:ph type="pic" sz="quarter" idx="13"/>
          </p:nvPr>
        </p:nvSpPr>
        <p:spPr/>
      </p:sp>
    </p:spTree>
    <p:extLst>
      <p:ext uri="{BB962C8B-B14F-4D97-AF65-F5344CB8AC3E}">
        <p14:creationId xmlns:p14="http://schemas.microsoft.com/office/powerpoint/2010/main" val="262101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13D6E4-7729-1886-4FEC-DCB8192E31E0}"/>
              </a:ext>
            </a:extLst>
          </p:cNvPr>
          <p:cNvSpPr>
            <a:spLocks noGrp="1"/>
          </p:cNvSpPr>
          <p:nvPr>
            <p:ph type="title"/>
          </p:nvPr>
        </p:nvSpPr>
        <p:spPr>
          <a:xfrm>
            <a:off x="145997" y="268941"/>
            <a:ext cx="4794593" cy="1349451"/>
          </a:xfrm>
        </p:spPr>
        <p:txBody>
          <a:bodyPr/>
          <a:lstStyle/>
          <a:p>
            <a:r>
              <a:rPr lang="fi-FI" sz="3600">
                <a:solidFill>
                  <a:schemeClr val="tx2"/>
                </a:solidFill>
              </a:rPr>
              <a:t>Kirjastossa voit tehdä paljon asioita. Voit…</a:t>
            </a:r>
            <a:endParaRPr lang="fi-FI"/>
          </a:p>
        </p:txBody>
      </p:sp>
      <p:sp>
        <p:nvSpPr>
          <p:cNvPr id="3" name="Tekstin paikkamerkki 2">
            <a:extLst>
              <a:ext uri="{FF2B5EF4-FFF2-40B4-BE49-F238E27FC236}">
                <a16:creationId xmlns:a16="http://schemas.microsoft.com/office/drawing/2014/main" id="{A787C9D1-B34A-3BA8-294C-D5AFE5C11256}"/>
              </a:ext>
            </a:extLst>
          </p:cNvPr>
          <p:cNvSpPr>
            <a:spLocks noGrp="1"/>
          </p:cNvSpPr>
          <p:nvPr>
            <p:ph type="body" sz="quarter" idx="12"/>
          </p:nvPr>
        </p:nvSpPr>
        <p:spPr/>
        <p:txBody>
          <a:bodyPr/>
          <a:lstStyle/>
          <a:p>
            <a:r>
              <a:rPr lang="fi-FI" sz="1600"/>
              <a:t>lukea tai opiskella</a:t>
            </a:r>
          </a:p>
          <a:p>
            <a:r>
              <a:rPr lang="fi-FI" sz="1600"/>
              <a:t>käyttää tietokonetta ja internettiä</a:t>
            </a:r>
          </a:p>
          <a:p>
            <a:r>
              <a:rPr lang="fi-FI" sz="1600"/>
              <a:t>lainata kirjoja ja muita materiaaleja</a:t>
            </a:r>
          </a:p>
          <a:p>
            <a:r>
              <a:rPr lang="fi-FI" sz="1600"/>
              <a:t>osallistua tapahtumiin</a:t>
            </a:r>
          </a:p>
          <a:p>
            <a:r>
              <a:rPr lang="fi-FI"/>
              <a:t>t</a:t>
            </a:r>
            <a:r>
              <a:rPr lang="fi-FI" sz="1600"/>
              <a:t>avata kavereita</a:t>
            </a:r>
          </a:p>
          <a:p>
            <a:r>
              <a:rPr lang="fi-FI"/>
              <a:t>harrastaa</a:t>
            </a:r>
          </a:p>
          <a:p>
            <a:r>
              <a:rPr lang="fi-FI"/>
              <a:t>k</a:t>
            </a:r>
            <a:r>
              <a:rPr lang="fi-FI" sz="1600"/>
              <a:t>äyttää k</a:t>
            </a:r>
            <a:r>
              <a:rPr lang="fi-FI"/>
              <a:t>opiokonetta ja tulostaa</a:t>
            </a:r>
            <a:endParaRPr lang="fi-FI" sz="1600"/>
          </a:p>
          <a:p>
            <a:endParaRPr lang="fi-FI"/>
          </a:p>
        </p:txBody>
      </p:sp>
      <p:sp>
        <p:nvSpPr>
          <p:cNvPr id="5" name="Tekstin paikkamerkki 4">
            <a:extLst>
              <a:ext uri="{FF2B5EF4-FFF2-40B4-BE49-F238E27FC236}">
                <a16:creationId xmlns:a16="http://schemas.microsoft.com/office/drawing/2014/main" id="{080E2BEF-592B-FBD1-48BE-08B206D81888}"/>
              </a:ext>
            </a:extLst>
          </p:cNvPr>
          <p:cNvSpPr>
            <a:spLocks noGrp="1"/>
          </p:cNvSpPr>
          <p:nvPr>
            <p:ph type="body" sz="quarter" idx="16"/>
          </p:nvPr>
        </p:nvSpPr>
        <p:spPr/>
        <p:txBody>
          <a:bodyPr/>
          <a:lstStyle/>
          <a:p>
            <a:r>
              <a:rPr lang="fi-FI"/>
              <a:t>Kuva: kuvapankkikuva</a:t>
            </a:r>
          </a:p>
        </p:txBody>
      </p:sp>
      <p:pic>
        <p:nvPicPr>
          <p:cNvPr id="10" name="Kuvan paikkamerkki 9" descr="Henkilö opettelee pianoa verkossa">
            <a:extLst>
              <a:ext uri="{FF2B5EF4-FFF2-40B4-BE49-F238E27FC236}">
                <a16:creationId xmlns:a16="http://schemas.microsoft.com/office/drawing/2014/main" id="{A32A2B80-3CDB-91B3-2B76-10605558A2EE}"/>
              </a:ext>
            </a:extLst>
          </p:cNvPr>
          <p:cNvPicPr>
            <a:picLocks noGrp="1" noChangeAspect="1"/>
          </p:cNvPicPr>
          <p:nvPr>
            <p:ph type="pic" sz="quarter" idx="17"/>
          </p:nvPr>
        </p:nvPicPr>
        <p:blipFill>
          <a:blip r:embed="rId2"/>
          <a:srcRect t="8578" b="8578"/>
          <a:stretch>
            <a:fillRect/>
          </a:stretch>
        </p:blipFill>
        <p:spPr/>
      </p:pic>
      <p:sp>
        <p:nvSpPr>
          <p:cNvPr id="7" name="Tekstin paikkamerkki 6">
            <a:extLst>
              <a:ext uri="{FF2B5EF4-FFF2-40B4-BE49-F238E27FC236}">
                <a16:creationId xmlns:a16="http://schemas.microsoft.com/office/drawing/2014/main" id="{F0BB02D2-7F58-0EF5-CD3C-0C9F92A9432A}"/>
              </a:ext>
            </a:extLst>
          </p:cNvPr>
          <p:cNvSpPr>
            <a:spLocks noGrp="1"/>
          </p:cNvSpPr>
          <p:nvPr>
            <p:ph type="body" sz="quarter" idx="18"/>
          </p:nvPr>
        </p:nvSpPr>
        <p:spPr/>
        <p:txBody>
          <a:bodyPr/>
          <a:lstStyle/>
          <a:p>
            <a:r>
              <a:rPr lang="fi-FI"/>
              <a:t>Kuva: kuvapankkikuva</a:t>
            </a:r>
          </a:p>
        </p:txBody>
      </p:sp>
      <p:pic>
        <p:nvPicPr>
          <p:cNvPr id="8" name="Kuvan paikkamerkki 2" descr="Teini-ikäiset käyttämässä kannettavaa tietokonetta kirjastossa">
            <a:extLst>
              <a:ext uri="{FF2B5EF4-FFF2-40B4-BE49-F238E27FC236}">
                <a16:creationId xmlns:a16="http://schemas.microsoft.com/office/drawing/2014/main" id="{E5F1BC14-06E7-E32B-B7FF-9C02FE71764C}"/>
              </a:ext>
            </a:extLst>
          </p:cNvPr>
          <p:cNvPicPr>
            <a:picLocks noGrp="1" noChangeAspect="1"/>
          </p:cNvPicPr>
          <p:nvPr>
            <p:ph type="pic" sz="quarter" idx="13"/>
          </p:nvPr>
        </p:nvPicPr>
        <p:blipFill rotWithShape="1">
          <a:blip r:embed="rId3"/>
          <a:srcRect t="8578" b="8578"/>
          <a:stretch/>
        </p:blipFill>
        <p:spPr>
          <a:xfrm>
            <a:off x="5143500" y="334963"/>
            <a:ext cx="3779838" cy="2087562"/>
          </a:xfrm>
        </p:spPr>
      </p:pic>
    </p:spTree>
    <p:extLst>
      <p:ext uri="{BB962C8B-B14F-4D97-AF65-F5344CB8AC3E}">
        <p14:creationId xmlns:p14="http://schemas.microsoft.com/office/powerpoint/2010/main" val="95268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A47BCD48-749E-4960-BDB7-B66E96B56FBB}"/>
              </a:ext>
            </a:extLst>
          </p:cNvPr>
          <p:cNvSpPr txBox="1">
            <a:spLocks/>
          </p:cNvSpPr>
          <p:nvPr/>
        </p:nvSpPr>
        <p:spPr>
          <a:xfrm>
            <a:off x="2216954" y="121453"/>
            <a:ext cx="5718688" cy="1082472"/>
          </a:xfrm>
          <a:prstGeom prst="rect">
            <a:avLst/>
          </a:prstGeom>
        </p:spPr>
        <p:txBody>
          <a:bodyPr lIns="91440" tIns="45720" rIns="91440" bIns="45720" anchor="t"/>
          <a:lstStyle>
            <a:lvl1pPr algn="l" defTabSz="457200" rtl="0" eaLnBrk="1" latinLnBrk="0" hangingPunct="1">
              <a:lnSpc>
                <a:spcPts val="3300"/>
              </a:lnSpc>
              <a:spcBef>
                <a:spcPct val="0"/>
              </a:spcBef>
              <a:buNone/>
              <a:defRPr sz="3200" b="1" kern="1200">
                <a:solidFill>
                  <a:schemeClr val="tx1"/>
                </a:solidFill>
                <a:latin typeface="Arial"/>
                <a:ea typeface="+mj-ea"/>
                <a:cs typeface="Arial"/>
              </a:defRPr>
            </a:lvl1pPr>
          </a:lstStyle>
          <a:p>
            <a:r>
              <a:rPr lang="fi-FI" sz="2800">
                <a:solidFill>
                  <a:schemeClr val="tx2"/>
                </a:solidFill>
              </a:rPr>
              <a:t>Kirjastosta voit lainata:</a:t>
            </a:r>
          </a:p>
        </p:txBody>
      </p:sp>
      <p:pic>
        <p:nvPicPr>
          <p:cNvPr id="2" name="Kuva 1" descr="Kuva, joka sisältää kohteen teksti, kuvakaappaus, animaatio, muotoilu&#10;&#10;Kuvaus luotu automaattisesti">
            <a:extLst>
              <a:ext uri="{FF2B5EF4-FFF2-40B4-BE49-F238E27FC236}">
                <a16:creationId xmlns:a16="http://schemas.microsoft.com/office/drawing/2014/main" id="{25A1DCA6-E52C-57BC-75DC-7236791B6D3A}"/>
              </a:ext>
            </a:extLst>
          </p:cNvPr>
          <p:cNvPicPr>
            <a:picLocks noChangeAspect="1"/>
          </p:cNvPicPr>
          <p:nvPr/>
        </p:nvPicPr>
        <p:blipFill>
          <a:blip r:embed="rId2"/>
          <a:stretch>
            <a:fillRect/>
          </a:stretch>
        </p:blipFill>
        <p:spPr>
          <a:xfrm>
            <a:off x="391702" y="566683"/>
            <a:ext cx="8045949" cy="4530261"/>
          </a:xfrm>
          <a:prstGeom prst="rect">
            <a:avLst/>
          </a:prstGeom>
        </p:spPr>
      </p:pic>
    </p:spTree>
    <p:extLst>
      <p:ext uri="{BB962C8B-B14F-4D97-AF65-F5344CB8AC3E}">
        <p14:creationId xmlns:p14="http://schemas.microsoft.com/office/powerpoint/2010/main" val="17023889"/>
      </p:ext>
    </p:extLst>
  </p:cSld>
  <p:clrMapOvr>
    <a:masterClrMapping/>
  </p:clrMapOvr>
</p:sld>
</file>

<file path=ppt/theme/theme1.xml><?xml version="1.0" encoding="utf-8"?>
<a:theme xmlns:a="http://schemas.openxmlformats.org/drawingml/2006/main" name="Turun kaupunki perustyyli">
  <a:themeElements>
    <a:clrScheme name="Turun kaupunki">
      <a:dk1>
        <a:sysClr val="windowText" lastClr="000000"/>
      </a:dk1>
      <a:lt1>
        <a:sysClr val="window" lastClr="FFFFFF"/>
      </a:lt1>
      <a:dk2>
        <a:srgbClr val="0062AE"/>
      </a:dk2>
      <a:lt2>
        <a:srgbClr val="CDCBBD"/>
      </a:lt2>
      <a:accent1>
        <a:srgbClr val="009BD8"/>
      </a:accent1>
      <a:accent2>
        <a:srgbClr val="CE4B16"/>
      </a:accent2>
      <a:accent3>
        <a:srgbClr val="00855F"/>
      </a:accent3>
      <a:accent4>
        <a:srgbClr val="E50064"/>
      </a:accent4>
      <a:accent5>
        <a:srgbClr val="3CA29A"/>
      </a:accent5>
      <a:accent6>
        <a:srgbClr val="FFD239"/>
      </a:accent6>
      <a:hlink>
        <a:srgbClr val="0062AE"/>
      </a:hlink>
      <a:folHlink>
        <a:srgbClr val="535353"/>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ku_ppt-pohja_FI-SV.pptx" id="{5F8261E3-646C-448C-A2FC-B6D52AC2A3EC}" vid="{3C37CEE2-20EA-45B3-A9A6-16683BC8CDF6}"/>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ef1dc44-c57e-48e4-ab10-edf16449dddd">
      <Terms xmlns="http://schemas.microsoft.com/office/infopath/2007/PartnerControls"/>
    </lcf76f155ced4ddcb4097134ff3c332f>
    <TaxCatchAll xmlns="efed431e-f87a-4b8e-af6d-6a96edeff8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A54E4C6CD73E4C8705D0B334B2F1FF" ma:contentTypeVersion="14" ma:contentTypeDescription="Create a new document." ma:contentTypeScope="" ma:versionID="459f80bb9216f4077f479cd529666255">
  <xsd:schema xmlns:xsd="http://www.w3.org/2001/XMLSchema" xmlns:xs="http://www.w3.org/2001/XMLSchema" xmlns:p="http://schemas.microsoft.com/office/2006/metadata/properties" xmlns:ns2="3ef1dc44-c57e-48e4-ab10-edf16449dddd" xmlns:ns3="efed431e-f87a-4b8e-af6d-6a96edeff87e" targetNamespace="http://schemas.microsoft.com/office/2006/metadata/properties" ma:root="true" ma:fieldsID="9b6631b620b91cb3010d8b6951256b96" ns2:_="" ns3:_="">
    <xsd:import namespace="3ef1dc44-c57e-48e4-ab10-edf16449dddd"/>
    <xsd:import namespace="efed431e-f87a-4b8e-af6d-6a96edeff8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f1dc44-c57e-48e4-ab10-edf16449dd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fb9b281-25f8-4ed3-b6e8-f02703d6e01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ed431e-f87a-4b8e-af6d-6a96edeff87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0d26e60-abc9-47bb-b0c1-26b7f7afbf81}" ma:internalName="TaxCatchAll" ma:showField="CatchAllData" ma:web="efed431e-f87a-4b8e-af6d-6a96edeff8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930E45-4219-4191-B47D-7A46637DD451}">
  <ds:schemaRefs>
    <ds:schemaRef ds:uri="3ef1dc44-c57e-48e4-ab10-edf16449dddd"/>
    <ds:schemaRef ds:uri="efed431e-f87a-4b8e-af6d-6a96edeff8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FACEB36-FAE7-4B85-BD0A-A17657685E5B}"/>
</file>

<file path=customXml/itemProps3.xml><?xml version="1.0" encoding="utf-8"?>
<ds:datastoreItem xmlns:ds="http://schemas.openxmlformats.org/officeDocument/2006/customXml" ds:itemID="{2A1BEEA7-9FE3-4AF7-9243-C46B5DE08E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Tku_ppt-pohja_FI-SV</Template>
  <Application>Microsoft Office PowerPoint</Application>
  <PresentationFormat>On-screen Show (16:9)</PresentationFormat>
  <Slides>25</Slides>
  <Notes>2</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Turun kaupunki perustyyli</vt:lpstr>
      <vt:lpstr>Tervetuloa kirjastoon -diapohja</vt:lpstr>
      <vt:lpstr>PowerPoint Presentation</vt:lpstr>
      <vt:lpstr>PowerPoint Presentation</vt:lpstr>
      <vt:lpstr>Kirjasto</vt:lpstr>
      <vt:lpstr>PowerPoint Presentation</vt:lpstr>
      <vt:lpstr>Turun kirjastot</vt:lpstr>
      <vt:lpstr>Turun pääkirjaston aukioloajat</vt:lpstr>
      <vt:lpstr>Kirjastossa voit tehdä paljon asioita. Voit…</vt:lpstr>
      <vt:lpstr>PowerPoint Presentation</vt:lpstr>
      <vt:lpstr>PowerPoint Presentation</vt:lpstr>
      <vt:lpstr>Kirjastokortti</vt:lpstr>
      <vt:lpstr>Kirjastokortti</vt:lpstr>
      <vt:lpstr>Kirjastokortti </vt:lpstr>
      <vt:lpstr>Käyttösäännöt</vt:lpstr>
      <vt:lpstr>Käyttösäännöt</vt:lpstr>
      <vt:lpstr>Lomake</vt:lpstr>
      <vt:lpstr>Lainaaminen ja palauttaminen</vt:lpstr>
      <vt:lpstr>Lainaus- ja palautusautomaatti</vt:lpstr>
      <vt:lpstr>Vaski-kirjastot</vt:lpstr>
      <vt:lpstr>Vaski-kirjastot</vt:lpstr>
      <vt:lpstr>Kirjat ja lehdet  eri kielillä</vt:lpstr>
      <vt:lpstr>Vaski-verkkokirjasto</vt:lpstr>
      <vt:lpstr>Omatoimikirjasto</vt:lpstr>
      <vt:lpstr>Tapahtumat  kirjastossa  ja  muualla</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Kirjasto tutksi</dc:title>
  <dc:creator>Wojciechowicz Katarzyna</dc:creator>
  <cp:revision>1</cp:revision>
  <cp:lastPrinted>2015-03-30T13:04:50Z</cp:lastPrinted>
  <dcterms:created xsi:type="dcterms:W3CDTF">2023-01-09T09:41:01Z</dcterms:created>
  <dcterms:modified xsi:type="dcterms:W3CDTF">2024-01-24T08:49:18Z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0x010100ABA54E4C6CD73E4C8705D0B334B2F1FF</vt:lpwstr>
  </property>
  <property fmtid="{D5CDD505-2E9C-101B-9397-08002B2CF9AE}" pid="3" name="MediaServiceImageTags">
    <vt:lpwstr/>
  </property>
</Properties>
</file>