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6" r:id="rId7"/>
    <p:sldId id="268" r:id="rId8"/>
    <p:sldId id="269" r:id="rId9"/>
    <p:sldId id="271" r:id="rId10"/>
    <p:sldId id="272" r:id="rId11"/>
    <p:sldId id="273" r:id="rId12"/>
    <p:sldId id="275" r:id="rId13"/>
    <p:sldId id="276" r:id="rId14"/>
    <p:sldId id="277" r:id="rId15"/>
    <p:sldId id="278" r:id="rId16"/>
    <p:sldId id="279" r:id="rId17"/>
    <p:sldId id="258" r:id="rId18"/>
    <p:sldId id="257" r:id="rId19"/>
    <p:sldId id="25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78E34B-3CFC-4DA5-8415-FB24A8E695D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225505D-7C32-40FA-B70B-F55C761F2682}">
      <dgm:prSet/>
      <dgm:spPr/>
      <dgm:t>
        <a:bodyPr/>
        <a:lstStyle/>
        <a:p>
          <a:r>
            <a:rPr lang="fi-FI" b="1" dirty="0" err="1">
              <a:solidFill>
                <a:schemeClr val="tx1"/>
              </a:solidFill>
            </a:rPr>
            <a:t>DeMatteis</a:t>
          </a:r>
          <a:r>
            <a:rPr lang="fi-FI" b="1" dirty="0">
              <a:solidFill>
                <a:schemeClr val="tx1"/>
              </a:solidFill>
            </a:rPr>
            <a:t> &amp; </a:t>
          </a:r>
          <a:r>
            <a:rPr lang="fi-FI" b="1" dirty="0" err="1">
              <a:solidFill>
                <a:schemeClr val="tx1"/>
              </a:solidFill>
            </a:rPr>
            <a:t>Zeck</a:t>
          </a:r>
          <a:r>
            <a:rPr lang="fi-FI" b="1" dirty="0">
              <a:solidFill>
                <a:schemeClr val="tx1"/>
              </a:solidFill>
            </a:rPr>
            <a:t> - </a:t>
          </a:r>
          <a:r>
            <a:rPr lang="fi-FI" b="1" dirty="0" err="1">
              <a:solidFill>
                <a:schemeClr val="tx1"/>
              </a:solidFill>
            </a:rPr>
            <a:t>Kravenin</a:t>
          </a:r>
          <a:r>
            <a:rPr lang="fi-FI" b="1" dirty="0">
              <a:solidFill>
                <a:schemeClr val="tx1"/>
              </a:solidFill>
            </a:rPr>
            <a:t> viimeinen jahti</a:t>
          </a:r>
          <a:endParaRPr lang="en-US" b="1" dirty="0">
            <a:solidFill>
              <a:schemeClr val="tx1"/>
            </a:solidFill>
          </a:endParaRPr>
        </a:p>
      </dgm:t>
    </dgm:pt>
    <dgm:pt modelId="{59FEDF4B-DC67-40E5-AC4A-5E3D92CF5B72}" type="parTrans" cxnId="{FF8D4F4B-A6B6-4F30-B9DE-A047E5FAC69F}">
      <dgm:prSet/>
      <dgm:spPr/>
      <dgm:t>
        <a:bodyPr/>
        <a:lstStyle/>
        <a:p>
          <a:endParaRPr lang="en-US"/>
        </a:p>
      </dgm:t>
    </dgm:pt>
    <dgm:pt modelId="{BFFFE5C9-5BF6-44DA-9D71-1E998D42C4E2}" type="sibTrans" cxnId="{FF8D4F4B-A6B6-4F30-B9DE-A047E5FAC69F}">
      <dgm:prSet/>
      <dgm:spPr/>
      <dgm:t>
        <a:bodyPr/>
        <a:lstStyle/>
        <a:p>
          <a:endParaRPr lang="en-US"/>
        </a:p>
      </dgm:t>
    </dgm:pt>
    <dgm:pt modelId="{F33CCB21-634A-466C-8DF7-2A7F80310B43}">
      <dgm:prSet/>
      <dgm:spPr/>
      <dgm:t>
        <a:bodyPr/>
        <a:lstStyle/>
        <a:p>
          <a:r>
            <a:rPr lang="fi-FI" b="1" dirty="0"/>
            <a:t>Roy Thomas - </a:t>
          </a:r>
          <a:r>
            <a:rPr lang="fi-FI" b="1" dirty="0" err="1"/>
            <a:t>Krii-Skrull</a:t>
          </a:r>
          <a:r>
            <a:rPr lang="fi-FI" b="1" dirty="0"/>
            <a:t>–sota</a:t>
          </a:r>
          <a:endParaRPr lang="en-US" b="1" dirty="0"/>
        </a:p>
      </dgm:t>
    </dgm:pt>
    <dgm:pt modelId="{FBF7290C-AFA0-49EB-8FE0-EF31EFF28AA9}" type="parTrans" cxnId="{5F30FCAD-E339-4AA6-B197-7B1161FEDA1A}">
      <dgm:prSet/>
      <dgm:spPr/>
      <dgm:t>
        <a:bodyPr/>
        <a:lstStyle/>
        <a:p>
          <a:endParaRPr lang="en-US"/>
        </a:p>
      </dgm:t>
    </dgm:pt>
    <dgm:pt modelId="{3C175D8B-D73B-48C3-972C-9F18D3B0B1F2}" type="sibTrans" cxnId="{5F30FCAD-E339-4AA6-B197-7B1161FEDA1A}">
      <dgm:prSet/>
      <dgm:spPr/>
      <dgm:t>
        <a:bodyPr/>
        <a:lstStyle/>
        <a:p>
          <a:endParaRPr lang="en-US"/>
        </a:p>
      </dgm:t>
    </dgm:pt>
    <dgm:pt modelId="{3317FCC1-D873-4B35-875D-294E5621A994}">
      <dgm:prSet/>
      <dgm:spPr/>
      <dgm:t>
        <a:bodyPr/>
        <a:lstStyle/>
        <a:p>
          <a:r>
            <a:rPr lang="fi-FI" b="1" dirty="0">
              <a:solidFill>
                <a:schemeClr val="tx1"/>
              </a:solidFill>
            </a:rPr>
            <a:t>Wallace Wood – Verta ja väristyksiä</a:t>
          </a:r>
          <a:endParaRPr lang="en-US" b="1" dirty="0">
            <a:solidFill>
              <a:schemeClr val="tx1"/>
            </a:solidFill>
          </a:endParaRPr>
        </a:p>
      </dgm:t>
    </dgm:pt>
    <dgm:pt modelId="{9B3265E9-1732-47AA-B9F0-E589E81F9501}" type="parTrans" cxnId="{0B7F0DFB-02FD-438F-A70B-68386E26DA9C}">
      <dgm:prSet/>
      <dgm:spPr/>
      <dgm:t>
        <a:bodyPr/>
        <a:lstStyle/>
        <a:p>
          <a:endParaRPr lang="en-US"/>
        </a:p>
      </dgm:t>
    </dgm:pt>
    <dgm:pt modelId="{A2E3551E-CCD3-40FC-B36C-CCBEADCB10A1}" type="sibTrans" cxnId="{0B7F0DFB-02FD-438F-A70B-68386E26DA9C}">
      <dgm:prSet/>
      <dgm:spPr/>
      <dgm:t>
        <a:bodyPr/>
        <a:lstStyle/>
        <a:p>
          <a:endParaRPr lang="en-US"/>
        </a:p>
      </dgm:t>
    </dgm:pt>
    <dgm:pt modelId="{D30BB635-E972-4A43-9BB9-CDEC09047F9E}">
      <dgm:prSet/>
      <dgm:spPr/>
      <dgm:t>
        <a:bodyPr/>
        <a:lstStyle/>
        <a:p>
          <a:r>
            <a:rPr lang="fi-FI" b="1" dirty="0"/>
            <a:t>Pohjantuli jatkuu</a:t>
          </a:r>
          <a:endParaRPr lang="en-US" b="1" dirty="0"/>
        </a:p>
      </dgm:t>
    </dgm:pt>
    <dgm:pt modelId="{706B14DD-B8A1-4659-8023-037FA8435DDC}" type="parTrans" cxnId="{681AB9B2-9928-45CE-BC55-E0422B463A36}">
      <dgm:prSet/>
      <dgm:spPr/>
      <dgm:t>
        <a:bodyPr/>
        <a:lstStyle/>
        <a:p>
          <a:endParaRPr lang="en-US"/>
        </a:p>
      </dgm:t>
    </dgm:pt>
    <dgm:pt modelId="{20A5EC77-693A-4371-BFD7-03E9CE0D2115}" type="sibTrans" cxnId="{681AB9B2-9928-45CE-BC55-E0422B463A36}">
      <dgm:prSet/>
      <dgm:spPr/>
      <dgm:t>
        <a:bodyPr/>
        <a:lstStyle/>
        <a:p>
          <a:endParaRPr lang="en-US"/>
        </a:p>
      </dgm:t>
    </dgm:pt>
    <dgm:pt modelId="{2A850D31-59B4-4D41-A828-5D7192695C47}">
      <dgm:prSet/>
      <dgm:spPr/>
      <dgm:t>
        <a:bodyPr/>
        <a:lstStyle/>
        <a:p>
          <a:r>
            <a:rPr lang="fi-FI" b="1" dirty="0">
              <a:solidFill>
                <a:schemeClr val="tx1"/>
              </a:solidFill>
            </a:rPr>
            <a:t>Lännentie jatkuu</a:t>
          </a:r>
          <a:endParaRPr lang="en-US" b="1" dirty="0">
            <a:solidFill>
              <a:schemeClr val="tx1"/>
            </a:solidFill>
          </a:endParaRPr>
        </a:p>
      </dgm:t>
    </dgm:pt>
    <dgm:pt modelId="{52562990-5F4D-45E3-A23A-6901B9E0CAD3}" type="parTrans" cxnId="{8E4C4F0C-1D8E-4A94-B3D3-CE0C0C5FEB01}">
      <dgm:prSet/>
      <dgm:spPr/>
      <dgm:t>
        <a:bodyPr/>
        <a:lstStyle/>
        <a:p>
          <a:endParaRPr lang="en-US"/>
        </a:p>
      </dgm:t>
    </dgm:pt>
    <dgm:pt modelId="{23F215A5-70E5-49A6-82E3-F0CFCA1806E9}" type="sibTrans" cxnId="{8E4C4F0C-1D8E-4A94-B3D3-CE0C0C5FEB01}">
      <dgm:prSet/>
      <dgm:spPr/>
      <dgm:t>
        <a:bodyPr/>
        <a:lstStyle/>
        <a:p>
          <a:endParaRPr lang="en-US"/>
        </a:p>
      </dgm:t>
    </dgm:pt>
    <dgm:pt modelId="{E7A2DD15-E069-4FAE-B1B3-6CAA0597AE39}">
      <dgm:prSet/>
      <dgm:spPr/>
      <dgm:t>
        <a:bodyPr/>
        <a:lstStyle/>
        <a:p>
          <a:r>
            <a:rPr lang="fi-FI" b="1" dirty="0"/>
            <a:t>BD jatkuu</a:t>
          </a:r>
          <a:endParaRPr lang="en-US" b="1" dirty="0"/>
        </a:p>
      </dgm:t>
    </dgm:pt>
    <dgm:pt modelId="{BCAB79E2-D94E-469E-B5A7-4EA166F8721E}" type="parTrans" cxnId="{37E1FA3C-40FC-44E7-92F6-898386317737}">
      <dgm:prSet/>
      <dgm:spPr/>
      <dgm:t>
        <a:bodyPr/>
        <a:lstStyle/>
        <a:p>
          <a:endParaRPr lang="en-US"/>
        </a:p>
      </dgm:t>
    </dgm:pt>
    <dgm:pt modelId="{63F0B1C1-F6DC-42B0-A96B-39891AD7D82F}" type="sibTrans" cxnId="{37E1FA3C-40FC-44E7-92F6-898386317737}">
      <dgm:prSet/>
      <dgm:spPr/>
      <dgm:t>
        <a:bodyPr/>
        <a:lstStyle/>
        <a:p>
          <a:endParaRPr lang="en-US"/>
        </a:p>
      </dgm:t>
    </dgm:pt>
    <dgm:pt modelId="{4DC47B8C-38AE-487A-B137-E155567973CF}">
      <dgm:prSet/>
      <dgm:spPr/>
      <dgm:t>
        <a:bodyPr/>
        <a:lstStyle/>
        <a:p>
          <a:r>
            <a:rPr lang="fi-FI" b="1" dirty="0" err="1">
              <a:solidFill>
                <a:schemeClr val="tx1"/>
              </a:solidFill>
            </a:rPr>
            <a:t>Sisarukser</a:t>
          </a:r>
          <a:r>
            <a:rPr lang="fi-FI" b="1" dirty="0">
              <a:solidFill>
                <a:schemeClr val="tx1"/>
              </a:solidFill>
            </a:rPr>
            <a:t> </a:t>
          </a:r>
          <a:r>
            <a:rPr lang="fi-FI" b="1" dirty="0" err="1">
              <a:solidFill>
                <a:schemeClr val="tx1"/>
              </a:solidFill>
            </a:rPr>
            <a:t>Gremillet</a:t>
          </a:r>
          <a:r>
            <a:rPr lang="fi-FI" b="1" dirty="0">
              <a:solidFill>
                <a:schemeClr val="tx1"/>
              </a:solidFill>
            </a:rPr>
            <a:t> #4</a:t>
          </a:r>
          <a:endParaRPr lang="en-US" b="1" dirty="0">
            <a:solidFill>
              <a:schemeClr val="tx1"/>
            </a:solidFill>
          </a:endParaRPr>
        </a:p>
      </dgm:t>
    </dgm:pt>
    <dgm:pt modelId="{250B33C9-FB18-420B-AB2A-F3BFF2F1B5E8}" type="parTrans" cxnId="{2D0F9337-3AD8-450C-AF07-D2BE32DD8CE7}">
      <dgm:prSet/>
      <dgm:spPr/>
      <dgm:t>
        <a:bodyPr/>
        <a:lstStyle/>
        <a:p>
          <a:endParaRPr lang="en-US"/>
        </a:p>
      </dgm:t>
    </dgm:pt>
    <dgm:pt modelId="{903393F8-F038-4F97-A76A-B5DB67922B52}" type="sibTrans" cxnId="{2D0F9337-3AD8-450C-AF07-D2BE32DD8CE7}">
      <dgm:prSet/>
      <dgm:spPr/>
      <dgm:t>
        <a:bodyPr/>
        <a:lstStyle/>
        <a:p>
          <a:endParaRPr lang="en-US"/>
        </a:p>
      </dgm:t>
    </dgm:pt>
    <dgm:pt modelId="{37083BD5-8DAB-413E-A8AE-90F9BFA6A3FB}">
      <dgm:prSet/>
      <dgm:spPr/>
      <dgm:t>
        <a:bodyPr/>
        <a:lstStyle/>
        <a:p>
          <a:r>
            <a:rPr lang="fi-FI" b="1" dirty="0"/>
            <a:t>Hugo </a:t>
          </a:r>
          <a:r>
            <a:rPr lang="fi-FI" b="1" dirty="0" err="1"/>
            <a:t>Pratt</a:t>
          </a:r>
          <a:r>
            <a:rPr lang="fi-FI" b="1" dirty="0"/>
            <a:t> Korkeajännitys 3 &amp; 4</a:t>
          </a:r>
          <a:endParaRPr lang="en-US" b="1" dirty="0"/>
        </a:p>
      </dgm:t>
    </dgm:pt>
    <dgm:pt modelId="{564A677A-783A-4DFA-86C4-4E87410804F9}" type="parTrans" cxnId="{25A371A7-DF1B-4AE5-9630-724DE4FD2EAE}">
      <dgm:prSet/>
      <dgm:spPr/>
      <dgm:t>
        <a:bodyPr/>
        <a:lstStyle/>
        <a:p>
          <a:endParaRPr lang="en-US"/>
        </a:p>
      </dgm:t>
    </dgm:pt>
    <dgm:pt modelId="{4A5870E2-B52A-4ED1-B859-1BA62905DCC3}" type="sibTrans" cxnId="{25A371A7-DF1B-4AE5-9630-724DE4FD2EAE}">
      <dgm:prSet/>
      <dgm:spPr/>
      <dgm:t>
        <a:bodyPr/>
        <a:lstStyle/>
        <a:p>
          <a:endParaRPr lang="en-US"/>
        </a:p>
      </dgm:t>
    </dgm:pt>
    <dgm:pt modelId="{FABD314E-1D5D-4132-BA6D-5700D54518DA}" type="pres">
      <dgm:prSet presAssocID="{1978E34B-3CFC-4DA5-8415-FB24A8E695D8}" presName="linear" presStyleCnt="0">
        <dgm:presLayoutVars>
          <dgm:animLvl val="lvl"/>
          <dgm:resizeHandles val="exact"/>
        </dgm:presLayoutVars>
      </dgm:prSet>
      <dgm:spPr/>
    </dgm:pt>
    <dgm:pt modelId="{A0EC1A41-0613-4EEB-9115-69DA37AC6918}" type="pres">
      <dgm:prSet presAssocID="{2225505D-7C32-40FA-B70B-F55C761F2682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B49056CB-389E-4D0C-B0C0-E111527D9F5E}" type="pres">
      <dgm:prSet presAssocID="{BFFFE5C9-5BF6-44DA-9D71-1E998D42C4E2}" presName="spacer" presStyleCnt="0"/>
      <dgm:spPr/>
    </dgm:pt>
    <dgm:pt modelId="{40AB4B69-1342-427B-B035-F73C7F092492}" type="pres">
      <dgm:prSet presAssocID="{F33CCB21-634A-466C-8DF7-2A7F80310B43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DEAA4DB7-1E38-4368-B4F0-CC757A51BD74}" type="pres">
      <dgm:prSet presAssocID="{3C175D8B-D73B-48C3-972C-9F18D3B0B1F2}" presName="spacer" presStyleCnt="0"/>
      <dgm:spPr/>
    </dgm:pt>
    <dgm:pt modelId="{73001D22-E58E-45F6-93A4-CEA567CEFD39}" type="pres">
      <dgm:prSet presAssocID="{3317FCC1-D873-4B35-875D-294E5621A994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9FE018D8-B0F4-4C70-9B00-B0F47ECA3312}" type="pres">
      <dgm:prSet presAssocID="{A2E3551E-CCD3-40FC-B36C-CCBEADCB10A1}" presName="spacer" presStyleCnt="0"/>
      <dgm:spPr/>
    </dgm:pt>
    <dgm:pt modelId="{8F8F0C0D-15C4-471B-8EA6-E9BFCE41145E}" type="pres">
      <dgm:prSet presAssocID="{D30BB635-E972-4A43-9BB9-CDEC09047F9E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0B4D7FA7-8BA6-4D55-A6E8-B6169F58D427}" type="pres">
      <dgm:prSet presAssocID="{20A5EC77-693A-4371-BFD7-03E9CE0D2115}" presName="spacer" presStyleCnt="0"/>
      <dgm:spPr/>
    </dgm:pt>
    <dgm:pt modelId="{D56F754C-68B1-4F86-9753-3DD7CCF27153}" type="pres">
      <dgm:prSet presAssocID="{2A850D31-59B4-4D41-A828-5D7192695C47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2D215AFF-0F61-4DB1-910B-1C7E33C470AD}" type="pres">
      <dgm:prSet presAssocID="{23F215A5-70E5-49A6-82E3-F0CFCA1806E9}" presName="spacer" presStyleCnt="0"/>
      <dgm:spPr/>
    </dgm:pt>
    <dgm:pt modelId="{363F026D-08C5-4A0D-880C-B4957C19DAAC}" type="pres">
      <dgm:prSet presAssocID="{E7A2DD15-E069-4FAE-B1B3-6CAA0597AE39}" presName="parentText" presStyleLbl="node1" presStyleIdx="5" presStyleCnt="8" custLinFactNeighborX="57" custLinFactNeighborY="29369">
        <dgm:presLayoutVars>
          <dgm:chMax val="0"/>
          <dgm:bulletEnabled val="1"/>
        </dgm:presLayoutVars>
      </dgm:prSet>
      <dgm:spPr/>
    </dgm:pt>
    <dgm:pt modelId="{ECF4E3D9-99DA-4FE2-BAC3-12E4DF3A071E}" type="pres">
      <dgm:prSet presAssocID="{63F0B1C1-F6DC-42B0-A96B-39891AD7D82F}" presName="spacer" presStyleCnt="0"/>
      <dgm:spPr/>
    </dgm:pt>
    <dgm:pt modelId="{EDF6683B-2D5B-4737-8EF5-D1B72E9B127F}" type="pres">
      <dgm:prSet presAssocID="{4DC47B8C-38AE-487A-B137-E155567973CF}" presName="parentText" presStyleLbl="node1" presStyleIdx="6" presStyleCnt="8" custLinFactNeighborX="673" custLinFactNeighborY="-26480">
        <dgm:presLayoutVars>
          <dgm:chMax val="0"/>
          <dgm:bulletEnabled val="1"/>
        </dgm:presLayoutVars>
      </dgm:prSet>
      <dgm:spPr/>
    </dgm:pt>
    <dgm:pt modelId="{B11ABC52-5827-4CC3-A83B-814E2DBE0E46}" type="pres">
      <dgm:prSet presAssocID="{903393F8-F038-4F97-A76A-B5DB67922B52}" presName="spacer" presStyleCnt="0"/>
      <dgm:spPr/>
    </dgm:pt>
    <dgm:pt modelId="{62C2D1B2-9035-4A6B-9641-4BABCFD46A7C}" type="pres">
      <dgm:prSet presAssocID="{37083BD5-8DAB-413E-A8AE-90F9BFA6A3FB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8E4C4F0C-1D8E-4A94-B3D3-CE0C0C5FEB01}" srcId="{1978E34B-3CFC-4DA5-8415-FB24A8E695D8}" destId="{2A850D31-59B4-4D41-A828-5D7192695C47}" srcOrd="4" destOrd="0" parTransId="{52562990-5F4D-45E3-A23A-6901B9E0CAD3}" sibTransId="{23F215A5-70E5-49A6-82E3-F0CFCA1806E9}"/>
    <dgm:cxn modelId="{95C8D82B-0E5F-46B1-8B77-E91746FB482E}" type="presOf" srcId="{E7A2DD15-E069-4FAE-B1B3-6CAA0597AE39}" destId="{363F026D-08C5-4A0D-880C-B4957C19DAAC}" srcOrd="0" destOrd="0" presId="urn:microsoft.com/office/officeart/2005/8/layout/vList2"/>
    <dgm:cxn modelId="{7C5BCE2D-AEE2-41BD-8EBA-348BAF66BC4B}" type="presOf" srcId="{D30BB635-E972-4A43-9BB9-CDEC09047F9E}" destId="{8F8F0C0D-15C4-471B-8EA6-E9BFCE41145E}" srcOrd="0" destOrd="0" presId="urn:microsoft.com/office/officeart/2005/8/layout/vList2"/>
    <dgm:cxn modelId="{2D0F9337-3AD8-450C-AF07-D2BE32DD8CE7}" srcId="{1978E34B-3CFC-4DA5-8415-FB24A8E695D8}" destId="{4DC47B8C-38AE-487A-B137-E155567973CF}" srcOrd="6" destOrd="0" parTransId="{250B33C9-FB18-420B-AB2A-F3BFF2F1B5E8}" sibTransId="{903393F8-F038-4F97-A76A-B5DB67922B52}"/>
    <dgm:cxn modelId="{37E1FA3C-40FC-44E7-92F6-898386317737}" srcId="{1978E34B-3CFC-4DA5-8415-FB24A8E695D8}" destId="{E7A2DD15-E069-4FAE-B1B3-6CAA0597AE39}" srcOrd="5" destOrd="0" parTransId="{BCAB79E2-D94E-469E-B5A7-4EA166F8721E}" sibTransId="{63F0B1C1-F6DC-42B0-A96B-39891AD7D82F}"/>
    <dgm:cxn modelId="{8704A549-D57E-4286-97C7-0DAD0C0E1014}" type="presOf" srcId="{4DC47B8C-38AE-487A-B137-E155567973CF}" destId="{EDF6683B-2D5B-4737-8EF5-D1B72E9B127F}" srcOrd="0" destOrd="0" presId="urn:microsoft.com/office/officeart/2005/8/layout/vList2"/>
    <dgm:cxn modelId="{FF8D4F4B-A6B6-4F30-B9DE-A047E5FAC69F}" srcId="{1978E34B-3CFC-4DA5-8415-FB24A8E695D8}" destId="{2225505D-7C32-40FA-B70B-F55C761F2682}" srcOrd="0" destOrd="0" parTransId="{59FEDF4B-DC67-40E5-AC4A-5E3D92CF5B72}" sibTransId="{BFFFE5C9-5BF6-44DA-9D71-1E998D42C4E2}"/>
    <dgm:cxn modelId="{354CB86C-EE8C-4DF7-8163-AE6F60539D69}" type="presOf" srcId="{F33CCB21-634A-466C-8DF7-2A7F80310B43}" destId="{40AB4B69-1342-427B-B035-F73C7F092492}" srcOrd="0" destOrd="0" presId="urn:microsoft.com/office/officeart/2005/8/layout/vList2"/>
    <dgm:cxn modelId="{0CC76A4E-5A60-42DB-833B-F38CEFEB28CE}" type="presOf" srcId="{37083BD5-8DAB-413E-A8AE-90F9BFA6A3FB}" destId="{62C2D1B2-9035-4A6B-9641-4BABCFD46A7C}" srcOrd="0" destOrd="0" presId="urn:microsoft.com/office/officeart/2005/8/layout/vList2"/>
    <dgm:cxn modelId="{783B47A0-72F3-4FF1-94BB-A9B50FAB55C8}" type="presOf" srcId="{2A850D31-59B4-4D41-A828-5D7192695C47}" destId="{D56F754C-68B1-4F86-9753-3DD7CCF27153}" srcOrd="0" destOrd="0" presId="urn:microsoft.com/office/officeart/2005/8/layout/vList2"/>
    <dgm:cxn modelId="{FCACC0A4-BB88-44C1-A58C-882B7283B931}" type="presOf" srcId="{3317FCC1-D873-4B35-875D-294E5621A994}" destId="{73001D22-E58E-45F6-93A4-CEA567CEFD39}" srcOrd="0" destOrd="0" presId="urn:microsoft.com/office/officeart/2005/8/layout/vList2"/>
    <dgm:cxn modelId="{25A371A7-DF1B-4AE5-9630-724DE4FD2EAE}" srcId="{1978E34B-3CFC-4DA5-8415-FB24A8E695D8}" destId="{37083BD5-8DAB-413E-A8AE-90F9BFA6A3FB}" srcOrd="7" destOrd="0" parTransId="{564A677A-783A-4DFA-86C4-4E87410804F9}" sibTransId="{4A5870E2-B52A-4ED1-B859-1BA62905DCC3}"/>
    <dgm:cxn modelId="{5F30FCAD-E339-4AA6-B197-7B1161FEDA1A}" srcId="{1978E34B-3CFC-4DA5-8415-FB24A8E695D8}" destId="{F33CCB21-634A-466C-8DF7-2A7F80310B43}" srcOrd="1" destOrd="0" parTransId="{FBF7290C-AFA0-49EB-8FE0-EF31EFF28AA9}" sibTransId="{3C175D8B-D73B-48C3-972C-9F18D3B0B1F2}"/>
    <dgm:cxn modelId="{681AB9B2-9928-45CE-BC55-E0422B463A36}" srcId="{1978E34B-3CFC-4DA5-8415-FB24A8E695D8}" destId="{D30BB635-E972-4A43-9BB9-CDEC09047F9E}" srcOrd="3" destOrd="0" parTransId="{706B14DD-B8A1-4659-8023-037FA8435DDC}" sibTransId="{20A5EC77-693A-4371-BFD7-03E9CE0D2115}"/>
    <dgm:cxn modelId="{FD0D9BE1-6035-4396-89CA-60580B9CC01F}" type="presOf" srcId="{2225505D-7C32-40FA-B70B-F55C761F2682}" destId="{A0EC1A41-0613-4EEB-9115-69DA37AC6918}" srcOrd="0" destOrd="0" presId="urn:microsoft.com/office/officeart/2005/8/layout/vList2"/>
    <dgm:cxn modelId="{0B7F0DFB-02FD-438F-A70B-68386E26DA9C}" srcId="{1978E34B-3CFC-4DA5-8415-FB24A8E695D8}" destId="{3317FCC1-D873-4B35-875D-294E5621A994}" srcOrd="2" destOrd="0" parTransId="{9B3265E9-1732-47AA-B9F0-E589E81F9501}" sibTransId="{A2E3551E-CCD3-40FC-B36C-CCBEADCB10A1}"/>
    <dgm:cxn modelId="{EC976DFD-0826-4508-8214-1D9C799CEC66}" type="presOf" srcId="{1978E34B-3CFC-4DA5-8415-FB24A8E695D8}" destId="{FABD314E-1D5D-4132-BA6D-5700D54518DA}" srcOrd="0" destOrd="0" presId="urn:microsoft.com/office/officeart/2005/8/layout/vList2"/>
    <dgm:cxn modelId="{1D157B70-CAA5-4DCC-BE25-87073122FA52}" type="presParOf" srcId="{FABD314E-1D5D-4132-BA6D-5700D54518DA}" destId="{A0EC1A41-0613-4EEB-9115-69DA37AC6918}" srcOrd="0" destOrd="0" presId="urn:microsoft.com/office/officeart/2005/8/layout/vList2"/>
    <dgm:cxn modelId="{FEF9E38F-8C9C-480A-B743-6C02BE30E412}" type="presParOf" srcId="{FABD314E-1D5D-4132-BA6D-5700D54518DA}" destId="{B49056CB-389E-4D0C-B0C0-E111527D9F5E}" srcOrd="1" destOrd="0" presId="urn:microsoft.com/office/officeart/2005/8/layout/vList2"/>
    <dgm:cxn modelId="{E557A3BD-F743-4481-849A-01BF353985E1}" type="presParOf" srcId="{FABD314E-1D5D-4132-BA6D-5700D54518DA}" destId="{40AB4B69-1342-427B-B035-F73C7F092492}" srcOrd="2" destOrd="0" presId="urn:microsoft.com/office/officeart/2005/8/layout/vList2"/>
    <dgm:cxn modelId="{5C68E07A-032F-42AD-99A3-1CDCFCF71C51}" type="presParOf" srcId="{FABD314E-1D5D-4132-BA6D-5700D54518DA}" destId="{DEAA4DB7-1E38-4368-B4F0-CC757A51BD74}" srcOrd="3" destOrd="0" presId="urn:microsoft.com/office/officeart/2005/8/layout/vList2"/>
    <dgm:cxn modelId="{87D0832F-AD27-49F6-A8D7-3FE8BF092D23}" type="presParOf" srcId="{FABD314E-1D5D-4132-BA6D-5700D54518DA}" destId="{73001D22-E58E-45F6-93A4-CEA567CEFD39}" srcOrd="4" destOrd="0" presId="urn:microsoft.com/office/officeart/2005/8/layout/vList2"/>
    <dgm:cxn modelId="{3036C904-0285-4DB3-81FC-2294BFDEB1D9}" type="presParOf" srcId="{FABD314E-1D5D-4132-BA6D-5700D54518DA}" destId="{9FE018D8-B0F4-4C70-9B00-B0F47ECA3312}" srcOrd="5" destOrd="0" presId="urn:microsoft.com/office/officeart/2005/8/layout/vList2"/>
    <dgm:cxn modelId="{B2427400-84E9-4D69-B33C-729D9184DDEC}" type="presParOf" srcId="{FABD314E-1D5D-4132-BA6D-5700D54518DA}" destId="{8F8F0C0D-15C4-471B-8EA6-E9BFCE41145E}" srcOrd="6" destOrd="0" presId="urn:microsoft.com/office/officeart/2005/8/layout/vList2"/>
    <dgm:cxn modelId="{E18A1DEF-6D52-4508-8EA6-0B1CF8B3F16B}" type="presParOf" srcId="{FABD314E-1D5D-4132-BA6D-5700D54518DA}" destId="{0B4D7FA7-8BA6-4D55-A6E8-B6169F58D427}" srcOrd="7" destOrd="0" presId="urn:microsoft.com/office/officeart/2005/8/layout/vList2"/>
    <dgm:cxn modelId="{D8AE92B5-9DF2-46F2-B6E6-C0C35CE244D4}" type="presParOf" srcId="{FABD314E-1D5D-4132-BA6D-5700D54518DA}" destId="{D56F754C-68B1-4F86-9753-3DD7CCF27153}" srcOrd="8" destOrd="0" presId="urn:microsoft.com/office/officeart/2005/8/layout/vList2"/>
    <dgm:cxn modelId="{C8CE3FB5-3591-46D8-847A-77CD5EA145C2}" type="presParOf" srcId="{FABD314E-1D5D-4132-BA6D-5700D54518DA}" destId="{2D215AFF-0F61-4DB1-910B-1C7E33C470AD}" srcOrd="9" destOrd="0" presId="urn:microsoft.com/office/officeart/2005/8/layout/vList2"/>
    <dgm:cxn modelId="{D93DAFE3-D1CE-4AE9-BAA0-220DC8D51DB7}" type="presParOf" srcId="{FABD314E-1D5D-4132-BA6D-5700D54518DA}" destId="{363F026D-08C5-4A0D-880C-B4957C19DAAC}" srcOrd="10" destOrd="0" presId="urn:microsoft.com/office/officeart/2005/8/layout/vList2"/>
    <dgm:cxn modelId="{EE3086DF-6EEF-4187-AC7D-51C2E9453EBA}" type="presParOf" srcId="{FABD314E-1D5D-4132-BA6D-5700D54518DA}" destId="{ECF4E3D9-99DA-4FE2-BAC3-12E4DF3A071E}" srcOrd="11" destOrd="0" presId="urn:microsoft.com/office/officeart/2005/8/layout/vList2"/>
    <dgm:cxn modelId="{E0F2F724-4945-4E9E-8CA1-5579AE8CCB7B}" type="presParOf" srcId="{FABD314E-1D5D-4132-BA6D-5700D54518DA}" destId="{EDF6683B-2D5B-4737-8EF5-D1B72E9B127F}" srcOrd="12" destOrd="0" presId="urn:microsoft.com/office/officeart/2005/8/layout/vList2"/>
    <dgm:cxn modelId="{76C0AAE8-2307-4B5A-94B6-F55AB04489C5}" type="presParOf" srcId="{FABD314E-1D5D-4132-BA6D-5700D54518DA}" destId="{B11ABC52-5827-4CC3-A83B-814E2DBE0E46}" srcOrd="13" destOrd="0" presId="urn:microsoft.com/office/officeart/2005/8/layout/vList2"/>
    <dgm:cxn modelId="{6AD84A15-5C9A-4E7F-AA2B-1B8846460C43}" type="presParOf" srcId="{FABD314E-1D5D-4132-BA6D-5700D54518DA}" destId="{62C2D1B2-9035-4A6B-9641-4BABCFD46A7C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C1A41-0613-4EEB-9115-69DA37AC6918}">
      <dsp:nvSpPr>
        <dsp:cNvPr id="0" name=""/>
        <dsp:cNvSpPr/>
      </dsp:nvSpPr>
      <dsp:spPr>
        <a:xfrm>
          <a:off x="0" y="391432"/>
          <a:ext cx="6290226" cy="527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b="1" kern="1200" dirty="0" err="1">
              <a:solidFill>
                <a:schemeClr val="tx1"/>
              </a:solidFill>
            </a:rPr>
            <a:t>DeMatteis</a:t>
          </a:r>
          <a:r>
            <a:rPr lang="fi-FI" sz="2200" b="1" kern="1200" dirty="0">
              <a:solidFill>
                <a:schemeClr val="tx1"/>
              </a:solidFill>
            </a:rPr>
            <a:t> &amp; </a:t>
          </a:r>
          <a:r>
            <a:rPr lang="fi-FI" sz="2200" b="1" kern="1200" dirty="0" err="1">
              <a:solidFill>
                <a:schemeClr val="tx1"/>
              </a:solidFill>
            </a:rPr>
            <a:t>Zeck</a:t>
          </a:r>
          <a:r>
            <a:rPr lang="fi-FI" sz="2200" b="1" kern="1200" dirty="0">
              <a:solidFill>
                <a:schemeClr val="tx1"/>
              </a:solidFill>
            </a:rPr>
            <a:t> - </a:t>
          </a:r>
          <a:r>
            <a:rPr lang="fi-FI" sz="2200" b="1" kern="1200" dirty="0" err="1">
              <a:solidFill>
                <a:schemeClr val="tx1"/>
              </a:solidFill>
            </a:rPr>
            <a:t>Kravenin</a:t>
          </a:r>
          <a:r>
            <a:rPr lang="fi-FI" sz="2200" b="1" kern="1200" dirty="0">
              <a:solidFill>
                <a:schemeClr val="tx1"/>
              </a:solidFill>
            </a:rPr>
            <a:t> viimeinen jahti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25759" y="417191"/>
        <a:ext cx="6238708" cy="476152"/>
      </dsp:txXfrm>
    </dsp:sp>
    <dsp:sp modelId="{40AB4B69-1342-427B-B035-F73C7F092492}">
      <dsp:nvSpPr>
        <dsp:cNvPr id="0" name=""/>
        <dsp:cNvSpPr/>
      </dsp:nvSpPr>
      <dsp:spPr>
        <a:xfrm>
          <a:off x="0" y="982462"/>
          <a:ext cx="6290226" cy="527670"/>
        </a:xfrm>
        <a:prstGeom prst="roundRect">
          <a:avLst/>
        </a:prstGeom>
        <a:solidFill>
          <a:schemeClr val="accent2">
            <a:hueOff val="164213"/>
            <a:satOff val="-2682"/>
            <a:lumOff val="1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b="1" kern="1200" dirty="0"/>
            <a:t>Roy Thomas - </a:t>
          </a:r>
          <a:r>
            <a:rPr lang="fi-FI" sz="2200" b="1" kern="1200" dirty="0" err="1"/>
            <a:t>Krii-Skrull</a:t>
          </a:r>
          <a:r>
            <a:rPr lang="fi-FI" sz="2200" b="1" kern="1200" dirty="0"/>
            <a:t>–sota</a:t>
          </a:r>
          <a:endParaRPr lang="en-US" sz="2200" b="1" kern="1200" dirty="0"/>
        </a:p>
      </dsp:txBody>
      <dsp:txXfrm>
        <a:off x="25759" y="1008221"/>
        <a:ext cx="6238708" cy="476152"/>
      </dsp:txXfrm>
    </dsp:sp>
    <dsp:sp modelId="{73001D22-E58E-45F6-93A4-CEA567CEFD39}">
      <dsp:nvSpPr>
        <dsp:cNvPr id="0" name=""/>
        <dsp:cNvSpPr/>
      </dsp:nvSpPr>
      <dsp:spPr>
        <a:xfrm>
          <a:off x="0" y="1573492"/>
          <a:ext cx="6290226" cy="527670"/>
        </a:xfrm>
        <a:prstGeom prst="roundRect">
          <a:avLst/>
        </a:prstGeom>
        <a:solidFill>
          <a:schemeClr val="accent2">
            <a:hueOff val="328426"/>
            <a:satOff val="-5363"/>
            <a:lumOff val="3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b="1" kern="1200" dirty="0">
              <a:solidFill>
                <a:schemeClr val="tx1"/>
              </a:solidFill>
            </a:rPr>
            <a:t>Wallace Wood – Verta ja väristyksiä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25759" y="1599251"/>
        <a:ext cx="6238708" cy="476152"/>
      </dsp:txXfrm>
    </dsp:sp>
    <dsp:sp modelId="{8F8F0C0D-15C4-471B-8EA6-E9BFCE41145E}">
      <dsp:nvSpPr>
        <dsp:cNvPr id="0" name=""/>
        <dsp:cNvSpPr/>
      </dsp:nvSpPr>
      <dsp:spPr>
        <a:xfrm>
          <a:off x="0" y="2164522"/>
          <a:ext cx="6290226" cy="527670"/>
        </a:xfrm>
        <a:prstGeom prst="roundRect">
          <a:avLst/>
        </a:prstGeom>
        <a:solidFill>
          <a:schemeClr val="accent2">
            <a:hueOff val="492639"/>
            <a:satOff val="-8045"/>
            <a:lumOff val="5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b="1" kern="1200" dirty="0"/>
            <a:t>Pohjantuli jatkuu</a:t>
          </a:r>
          <a:endParaRPr lang="en-US" sz="2200" b="1" kern="1200" dirty="0"/>
        </a:p>
      </dsp:txBody>
      <dsp:txXfrm>
        <a:off x="25759" y="2190281"/>
        <a:ext cx="6238708" cy="476152"/>
      </dsp:txXfrm>
    </dsp:sp>
    <dsp:sp modelId="{D56F754C-68B1-4F86-9753-3DD7CCF27153}">
      <dsp:nvSpPr>
        <dsp:cNvPr id="0" name=""/>
        <dsp:cNvSpPr/>
      </dsp:nvSpPr>
      <dsp:spPr>
        <a:xfrm>
          <a:off x="0" y="2755552"/>
          <a:ext cx="6290226" cy="527670"/>
        </a:xfrm>
        <a:prstGeom prst="roundRect">
          <a:avLst/>
        </a:prstGeom>
        <a:solidFill>
          <a:schemeClr val="accent2">
            <a:hueOff val="656851"/>
            <a:satOff val="-10727"/>
            <a:lumOff val="6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b="1" kern="1200" dirty="0">
              <a:solidFill>
                <a:schemeClr val="tx1"/>
              </a:solidFill>
            </a:rPr>
            <a:t>Lännentie jatkuu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25759" y="2781311"/>
        <a:ext cx="6238708" cy="476152"/>
      </dsp:txXfrm>
    </dsp:sp>
    <dsp:sp modelId="{363F026D-08C5-4A0D-880C-B4957C19DAAC}">
      <dsp:nvSpPr>
        <dsp:cNvPr id="0" name=""/>
        <dsp:cNvSpPr/>
      </dsp:nvSpPr>
      <dsp:spPr>
        <a:xfrm>
          <a:off x="0" y="3365190"/>
          <a:ext cx="6290226" cy="527670"/>
        </a:xfrm>
        <a:prstGeom prst="roundRect">
          <a:avLst/>
        </a:prstGeom>
        <a:solidFill>
          <a:schemeClr val="accent2">
            <a:hueOff val="821064"/>
            <a:satOff val="-13409"/>
            <a:lumOff val="8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b="1" kern="1200" dirty="0"/>
            <a:t>BD jatkuu</a:t>
          </a:r>
          <a:endParaRPr lang="en-US" sz="2200" b="1" kern="1200" dirty="0"/>
        </a:p>
      </dsp:txBody>
      <dsp:txXfrm>
        <a:off x="25759" y="3390949"/>
        <a:ext cx="6238708" cy="476152"/>
      </dsp:txXfrm>
    </dsp:sp>
    <dsp:sp modelId="{EDF6683B-2D5B-4737-8EF5-D1B72E9B127F}">
      <dsp:nvSpPr>
        <dsp:cNvPr id="0" name=""/>
        <dsp:cNvSpPr/>
      </dsp:nvSpPr>
      <dsp:spPr>
        <a:xfrm>
          <a:off x="0" y="3920834"/>
          <a:ext cx="6290226" cy="527670"/>
        </a:xfrm>
        <a:prstGeom prst="roundRect">
          <a:avLst/>
        </a:prstGeom>
        <a:solidFill>
          <a:schemeClr val="accent2">
            <a:hueOff val="985277"/>
            <a:satOff val="-16090"/>
            <a:lumOff val="10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b="1" kern="1200" dirty="0" err="1">
              <a:solidFill>
                <a:schemeClr val="tx1"/>
              </a:solidFill>
            </a:rPr>
            <a:t>Sisarukser</a:t>
          </a:r>
          <a:r>
            <a:rPr lang="fi-FI" sz="2200" b="1" kern="1200" dirty="0">
              <a:solidFill>
                <a:schemeClr val="tx1"/>
              </a:solidFill>
            </a:rPr>
            <a:t> </a:t>
          </a:r>
          <a:r>
            <a:rPr lang="fi-FI" sz="2200" b="1" kern="1200" dirty="0" err="1">
              <a:solidFill>
                <a:schemeClr val="tx1"/>
              </a:solidFill>
            </a:rPr>
            <a:t>Gremillet</a:t>
          </a:r>
          <a:r>
            <a:rPr lang="fi-FI" sz="2200" b="1" kern="1200" dirty="0">
              <a:solidFill>
                <a:schemeClr val="tx1"/>
              </a:solidFill>
            </a:rPr>
            <a:t> #4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25759" y="3946593"/>
        <a:ext cx="6238708" cy="476152"/>
      </dsp:txXfrm>
    </dsp:sp>
    <dsp:sp modelId="{62C2D1B2-9035-4A6B-9641-4BABCFD46A7C}">
      <dsp:nvSpPr>
        <dsp:cNvPr id="0" name=""/>
        <dsp:cNvSpPr/>
      </dsp:nvSpPr>
      <dsp:spPr>
        <a:xfrm>
          <a:off x="0" y="4528642"/>
          <a:ext cx="6290226" cy="527670"/>
        </a:xfrm>
        <a:prstGeom prst="roundRect">
          <a:avLst/>
        </a:prstGeom>
        <a:solidFill>
          <a:schemeClr val="accent2">
            <a:hueOff val="1149490"/>
            <a:satOff val="-18772"/>
            <a:lumOff val="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b="1" kern="1200" dirty="0"/>
            <a:t>Hugo </a:t>
          </a:r>
          <a:r>
            <a:rPr lang="fi-FI" sz="2200" b="1" kern="1200" dirty="0" err="1"/>
            <a:t>Pratt</a:t>
          </a:r>
          <a:r>
            <a:rPr lang="fi-FI" sz="2200" b="1" kern="1200" dirty="0"/>
            <a:t> Korkeajännitys 3 &amp; 4</a:t>
          </a:r>
          <a:endParaRPr lang="en-US" sz="2200" b="1" kern="1200" dirty="0"/>
        </a:p>
      </dsp:txBody>
      <dsp:txXfrm>
        <a:off x="25759" y="4554401"/>
        <a:ext cx="6238708" cy="476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reimamak/videos" TargetMode="External"/><Relationship Id="rId2" Type="http://schemas.openxmlformats.org/officeDocument/2006/relationships/hyperlink" Target="https://www.youtube.com/@blujaypictures/video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@Sarjismiehet/videos" TargetMode="External"/><Relationship Id="rId4" Type="http://schemas.openxmlformats.org/officeDocument/2006/relationships/hyperlink" Target="https://soundcloud.com/sarjakupla/tracks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A717FB-C884-9F9D-E98A-A0E9D4E0DA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solidFill>
                  <a:srgbClr val="92D050"/>
                </a:solidFill>
                <a:latin typeface="Comic Sans MS" panose="030F0702030302020204" pitchFamily="66" charset="0"/>
              </a:rPr>
              <a:t>Vuoden 2023 sarjakuvauutuuksia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1BF0983-C784-3FE0-0C9A-D5D1E5E04D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Porin kaupunginkirjasto</a:t>
            </a:r>
          </a:p>
          <a:p>
            <a:r>
              <a:rPr lang="fi-FI" dirty="0"/>
              <a:t>Marko Kankaanpää 2023</a:t>
            </a:r>
          </a:p>
        </p:txBody>
      </p:sp>
    </p:spTree>
    <p:extLst>
      <p:ext uri="{BB962C8B-B14F-4D97-AF65-F5344CB8AC3E}">
        <p14:creationId xmlns:p14="http://schemas.microsoft.com/office/powerpoint/2010/main" val="751450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A706CF-82B7-4D51-257C-AD70F48A8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 descr="Kuva, joka sisältää kohteen teksti, taide, maalaus, Kirjan kansi&#10;&#10;Kuvaus luotu automaattisesti">
            <a:extLst>
              <a:ext uri="{FF2B5EF4-FFF2-40B4-BE49-F238E27FC236}">
                <a16:creationId xmlns:a16="http://schemas.microsoft.com/office/drawing/2014/main" id="{B338C1A4-4159-C9C4-8A17-2A34818D0E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5435990" y="1174661"/>
            <a:ext cx="4024313" cy="5365750"/>
          </a:xfrm>
        </p:spPr>
      </p:pic>
    </p:spTree>
    <p:extLst>
      <p:ext uri="{BB962C8B-B14F-4D97-AF65-F5344CB8AC3E}">
        <p14:creationId xmlns:p14="http://schemas.microsoft.com/office/powerpoint/2010/main" val="2808311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DFD2A0-10B0-0225-21B2-2BCAAEB5E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 descr="Kuva, joka sisältää kohteen teksti, fiktio, Kirjan kansi, romaani&#10;&#10;Kuvaus luotu automaattisesti">
            <a:extLst>
              <a:ext uri="{FF2B5EF4-FFF2-40B4-BE49-F238E27FC236}">
                <a16:creationId xmlns:a16="http://schemas.microsoft.com/office/drawing/2014/main" id="{D54F267A-D416-9EFC-0F5D-24B821829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4587" y="1167557"/>
            <a:ext cx="5365750" cy="4024313"/>
          </a:xfrm>
        </p:spPr>
      </p:pic>
    </p:spTree>
    <p:extLst>
      <p:ext uri="{BB962C8B-B14F-4D97-AF65-F5344CB8AC3E}">
        <p14:creationId xmlns:p14="http://schemas.microsoft.com/office/powerpoint/2010/main" val="2755886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59D4F7-B06C-B22D-8C7C-D2175BF4D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514F159-1D7C-AA4B-0345-4448EB9E25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725" y="2505517"/>
            <a:ext cx="5365750" cy="4024313"/>
          </a:xfrm>
        </p:spPr>
      </p:pic>
    </p:spTree>
    <p:extLst>
      <p:ext uri="{BB962C8B-B14F-4D97-AF65-F5344CB8AC3E}">
        <p14:creationId xmlns:p14="http://schemas.microsoft.com/office/powerpoint/2010/main" val="801335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AAF202-82E2-AF99-03F2-05263B383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 descr="Kuva, joka sisältää kohteen teksti, graafinen suunnittelu, taide, Grafiikka&#10;&#10;Kuvaus luotu automaattisesti">
            <a:extLst>
              <a:ext uri="{FF2B5EF4-FFF2-40B4-BE49-F238E27FC236}">
                <a16:creationId xmlns:a16="http://schemas.microsoft.com/office/drawing/2014/main" id="{7C93906B-D64B-AC63-C963-5644F71A7C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7496969" y="1859559"/>
            <a:ext cx="4024313" cy="5365750"/>
          </a:xfrm>
        </p:spPr>
      </p:pic>
    </p:spTree>
    <p:extLst>
      <p:ext uri="{BB962C8B-B14F-4D97-AF65-F5344CB8AC3E}">
        <p14:creationId xmlns:p14="http://schemas.microsoft.com/office/powerpoint/2010/main" val="4143629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E8B0DE-40BF-E391-5335-D02171C0C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455A4AA-1628-A189-161F-6662B9A60C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799" y="0"/>
            <a:ext cx="10605783" cy="6858000"/>
          </a:xfrm>
        </p:spPr>
      </p:pic>
    </p:spTree>
    <p:extLst>
      <p:ext uri="{BB962C8B-B14F-4D97-AF65-F5344CB8AC3E}">
        <p14:creationId xmlns:p14="http://schemas.microsoft.com/office/powerpoint/2010/main" val="1296062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DBE71D-D012-1C33-161A-38B517A76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58CF202-721B-FB8B-4E78-E19BA11E46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927927" y="764871"/>
            <a:ext cx="4429777" cy="5906368"/>
          </a:xfrm>
        </p:spPr>
      </p:pic>
    </p:spTree>
    <p:extLst>
      <p:ext uri="{BB962C8B-B14F-4D97-AF65-F5344CB8AC3E}">
        <p14:creationId xmlns:p14="http://schemas.microsoft.com/office/powerpoint/2010/main" val="1274574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133760-2D17-45D3-3BB4-7CF1922BF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 descr="Kuva, joka sisältää kohteen teksti, kirja, animaatio, Paperituote&#10;&#10;Kuvaus luotu automaattisesti">
            <a:extLst>
              <a:ext uri="{FF2B5EF4-FFF2-40B4-BE49-F238E27FC236}">
                <a16:creationId xmlns:a16="http://schemas.microsoft.com/office/drawing/2014/main" id="{97CD0BDB-A238-F827-0FF3-004DA9CED3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4519" y="20686"/>
            <a:ext cx="9622172" cy="6837314"/>
          </a:xfrm>
        </p:spPr>
      </p:pic>
    </p:spTree>
    <p:extLst>
      <p:ext uri="{BB962C8B-B14F-4D97-AF65-F5344CB8AC3E}">
        <p14:creationId xmlns:p14="http://schemas.microsoft.com/office/powerpoint/2010/main" val="1451026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ounded Rectangle 14">
            <a:extLst>
              <a:ext uri="{FF2B5EF4-FFF2-40B4-BE49-F238E27FC236}">
                <a16:creationId xmlns:a16="http://schemas.microsoft.com/office/drawing/2014/main" id="{843DD86A-8FAA-443F-9211-42A2AE8A7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A13AAE-18EB-4BDF-BAF7-F2F97B8D0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5C1B21-B0DB-4206-99EE-C13D6703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261589-06E9-4B7C-A8F1-26648507B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B3A23FA-1E26-5626-2FD9-565D9BA27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92D050"/>
                </a:solidFill>
                <a:latin typeface="Comic Sans MS" panose="030F0702030302020204" pitchFamily="66" charset="0"/>
              </a:rPr>
              <a:t>Tulossa kesällä ja syksyllä</a:t>
            </a:r>
          </a:p>
        </p:txBody>
      </p:sp>
      <p:graphicFrame>
        <p:nvGraphicFramePr>
          <p:cNvPr id="7" name="Sisällön paikkamerkki 2">
            <a:extLst>
              <a:ext uri="{FF2B5EF4-FFF2-40B4-BE49-F238E27FC236}">
                <a16:creationId xmlns:a16="http://schemas.microsoft.com/office/drawing/2014/main" id="{695627A2-F04F-5455-DE6C-0EAE0A3E02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2306448"/>
              </p:ext>
            </p:extLst>
          </p:nvPr>
        </p:nvGraphicFramePr>
        <p:xfrm>
          <a:off x="5279472" y="746125"/>
          <a:ext cx="6290226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09555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633FB8-5B52-9B3F-79F6-DDBB53A8A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92D050"/>
                </a:solidFill>
                <a:latin typeface="Comic Sans MS" panose="030F0702030302020204" pitchFamily="66" charset="0"/>
              </a:rPr>
              <a:t>Sarjakuva-aiheisia podcasteja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93A22F1-95BB-45F1-9DD3-EFC904CA4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BluJay</a:t>
            </a:r>
            <a:r>
              <a:rPr lang="fi-FI" dirty="0"/>
              <a:t>: </a:t>
            </a:r>
            <a:r>
              <a:rPr lang="fi-FI" dirty="0">
                <a:hlinkClick r:id="rId2"/>
              </a:rPr>
              <a:t>https://www.youtube.com/@blujaypictures/videos</a:t>
            </a:r>
            <a:r>
              <a:rPr lang="fi-FI" dirty="0"/>
              <a:t> </a:t>
            </a:r>
          </a:p>
          <a:p>
            <a:endParaRPr lang="fi-FI" dirty="0"/>
          </a:p>
          <a:p>
            <a:r>
              <a:rPr lang="fi-FI" dirty="0"/>
              <a:t>Reima Mäkinen: </a:t>
            </a:r>
            <a:r>
              <a:rPr lang="fi-FI" dirty="0">
                <a:hlinkClick r:id="rId3"/>
              </a:rPr>
              <a:t>https://www.youtube.com/@reimamak/videos</a:t>
            </a:r>
            <a:r>
              <a:rPr lang="fi-FI" dirty="0"/>
              <a:t> </a:t>
            </a:r>
          </a:p>
          <a:p>
            <a:endParaRPr lang="fi-FI" dirty="0"/>
          </a:p>
          <a:p>
            <a:r>
              <a:rPr lang="fi-FI" dirty="0"/>
              <a:t>Sarjakupla: </a:t>
            </a:r>
            <a:r>
              <a:rPr lang="fi-FI" dirty="0">
                <a:hlinkClick r:id="rId4"/>
              </a:rPr>
              <a:t>https://soundcloud.com/sarjakupla/tracks</a:t>
            </a:r>
            <a:r>
              <a:rPr lang="fi-FI" dirty="0"/>
              <a:t> </a:t>
            </a:r>
          </a:p>
          <a:p>
            <a:endParaRPr lang="fi-FI" dirty="0"/>
          </a:p>
          <a:p>
            <a:r>
              <a:rPr lang="fi-FI" dirty="0"/>
              <a:t>Sarjismiehet: </a:t>
            </a:r>
            <a:r>
              <a:rPr lang="fi-FI" dirty="0">
                <a:hlinkClick r:id="rId5"/>
              </a:rPr>
              <a:t>https://www.youtube.com/@Sarjismiehet/videos</a:t>
            </a:r>
            <a:r>
              <a:rPr lang="fi-FI" dirty="0"/>
              <a:t> 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7510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F27C95-493F-16D4-5831-61943D547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solidFill>
                  <a:srgbClr val="92D050"/>
                </a:solidFill>
                <a:latin typeface="Comic Sans MS" panose="030F0702030302020204" pitchFamily="66" charset="0"/>
              </a:rPr>
              <a:t>HAkuteoksia</a:t>
            </a:r>
            <a:endParaRPr lang="fi-FI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FA33B0-01C9-2EEE-7595-7E6C1F86B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Paul </a:t>
            </a:r>
            <a:r>
              <a:rPr lang="fi-FI" dirty="0" err="1"/>
              <a:t>Gravett</a:t>
            </a:r>
            <a:r>
              <a:rPr lang="fi-FI" dirty="0"/>
              <a:t>: Sarjakuvaromaani : ja kuinka se voi muuttaa elämäsi</a:t>
            </a:r>
          </a:p>
          <a:p>
            <a:endParaRPr lang="fi-FI" dirty="0"/>
          </a:p>
          <a:p>
            <a:r>
              <a:rPr lang="fi-FI" dirty="0"/>
              <a:t>Juri Nummelin: Sarjakuvan lyhyt historia</a:t>
            </a:r>
          </a:p>
          <a:p>
            <a:endParaRPr lang="fi-FI" dirty="0"/>
          </a:p>
          <a:p>
            <a:r>
              <a:rPr lang="fi-FI" dirty="0"/>
              <a:t>Harri </a:t>
            </a:r>
            <a:r>
              <a:rPr lang="fi-FI" dirty="0" err="1"/>
              <a:t>Römpötti</a:t>
            </a:r>
            <a:r>
              <a:rPr lang="fi-FI" dirty="0"/>
              <a:t>: Kaiken maailman sarjakuvat</a:t>
            </a:r>
          </a:p>
          <a:p>
            <a:endParaRPr lang="fi-FI" dirty="0"/>
          </a:p>
          <a:p>
            <a:r>
              <a:rPr lang="fi-FI" dirty="0"/>
              <a:t>Hänninen/</a:t>
            </a:r>
            <a:r>
              <a:rPr lang="fi-FI" dirty="0" err="1"/>
              <a:t>Römpötti</a:t>
            </a:r>
            <a:r>
              <a:rPr lang="fi-FI" dirty="0"/>
              <a:t>: Päin näköä! : 16 suomalaista sarjakuvataiteilijaa</a:t>
            </a:r>
          </a:p>
        </p:txBody>
      </p:sp>
    </p:spTree>
    <p:extLst>
      <p:ext uri="{BB962C8B-B14F-4D97-AF65-F5344CB8AC3E}">
        <p14:creationId xmlns:p14="http://schemas.microsoft.com/office/powerpoint/2010/main" val="883861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8B73DC-5E87-5960-C189-AAA8E22A8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92D050"/>
                </a:solidFill>
                <a:latin typeface="Comic Sans MS" panose="030F0702030302020204" pitchFamily="66" charset="0"/>
              </a:rPr>
              <a:t>Esitelmöitsijä esittäytyy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38AD44-7AD8-5F6D-B476-5FE52169A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Tieto- ja kirjastopalvelujen ammattitutkinto 2014</a:t>
            </a:r>
          </a:p>
          <a:p>
            <a:endParaRPr lang="fi-FI" dirty="0"/>
          </a:p>
          <a:p>
            <a:r>
              <a:rPr lang="fi-FI" dirty="0"/>
              <a:t>AMK-lopputyö 2020</a:t>
            </a:r>
          </a:p>
          <a:p>
            <a:endParaRPr lang="fi-FI" dirty="0"/>
          </a:p>
          <a:p>
            <a:r>
              <a:rPr lang="fi-FI" dirty="0"/>
              <a:t>Kirjastovirkailija (Porin kaupunginkirjasto ja Nakkilan kirjasto) 2021 </a:t>
            </a:r>
            <a:r>
              <a:rPr lang="fi-FI" dirty="0">
                <a:sym typeface="Wingdings" panose="05000000000000000000" pitchFamily="2" charset="2"/>
              </a:rPr>
              <a:t></a:t>
            </a:r>
          </a:p>
          <a:p>
            <a:endParaRPr lang="fi-FI" dirty="0">
              <a:sym typeface="Wingdings" panose="05000000000000000000" pitchFamily="2" charset="2"/>
            </a:endParaRPr>
          </a:p>
          <a:p>
            <a:r>
              <a:rPr lang="fi-FI" dirty="0">
                <a:sym typeface="Wingdings" panose="05000000000000000000" pitchFamily="2" charset="2"/>
              </a:rPr>
              <a:t>marko.kankaanpaa@pori.fi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8241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DFDB2E-B8AB-1CD4-1428-EB96233A1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92D050"/>
                </a:solidFill>
                <a:latin typeface="Comic Sans MS" panose="030F0702030302020204" pitchFamily="66" charset="0"/>
              </a:rPr>
              <a:t>Esitelmöitsijä esittäytyy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BD03A4-A5E5-453F-B517-F06287337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Aku Ankka </a:t>
            </a:r>
          </a:p>
          <a:p>
            <a:endParaRPr lang="fi-FI" dirty="0"/>
          </a:p>
          <a:p>
            <a:r>
              <a:rPr lang="fi-FI" dirty="0"/>
              <a:t>Ranskalais-belgialainen sarjakuva</a:t>
            </a:r>
          </a:p>
          <a:p>
            <a:endParaRPr lang="fi-FI" dirty="0"/>
          </a:p>
          <a:p>
            <a:r>
              <a:rPr lang="fi-FI" dirty="0"/>
              <a:t>Supersankarit</a:t>
            </a:r>
          </a:p>
          <a:p>
            <a:endParaRPr lang="fi-FI" dirty="0"/>
          </a:p>
          <a:p>
            <a:r>
              <a:rPr lang="fi-FI" dirty="0"/>
              <a:t>Lukioikäisenä sarjakuvat jäivät hetkeksi</a:t>
            </a:r>
          </a:p>
          <a:p>
            <a:endParaRPr lang="fi-FI" dirty="0"/>
          </a:p>
          <a:p>
            <a:r>
              <a:rPr lang="fi-FI" dirty="0"/>
              <a:t>Mutta sitten tallustelin viattomasti, tietämättä maailman pahuudesta…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4012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94ABB8-EC70-5262-0F24-10E605356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5FCC19-39A2-4575-629D-2353220CD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r>
              <a:rPr lang="fi-FI" sz="9600" dirty="0">
                <a:solidFill>
                  <a:srgbClr val="92D050"/>
                </a:solidFill>
                <a:latin typeface="Comic Sans MS" panose="030F0702030302020204" pitchFamily="66" charset="0"/>
              </a:rPr>
              <a:t>KIRJASTOON!</a:t>
            </a:r>
          </a:p>
        </p:txBody>
      </p:sp>
    </p:spTree>
    <p:extLst>
      <p:ext uri="{BB962C8B-B14F-4D97-AF65-F5344CB8AC3E}">
        <p14:creationId xmlns:p14="http://schemas.microsoft.com/office/powerpoint/2010/main" val="123965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8E41B83-C09C-4859-AB94-511A2C0BB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9E05C4E-6F76-43EC-9537-2BA7871BB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B93EAD3-6FE2-D075-B69A-40DE25D83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anchor="b">
            <a:normAutofit/>
          </a:bodyPr>
          <a:lstStyle/>
          <a:p>
            <a:pPr algn="l"/>
            <a:endParaRPr lang="fi-FI" sz="32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EE0015B-FC0B-636E-B9B5-0D51882F3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64573"/>
            <a:ext cx="3977639" cy="3854112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7BD1F22-3F48-3AED-944E-C0BF5EEB39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20" r="5140" b="1"/>
          <a:stretch/>
        </p:blipFill>
        <p:spPr>
          <a:xfrm>
            <a:off x="1203133" y="2320513"/>
            <a:ext cx="5188338" cy="434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30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A6187D-E950-865D-A2B3-D9C575EFC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2838F33-DC2B-83FC-73A7-B22E45D66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94560"/>
            <a:ext cx="5816600" cy="4024125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5" name="Sisällön paikkamerkki 4" descr="Kuva, joka sisältää kohteen teksti, kirja, graafinen suunnittelu, Paperituote&#10;&#10;Kuvaus luotu automaattisesti">
            <a:extLst>
              <a:ext uri="{FF2B5EF4-FFF2-40B4-BE49-F238E27FC236}">
                <a16:creationId xmlns:a16="http://schemas.microsoft.com/office/drawing/2014/main" id="{E08CE879-2703-EBB3-11A5-8297833D99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7" r="2" b="2"/>
          <a:stretch/>
        </p:blipFill>
        <p:spPr>
          <a:xfrm>
            <a:off x="6493933" y="2057401"/>
            <a:ext cx="5698067" cy="416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47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3ACE2B-E838-868C-B0F2-30DCB9F52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endParaRPr lang="fi-FI"/>
          </a:p>
        </p:txBody>
      </p:sp>
      <p:pic>
        <p:nvPicPr>
          <p:cNvPr id="5" name="Sisällön paikkamerkki 4" descr="Kuva, joka sisältää kohteen teksti, Tulostaminen, tunniste, kortti&#10;&#10;Kuvaus luotu automaattisesti">
            <a:extLst>
              <a:ext uri="{FF2B5EF4-FFF2-40B4-BE49-F238E27FC236}">
                <a16:creationId xmlns:a16="http://schemas.microsoft.com/office/drawing/2014/main" id="{9158B78C-C539-85AB-AE7A-7D85FCC75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589"/>
          <a:stretch/>
        </p:blipFill>
        <p:spPr>
          <a:xfrm rot="16200000">
            <a:off x="2608523" y="671803"/>
            <a:ext cx="4160219" cy="5514392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12EABE3-5182-DEDF-AAE4-C8B332651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9600" y="2194560"/>
            <a:ext cx="5816600" cy="4024125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58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A441D6-377F-0659-B6ED-AE0EF8B3E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anchor="b">
            <a:normAutofit/>
          </a:bodyPr>
          <a:lstStyle/>
          <a:p>
            <a:pPr algn="l"/>
            <a:endParaRPr lang="fi-FI" sz="32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0CA4C39-CEE8-24A5-8F77-1FE7AD3FF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64573"/>
            <a:ext cx="3977639" cy="3854112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D25211A-4CA0-4B53-82BB-1EE7C7F3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1379" y="0"/>
            <a:ext cx="72406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4" descr="Kuva, joka sisältää kohteen teksti, kirja, Kirjan kansi, graafinen suunnittelu&#10;&#10;Kuvaus luotu automaattisesti">
            <a:extLst>
              <a:ext uri="{FF2B5EF4-FFF2-40B4-BE49-F238E27FC236}">
                <a16:creationId xmlns:a16="http://schemas.microsoft.com/office/drawing/2014/main" id="{2DA5DEB2-5AA1-27A4-BFC3-999A5442A8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87" r="11587"/>
          <a:stretch/>
        </p:blipFill>
        <p:spPr>
          <a:xfrm rot="10800000">
            <a:off x="5701001" y="2200633"/>
            <a:ext cx="4282753" cy="448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54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DA625A-A27A-9F16-CDBF-5D39DCC78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9DCF9ED-BC42-38DB-36F0-556B10593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679414" y="972445"/>
            <a:ext cx="4086225" cy="54483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6A17B4B-FECC-70E0-EF21-0395EFD43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9600" y="2194560"/>
            <a:ext cx="5816600" cy="4024125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3885"/>
      </p:ext>
    </p:extLst>
  </p:cSld>
  <p:clrMapOvr>
    <a:masterClrMapping/>
  </p:clrMapOvr>
</p:sld>
</file>

<file path=ppt/theme/theme1.xml><?xml version="1.0" encoding="utf-8"?>
<a:theme xmlns:a="http://schemas.openxmlformats.org/drawingml/2006/main" name="Tiivistymisjuov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TM04033937[[fn=Tiivistymisjuova]]</Template>
  <TotalTime>478</TotalTime>
  <Words>183</Words>
  <Application>Microsoft Office PowerPoint</Application>
  <PresentationFormat>Laajakuva</PresentationFormat>
  <Paragraphs>54</Paragraphs>
  <Slides>19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Comic Sans MS</vt:lpstr>
      <vt:lpstr>Tiivistymisjuova</vt:lpstr>
      <vt:lpstr>Vuoden 2023 sarjakuvauutuuksia</vt:lpstr>
      <vt:lpstr>Esitelmöitsijä esittäytyy</vt:lpstr>
      <vt:lpstr>Esitelmöitsijä esittäytyy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Tulossa kesällä ja syksyllä</vt:lpstr>
      <vt:lpstr>Sarjakuva-aiheisia podcasteja</vt:lpstr>
      <vt:lpstr>HAkuteoksia</vt:lpstr>
    </vt:vector>
  </TitlesOfParts>
  <Company>Porin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Vuoden 2023 sarjakuvauutuuksia</dc:title>
  <dc:creator>Marko Kankaanpää</dc:creator>
  <cp:lastModifiedBy>Marko Kankaanpää</cp:lastModifiedBy>
  <cp:revision>7</cp:revision>
  <dcterms:created xsi:type="dcterms:W3CDTF">2023-05-29T10:59:36Z</dcterms:created>
  <dcterms:modified xsi:type="dcterms:W3CDTF">2023-06-11T15:56:30Z</dcterms:modified>
</cp:coreProperties>
</file>