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41BD3-09C6-4442-9A7E-2D3367DE93A0}" v="187" dt="2023-02-01T07:03:55.108"/>
    <p1510:client id="{F8DA75B5-222F-48E8-A707-98F5F73FE14F}" v="152" dt="2023-02-01T11:44:22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uuti Veera" userId="S::veera.knuuti@turku.fi::7e178560-dbda-41df-8ed0-a6a777c65350" providerId="AD" clId="Web-{F4BC1AE0-E5E9-43EB-9911-874561B3E07F}"/>
    <pc:docChg chg="modSld">
      <pc:chgData name="Knuuti Veera" userId="S::veera.knuuti@turku.fi::7e178560-dbda-41df-8ed0-a6a777c65350" providerId="AD" clId="Web-{F4BC1AE0-E5E9-43EB-9911-874561B3E07F}" dt="2023-01-23T12:53:07.783" v="19" actId="20577"/>
      <pc:docMkLst>
        <pc:docMk/>
      </pc:docMkLst>
      <pc:sldChg chg="modSp">
        <pc:chgData name="Knuuti Veera" userId="S::veera.knuuti@turku.fi::7e178560-dbda-41df-8ed0-a6a777c65350" providerId="AD" clId="Web-{F4BC1AE0-E5E9-43EB-9911-874561B3E07F}" dt="2023-01-23T12:53:07.783" v="19" actId="20577"/>
        <pc:sldMkLst>
          <pc:docMk/>
          <pc:sldMk cId="3399494251" sldId="258"/>
        </pc:sldMkLst>
        <pc:spChg chg="mod">
          <ac:chgData name="Knuuti Veera" userId="S::veera.knuuti@turku.fi::7e178560-dbda-41df-8ed0-a6a777c65350" providerId="AD" clId="Web-{F4BC1AE0-E5E9-43EB-9911-874561B3E07F}" dt="2023-01-23T12:53:07.783" v="19" actId="20577"/>
          <ac:spMkLst>
            <pc:docMk/>
            <pc:sldMk cId="3399494251" sldId="258"/>
            <ac:spMk id="3" creationId="{64AECAA9-4D66-4D7B-89EE-44A6C9BF065E}"/>
          </ac:spMkLst>
        </pc:spChg>
      </pc:sldChg>
    </pc:docChg>
  </pc:docChgLst>
  <pc:docChgLst>
    <pc:chgData name="Tyysteri Laura" userId="cedc007d-e4fa-4cbb-a4c1-f80996e577a4" providerId="ADAL" clId="{0C341BD3-09C6-4442-9A7E-2D3367DE93A0}"/>
    <pc:docChg chg="custSel modSld">
      <pc:chgData name="Tyysteri Laura" userId="cedc007d-e4fa-4cbb-a4c1-f80996e577a4" providerId="ADAL" clId="{0C341BD3-09C6-4442-9A7E-2D3367DE93A0}" dt="2023-02-01T07:03:55.108" v="184" actId="20577"/>
      <pc:docMkLst>
        <pc:docMk/>
      </pc:docMkLst>
      <pc:sldChg chg="modSp mod">
        <pc:chgData name="Tyysteri Laura" userId="cedc007d-e4fa-4cbb-a4c1-f80996e577a4" providerId="ADAL" clId="{0C341BD3-09C6-4442-9A7E-2D3367DE93A0}" dt="2023-02-01T07:00:47.975" v="159" actId="20577"/>
        <pc:sldMkLst>
          <pc:docMk/>
          <pc:sldMk cId="1069833733" sldId="260"/>
        </pc:sldMkLst>
        <pc:spChg chg="mod">
          <ac:chgData name="Tyysteri Laura" userId="cedc007d-e4fa-4cbb-a4c1-f80996e577a4" providerId="ADAL" clId="{0C341BD3-09C6-4442-9A7E-2D3367DE93A0}" dt="2023-02-01T07:00:47.975" v="159" actId="20577"/>
          <ac:spMkLst>
            <pc:docMk/>
            <pc:sldMk cId="1069833733" sldId="260"/>
            <ac:spMk id="3" creationId="{319EBE0A-FBB9-43E7-9B61-69F11FBA3F94}"/>
          </ac:spMkLst>
        </pc:spChg>
      </pc:sldChg>
      <pc:sldChg chg="modSp mod">
        <pc:chgData name="Tyysteri Laura" userId="cedc007d-e4fa-4cbb-a4c1-f80996e577a4" providerId="ADAL" clId="{0C341BD3-09C6-4442-9A7E-2D3367DE93A0}" dt="2023-02-01T07:03:55.108" v="184" actId="20577"/>
        <pc:sldMkLst>
          <pc:docMk/>
          <pc:sldMk cId="1498067787" sldId="262"/>
        </pc:sldMkLst>
        <pc:spChg chg="mod">
          <ac:chgData name="Tyysteri Laura" userId="cedc007d-e4fa-4cbb-a4c1-f80996e577a4" providerId="ADAL" clId="{0C341BD3-09C6-4442-9A7E-2D3367DE93A0}" dt="2023-02-01T07:03:55.108" v="184" actId="20577"/>
          <ac:spMkLst>
            <pc:docMk/>
            <pc:sldMk cId="1498067787" sldId="262"/>
            <ac:spMk id="3" creationId="{BEBF7791-7AA4-4441-81B9-22B0EED46B3A}"/>
          </ac:spMkLst>
        </pc:spChg>
      </pc:sldChg>
    </pc:docChg>
  </pc:docChgLst>
  <pc:docChgLst>
    <pc:chgData name="Heino Anne" userId="1cec5b5c-666e-48d7-8e3a-4addfd8a604d" providerId="ADAL" clId="{F8DA75B5-222F-48E8-A707-98F5F73FE14F}"/>
    <pc:docChg chg="custSel modSld modMainMaster">
      <pc:chgData name="Heino Anne" userId="1cec5b5c-666e-48d7-8e3a-4addfd8a604d" providerId="ADAL" clId="{F8DA75B5-222F-48E8-A707-98F5F73FE14F}" dt="2023-02-01T11:44:57.217" v="396" actId="20577"/>
      <pc:docMkLst>
        <pc:docMk/>
      </pc:docMkLst>
      <pc:sldChg chg="addSp modSp mod setBg">
        <pc:chgData name="Heino Anne" userId="1cec5b5c-666e-48d7-8e3a-4addfd8a604d" providerId="ADAL" clId="{F8DA75B5-222F-48E8-A707-98F5F73FE14F}" dt="2023-02-01T11:00:57.739" v="267" actId="20577"/>
        <pc:sldMkLst>
          <pc:docMk/>
          <pc:sldMk cId="3470056549" sldId="256"/>
        </pc:sldMkLst>
        <pc:spChg chg="mod">
          <ac:chgData name="Heino Anne" userId="1cec5b5c-666e-48d7-8e3a-4addfd8a604d" providerId="ADAL" clId="{F8DA75B5-222F-48E8-A707-98F5F73FE14F}" dt="2023-01-27T13:32:07.047" v="191" actId="1076"/>
          <ac:spMkLst>
            <pc:docMk/>
            <pc:sldMk cId="3470056549" sldId="256"/>
            <ac:spMk id="2" creationId="{8B1923C0-D311-462D-9D38-EF1FA21016A0}"/>
          </ac:spMkLst>
        </pc:spChg>
        <pc:spChg chg="mod">
          <ac:chgData name="Heino Anne" userId="1cec5b5c-666e-48d7-8e3a-4addfd8a604d" providerId="ADAL" clId="{F8DA75B5-222F-48E8-A707-98F5F73FE14F}" dt="2023-02-01T11:00:57.739" v="267" actId="20577"/>
          <ac:spMkLst>
            <pc:docMk/>
            <pc:sldMk cId="3470056549" sldId="256"/>
            <ac:spMk id="3" creationId="{91E28CB5-200E-49AA-BA31-21E0B0C2CA20}"/>
          </ac:spMkLst>
        </pc:spChg>
        <pc:picChg chg="add mod">
          <ac:chgData name="Heino Anne" userId="1cec5b5c-666e-48d7-8e3a-4addfd8a604d" providerId="ADAL" clId="{F8DA75B5-222F-48E8-A707-98F5F73FE14F}" dt="2023-01-27T13:30:28.540" v="101" actId="1076"/>
          <ac:picMkLst>
            <pc:docMk/>
            <pc:sldMk cId="3470056549" sldId="256"/>
            <ac:picMk id="5" creationId="{6EA0CCCE-ADA1-1664-F09A-45FCE626A171}"/>
          </ac:picMkLst>
        </pc:picChg>
      </pc:sldChg>
      <pc:sldChg chg="setBg">
        <pc:chgData name="Heino Anne" userId="1cec5b5c-666e-48d7-8e3a-4addfd8a604d" providerId="ADAL" clId="{F8DA75B5-222F-48E8-A707-98F5F73FE14F}" dt="2023-01-27T13:33:56.308" v="222"/>
        <pc:sldMkLst>
          <pc:docMk/>
          <pc:sldMk cId="4272042114" sldId="257"/>
        </pc:sldMkLst>
      </pc:sldChg>
      <pc:sldChg chg="modSp mod setBg">
        <pc:chgData name="Heino Anne" userId="1cec5b5c-666e-48d7-8e3a-4addfd8a604d" providerId="ADAL" clId="{F8DA75B5-222F-48E8-A707-98F5F73FE14F}" dt="2023-01-27T13:34:01.180" v="223"/>
        <pc:sldMkLst>
          <pc:docMk/>
          <pc:sldMk cId="3399494251" sldId="258"/>
        </pc:sldMkLst>
        <pc:spChg chg="mod">
          <ac:chgData name="Heino Anne" userId="1cec5b5c-666e-48d7-8e3a-4addfd8a604d" providerId="ADAL" clId="{F8DA75B5-222F-48E8-A707-98F5F73FE14F}" dt="2023-01-23T12:57:38.262" v="1" actId="27636"/>
          <ac:spMkLst>
            <pc:docMk/>
            <pc:sldMk cId="3399494251" sldId="258"/>
            <ac:spMk id="3" creationId="{64AECAA9-4D66-4D7B-89EE-44A6C9BF065E}"/>
          </ac:spMkLst>
        </pc:spChg>
      </pc:sldChg>
      <pc:sldChg chg="setBg">
        <pc:chgData name="Heino Anne" userId="1cec5b5c-666e-48d7-8e3a-4addfd8a604d" providerId="ADAL" clId="{F8DA75B5-222F-48E8-A707-98F5F73FE14F}" dt="2023-01-27T13:34:05.386" v="225"/>
        <pc:sldMkLst>
          <pc:docMk/>
          <pc:sldMk cId="3055241486" sldId="259"/>
        </pc:sldMkLst>
      </pc:sldChg>
      <pc:sldChg chg="modSp mod setBg">
        <pc:chgData name="Heino Anne" userId="1cec5b5c-666e-48d7-8e3a-4addfd8a604d" providerId="ADAL" clId="{F8DA75B5-222F-48E8-A707-98F5F73FE14F}" dt="2023-02-01T11:44:57.217" v="396" actId="20577"/>
        <pc:sldMkLst>
          <pc:docMk/>
          <pc:sldMk cId="1069833733" sldId="260"/>
        </pc:sldMkLst>
        <pc:spChg chg="mod">
          <ac:chgData name="Heino Anne" userId="1cec5b5c-666e-48d7-8e3a-4addfd8a604d" providerId="ADAL" clId="{F8DA75B5-222F-48E8-A707-98F5F73FE14F}" dt="2023-02-01T11:44:57.217" v="396" actId="20577"/>
          <ac:spMkLst>
            <pc:docMk/>
            <pc:sldMk cId="1069833733" sldId="260"/>
            <ac:spMk id="3" creationId="{319EBE0A-FBB9-43E7-9B61-69F11FBA3F94}"/>
          </ac:spMkLst>
        </pc:spChg>
      </pc:sldChg>
      <pc:sldChg chg="setBg">
        <pc:chgData name="Heino Anne" userId="1cec5b5c-666e-48d7-8e3a-4addfd8a604d" providerId="ADAL" clId="{F8DA75B5-222F-48E8-A707-98F5F73FE14F}" dt="2023-01-27T13:34:08.273" v="226"/>
        <pc:sldMkLst>
          <pc:docMk/>
          <pc:sldMk cId="490978176" sldId="261"/>
        </pc:sldMkLst>
      </pc:sldChg>
      <pc:sldChg chg="setBg">
        <pc:chgData name="Heino Anne" userId="1cec5b5c-666e-48d7-8e3a-4addfd8a604d" providerId="ADAL" clId="{F8DA75B5-222F-48E8-A707-98F5F73FE14F}" dt="2023-01-27T13:34:11.166" v="227"/>
        <pc:sldMkLst>
          <pc:docMk/>
          <pc:sldMk cId="1498067787" sldId="262"/>
        </pc:sldMkLst>
      </pc:sldChg>
      <pc:sldChg chg="modSp mod setBg">
        <pc:chgData name="Heino Anne" userId="1cec5b5c-666e-48d7-8e3a-4addfd8a604d" providerId="ADAL" clId="{F8DA75B5-222F-48E8-A707-98F5F73FE14F}" dt="2023-02-01T11:44:27.708" v="350" actId="20577"/>
        <pc:sldMkLst>
          <pc:docMk/>
          <pc:sldMk cId="1769285862" sldId="263"/>
        </pc:sldMkLst>
        <pc:spChg chg="mod">
          <ac:chgData name="Heino Anne" userId="1cec5b5c-666e-48d7-8e3a-4addfd8a604d" providerId="ADAL" clId="{F8DA75B5-222F-48E8-A707-98F5F73FE14F}" dt="2023-02-01T11:44:27.708" v="350" actId="20577"/>
          <ac:spMkLst>
            <pc:docMk/>
            <pc:sldMk cId="1769285862" sldId="263"/>
            <ac:spMk id="3" creationId="{04ECB8F3-25B2-42C7-9DFA-168308944FCA}"/>
          </ac:spMkLst>
        </pc:spChg>
      </pc:sldChg>
      <pc:sldMasterChg chg="setBg modSldLayout">
        <pc:chgData name="Heino Anne" userId="1cec5b5c-666e-48d7-8e3a-4addfd8a604d" providerId="ADAL" clId="{F8DA75B5-222F-48E8-A707-98F5F73FE14F}" dt="2023-01-27T13:33:31.573" v="221"/>
        <pc:sldMasterMkLst>
          <pc:docMk/>
          <pc:sldMasterMk cId="882904473" sldId="2147483648"/>
        </pc:sldMasterMkLst>
        <pc:sldLayoutChg chg="setBg">
          <pc:chgData name="Heino Anne" userId="1cec5b5c-666e-48d7-8e3a-4addfd8a604d" providerId="ADAL" clId="{F8DA75B5-222F-48E8-A707-98F5F73FE14F}" dt="2023-01-27T13:33:31.573" v="221"/>
          <pc:sldLayoutMkLst>
            <pc:docMk/>
            <pc:sldMasterMk cId="882904473" sldId="2147483648"/>
            <pc:sldLayoutMk cId="2185485674" sldId="2147483649"/>
          </pc:sldLayoutMkLst>
        </pc:sldLayoutChg>
        <pc:sldLayoutChg chg="setBg">
          <pc:chgData name="Heino Anne" userId="1cec5b5c-666e-48d7-8e3a-4addfd8a604d" providerId="ADAL" clId="{F8DA75B5-222F-48E8-A707-98F5F73FE14F}" dt="2023-01-27T13:33:31.573" v="221"/>
          <pc:sldLayoutMkLst>
            <pc:docMk/>
            <pc:sldMasterMk cId="882904473" sldId="2147483648"/>
            <pc:sldLayoutMk cId="327697401" sldId="2147483650"/>
          </pc:sldLayoutMkLst>
        </pc:sldLayoutChg>
        <pc:sldLayoutChg chg="setBg">
          <pc:chgData name="Heino Anne" userId="1cec5b5c-666e-48d7-8e3a-4addfd8a604d" providerId="ADAL" clId="{F8DA75B5-222F-48E8-A707-98F5F73FE14F}" dt="2023-01-27T13:33:31.573" v="221"/>
          <pc:sldLayoutMkLst>
            <pc:docMk/>
            <pc:sldMasterMk cId="882904473" sldId="2147483648"/>
            <pc:sldLayoutMk cId="4244870552" sldId="2147483651"/>
          </pc:sldLayoutMkLst>
        </pc:sldLayoutChg>
        <pc:sldLayoutChg chg="setBg">
          <pc:chgData name="Heino Anne" userId="1cec5b5c-666e-48d7-8e3a-4addfd8a604d" providerId="ADAL" clId="{F8DA75B5-222F-48E8-A707-98F5F73FE14F}" dt="2023-01-27T13:33:31.573" v="221"/>
          <pc:sldLayoutMkLst>
            <pc:docMk/>
            <pc:sldMasterMk cId="882904473" sldId="2147483648"/>
            <pc:sldLayoutMk cId="2741539056" sldId="2147483652"/>
          </pc:sldLayoutMkLst>
        </pc:sldLayoutChg>
        <pc:sldLayoutChg chg="setBg">
          <pc:chgData name="Heino Anne" userId="1cec5b5c-666e-48d7-8e3a-4addfd8a604d" providerId="ADAL" clId="{F8DA75B5-222F-48E8-A707-98F5F73FE14F}" dt="2023-01-27T13:33:31.573" v="221"/>
          <pc:sldLayoutMkLst>
            <pc:docMk/>
            <pc:sldMasterMk cId="882904473" sldId="2147483648"/>
            <pc:sldLayoutMk cId="3430888085" sldId="2147483653"/>
          </pc:sldLayoutMkLst>
        </pc:sldLayoutChg>
        <pc:sldLayoutChg chg="setBg">
          <pc:chgData name="Heino Anne" userId="1cec5b5c-666e-48d7-8e3a-4addfd8a604d" providerId="ADAL" clId="{F8DA75B5-222F-48E8-A707-98F5F73FE14F}" dt="2023-01-27T13:33:31.573" v="221"/>
          <pc:sldLayoutMkLst>
            <pc:docMk/>
            <pc:sldMasterMk cId="882904473" sldId="2147483648"/>
            <pc:sldLayoutMk cId="1448567678" sldId="2147483654"/>
          </pc:sldLayoutMkLst>
        </pc:sldLayoutChg>
        <pc:sldLayoutChg chg="setBg">
          <pc:chgData name="Heino Anne" userId="1cec5b5c-666e-48d7-8e3a-4addfd8a604d" providerId="ADAL" clId="{F8DA75B5-222F-48E8-A707-98F5F73FE14F}" dt="2023-01-27T13:33:31.573" v="221"/>
          <pc:sldLayoutMkLst>
            <pc:docMk/>
            <pc:sldMasterMk cId="882904473" sldId="2147483648"/>
            <pc:sldLayoutMk cId="190673392" sldId="2147483655"/>
          </pc:sldLayoutMkLst>
        </pc:sldLayoutChg>
        <pc:sldLayoutChg chg="setBg">
          <pc:chgData name="Heino Anne" userId="1cec5b5c-666e-48d7-8e3a-4addfd8a604d" providerId="ADAL" clId="{F8DA75B5-222F-48E8-A707-98F5F73FE14F}" dt="2023-01-27T13:33:31.573" v="221"/>
          <pc:sldLayoutMkLst>
            <pc:docMk/>
            <pc:sldMasterMk cId="882904473" sldId="2147483648"/>
            <pc:sldLayoutMk cId="4162719557" sldId="2147483656"/>
          </pc:sldLayoutMkLst>
        </pc:sldLayoutChg>
        <pc:sldLayoutChg chg="setBg">
          <pc:chgData name="Heino Anne" userId="1cec5b5c-666e-48d7-8e3a-4addfd8a604d" providerId="ADAL" clId="{F8DA75B5-222F-48E8-A707-98F5F73FE14F}" dt="2023-01-27T13:33:31.573" v="221"/>
          <pc:sldLayoutMkLst>
            <pc:docMk/>
            <pc:sldMasterMk cId="882904473" sldId="2147483648"/>
            <pc:sldLayoutMk cId="3770565234" sldId="2147483657"/>
          </pc:sldLayoutMkLst>
        </pc:sldLayoutChg>
        <pc:sldLayoutChg chg="setBg">
          <pc:chgData name="Heino Anne" userId="1cec5b5c-666e-48d7-8e3a-4addfd8a604d" providerId="ADAL" clId="{F8DA75B5-222F-48E8-A707-98F5F73FE14F}" dt="2023-01-27T13:33:31.573" v="221"/>
          <pc:sldLayoutMkLst>
            <pc:docMk/>
            <pc:sldMasterMk cId="882904473" sldId="2147483648"/>
            <pc:sldLayoutMk cId="2154781929" sldId="2147483658"/>
          </pc:sldLayoutMkLst>
        </pc:sldLayoutChg>
        <pc:sldLayoutChg chg="setBg">
          <pc:chgData name="Heino Anne" userId="1cec5b5c-666e-48d7-8e3a-4addfd8a604d" providerId="ADAL" clId="{F8DA75B5-222F-48E8-A707-98F5F73FE14F}" dt="2023-01-27T13:33:31.573" v="221"/>
          <pc:sldLayoutMkLst>
            <pc:docMk/>
            <pc:sldMasterMk cId="882904473" sldId="2147483648"/>
            <pc:sldLayoutMk cId="334545095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67E7D4-007E-4D5E-97BF-1BE5599F2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707E5D-D644-47B7-B427-FC37FC45A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020264-2844-4A8F-800C-41DEDC25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E3BB9A-802A-4EAE-99E6-212ED7CEE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BC9E47-F4D7-4377-A589-DBD3E07FC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548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0D02AA-0A39-4E7D-8B65-8C338EBEB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C692E46-E123-4D10-A082-FB47D13FB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9C6B84-3BB4-4046-AADA-77542F94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02C54F-D4C6-4565-B169-8FE61764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19EEDA-20FE-402A-8180-0B180A2F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78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FA91FDB-D4FB-495F-A20E-B17D24BC0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4B8C1ED-F141-4BAC-84AC-737E201F5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AA319A-5FB8-40CA-A47F-5D2903A3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43EED0-AA85-4720-BE2B-6BEE1D5D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346C8F-5A91-4931-9FF0-DFEFE72A8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545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64D2BB-B4AC-431E-8CAA-09543A8A1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FE90C6-901B-4222-AFF0-6B6A03908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444742-C6F6-49A3-9E5E-27346750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1139EF-A3BA-4E5E-9E81-0ABC1ABF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E3E28D-5111-4565-A0CF-CF1FEF49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69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4A089A-712C-4468-AA5B-C33B2C985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AA1338F-7099-405B-8AFE-D64C51CB7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DA36C7-4477-42D0-83EC-7648C098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1B0F5D-B932-45D7-AE18-B423C7AE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A7197F-C2E7-4328-BC8F-9959898C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487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5648E-0AB2-49FC-8CA2-98EE9287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7968A2-7993-460F-92A5-EA1BBFCA4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EDD7130-B331-4FEC-899A-B98FBC399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8BA79E7-9234-427C-A926-D7CD1122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6403834-0583-4690-8390-7B2B1A957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D834ED-414C-4E30-BB32-0ABA0FA2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53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28FB73-03CD-48DA-8E06-4C432B0C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E3FE36A-A4C5-491E-98F5-932097C12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6D8B15-F9D9-4427-8AAA-574F9BBC5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95467C9-B077-478A-A29E-D7451563D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21BBC87-A952-4485-B0BF-60213CB1E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0333E6F-2801-49B9-A4E5-1B68A583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3880561-A603-4819-B943-C190E50DE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4B95294-92E4-420C-8467-DC8C40C4D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088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AB64A3-BA85-486D-A88D-98E2D4473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B26D421-5A73-47F8-AF16-D11F28B40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DAB69B-956B-43C3-BD34-CB6927D3C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0EB5C8D-839E-44E0-BC72-02C26A83E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56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3EC9774-8A4A-43F0-BDB4-0359E5DCD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C9AFE99-7E48-4E9D-94A1-A9CF4F375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7200645-28D6-4246-AC8F-5B02D2338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67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2005F0-D133-44F3-BB00-310164613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8FC70B-C0F6-4E1E-B044-ECC0100BE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B511EF-E20F-4B06-9836-847C46C6B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591554-7DDF-468B-82B1-95A47703F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A6726F-EEF5-4119-B9F8-96A6BA34C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0E4870-16EC-4C0F-88E0-41841192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7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B41655-B0F6-4FB9-B9E5-8A63EBC8E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09DB677-7F9D-47CC-8863-742FC3DD1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1BC4BF9-544A-4905-BE39-3B60F49AE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13C04EA-3C09-4F29-BB25-0674D888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A87A1F3-DD90-4988-9BA7-86209D126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F96ED5-5584-4A34-8D2E-C957E5F70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56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 l="8000" t="-9000" r="-32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DDAC97C-466E-4CDD-898B-B1CE9942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E63E0F9-49BF-45EF-A164-D83D405B3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78A41B-0670-4793-A7C6-58D62B173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9146-EA27-4E9C-B9CE-D33383FB9B6C}" type="datetimeFigureOut">
              <a:rPr lang="fi-FI" smtClean="0"/>
              <a:t>1.2.2023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DA23CA-9C46-4967-B6A3-6052738F2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8064CF-DD37-47A6-B31D-42378360C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B4FE-18A1-4419-AE3E-6BF8320C50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90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KE-kirjasto@turku.fi" TargetMode="External"/><Relationship Id="rId2" Type="http://schemas.openxmlformats.org/officeDocument/2006/relationships/hyperlink" Target="https://ls-kirjastot.fi/alueen-kirjasto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1923C0-D311-462D-9D38-EF1FA2101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064" y="19683"/>
            <a:ext cx="5544620" cy="2832242"/>
          </a:xfrm>
          <a:solidFill>
            <a:schemeClr val="bg1">
              <a:alpha val="68000"/>
            </a:schemeClr>
          </a:solidFill>
        </p:spPr>
        <p:txBody>
          <a:bodyPr/>
          <a:lstStyle/>
          <a:p>
            <a:r>
              <a:rPr lang="fi-FI"/>
              <a:t>Työkierto Lounais-Suomen kirjastoissa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1E28CB5-200E-49AA-BA31-21E0B0C2C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0084" y="3406609"/>
            <a:ext cx="4366437" cy="1756771"/>
          </a:xfrm>
          <a:solidFill>
            <a:schemeClr val="bg1">
              <a:alpha val="48000"/>
            </a:schemeClr>
          </a:solidFill>
        </p:spPr>
        <p:txBody>
          <a:bodyPr/>
          <a:lstStyle/>
          <a:p>
            <a:r>
              <a:rPr lang="fi-FI" sz="3200" dirty="0"/>
              <a:t>Infotilaisuus 1.2.2023</a:t>
            </a:r>
          </a:p>
          <a:p>
            <a:endParaRPr lang="fi-FI" dirty="0"/>
          </a:p>
          <a:p>
            <a:r>
              <a:rPr lang="fi-FI" dirty="0"/>
              <a:t>Anne Heino &amp; Laura Tyysteri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EA0CCCE-ADA1-1664-F09A-45FCE626A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657" y="4872937"/>
            <a:ext cx="4733176" cy="156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5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9A5225-3491-4568-8EF5-AD6F0EF7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Työkierto tarjoaa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C4E744-749F-464A-9FE3-DD29DC350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Mahdollisuuden tutustua toiseen kirjastoon ja erilaiseen tapaan tehdä kirjastotyötä</a:t>
            </a:r>
          </a:p>
          <a:p>
            <a:r>
              <a:rPr lang="fi-FI"/>
              <a:t>Verkostoitumista</a:t>
            </a:r>
          </a:p>
          <a:p>
            <a:r>
              <a:rPr lang="fi-FI"/>
              <a:t>Uusia ideoita</a:t>
            </a:r>
          </a:p>
          <a:p>
            <a:r>
              <a:rPr lang="fi-FI"/>
              <a:t>Uusia ihmisiä</a:t>
            </a:r>
          </a:p>
          <a:p>
            <a:r>
              <a:rPr lang="fi-FI"/>
              <a:t>Matkailu avartaa</a:t>
            </a:r>
          </a:p>
          <a:p>
            <a:r>
              <a:rPr lang="fi-FI"/>
              <a:t>Mahdollisuus kielikylpyyn</a:t>
            </a:r>
          </a:p>
        </p:txBody>
      </p:sp>
    </p:spTree>
    <p:extLst>
      <p:ext uri="{BB962C8B-B14F-4D97-AF65-F5344CB8AC3E}">
        <p14:creationId xmlns:p14="http://schemas.microsoft.com/office/powerpoint/2010/main" val="427204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338997-C849-4804-96DD-3EFF86CD6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Työkierron toteutus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AECAA9-4D66-4D7B-89EE-44A6C9BF0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/>
              <a:t>1-2 viikkoa töissä toisen kunnan kirjastossa </a:t>
            </a:r>
          </a:p>
          <a:p>
            <a:r>
              <a:rPr lang="fi-FI"/>
              <a:t>Lähtijä pyytää luvan omalta esihenkilöltä</a:t>
            </a:r>
          </a:p>
          <a:p>
            <a:r>
              <a:rPr lang="fi-FI"/>
              <a:t>Sovitaan Turun </a:t>
            </a:r>
            <a:r>
              <a:rPr lang="fi-FI" err="1"/>
              <a:t>AKEn</a:t>
            </a:r>
            <a:r>
              <a:rPr lang="fi-FI"/>
              <a:t> kanssa: ake-kirjasto@turku.fi</a:t>
            </a:r>
          </a:p>
          <a:p>
            <a:r>
              <a:rPr lang="fi-FI"/>
              <a:t>Lähtijän kirjasto maksaa lähtijälle normaalisti palkan</a:t>
            </a:r>
          </a:p>
          <a:p>
            <a:r>
              <a:rPr lang="fi-FI"/>
              <a:t>AKE Turku maksaa matkat ja mahdolliset majoituskulut (</a:t>
            </a:r>
            <a:r>
              <a:rPr lang="fi-FI" err="1"/>
              <a:t>Huom</a:t>
            </a:r>
            <a:r>
              <a:rPr lang="fi-FI"/>
              <a:t>! Lähtijä ottaa talteen kuitit kaikista!)</a:t>
            </a:r>
          </a:p>
          <a:p>
            <a:r>
              <a:rPr lang="fi-FI"/>
              <a:t>Vastaanottava kirjasto perehdyttää ja ottaa mukaan kirjaston arkeen</a:t>
            </a:r>
            <a:endParaRPr lang="fi-FI">
              <a:cs typeface="Calibri"/>
            </a:endParaRPr>
          </a:p>
          <a:p>
            <a:r>
              <a:rPr lang="fi-FI"/>
              <a:t>Vaihdon jälkeen vaihtaja antaa palautetta </a:t>
            </a:r>
            <a:r>
              <a:rPr lang="fi-FI" err="1"/>
              <a:t>AKElle</a:t>
            </a:r>
            <a:r>
              <a:rPr lang="fi-FI"/>
              <a:t> ja kohdekirjastolle</a:t>
            </a:r>
          </a:p>
          <a:p>
            <a:r>
              <a:rPr lang="fi-FI"/>
              <a:t>Vaihdon jälkeen vaihtaja kertoo kotikirjastossaan vaihtokokemuksia</a:t>
            </a:r>
          </a:p>
        </p:txBody>
      </p:sp>
    </p:spTree>
    <p:extLst>
      <p:ext uri="{BB962C8B-B14F-4D97-AF65-F5344CB8AC3E}">
        <p14:creationId xmlns:p14="http://schemas.microsoft.com/office/powerpoint/2010/main" val="339949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C74858-70BA-4B1E-AA48-6E508D436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Turun AKE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9EBE0A-FBB9-43E7-9B61-69F11FBA3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Neuvoo henkilökohtaisesti jokaista vaihtoon lähtevää</a:t>
            </a:r>
          </a:p>
          <a:p>
            <a:r>
              <a:rPr lang="fi-FI" dirty="0"/>
              <a:t>Auttaa vastaanottavia ja lähettäviä kirjastoja kaikissa vaihtoon liittyvissä asioissa</a:t>
            </a:r>
          </a:p>
          <a:p>
            <a:r>
              <a:rPr lang="fi-FI" dirty="0"/>
              <a:t>Tarjoaa valmiin sopimuspohjan vaihtojen sopimiseen </a:t>
            </a:r>
          </a:p>
          <a:p>
            <a:r>
              <a:rPr lang="fi-FI" dirty="0">
                <a:solidFill>
                  <a:srgbClr val="FF0000"/>
                </a:solidFill>
              </a:rPr>
              <a:t>Korvaa vaihdossa olleen matkakulut sekä mahdollisesti myös majoituskulut vaihtojakson jälkeen. Kustannusten korvaamisesta sovitaan aina erikseen ennen vaihtoa. (OKM rahoituspäätös </a:t>
            </a:r>
            <a:r>
              <a:rPr lang="fi-FI">
                <a:solidFill>
                  <a:srgbClr val="FF0000"/>
                </a:solidFill>
              </a:rPr>
              <a:t>tulee helmikuussa!)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Julkiset kulkuneuvot mahdollisuuksien mukaan; jos ei mahdollista, voidaan korvata myös oman auton käyttö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Kohtuulliset majoituskustannukset</a:t>
            </a:r>
          </a:p>
          <a:p>
            <a:r>
              <a:rPr lang="fi-FI" dirty="0"/>
              <a:t>Kerää palautteen ja tiedottaa työkierrosta</a:t>
            </a:r>
          </a:p>
        </p:txBody>
      </p:sp>
    </p:spTree>
    <p:extLst>
      <p:ext uri="{BB962C8B-B14F-4D97-AF65-F5344CB8AC3E}">
        <p14:creationId xmlns:p14="http://schemas.microsoft.com/office/powerpoint/2010/main" val="106983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8B8CD3-F7F8-4BE5-AE89-180DE563E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Vaihtoon lähtevän työntekijän 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C7E8C0-7A34-43FA-85C6-9CA45A4FE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/>
              <a:t>Ottaa yhteyttä AKE-kirjastoon (sähköpostilla ake-kirjasto@turku.fi; sen jälkeen sovitaan </a:t>
            </a:r>
            <a:r>
              <a:rPr lang="fi-FI" err="1"/>
              <a:t>Teams</a:t>
            </a:r>
            <a:r>
              <a:rPr lang="fi-FI"/>
              <a:t>-tapaaminen, jossa keskustellaan tarkemmin) ja kertoa toivotun vaihtokirjaston nimi, ajatukset aikataulusta sekä erityisesti itseä kiinnostavat kirjastotyön osa-alueet</a:t>
            </a:r>
          </a:p>
          <a:p>
            <a:r>
              <a:rPr lang="fi-FI"/>
              <a:t>Sopia vaihtoon liittyvistä asioista oman esihenkilön kanssa omalla työpaikalla</a:t>
            </a:r>
          </a:p>
          <a:p>
            <a:r>
              <a:rPr lang="fi-FI"/>
              <a:t>Varata omat matkat ja mahdolliset majoitukset</a:t>
            </a:r>
          </a:p>
          <a:p>
            <a:r>
              <a:rPr lang="fi-FI"/>
              <a:t>Antaa </a:t>
            </a:r>
            <a:r>
              <a:rPr lang="fi-FI" err="1"/>
              <a:t>AKElle</a:t>
            </a:r>
            <a:r>
              <a:rPr lang="fi-FI"/>
              <a:t> ja vastaanottavalle kirjastolle palautetta vaihtojaksosta kirjallisesti palautelomakkeella vaihdon jälkeen</a:t>
            </a:r>
          </a:p>
          <a:p>
            <a:r>
              <a:rPr lang="fi-FI"/>
              <a:t>Kertoa omassa kirjastossa kokemuksistaan</a:t>
            </a:r>
          </a:p>
          <a:p>
            <a:r>
              <a:rPr lang="fi-FI"/>
              <a:t>Toimittaa </a:t>
            </a:r>
            <a:r>
              <a:rPr lang="fi-FI" err="1"/>
              <a:t>AKElle</a:t>
            </a:r>
            <a:r>
              <a:rPr lang="fi-FI"/>
              <a:t> matkalaskulomakkeet ja kuitit</a:t>
            </a:r>
          </a:p>
        </p:txBody>
      </p:sp>
    </p:spTree>
    <p:extLst>
      <p:ext uri="{BB962C8B-B14F-4D97-AF65-F5344CB8AC3E}">
        <p14:creationId xmlns:p14="http://schemas.microsoft.com/office/powerpoint/2010/main" val="305524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D3E511-13F3-41A4-9AA0-A2C2CBAB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Lähettävän kirjaston 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3CA5E8-081B-4FCE-B146-C4AFC4725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Huolehtia vaihtoon lähtevän työntekijän työtehtävien järjestelyistä hänen poissa ollessaan. </a:t>
            </a:r>
          </a:p>
          <a:p>
            <a:r>
              <a:rPr lang="fi-FI"/>
              <a:t>Myöntää vaihtoon lähtevälle palkallinen työloma (tai vastaava) kunnan omien käytäntöjen mukaan sekä vastata vaihtoon lähtijän palkanmaksusta normaaliin tapaan myös vaihdon ajan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097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98A1E4-B28E-437A-A7BA-56D32E740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Vastaanottavan kirjaston 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BF7791-7AA4-4441-81B9-22B0EED46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Nimetä vaihdosta vastaava yhteyshenkilö tai -henkilöt</a:t>
            </a:r>
          </a:p>
          <a:p>
            <a:r>
              <a:rPr lang="fi-FI"/>
              <a:t>Suunnitella vaihtoon tulevalle etukäteen kirjallinen vaihto-ohjelma (vapaamuotoinen, voi olla esim. lukujärjestyksenä), jonka jokaisella osalla on nimetty vastuuhenkilö. Ohjelma laaditaan aina henkilökohtaisesti tulijan kiinnostusten ja vastaanottavan kirjaston tarjonnan ja resurssien mukaan.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806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DCD0E8-F89D-40D2-B393-160CA1618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 ja keskusteluja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ECB8F3-25B2-42C7-9DFA-168308944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Mikä jäi mietityttämään?</a:t>
            </a:r>
          </a:p>
          <a:p>
            <a:r>
              <a:rPr lang="fi-FI" dirty="0"/>
              <a:t>Kiinnostaako vaihto, mutta et tiedä, mihin menisit? AKE auttaa vaihtopaikan löytämisessä!</a:t>
            </a:r>
          </a:p>
          <a:p>
            <a:r>
              <a:rPr lang="fi-FI" dirty="0"/>
              <a:t>Vaihtopaikkaa voi miettiä extran kirjastoesittelyjen avulla: </a:t>
            </a:r>
            <a:r>
              <a:rPr lang="fi-FI" dirty="0">
                <a:hlinkClick r:id="rId2"/>
              </a:rPr>
              <a:t>https://ls-kirjastot.fi/alueen-kirjastot/</a:t>
            </a:r>
            <a:endParaRPr lang="fi-FI" dirty="0"/>
          </a:p>
          <a:p>
            <a:r>
              <a:rPr lang="fi-FI" dirty="0"/>
              <a:t>Kaikkiin kysymyksiin vastataan </a:t>
            </a:r>
            <a:r>
              <a:rPr lang="fi-FI" dirty="0" err="1"/>
              <a:t>spostissa</a:t>
            </a:r>
            <a:r>
              <a:rPr lang="fi-FI" dirty="0"/>
              <a:t> </a:t>
            </a:r>
            <a:r>
              <a:rPr lang="fi-FI" dirty="0">
                <a:hlinkClick r:id="rId3"/>
              </a:rPr>
              <a:t>AKE-kirjasto@turku.fi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928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4335ee-452e-4385-9b9c-270f8dade7fd">
      <Terms xmlns="http://schemas.microsoft.com/office/infopath/2007/PartnerControls"/>
    </lcf76f155ced4ddcb4097134ff3c332f>
    <TaxCatchAll xmlns="4a88f5c8-b6f6-434c-a1fc-b31be11cc9a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F92CE87B33D384898ED05B836C426D5" ma:contentTypeVersion="16" ma:contentTypeDescription="Luo uusi asiakirja." ma:contentTypeScope="" ma:versionID="4d0378fcad5f2e95d3d6209159b96ab3">
  <xsd:schema xmlns:xsd="http://www.w3.org/2001/XMLSchema" xmlns:xs="http://www.w3.org/2001/XMLSchema" xmlns:p="http://schemas.microsoft.com/office/2006/metadata/properties" xmlns:ns2="d54335ee-452e-4385-9b9c-270f8dade7fd" xmlns:ns3="4a88f5c8-b6f6-434c-a1fc-b31be11cc9aa" targetNamespace="http://schemas.microsoft.com/office/2006/metadata/properties" ma:root="true" ma:fieldsID="9185d83ceaef411ba511d938051b9746" ns2:_="" ns3:_="">
    <xsd:import namespace="d54335ee-452e-4385-9b9c-270f8dade7fd"/>
    <xsd:import namespace="4a88f5c8-b6f6-434c-a1fc-b31be11cc9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335ee-452e-4385-9b9c-270f8dade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5fb9b281-25f8-4ed3-b6e8-f02703d6e0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8f5c8-b6f6-434c-a1fc-b31be11cc9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f0e4a00-0757-42d6-903b-0c3f4412f91d}" ma:internalName="TaxCatchAll" ma:showField="CatchAllData" ma:web="4a88f5c8-b6f6-434c-a1fc-b31be11cc9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ABE77D-652E-47C1-82DB-0DF617FF0B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575E15-1688-4FF5-ADFC-069EEE628A65}">
  <ds:schemaRefs>
    <ds:schemaRef ds:uri="4a88f5c8-b6f6-434c-a1fc-b31be11cc9aa"/>
    <ds:schemaRef ds:uri="d54335ee-452e-4385-9b9c-270f8dade7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39AE13-99C0-45AA-9C97-C7F26948E949}">
  <ds:schemaRefs>
    <ds:schemaRef ds:uri="4a88f5c8-b6f6-434c-a1fc-b31be11cc9aa"/>
    <ds:schemaRef ds:uri="d54335ee-452e-4385-9b9c-270f8dade7f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Laajakuva</PresentationFormat>
  <Paragraphs>46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Työkierto Lounais-Suomen kirjastoissa</vt:lpstr>
      <vt:lpstr>Työkierto tarjoaa</vt:lpstr>
      <vt:lpstr>Työkierron toteutus</vt:lpstr>
      <vt:lpstr>Turun AKE</vt:lpstr>
      <vt:lpstr>Vaihtoon lähtevän työntekijän tehtävät</vt:lpstr>
      <vt:lpstr>Lähettävän kirjaston tehtävät</vt:lpstr>
      <vt:lpstr>Vastaanottavan kirjaston tehtävät</vt:lpstr>
      <vt:lpstr>Kysymyksiä ja keskusteluja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Työkierto Lounais-Suomen kirjastoissa</dc:title>
  <dc:creator>Heino Anne</dc:creator>
  <cp:lastModifiedBy>Heino Anne</cp:lastModifiedBy>
  <cp:revision>1</cp:revision>
  <dcterms:created xsi:type="dcterms:W3CDTF">2023-01-23T12:25:59Z</dcterms:created>
  <dcterms:modified xsi:type="dcterms:W3CDTF">2023-02-01T11:44:58Z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0x0101008F92CE87B33D384898ED05B836C426D5</vt:lpwstr>
  </property>
  <property fmtid="{D5CDD505-2E9C-101B-9397-08002B2CF9AE}" pid="3" name="MediaServiceImageTags">
    <vt:lpwstr/>
  </property>
</Properties>
</file>