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704" r:id="rId2"/>
    <p:sldMasterId id="2147483767" r:id="rId3"/>
    <p:sldMasterId id="2147483830" r:id="rId4"/>
  </p:sldMasterIdLst>
  <p:notesMasterIdLst>
    <p:notesMasterId r:id="rId28"/>
  </p:notesMasterIdLst>
  <p:handoutMasterIdLst>
    <p:handoutMasterId r:id="rId29"/>
  </p:handoutMasterIdLst>
  <p:sldIdLst>
    <p:sldId id="10559" r:id="rId5"/>
    <p:sldId id="10556" r:id="rId6"/>
    <p:sldId id="264" r:id="rId7"/>
    <p:sldId id="10561" r:id="rId8"/>
    <p:sldId id="10550" r:id="rId9"/>
    <p:sldId id="10560" r:id="rId10"/>
    <p:sldId id="10538" r:id="rId11"/>
    <p:sldId id="10562" r:id="rId12"/>
    <p:sldId id="10543" r:id="rId13"/>
    <p:sldId id="10563" r:id="rId14"/>
    <p:sldId id="10569" r:id="rId15"/>
    <p:sldId id="10564" r:id="rId16"/>
    <p:sldId id="10568" r:id="rId17"/>
    <p:sldId id="10566" r:id="rId18"/>
    <p:sldId id="10574" r:id="rId19"/>
    <p:sldId id="10575" r:id="rId20"/>
    <p:sldId id="10565" r:id="rId21"/>
    <p:sldId id="10570" r:id="rId22"/>
    <p:sldId id="10572" r:id="rId23"/>
    <p:sldId id="10573" r:id="rId24"/>
    <p:sldId id="10567" r:id="rId25"/>
    <p:sldId id="10571" r:id="rId26"/>
    <p:sldId id="303" r:id="rId27"/>
  </p:sldIdLst>
  <p:sldSz cx="12192000" cy="6858000"/>
  <p:notesSz cx="6669088" cy="97536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Work Sans" panose="00000500000000000000" pitchFamily="2" charset="0"/>
      <p:regular r:id="rId34"/>
      <p:bold r:id="rId35"/>
      <p:italic r:id="rId36"/>
      <p:boldItalic r:id="rId37"/>
    </p:embeddedFont>
    <p:embeddedFont>
      <p:font typeface="Work Sans ExtraBold" panose="00000900000000000000" pitchFamily="2" charset="0"/>
      <p:bold r:id="rId38"/>
      <p:boldItalic r:id="rId39"/>
    </p:embeddedFont>
    <p:embeddedFont>
      <p:font typeface="Work Sans Medium" panose="00000600000000000000" pitchFamily="2" charset="0"/>
      <p:regular r:id="rId40"/>
      <p:italic r:id="rId41"/>
    </p:embeddedFont>
    <p:embeddedFont>
      <p:font typeface="Work Sans SemiBold" panose="00000700000000000000" pitchFamily="2" charset="0"/>
      <p:bold r:id="rId42"/>
      <p:boldItalic r:id="rId43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527">
          <p15:clr>
            <a:srgbClr val="A4A3A4"/>
          </p15:clr>
        </p15:guide>
        <p15:guide id="8" orient="horz" pos="3657" userDrawn="1">
          <p15:clr>
            <a:srgbClr val="A4A3A4"/>
          </p15:clr>
        </p15:guide>
        <p15:guide id="9" pos="483">
          <p15:clr>
            <a:srgbClr val="A4A3A4"/>
          </p15:clr>
        </p15:guide>
        <p15:guide id="10" pos="7197">
          <p15:clr>
            <a:srgbClr val="A4A3A4"/>
          </p15:clr>
        </p15:guide>
        <p15:guide id="1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E60"/>
    <a:srgbClr val="923468"/>
    <a:srgbClr val="C4A5A5"/>
    <a:srgbClr val="FF6D2C"/>
    <a:srgbClr val="DFD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2B3B30-73F7-44B6-9AAA-AFA4CA59DAC8}" v="5" dt="2023-01-31T06:28:26.303"/>
  </p1510:revLst>
</p1510:revInfo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howGuides="1">
      <p:cViewPr varScale="1">
        <p:scale>
          <a:sx n="62" d="100"/>
          <a:sy n="62" d="100"/>
        </p:scale>
        <p:origin x="828" y="56"/>
      </p:cViewPr>
      <p:guideLst>
        <p:guide orient="horz" pos="1253"/>
        <p:guide orient="horz" pos="2160"/>
        <p:guide orient="horz" pos="527"/>
        <p:guide orient="horz" pos="3657"/>
        <p:guide pos="483"/>
        <p:guide pos="719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-3696" y="-96"/>
      </p:cViewPr>
      <p:guideLst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kee Johanna" userId="c99ba6f2-0cf7-4dab-be3a-5c8f2c470e82" providerId="ADAL" clId="{392B3B30-73F7-44B6-9AAA-AFA4CA59DAC8}"/>
    <pc:docChg chg="custSel addSld delSld modSld sldOrd modNotesMaster modHandout">
      <pc:chgData name="Selkee Johanna" userId="c99ba6f2-0cf7-4dab-be3a-5c8f2c470e82" providerId="ADAL" clId="{392B3B30-73F7-44B6-9AAA-AFA4CA59DAC8}" dt="2023-02-01T08:57:21.601" v="5455" actId="6549"/>
      <pc:docMkLst>
        <pc:docMk/>
      </pc:docMkLst>
      <pc:sldChg chg="modSp mod ord modNotesTx">
        <pc:chgData name="Selkee Johanna" userId="c99ba6f2-0cf7-4dab-be3a-5c8f2c470e82" providerId="ADAL" clId="{392B3B30-73F7-44B6-9AAA-AFA4CA59DAC8}" dt="2023-01-30T13:49:44.985" v="2636" actId="20577"/>
        <pc:sldMkLst>
          <pc:docMk/>
          <pc:sldMk cId="1258247068" sldId="264"/>
        </pc:sldMkLst>
        <pc:spChg chg="mod">
          <ac:chgData name="Selkee Johanna" userId="c99ba6f2-0cf7-4dab-be3a-5c8f2c470e82" providerId="ADAL" clId="{392B3B30-73F7-44B6-9AAA-AFA4CA59DAC8}" dt="2023-01-30T13:49:44.985" v="2636" actId="20577"/>
          <ac:spMkLst>
            <pc:docMk/>
            <pc:sldMk cId="1258247068" sldId="264"/>
            <ac:spMk id="3" creationId="{00000000-0000-0000-0000-000000000000}"/>
          </ac:spMkLst>
        </pc:spChg>
        <pc:spChg chg="mod">
          <ac:chgData name="Selkee Johanna" userId="c99ba6f2-0cf7-4dab-be3a-5c8f2c470e82" providerId="ADAL" clId="{392B3B30-73F7-44B6-9AAA-AFA4CA59DAC8}" dt="2023-01-30T12:08:03.409" v="2473" actId="6549"/>
          <ac:spMkLst>
            <pc:docMk/>
            <pc:sldMk cId="1258247068" sldId="264"/>
            <ac:spMk id="5" creationId="{00000000-0000-0000-0000-000000000000}"/>
          </ac:spMkLst>
        </pc:spChg>
      </pc:sldChg>
      <pc:sldChg chg="del">
        <pc:chgData name="Selkee Johanna" userId="c99ba6f2-0cf7-4dab-be3a-5c8f2c470e82" providerId="ADAL" clId="{392B3B30-73F7-44B6-9AAA-AFA4CA59DAC8}" dt="2023-01-27T13:54:04.431" v="0" actId="47"/>
        <pc:sldMkLst>
          <pc:docMk/>
          <pc:sldMk cId="2481813618" sldId="312"/>
        </pc:sldMkLst>
      </pc:sldChg>
      <pc:sldChg chg="modSp mod">
        <pc:chgData name="Selkee Johanna" userId="c99ba6f2-0cf7-4dab-be3a-5c8f2c470e82" providerId="ADAL" clId="{392B3B30-73F7-44B6-9AAA-AFA4CA59DAC8}" dt="2023-02-01T08:51:44.266" v="5410" actId="20577"/>
        <pc:sldMkLst>
          <pc:docMk/>
          <pc:sldMk cId="2721293211" sldId="10538"/>
        </pc:sldMkLst>
        <pc:spChg chg="mod">
          <ac:chgData name="Selkee Johanna" userId="c99ba6f2-0cf7-4dab-be3a-5c8f2c470e82" providerId="ADAL" clId="{392B3B30-73F7-44B6-9AAA-AFA4CA59DAC8}" dt="2023-02-01T08:51:44.266" v="5410" actId="20577"/>
          <ac:spMkLst>
            <pc:docMk/>
            <pc:sldMk cId="2721293211" sldId="10538"/>
            <ac:spMk id="3" creationId="{61B59A7A-F2C5-5A22-55AD-F08650DEF027}"/>
          </ac:spMkLst>
        </pc:spChg>
      </pc:sldChg>
      <pc:sldChg chg="modSp mod">
        <pc:chgData name="Selkee Johanna" userId="c99ba6f2-0cf7-4dab-be3a-5c8f2c470e82" providerId="ADAL" clId="{392B3B30-73F7-44B6-9AAA-AFA4CA59DAC8}" dt="2023-01-30T13:57:00.052" v="3007" actId="6549"/>
        <pc:sldMkLst>
          <pc:docMk/>
          <pc:sldMk cId="3105787907" sldId="10543"/>
        </pc:sldMkLst>
        <pc:spChg chg="mod">
          <ac:chgData name="Selkee Johanna" userId="c99ba6f2-0cf7-4dab-be3a-5c8f2c470e82" providerId="ADAL" clId="{392B3B30-73F7-44B6-9AAA-AFA4CA59DAC8}" dt="2023-01-30T13:57:00.052" v="3007" actId="6549"/>
          <ac:spMkLst>
            <pc:docMk/>
            <pc:sldMk cId="3105787907" sldId="10543"/>
            <ac:spMk id="3" creationId="{A2038D15-58CF-1D97-A297-823F831C8DA5}"/>
          </ac:spMkLst>
        </pc:spChg>
      </pc:sldChg>
      <pc:sldChg chg="del">
        <pc:chgData name="Selkee Johanna" userId="c99ba6f2-0cf7-4dab-be3a-5c8f2c470e82" providerId="ADAL" clId="{392B3B30-73F7-44B6-9AAA-AFA4CA59DAC8}" dt="2023-01-27T13:54:04.431" v="0" actId="47"/>
        <pc:sldMkLst>
          <pc:docMk/>
          <pc:sldMk cId="3572023229" sldId="10551"/>
        </pc:sldMkLst>
      </pc:sldChg>
      <pc:sldChg chg="del">
        <pc:chgData name="Selkee Johanna" userId="c99ba6f2-0cf7-4dab-be3a-5c8f2c470e82" providerId="ADAL" clId="{392B3B30-73F7-44B6-9AAA-AFA4CA59DAC8}" dt="2023-01-27T13:54:04.431" v="0" actId="47"/>
        <pc:sldMkLst>
          <pc:docMk/>
          <pc:sldMk cId="3458986233" sldId="10552"/>
        </pc:sldMkLst>
      </pc:sldChg>
      <pc:sldChg chg="del">
        <pc:chgData name="Selkee Johanna" userId="c99ba6f2-0cf7-4dab-be3a-5c8f2c470e82" providerId="ADAL" clId="{392B3B30-73F7-44B6-9AAA-AFA4CA59DAC8}" dt="2023-01-27T13:54:04.431" v="0" actId="47"/>
        <pc:sldMkLst>
          <pc:docMk/>
          <pc:sldMk cId="1882459380" sldId="10553"/>
        </pc:sldMkLst>
      </pc:sldChg>
      <pc:sldChg chg="del">
        <pc:chgData name="Selkee Johanna" userId="c99ba6f2-0cf7-4dab-be3a-5c8f2c470e82" providerId="ADAL" clId="{392B3B30-73F7-44B6-9AAA-AFA4CA59DAC8}" dt="2023-01-27T13:54:04.431" v="0" actId="47"/>
        <pc:sldMkLst>
          <pc:docMk/>
          <pc:sldMk cId="2975845557" sldId="10554"/>
        </pc:sldMkLst>
      </pc:sldChg>
      <pc:sldChg chg="del">
        <pc:chgData name="Selkee Johanna" userId="c99ba6f2-0cf7-4dab-be3a-5c8f2c470e82" providerId="ADAL" clId="{392B3B30-73F7-44B6-9AAA-AFA4CA59DAC8}" dt="2023-01-27T13:54:04.431" v="0" actId="47"/>
        <pc:sldMkLst>
          <pc:docMk/>
          <pc:sldMk cId="3520494114" sldId="10555"/>
        </pc:sldMkLst>
      </pc:sldChg>
      <pc:sldChg chg="modSp mod">
        <pc:chgData name="Selkee Johanna" userId="c99ba6f2-0cf7-4dab-be3a-5c8f2c470e82" providerId="ADAL" clId="{392B3B30-73F7-44B6-9AAA-AFA4CA59DAC8}" dt="2023-02-01T08:51:12.839" v="5408" actId="20577"/>
        <pc:sldMkLst>
          <pc:docMk/>
          <pc:sldMk cId="2106988442" sldId="10560"/>
        </pc:sldMkLst>
        <pc:spChg chg="mod">
          <ac:chgData name="Selkee Johanna" userId="c99ba6f2-0cf7-4dab-be3a-5c8f2c470e82" providerId="ADAL" clId="{392B3B30-73F7-44B6-9AAA-AFA4CA59DAC8}" dt="2023-02-01T08:51:12.839" v="5408" actId="20577"/>
          <ac:spMkLst>
            <pc:docMk/>
            <pc:sldMk cId="2106988442" sldId="10560"/>
            <ac:spMk id="3" creationId="{94A6B639-9233-581A-415D-DC3B649106D7}"/>
          </ac:spMkLst>
        </pc:spChg>
      </pc:sldChg>
      <pc:sldChg chg="modSp mod">
        <pc:chgData name="Selkee Johanna" userId="c99ba6f2-0cf7-4dab-be3a-5c8f2c470e82" providerId="ADAL" clId="{392B3B30-73F7-44B6-9AAA-AFA4CA59DAC8}" dt="2023-02-01T08:52:45.573" v="5448" actId="20577"/>
        <pc:sldMkLst>
          <pc:docMk/>
          <pc:sldMk cId="2058012228" sldId="10562"/>
        </pc:sldMkLst>
        <pc:spChg chg="mod">
          <ac:chgData name="Selkee Johanna" userId="c99ba6f2-0cf7-4dab-be3a-5c8f2c470e82" providerId="ADAL" clId="{392B3B30-73F7-44B6-9AAA-AFA4CA59DAC8}" dt="2023-01-30T10:34:52.449" v="1189" actId="1035"/>
          <ac:spMkLst>
            <pc:docMk/>
            <pc:sldMk cId="2058012228" sldId="10562"/>
            <ac:spMk id="2" creationId="{0D3416EB-5C64-AD43-260F-0572E56E5843}"/>
          </ac:spMkLst>
        </pc:spChg>
        <pc:spChg chg="mod">
          <ac:chgData name="Selkee Johanna" userId="c99ba6f2-0cf7-4dab-be3a-5c8f2c470e82" providerId="ADAL" clId="{392B3B30-73F7-44B6-9AAA-AFA4CA59DAC8}" dt="2023-02-01T08:52:45.573" v="5448" actId="20577"/>
          <ac:spMkLst>
            <pc:docMk/>
            <pc:sldMk cId="2058012228" sldId="10562"/>
            <ac:spMk id="3" creationId="{ED1605D3-7F1F-6FBD-AAE3-236940C8A9A8}"/>
          </ac:spMkLst>
        </pc:spChg>
      </pc:sldChg>
      <pc:sldChg chg="modSp mod">
        <pc:chgData name="Selkee Johanna" userId="c99ba6f2-0cf7-4dab-be3a-5c8f2c470e82" providerId="ADAL" clId="{392B3B30-73F7-44B6-9AAA-AFA4CA59DAC8}" dt="2023-01-30T13:58:20.970" v="3022" actId="20577"/>
        <pc:sldMkLst>
          <pc:docMk/>
          <pc:sldMk cId="2706125925" sldId="10563"/>
        </pc:sldMkLst>
        <pc:spChg chg="mod">
          <ac:chgData name="Selkee Johanna" userId="c99ba6f2-0cf7-4dab-be3a-5c8f2c470e82" providerId="ADAL" clId="{392B3B30-73F7-44B6-9AAA-AFA4CA59DAC8}" dt="2023-01-30T13:58:20.970" v="3022" actId="20577"/>
          <ac:spMkLst>
            <pc:docMk/>
            <pc:sldMk cId="2706125925" sldId="10563"/>
            <ac:spMk id="3" creationId="{A2038D15-58CF-1D97-A297-823F831C8DA5}"/>
          </ac:spMkLst>
        </pc:spChg>
      </pc:sldChg>
      <pc:sldChg chg="modSp new mod">
        <pc:chgData name="Selkee Johanna" userId="c99ba6f2-0cf7-4dab-be3a-5c8f2c470e82" providerId="ADAL" clId="{392B3B30-73F7-44B6-9AAA-AFA4CA59DAC8}" dt="2023-01-30T14:11:37.784" v="3264" actId="6549"/>
        <pc:sldMkLst>
          <pc:docMk/>
          <pc:sldMk cId="2706608692" sldId="10566"/>
        </pc:sldMkLst>
        <pc:spChg chg="mod">
          <ac:chgData name="Selkee Johanna" userId="c99ba6f2-0cf7-4dab-be3a-5c8f2c470e82" providerId="ADAL" clId="{392B3B30-73F7-44B6-9AAA-AFA4CA59DAC8}" dt="2023-01-27T13:56:16.109" v="108" actId="20577"/>
          <ac:spMkLst>
            <pc:docMk/>
            <pc:sldMk cId="2706608692" sldId="10566"/>
            <ac:spMk id="2" creationId="{0659A1F0-545F-F321-3E35-7EFEE495ECE3}"/>
          </ac:spMkLst>
        </pc:spChg>
        <pc:spChg chg="mod">
          <ac:chgData name="Selkee Johanna" userId="c99ba6f2-0cf7-4dab-be3a-5c8f2c470e82" providerId="ADAL" clId="{392B3B30-73F7-44B6-9AAA-AFA4CA59DAC8}" dt="2023-01-30T14:11:37.784" v="3264" actId="6549"/>
          <ac:spMkLst>
            <pc:docMk/>
            <pc:sldMk cId="2706608692" sldId="10566"/>
            <ac:spMk id="3" creationId="{4B60A1A2-4539-3047-17A3-B4293F0D2E32}"/>
          </ac:spMkLst>
        </pc:spChg>
      </pc:sldChg>
      <pc:sldChg chg="modSp new mod">
        <pc:chgData name="Selkee Johanna" userId="c99ba6f2-0cf7-4dab-be3a-5c8f2c470e82" providerId="ADAL" clId="{392B3B30-73F7-44B6-9AAA-AFA4CA59DAC8}" dt="2023-01-30T14:00:22.418" v="3262" actId="20577"/>
        <pc:sldMkLst>
          <pc:docMk/>
          <pc:sldMk cId="1943009004" sldId="10567"/>
        </pc:sldMkLst>
        <pc:spChg chg="mod">
          <ac:chgData name="Selkee Johanna" userId="c99ba6f2-0cf7-4dab-be3a-5c8f2c470e82" providerId="ADAL" clId="{392B3B30-73F7-44B6-9AAA-AFA4CA59DAC8}" dt="2023-01-30T12:04:53.655" v="2213" actId="20577"/>
          <ac:spMkLst>
            <pc:docMk/>
            <pc:sldMk cId="1943009004" sldId="10567"/>
            <ac:spMk id="2" creationId="{F556E608-E2E4-64D2-9854-3D681C5DA25F}"/>
          </ac:spMkLst>
        </pc:spChg>
        <pc:spChg chg="mod">
          <ac:chgData name="Selkee Johanna" userId="c99ba6f2-0cf7-4dab-be3a-5c8f2c470e82" providerId="ADAL" clId="{392B3B30-73F7-44B6-9AAA-AFA4CA59DAC8}" dt="2023-01-30T14:00:22.418" v="3262" actId="20577"/>
          <ac:spMkLst>
            <pc:docMk/>
            <pc:sldMk cId="1943009004" sldId="10567"/>
            <ac:spMk id="3" creationId="{824B9DDB-80CD-EB14-F29A-E7BE3825778B}"/>
          </ac:spMkLst>
        </pc:spChg>
      </pc:sldChg>
      <pc:sldChg chg="modSp new mod">
        <pc:chgData name="Selkee Johanna" userId="c99ba6f2-0cf7-4dab-be3a-5c8f2c470e82" providerId="ADAL" clId="{392B3B30-73F7-44B6-9AAA-AFA4CA59DAC8}" dt="2023-01-30T14:20:58.588" v="3569" actId="20577"/>
        <pc:sldMkLst>
          <pc:docMk/>
          <pc:sldMk cId="2567410193" sldId="10568"/>
        </pc:sldMkLst>
        <pc:spChg chg="mod">
          <ac:chgData name="Selkee Johanna" userId="c99ba6f2-0cf7-4dab-be3a-5c8f2c470e82" providerId="ADAL" clId="{392B3B30-73F7-44B6-9AAA-AFA4CA59DAC8}" dt="2023-01-30T14:14:14.166" v="3370" actId="1035"/>
          <ac:spMkLst>
            <pc:docMk/>
            <pc:sldMk cId="2567410193" sldId="10568"/>
            <ac:spMk id="2" creationId="{6135251C-A3F5-AE42-8B24-81B699A9B0D1}"/>
          </ac:spMkLst>
        </pc:spChg>
        <pc:spChg chg="mod">
          <ac:chgData name="Selkee Johanna" userId="c99ba6f2-0cf7-4dab-be3a-5c8f2c470e82" providerId="ADAL" clId="{392B3B30-73F7-44B6-9AAA-AFA4CA59DAC8}" dt="2023-01-30T14:20:58.588" v="3569" actId="20577"/>
          <ac:spMkLst>
            <pc:docMk/>
            <pc:sldMk cId="2567410193" sldId="10568"/>
            <ac:spMk id="3" creationId="{C5D63AF7-1014-7156-A82E-1C3C65F7C79C}"/>
          </ac:spMkLst>
        </pc:spChg>
      </pc:sldChg>
      <pc:sldChg chg="modSp new mod">
        <pc:chgData name="Selkee Johanna" userId="c99ba6f2-0cf7-4dab-be3a-5c8f2c470e82" providerId="ADAL" clId="{392B3B30-73F7-44B6-9AAA-AFA4CA59DAC8}" dt="2023-01-30T14:36:31.278" v="4501" actId="20578"/>
        <pc:sldMkLst>
          <pc:docMk/>
          <pc:sldMk cId="705491392" sldId="10569"/>
        </pc:sldMkLst>
        <pc:spChg chg="mod">
          <ac:chgData name="Selkee Johanna" userId="c99ba6f2-0cf7-4dab-be3a-5c8f2c470e82" providerId="ADAL" clId="{392B3B30-73F7-44B6-9AAA-AFA4CA59DAC8}" dt="2023-01-30T14:34:51.473" v="4372" actId="1035"/>
          <ac:spMkLst>
            <pc:docMk/>
            <pc:sldMk cId="705491392" sldId="10569"/>
            <ac:spMk id="2" creationId="{FFBAB467-EE6E-ABA2-31CC-5627F2556579}"/>
          </ac:spMkLst>
        </pc:spChg>
        <pc:spChg chg="mod">
          <ac:chgData name="Selkee Johanna" userId="c99ba6f2-0cf7-4dab-be3a-5c8f2c470e82" providerId="ADAL" clId="{392B3B30-73F7-44B6-9AAA-AFA4CA59DAC8}" dt="2023-01-30T14:36:31.278" v="4501" actId="20578"/>
          <ac:spMkLst>
            <pc:docMk/>
            <pc:sldMk cId="705491392" sldId="10569"/>
            <ac:spMk id="3" creationId="{FC71F6F8-7325-EDFD-CC4A-2FD626A91E78}"/>
          </ac:spMkLst>
        </pc:spChg>
      </pc:sldChg>
      <pc:sldChg chg="modSp add mod ord">
        <pc:chgData name="Selkee Johanna" userId="c99ba6f2-0cf7-4dab-be3a-5c8f2c470e82" providerId="ADAL" clId="{392B3B30-73F7-44B6-9AAA-AFA4CA59DAC8}" dt="2023-01-30T14:20:45.051" v="3566" actId="20577"/>
        <pc:sldMkLst>
          <pc:docMk/>
          <pc:sldMk cId="3559183462" sldId="10570"/>
        </pc:sldMkLst>
        <pc:spChg chg="mod">
          <ac:chgData name="Selkee Johanna" userId="c99ba6f2-0cf7-4dab-be3a-5c8f2c470e82" providerId="ADAL" clId="{392B3B30-73F7-44B6-9AAA-AFA4CA59DAC8}" dt="2023-01-30T14:13:46.700" v="3354" actId="1035"/>
          <ac:spMkLst>
            <pc:docMk/>
            <pc:sldMk cId="3559183462" sldId="10570"/>
            <ac:spMk id="2" creationId="{6135251C-A3F5-AE42-8B24-81B699A9B0D1}"/>
          </ac:spMkLst>
        </pc:spChg>
        <pc:spChg chg="mod">
          <ac:chgData name="Selkee Johanna" userId="c99ba6f2-0cf7-4dab-be3a-5c8f2c470e82" providerId="ADAL" clId="{392B3B30-73F7-44B6-9AAA-AFA4CA59DAC8}" dt="2023-01-30T14:20:45.051" v="3566" actId="20577"/>
          <ac:spMkLst>
            <pc:docMk/>
            <pc:sldMk cId="3559183462" sldId="10570"/>
            <ac:spMk id="3" creationId="{C5D63AF7-1014-7156-A82E-1C3C65F7C79C}"/>
          </ac:spMkLst>
        </pc:spChg>
      </pc:sldChg>
      <pc:sldChg chg="modSp new mod">
        <pc:chgData name="Selkee Johanna" userId="c99ba6f2-0cf7-4dab-be3a-5c8f2c470e82" providerId="ADAL" clId="{392B3B30-73F7-44B6-9AAA-AFA4CA59DAC8}" dt="2023-01-30T12:06:38.344" v="2370" actId="20577"/>
        <pc:sldMkLst>
          <pc:docMk/>
          <pc:sldMk cId="4033006015" sldId="10571"/>
        </pc:sldMkLst>
        <pc:spChg chg="mod">
          <ac:chgData name="Selkee Johanna" userId="c99ba6f2-0cf7-4dab-be3a-5c8f2c470e82" providerId="ADAL" clId="{392B3B30-73F7-44B6-9AAA-AFA4CA59DAC8}" dt="2023-01-30T12:06:38.344" v="2370" actId="20577"/>
          <ac:spMkLst>
            <pc:docMk/>
            <pc:sldMk cId="4033006015" sldId="10571"/>
            <ac:spMk id="3" creationId="{3A0CDFEC-60D4-A4A5-7AD1-4429CCF8EE47}"/>
          </ac:spMkLst>
        </pc:spChg>
      </pc:sldChg>
      <pc:sldChg chg="modSp new mod">
        <pc:chgData name="Selkee Johanna" userId="c99ba6f2-0cf7-4dab-be3a-5c8f2c470e82" providerId="ADAL" clId="{392B3B30-73F7-44B6-9AAA-AFA4CA59DAC8}" dt="2023-01-30T14:36:50.825" v="4502" actId="14100"/>
        <pc:sldMkLst>
          <pc:docMk/>
          <pc:sldMk cId="3709660108" sldId="10572"/>
        </pc:sldMkLst>
        <pc:spChg chg="mod">
          <ac:chgData name="Selkee Johanna" userId="c99ba6f2-0cf7-4dab-be3a-5c8f2c470e82" providerId="ADAL" clId="{392B3B30-73F7-44B6-9AAA-AFA4CA59DAC8}" dt="2023-01-30T14:23:29.780" v="3664" actId="1035"/>
          <ac:spMkLst>
            <pc:docMk/>
            <pc:sldMk cId="3709660108" sldId="10572"/>
            <ac:spMk id="2" creationId="{73624EC4-F72C-70AD-6DD3-7B71FD2D5091}"/>
          </ac:spMkLst>
        </pc:spChg>
        <pc:spChg chg="mod">
          <ac:chgData name="Selkee Johanna" userId="c99ba6f2-0cf7-4dab-be3a-5c8f2c470e82" providerId="ADAL" clId="{392B3B30-73F7-44B6-9AAA-AFA4CA59DAC8}" dt="2023-01-30T14:36:50.825" v="4502" actId="14100"/>
          <ac:spMkLst>
            <pc:docMk/>
            <pc:sldMk cId="3709660108" sldId="10572"/>
            <ac:spMk id="3" creationId="{F54588F6-12E3-5F5C-7C14-005E9ADF6682}"/>
          </ac:spMkLst>
        </pc:spChg>
      </pc:sldChg>
      <pc:sldChg chg="modSp new mod">
        <pc:chgData name="Selkee Johanna" userId="c99ba6f2-0cf7-4dab-be3a-5c8f2c470e82" providerId="ADAL" clId="{392B3B30-73F7-44B6-9AAA-AFA4CA59DAC8}" dt="2023-02-01T08:57:21.601" v="5455" actId="6549"/>
        <pc:sldMkLst>
          <pc:docMk/>
          <pc:sldMk cId="1134849017" sldId="10573"/>
        </pc:sldMkLst>
        <pc:spChg chg="mod">
          <ac:chgData name="Selkee Johanna" userId="c99ba6f2-0cf7-4dab-be3a-5c8f2c470e82" providerId="ADAL" clId="{392B3B30-73F7-44B6-9AAA-AFA4CA59DAC8}" dt="2023-01-30T14:25:40.858" v="3805" actId="6549"/>
          <ac:spMkLst>
            <pc:docMk/>
            <pc:sldMk cId="1134849017" sldId="10573"/>
            <ac:spMk id="2" creationId="{BCD36EFB-64D8-5B60-FA54-1EFC368F17F2}"/>
          </ac:spMkLst>
        </pc:spChg>
        <pc:spChg chg="mod">
          <ac:chgData name="Selkee Johanna" userId="c99ba6f2-0cf7-4dab-be3a-5c8f2c470e82" providerId="ADAL" clId="{392B3B30-73F7-44B6-9AAA-AFA4CA59DAC8}" dt="2023-02-01T08:57:21.601" v="5455" actId="6549"/>
          <ac:spMkLst>
            <pc:docMk/>
            <pc:sldMk cId="1134849017" sldId="10573"/>
            <ac:spMk id="3" creationId="{7AAC61BF-B790-01DB-E976-C10ADD373AFF}"/>
          </ac:spMkLst>
        </pc:spChg>
      </pc:sldChg>
      <pc:sldChg chg="modSp add mod">
        <pc:chgData name="Selkee Johanna" userId="c99ba6f2-0cf7-4dab-be3a-5c8f2c470e82" providerId="ADAL" clId="{392B3B30-73F7-44B6-9AAA-AFA4CA59DAC8}" dt="2023-02-01T08:55:20.208" v="5449" actId="20577"/>
        <pc:sldMkLst>
          <pc:docMk/>
          <pc:sldMk cId="3865983238" sldId="10574"/>
        </pc:sldMkLst>
        <pc:spChg chg="mod">
          <ac:chgData name="Selkee Johanna" userId="c99ba6f2-0cf7-4dab-be3a-5c8f2c470e82" providerId="ADAL" clId="{392B3B30-73F7-44B6-9AAA-AFA4CA59DAC8}" dt="2023-01-30T14:53:29.569" v="5404" actId="1036"/>
          <ac:spMkLst>
            <pc:docMk/>
            <pc:sldMk cId="3865983238" sldId="10574"/>
            <ac:spMk id="2" creationId="{0659A1F0-545F-F321-3E35-7EFEE495ECE3}"/>
          </ac:spMkLst>
        </pc:spChg>
        <pc:spChg chg="mod">
          <ac:chgData name="Selkee Johanna" userId="c99ba6f2-0cf7-4dab-be3a-5c8f2c470e82" providerId="ADAL" clId="{392B3B30-73F7-44B6-9AAA-AFA4CA59DAC8}" dt="2023-02-01T08:55:20.208" v="5449" actId="20577"/>
          <ac:spMkLst>
            <pc:docMk/>
            <pc:sldMk cId="3865983238" sldId="10574"/>
            <ac:spMk id="3" creationId="{4B60A1A2-4539-3047-17A3-B4293F0D2E32}"/>
          </ac:spMkLst>
        </pc:spChg>
      </pc:sldChg>
      <pc:sldChg chg="modSp add mod">
        <pc:chgData name="Selkee Johanna" userId="c99ba6f2-0cf7-4dab-be3a-5c8f2c470e82" providerId="ADAL" clId="{392B3B30-73F7-44B6-9AAA-AFA4CA59DAC8}" dt="2023-01-30T14:52:41.015" v="5393" actId="1036"/>
        <pc:sldMkLst>
          <pc:docMk/>
          <pc:sldMk cId="2866765284" sldId="10575"/>
        </pc:sldMkLst>
        <pc:spChg chg="mod">
          <ac:chgData name="Selkee Johanna" userId="c99ba6f2-0cf7-4dab-be3a-5c8f2c470e82" providerId="ADAL" clId="{392B3B30-73F7-44B6-9AAA-AFA4CA59DAC8}" dt="2023-01-30T14:50:53.715" v="5223" actId="1035"/>
          <ac:spMkLst>
            <pc:docMk/>
            <pc:sldMk cId="2866765284" sldId="10575"/>
            <ac:spMk id="2" creationId="{0659A1F0-545F-F321-3E35-7EFEE495ECE3}"/>
          </ac:spMkLst>
        </pc:spChg>
        <pc:spChg chg="mod">
          <ac:chgData name="Selkee Johanna" userId="c99ba6f2-0cf7-4dab-be3a-5c8f2c470e82" providerId="ADAL" clId="{392B3B30-73F7-44B6-9AAA-AFA4CA59DAC8}" dt="2023-01-30T14:52:41.015" v="5393" actId="1036"/>
          <ac:spMkLst>
            <pc:docMk/>
            <pc:sldMk cId="2866765284" sldId="10575"/>
            <ac:spMk id="3" creationId="{4B60A1A2-4539-3047-17A3-B4293F0D2E3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78ED3-B612-4193-BFB3-30640D50ACE2}" type="datetimeFigureOut">
              <a:rPr lang="fi-FI" sz="800" smtClean="0"/>
              <a:t>1.2.2023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EF1D2-EDBA-4B30-9DEE-0BEBDA91FEA7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909660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A258E9B-EF9A-4277-B3A7-6483215B4E3F}" type="datetimeFigureOut">
              <a:rPr lang="fi-FI" smtClean="0"/>
              <a:pPr/>
              <a:t>1.2.2023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4138" y="731838"/>
            <a:ext cx="65008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C23CFE97-E977-4A8B-BB69-50F617FD658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9329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CFE97-E977-4A8B-BB69-50F617FD6581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099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CFE97-E977-4A8B-BB69-50F617FD6581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179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CFE97-E977-4A8B-BB69-50F617FD6581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6219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CFE97-E977-4A8B-BB69-50F617FD6581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312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5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2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5.sv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9.sv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9.sv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16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image" Target="../media/image45.png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kayttoehdot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image" Target="../media/image47.png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kayttoehdot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5.sv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5.sv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F73254E-B6CD-4592-9C35-AAF54117EE2A}" type="datetime1">
              <a:rPr lang="fi-FI" noProof="0" smtClean="0"/>
              <a:t>1.2.2023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38592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BA33-160D-4EC6-909B-9CB559B0B403}" type="datetime1">
              <a:rPr lang="fi-FI" noProof="0" smtClean="0"/>
              <a:t>1.2.2023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948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1B5BAD-9C63-4C69-87C4-819DEDC62D6D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941B77CA-24CD-4DBD-A47E-5984688C24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8D639896-BD23-481B-A03C-839F5F9583A4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41677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 2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9145441-B421-48FF-AF9C-FF5C4818C8F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85C5932-3F7F-41CB-87DD-B2ABBE5E62A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DCA6CD3D-5272-47DC-8457-908428678D79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18602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15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89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79614B5-578D-468F-9090-1F59D13EFBEC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A61D0F-76FD-476A-AABC-5CF7457B0D0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346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735DE95-D114-4AEA-A812-E14BD5E49622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EF06DBD-CF98-4F65-8CA2-F02B8B05C86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986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3208654-B07A-4704-BD4C-3600EF4D3889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855733-A36D-4272-810F-073F71CD9F09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9053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E774FDB-E875-4D3F-8862-251C29449380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E7C498-4D6A-47D7-8032-B658B26BCC9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048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C71194F-0947-4BD5-A12E-64CAC5CECC1F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02B06E-209A-4165-9127-7DC450D0647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835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6EA409-A95B-408E-8809-4F287FB5716D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F31E1C-DCBD-419B-8249-143B9D8150C5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732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D4220-0D06-4B95-9657-C9EB0E3F48C9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66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AC5613-0FBC-4A2B-A10F-E5C140DFFE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849ECF7-BCC6-444B-91DD-0A498E68CC2C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516032D-100E-4CB1-8662-E10593766FA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687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2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A6C31B4-89A7-4449-B288-D72F05738CB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6892272-29E1-40F0-A23D-4521FB93520D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917702-4ABB-45F8-BB84-9D6C72DFBCBB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410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ja grafiikk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D53BDE4-81AB-41F6-A004-26DAD8D0DC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A17B-2728-4812-BD36-2D48D0819177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255DE5-0541-4FC2-85E3-38F38326AE8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685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0924F02-DD88-4CB6-BB46-9AFDA1AB89C5}" type="datetime1">
              <a:rPr lang="fi-FI" noProof="0" smtClean="0"/>
              <a:t>1.2.2023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7" name="Kuva 6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5365CBBA-03B1-26BB-59ED-1F319AE9D2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32656"/>
            <a:ext cx="2304256" cy="45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4620D6-9495-4E92-B929-18D859B25042}" type="datetime1">
              <a:rPr lang="fi-FI" noProof="0" smtClean="0"/>
              <a:t>1.2.2023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7" name="Kuva 6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45350695-966A-0DF6-FCB5-EE9BB3324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32656"/>
            <a:ext cx="2304256" cy="45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36686C-28C7-4F49-84B1-CC2306D386A1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7" name="Kuva 6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AD3B5FAA-6BDD-21F1-0040-8E55C588E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32656"/>
            <a:ext cx="2304256" cy="45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6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3425D23-A5E1-4458-8F52-DB3FA246251F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7" name="Kuva 6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21D6F89D-8707-3AA2-4960-3DE4C5BB87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32656"/>
            <a:ext cx="2304256" cy="45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D4FE1FF-BE8E-4940-B2D3-34DFF88B18CB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7" name="Kuva 6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583FEEC6-6E5E-837E-A870-8B541832FA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32656"/>
            <a:ext cx="2304256" cy="45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8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D163EEF-B8F6-4FA6-A43B-42F29449964B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F590D6E-CB0F-A027-0BE0-EDFB57AD7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507" y="332655"/>
            <a:ext cx="2321125" cy="5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B251319-CC70-4A86-8B39-757128D01B55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10" name="Kuva 9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216A3577-0C4B-46B4-C6A3-2DF7F3B357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32656"/>
            <a:ext cx="2304256" cy="45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BBC2-2705-4909-A44B-E8E547993242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726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1554-BD96-489C-AC34-A7B4D28A369C}" type="datetime1">
              <a:rPr lang="fi-FI" noProof="0" smtClean="0"/>
              <a:t>1.2.2023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818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1783-9B67-47D5-BD56-9F174F4EAE56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7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7E19-8C04-4D5C-9034-113E3A734C43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1053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ABA-EB03-4EF8-AF74-2AF1845764A7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28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1758-D6AF-4773-9754-B70452D6788C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5310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B7E-B6F8-4789-A44C-228A8CD5AB6B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2379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54A3-49B3-478C-AC83-629507BE13C2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5927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A03D-C024-448F-B337-EF507B974421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54045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0DC-FFCE-4535-B859-D79D48AC3E58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45791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588A9-004E-48C7-9249-D404E5931C69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814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1418-3AB9-4A57-9BE9-76E818D353E7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36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29BB-45E0-4B12-BF7B-305F061B8F5D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1763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00FB-5165-4E43-BD07-359AAF474A07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317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5183-CBD9-4C1E-811C-0CBAAE148081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8362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6DD7-76B6-4C8F-9624-05012FBA0734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932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AB49E-E61E-4479-A0B6-656DFE812A10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737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459C7-B1FD-43B2-A1AF-1A902ACF93C5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074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366-A444-4167-BC0C-762BA82C7074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9858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C4F-D786-4567-B4CC-E870875C3588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39280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EB26-41D6-4026-B61D-A3E7E670F1AC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A49A-E0EE-4A76-AD38-8443CE185D7D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23740" y="2060810"/>
            <a:ext cx="1728000" cy="1728240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40020" y="2060810"/>
            <a:ext cx="1728000" cy="1728240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23740" y="4005080"/>
            <a:ext cx="1728000" cy="1728240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240020" y="4005080"/>
            <a:ext cx="1728000" cy="1728240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794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6902-C255-44A1-8286-8619BDE5DB6C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89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429575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"/>
          <p:cNvSpPr/>
          <p:nvPr userDrawn="1"/>
        </p:nvSpPr>
        <p:spPr>
          <a:xfrm flipH="1">
            <a:off x="616801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"/>
          <p:cNvSpPr/>
          <p:nvPr userDrawn="1"/>
        </p:nvSpPr>
        <p:spPr>
          <a:xfrm flipH="1" flipV="1">
            <a:off x="616801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"/>
          <p:cNvSpPr/>
          <p:nvPr userDrawn="1"/>
        </p:nvSpPr>
        <p:spPr>
          <a:xfrm flipV="1">
            <a:off x="429575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9599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BCE6-2D7A-4E96-B01D-446E7A06509F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9599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16801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157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D2382-5F4D-45A2-B915-9F0497753B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7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FF6DC43-D734-4C64-A391-7AFEC5B082C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67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401BFA9-F837-46D2-A1BF-DD532A48F26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677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69B8DBA-0EBA-4B4D-AFA2-00A95BCD71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80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6BC24BB-84C6-440E-B034-41BD02337F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968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4564ED9-AD9E-43E4-8343-9CBA870DF3A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8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66A4-CB0F-4FFB-A3F7-97A8406D58B6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165672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567510" y="1989138"/>
            <a:ext cx="165672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367760" y="1989138"/>
            <a:ext cx="165672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1989138"/>
            <a:ext cx="1656727" cy="575742"/>
          </a:xfrm>
          <a:prstGeom prst="rect">
            <a:avLst/>
          </a:prstGeom>
          <a:solidFill>
            <a:schemeClr val="accent6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7968260" y="1989138"/>
            <a:ext cx="165672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9768511" y="1989138"/>
            <a:ext cx="165672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766763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25675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36664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61680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4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796826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5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9767888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11278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816C-448D-4CAD-8E7D-3E87A3DFF3FB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201677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766762" y="2565400"/>
            <a:ext cx="2017535" cy="1008063"/>
          </a:xfrm>
          <a:solidFill>
            <a:srgbClr val="923468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2927560" y="1989138"/>
            <a:ext cx="201677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927559" y="2565400"/>
            <a:ext cx="2017535" cy="1008063"/>
          </a:xfrm>
          <a:solidFill>
            <a:schemeClr val="accent1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5087611" y="1989138"/>
            <a:ext cx="201677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5087610" y="2565400"/>
            <a:ext cx="2017535" cy="1008063"/>
          </a:xfrm>
          <a:solidFill>
            <a:schemeClr val="accent4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7248160" y="1989138"/>
            <a:ext cx="201677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248159" y="2565400"/>
            <a:ext cx="2017535" cy="1008063"/>
          </a:xfrm>
          <a:solidFill>
            <a:schemeClr val="accent2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9408461" y="1989138"/>
            <a:ext cx="201677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9408460" y="2565400"/>
            <a:ext cx="2017535" cy="1008063"/>
          </a:xfrm>
          <a:solidFill>
            <a:srgbClr val="FF3E60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75B663F-3DAF-4ED3-968F-857851A2319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72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ACEDFCA-6045-4841-A327-1E1041E1AD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275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CAF9A28-9C31-4452-9641-B8844AE99E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878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409D3F7-F7D1-46C5-AE0D-FDFBFE328A5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481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655D6CA-0038-4B3D-A7EC-7E6EC94930B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4084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0410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D0307D-7144-4618-ADCF-5E46E0AADB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128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09A1DB-AC37-4268-92E5-B8CB8B6F84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5580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D377B09-9EA8-4EB3-B601-2F0301D65AD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0032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1FFFA81-EAD8-4C0B-80B3-10CD55D781E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128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93A3281-63EC-43C5-9E82-F2C08B974BC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5580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BDE2587-873A-462C-BE41-87325647729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40032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9048-5DEA-4497-B4EE-9C521DA934F6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Text Placeholder 5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0721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0" name="Text Placeholder 5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15173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2" name="Text Placeholder 5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89625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5" name="Text Placeholder 5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0721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7" name="Text Placeholder 5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15173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9" name="Text Placeholder 5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789625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5037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B8D615-AD96-4EB6-9214-D90B85C65DA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88FC3717-EB00-BAB2-12C1-5D0EBF1AD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2FC861-FC86-4FF4-A50C-89C7B28C10B0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576BC9A0-3A27-384B-5144-E70BFDE15B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1A464CB-4A87-4967-9499-95CB747DACE3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8AAA04F6-8BD4-442D-6590-ADF0C24E9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4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D82002A-7AA0-4F5C-A0FD-150D38BFD2D6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13B7B20B-B4E6-B8C2-3C7F-6AAF5E5284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A0504B-A3F2-405C-9155-C619572FC21C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CCF9C88-E734-129E-9AE1-21EC163FA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6049" y="6264499"/>
            <a:ext cx="1199187" cy="2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E7C8EA-7D5B-4ECC-B84F-BEAF5A03A11D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8B8CA86-86B6-AC91-D5DD-B02A78373B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6049" y="6264499"/>
            <a:ext cx="1199187" cy="2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8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EB08-A361-4348-9F3E-02C2712B35A8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6634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11E2-37B1-4109-A1BB-6B241DDDB9DB}" type="datetime1">
              <a:rPr lang="fi-FI" smtClean="0"/>
              <a:t>1.2.2023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55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5999BF7-CE1F-4794-BE7A-0EBBEDC83E9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88E9F689-F68E-8601-CC29-DE2E03C166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A4432D0-F305-446D-95E3-48EAD803891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22074AA-C5A3-BE6C-1C40-BF72E41F5B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6049" y="6264499"/>
            <a:ext cx="1199187" cy="2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2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080BAEA-5B18-405A-A401-F49736D1ACDD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9BC9B486-7AD6-1126-C24E-3E15ADA8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5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1333C36-1DDA-469D-A0C5-6C5A2A7F67F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EEF40F48-D93C-5E8A-519A-6AFA70F2F8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iol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64B0AE-AE5B-43D8-B88D-91BF9EDE0233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67D421DE-6501-0C34-8224-71EEAB890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22E3422-7BAB-4AD4-A34D-B52D7DF25070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5917E21-4219-757B-E35A-6D443C7471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6049" y="6264499"/>
            <a:ext cx="1199187" cy="2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9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F2B63E-0CF4-43E4-BECC-91438CF8411E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72030410-1A42-5E7A-66F0-E096A2D52B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2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03D9EB-944F-4EAE-8444-A343F5A66C7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7BF22BD9-3E78-90C3-78F1-1E795F4AC6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163B-F3D6-4AA2-B052-E1F9BA0A5D4E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36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A206-5037-4386-A71E-BA74030E6AF4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290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 </a:t>
            </a:r>
            <a:r>
              <a:rPr lang="fi-FI" noProof="0" dirty="0" err="1"/>
              <a:t>Tack</a:t>
            </a:r>
            <a:r>
              <a:rPr lang="fi-FI" noProof="0" dirty="0"/>
              <a:t>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ECAD5F9-8A23-4475-850C-F4CA7E4DAEB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661248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661248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661248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5B53270C-43DF-46FE-A4F5-29F29992F4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7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661248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291F968-8CBB-4022-ACCE-1E6A59F92822}"/>
              </a:ext>
            </a:extLst>
          </p:cNvPr>
          <p:cNvSpPr txBox="1"/>
          <p:nvPr userDrawn="1"/>
        </p:nvSpPr>
        <p:spPr>
          <a:xfrm>
            <a:off x="8013549" y="5929551"/>
            <a:ext cx="341119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u="none" dirty="0">
                <a:solidFill>
                  <a:schemeClr val="accent3"/>
                </a:solidFill>
                <a:latin typeface="+mn-lt"/>
              </a:rPr>
              <a:t>www.kuntaliitto.fi</a:t>
            </a:r>
          </a:p>
          <a:p>
            <a:pPr algn="r"/>
            <a:r>
              <a:rPr lang="fi-FI" sz="2000" b="1" dirty="0">
                <a:solidFill>
                  <a:schemeClr val="accent3"/>
                </a:solidFill>
                <a:latin typeface="+mn-lt"/>
              </a:rPr>
              <a:t>www.kommunforbundet.fi</a:t>
            </a:r>
          </a:p>
        </p:txBody>
      </p:sp>
    </p:spTree>
    <p:extLst>
      <p:ext uri="{BB962C8B-B14F-4D97-AF65-F5344CB8AC3E}">
        <p14:creationId xmlns:p14="http://schemas.microsoft.com/office/powerpoint/2010/main" val="29875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 </a:t>
            </a:r>
            <a:r>
              <a:rPr lang="fi-FI" noProof="0" dirty="0" err="1"/>
              <a:t>Tack</a:t>
            </a:r>
            <a:r>
              <a:rPr lang="fi-FI" noProof="0" dirty="0"/>
              <a:t>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FEA1E4D-C91E-41FF-9F0C-0BF31AFF683A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661248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661248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661248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085D48D-2A36-429A-9D7E-97ECF8F5D3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661248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97D3374-4351-4D7E-9482-41ECE464A711}"/>
              </a:ext>
            </a:extLst>
          </p:cNvPr>
          <p:cNvSpPr txBox="1"/>
          <p:nvPr userDrawn="1"/>
        </p:nvSpPr>
        <p:spPr>
          <a:xfrm>
            <a:off x="8013549" y="5929551"/>
            <a:ext cx="341119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u="none" dirty="0">
                <a:solidFill>
                  <a:schemeClr val="bg1"/>
                </a:solidFill>
                <a:latin typeface="+mn-lt"/>
              </a:rPr>
              <a:t>www.kuntaliitto.fi</a:t>
            </a:r>
          </a:p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www.kommunforbundet.fi</a:t>
            </a:r>
          </a:p>
        </p:txBody>
      </p:sp>
    </p:spTree>
    <p:extLst>
      <p:ext uri="{BB962C8B-B14F-4D97-AF65-F5344CB8AC3E}">
        <p14:creationId xmlns:p14="http://schemas.microsoft.com/office/powerpoint/2010/main" val="41398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 </a:t>
            </a:r>
            <a:r>
              <a:rPr lang="fi-FI" noProof="0" dirty="0" err="1"/>
              <a:t>Tack</a:t>
            </a:r>
            <a:r>
              <a:rPr lang="fi-FI" noProof="0" dirty="0"/>
              <a:t>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1B5BAD-9C63-4C69-87C4-819DEDC62D6D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Picture 16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941B77CA-24CD-4DBD-A47E-5984688C2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7" name="Freeform 7">
            <a:hlinkClick r:id="rId4" tooltip="twitter"/>
            <a:extLst>
              <a:ext uri="{FF2B5EF4-FFF2-40B4-BE49-F238E27FC236}">
                <a16:creationId xmlns:a16="http://schemas.microsoft.com/office/drawing/2014/main" id="{BB35DEBC-7815-738F-1290-EA61337B514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308063" y="5661248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8">
            <a:hlinkClick r:id="rId5" tooltip="linkedin"/>
            <a:extLst>
              <a:ext uri="{FF2B5EF4-FFF2-40B4-BE49-F238E27FC236}">
                <a16:creationId xmlns:a16="http://schemas.microsoft.com/office/drawing/2014/main" id="{981546C2-A7A1-266F-3C65-D6A87B5B66A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96103" y="5661248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9">
            <a:hlinkClick r:id="rId6" tooltip="instragram"/>
            <a:extLst>
              <a:ext uri="{FF2B5EF4-FFF2-40B4-BE49-F238E27FC236}">
                <a16:creationId xmlns:a16="http://schemas.microsoft.com/office/drawing/2014/main" id="{11D70AC9-8BD3-5B83-7BA6-79224981134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84143" y="5661248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6">
            <a:hlinkClick r:id="rId7" tooltip="Facebook"/>
            <a:extLst>
              <a:ext uri="{FF2B5EF4-FFF2-40B4-BE49-F238E27FC236}">
                <a16:creationId xmlns:a16="http://schemas.microsoft.com/office/drawing/2014/main" id="{CDAA0944-FE1F-13CF-167D-BB5AE8524AC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172347" y="5661248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1" name="TextBox 12">
            <a:hlinkClick r:id="rId8"/>
            <a:extLst>
              <a:ext uri="{FF2B5EF4-FFF2-40B4-BE49-F238E27FC236}">
                <a16:creationId xmlns:a16="http://schemas.microsoft.com/office/drawing/2014/main" id="{558E583F-15F2-4E9B-DFD2-C0AEF921E88A}"/>
              </a:ext>
            </a:extLst>
          </p:cNvPr>
          <p:cNvSpPr txBox="1"/>
          <p:nvPr userDrawn="1"/>
        </p:nvSpPr>
        <p:spPr>
          <a:xfrm>
            <a:off x="8013549" y="5929551"/>
            <a:ext cx="341119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u="none" dirty="0">
                <a:solidFill>
                  <a:schemeClr val="bg1"/>
                </a:solidFill>
                <a:latin typeface="+mn-lt"/>
              </a:rPr>
              <a:t>www.kuntaliitto.fi</a:t>
            </a:r>
          </a:p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www.kommunforbundet.fi</a:t>
            </a:r>
          </a:p>
        </p:txBody>
      </p:sp>
    </p:spTree>
    <p:extLst>
      <p:ext uri="{BB962C8B-B14F-4D97-AF65-F5344CB8AC3E}">
        <p14:creationId xmlns:p14="http://schemas.microsoft.com/office/powerpoint/2010/main" val="27692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 2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 </a:t>
            </a:r>
            <a:r>
              <a:rPr lang="fi-FI" noProof="0" dirty="0" err="1"/>
              <a:t>Tack</a:t>
            </a:r>
            <a:r>
              <a:rPr lang="fi-FI" noProof="0" dirty="0"/>
              <a:t>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9145441-B421-48FF-AF9C-FF5C4818C8F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Picture 16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85C5932-3F7F-41CB-87DD-B2ABBE5E62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7" name="Freeform 7">
            <a:hlinkClick r:id="rId4" tooltip="twitter"/>
            <a:extLst>
              <a:ext uri="{FF2B5EF4-FFF2-40B4-BE49-F238E27FC236}">
                <a16:creationId xmlns:a16="http://schemas.microsoft.com/office/drawing/2014/main" id="{42871911-1ADF-F9C3-D383-CD21243260C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308063" y="5661248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8">
            <a:hlinkClick r:id="rId5" tooltip="linkedin"/>
            <a:extLst>
              <a:ext uri="{FF2B5EF4-FFF2-40B4-BE49-F238E27FC236}">
                <a16:creationId xmlns:a16="http://schemas.microsoft.com/office/drawing/2014/main" id="{5A2FC993-D716-8A8B-05AB-C86F52E1531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96103" y="5661248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9">
            <a:hlinkClick r:id="rId6" tooltip="instragram"/>
            <a:extLst>
              <a:ext uri="{FF2B5EF4-FFF2-40B4-BE49-F238E27FC236}">
                <a16:creationId xmlns:a16="http://schemas.microsoft.com/office/drawing/2014/main" id="{FDF0951A-B82D-46BF-F594-6FDF1979216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84143" y="5661248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6">
            <a:hlinkClick r:id="rId7" tooltip="Facebook"/>
            <a:extLst>
              <a:ext uri="{FF2B5EF4-FFF2-40B4-BE49-F238E27FC236}">
                <a16:creationId xmlns:a16="http://schemas.microsoft.com/office/drawing/2014/main" id="{F8F07150-8D38-166D-C4D3-816676F50DD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172347" y="5661248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1" name="TextBox 12">
            <a:hlinkClick r:id="rId8"/>
            <a:extLst>
              <a:ext uri="{FF2B5EF4-FFF2-40B4-BE49-F238E27FC236}">
                <a16:creationId xmlns:a16="http://schemas.microsoft.com/office/drawing/2014/main" id="{1E33A53B-CD10-8760-CCBF-8F1177CAAC5F}"/>
              </a:ext>
            </a:extLst>
          </p:cNvPr>
          <p:cNvSpPr txBox="1"/>
          <p:nvPr userDrawn="1"/>
        </p:nvSpPr>
        <p:spPr>
          <a:xfrm>
            <a:off x="8013549" y="5929551"/>
            <a:ext cx="341119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u="none" dirty="0">
                <a:solidFill>
                  <a:schemeClr val="bg1"/>
                </a:solidFill>
                <a:latin typeface="+mn-lt"/>
              </a:rPr>
              <a:t>www.kuntaliitto.fi</a:t>
            </a:r>
          </a:p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www.kommunforbundet.fi</a:t>
            </a:r>
          </a:p>
        </p:txBody>
      </p:sp>
    </p:spTree>
    <p:extLst>
      <p:ext uri="{BB962C8B-B14F-4D97-AF65-F5344CB8AC3E}">
        <p14:creationId xmlns:p14="http://schemas.microsoft.com/office/powerpoint/2010/main" val="21086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8253F78-F4F9-BFBD-5450-8B819FAD63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76396" y="2780928"/>
            <a:ext cx="6043603" cy="131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A4B658C-4EE3-E011-005B-4EAFD0F55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76396" y="2780928"/>
            <a:ext cx="6043603" cy="131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79614B5-578D-468F-9090-1F59D13EFBEC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A433A9E-C7ED-0AED-F9AD-A5F5D595D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057" y="332656"/>
            <a:ext cx="2401583" cy="5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735DE95-D114-4AEA-A812-E14BD5E49622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7" name="Kuva 6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A9580BFD-F674-A24B-CFA0-1502454B36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5" y="387101"/>
            <a:ext cx="2257567" cy="4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8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3208654-B07A-4704-BD4C-3600EF4D3889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B43AB4C-2F2A-B1DF-CE21-FCBA4998B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6050" y="6285436"/>
            <a:ext cx="1199187" cy="2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E774FDB-E875-4D3F-8862-251C29449380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EBFD70F3-D100-FE48-6D70-F1B96F1D36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0ED4-C6FE-4FAE-AFC3-75E56FFF71C9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0847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C71194F-0947-4BD5-A12E-64CAC5CECC1F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F0CA18D3-B0A6-4789-A332-2EB7544B67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6EA409-A95B-408E-8809-4F287FB5716D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600899A-0F3F-7892-9152-B31192985F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6050" y="6285436"/>
            <a:ext cx="1199187" cy="2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3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AC5613-0FBC-4A2B-A10F-E5C140DFFE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849ECF7-BCC6-444B-91DD-0A498E68CC2C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1F79A234-D42A-9E03-82BA-1C1914D30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2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2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A6C31B4-89A7-4449-B288-D72F05738CB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6892272-29E1-40F0-A23D-4521FB93520D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Kuva 4" descr="Kuva, joka sisältää kohteen teksti, clipart-kuva, vaihde&#10;&#10;Kuvaus luotu automaattisesti">
            <a:extLst>
              <a:ext uri="{FF2B5EF4-FFF2-40B4-BE49-F238E27FC236}">
                <a16:creationId xmlns:a16="http://schemas.microsoft.com/office/drawing/2014/main" id="{E98D1C0E-0247-FD27-1951-2963C15DD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0" y="6290853"/>
            <a:ext cx="1177416" cy="2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ja grafiikk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D53BDE4-81AB-41F6-A004-26DAD8D0DC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A17B-2728-4812-BD36-2D48D0819177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C506FFA0-A0EE-3C14-8AFC-27C2F51D2A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6050" y="6285436"/>
            <a:ext cx="1199187" cy="2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F73254E-B6CD-4592-9C35-AAF54117EE2A}" type="datetime1">
              <a:rPr lang="fi-FI" noProof="0" smtClean="0"/>
              <a:t>1.2.2023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1114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EB299D4-57F5-4C10-81C1-8BF8F799F7C0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658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A227564-0586-4505-BF1F-E84027D5EBA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206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BE94E73-A393-4ECF-BC02-065EDEC21D28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34655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FAB94D-EAA4-4ABB-AA8C-06714C2040FE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184045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FDF6-01CE-4895-B906-A8CDF2AFEEBB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6941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C95CC45-6607-47DC-A7A9-BF90EC2628BD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00752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6050" y="1628750"/>
            <a:ext cx="4969188" cy="259236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33FB06A-2199-45FA-83DB-6FECE6E0A95E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56050" y="4365130"/>
            <a:ext cx="4969188" cy="14403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36413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8316CC7-DE12-41D9-9D9A-4FA28A6C21A8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084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67A1DCB-3851-4A5B-BCB6-D4786F0F6F94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997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BA33-160D-4EC6-909B-9CB559B0B403}" type="datetime1">
              <a:rPr lang="fi-FI" noProof="0" smtClean="0"/>
              <a:t>1.2.2023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8141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D4220-0D06-4B95-9657-C9EB0E3F48C9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88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BBC2-2705-4909-A44B-E8E547993242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0163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1418-3AB9-4A57-9BE9-76E818D353E7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92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6902-C255-44A1-8286-8619BDE5DB6C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6644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EB08-A361-4348-9F3E-02C2712B35A8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3005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E74B2-E516-4435-B461-CA65DCAC78D1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3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A206-5037-4386-A71E-BA74030E6AF4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1197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0ED4-C6FE-4FAE-AFC3-75E56FFF71C9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0065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FDF6-01CE-4895-B906-A8CDF2AFEEBB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8295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E74B2-E516-4435-B461-CA65DCAC78D1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584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5A34-EE4F-4300-BC0F-34FBC4D65423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5321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3939-6D20-48CE-8A65-6883A101DFFB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95645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8073-A458-4B12-9446-D38333399C64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9220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3F2F-44B9-41C8-8927-50FD9A36BCAE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nosto%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0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9130-7A42-4FBD-AEC6-4BFCDA2A07E7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nosto%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80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C92E4-B935-4FE6-B163-FE6F8B9B506C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2500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EB299D4-57F5-4C10-81C1-8BF8F799F7C0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551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5A34-EE4F-4300-BC0F-34FBC4D65423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2607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9515-BBF2-40CB-8DFB-BA183B8AAB94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1162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BE1D-27B4-45A7-AD76-1198A7D57D99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495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2578-D1ED-4406-9F94-0AB22A2B6A3C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10658475" cy="38163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D0C2-3805-48AA-8034-4776FDEFC4F5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5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ro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614DF77-57E5-43AE-89EB-A3037004F2C0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53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5070E62-652A-4FCA-A48A-A3C9B5D21054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98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807B02-D0B4-4A08-B62E-A00F5B78E985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99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6A53D7B-6B97-4993-8B7C-225FD1A23FDA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540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E72-162F-498F-B705-BE5BB9DFFA3F}" type="datetime1">
              <a:rPr lang="fi-FI" smtClean="0"/>
              <a:t>1.2.2023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05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8B51-994D-4A31-B782-77968A11E968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80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3939-6D20-48CE-8A65-6883A101DFFB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1016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44088E3-6F12-4947-AD33-6B633F33A9C7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3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56D4DAF-E4C3-4958-B746-FD7B1AD5EF19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54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7FF261-7541-42FA-B569-1D24A5023728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052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48F61E-A88D-43AD-B098-855ED78C625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877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/ Somenost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355545E-CA5D-4F16-9BEC-18C7CE8404EA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875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51DFD47-2053-4F82-99FB-D06916968DBF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5364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2BE5-232C-48AE-9285-4176BBC77C70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294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grafiik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72D856-1DF6-4939-B870-A33B0202D2C1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29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793451-BA5D-4D6B-9E5D-A6E6C84C1BEB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36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BEF2E9C-1A86-472E-BA1B-A4B19BFF61F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376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8073-A458-4B12-9446-D38333399C64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6989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8533C0-49A6-4D70-B89C-A1AE5085774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75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802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0596C6-AC54-47F9-83DE-3EB79233E5A7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718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FBD393-E650-4223-886C-4D78C7ACD09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4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6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3F2F-44B9-41C8-8927-50FD9A36BCAE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384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9130-7A42-4FBD-AEC6-4BFCDA2A07E7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49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C92E4-B935-4FE6-B163-FE6F8B9B506C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197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9515-BBF2-40CB-8DFB-BA183B8AAB94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3997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BE1D-27B4-45A7-AD76-1198A7D57D99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805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2578-D1ED-4406-9F94-0AB22A2B6A3C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10658475" cy="38163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D0C2-3805-48AA-8034-4776FDEFC4F5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6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A227564-0586-4505-BF1F-E84027D5EBA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516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ro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614DF77-57E5-43AE-89EB-A3037004F2C0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50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5070E62-652A-4FCA-A48A-A3C9B5D21054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56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807B02-D0B4-4A08-B62E-A00F5B78E985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76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6A53D7B-6B97-4993-8B7C-225FD1A23FDA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04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E72-162F-498F-B705-BE5BB9DFFA3F}" type="datetime1">
              <a:rPr lang="fi-FI" smtClean="0"/>
              <a:t>1.2.2023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11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8B51-994D-4A31-B782-77968A11E968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15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44088E3-6F12-4947-AD33-6B633F33A9C7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54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56D4DAF-E4C3-4958-B746-FD7B1AD5EF19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7FF261-7541-42FA-B569-1D24A5023728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09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48F61E-A88D-43AD-B098-855ED78C625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85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BE94E73-A393-4ECF-BC02-065EDEC21D28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3542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/ Somenost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355545E-CA5D-4F16-9BEC-18C7CE8404EA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54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51DFD47-2053-4F82-99FB-D06916968DBF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480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2BE5-232C-48AE-9285-4176BBC77C70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38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grafiik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72D856-1DF6-4939-B870-A33B0202D2C1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16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793451-BA5D-4D6B-9E5D-A6E6C84C1BEB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45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BEF2E9C-1A86-472E-BA1B-A4B19BFF61F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51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8533C0-49A6-4D70-B89C-A1AE5085774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09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05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0596C6-AC54-47F9-83DE-3EB79233E5A7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12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FBD393-E650-4223-886C-4D78C7ACD09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376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FAB94D-EAA4-4ABB-AA8C-06714C2040FE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41521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83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0924F02-DD88-4CB6-BB46-9AFDA1AB89C5}" type="datetime1">
              <a:rPr lang="fi-FI" noProof="0" smtClean="0"/>
              <a:t>1.2.2023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F643966-4781-45AD-8A02-A30AC3EA462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11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4620D6-9495-4E92-B929-18D859B25042}" type="datetime1">
              <a:rPr lang="fi-FI" noProof="0" smtClean="0"/>
              <a:t>1.2.2023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F5562F4-E9C8-4807-AA4A-09D88C06E1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795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36686C-28C7-4F49-84B1-CC2306D386A1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4CFF760-FA78-41BC-B729-1304BF476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216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3425D23-A5E1-4458-8F52-DB3FA246251F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197F7F2B-0E7B-4A96-B3C5-5F122BDA54F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68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D4FE1FF-BE8E-4940-B2D3-34DFF88B18CB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FE8C9A53-2F70-4A43-B470-63B2A2A62E8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40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D163EEF-B8F6-4FA6-A43B-42F29449964B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756FC6-3682-4F22-877B-F8802FE3F79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496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B251319-CC70-4A86-8B39-757128D01B55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71D3D9E-718A-4255-A1B1-D4A84671C9F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45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1554-BD96-489C-AC34-A7B4D28A369C}" type="datetime1">
              <a:rPr lang="fi-FI" noProof="0" smtClean="0"/>
              <a:t>1.2.2023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5554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1783-9B67-47D5-BD56-9F174F4EAE56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86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C95CC45-6607-47DC-A7A9-BF90EC2628BD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6478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7E19-8C04-4D5C-9034-113E3A734C43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065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ABA-EB03-4EF8-AF74-2AF1845764A7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264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1758-D6AF-4773-9754-B70452D6788C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39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B7E-B6F8-4789-A44C-228A8CD5AB6B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422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54A3-49B3-478C-AC83-629507BE13C2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2776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A03D-C024-448F-B337-EF507B974421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5106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0DC-FFCE-4535-B859-D79D48AC3E58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1821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588A9-004E-48C7-9249-D404E5931C69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6822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29BB-45E0-4B12-BF7B-305F061B8F5D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8211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00FB-5165-4E43-BD07-359AAF474A07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84379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6050" y="1628750"/>
            <a:ext cx="4969188" cy="259236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33FB06A-2199-45FA-83DB-6FECE6E0A95E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56050" y="4365130"/>
            <a:ext cx="4969188" cy="14403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33178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5183-CBD9-4C1E-811C-0CBAAE148081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5399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6DD7-76B6-4C8F-9624-05012FBA0734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316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AB49E-E61E-4479-A0B6-656DFE812A10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2462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459C7-B1FD-43B2-A1AF-1A902ACF93C5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53637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366-A444-4167-BC0C-762BA82C7074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87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C4F-D786-4567-B4CC-E870875C3588}" type="datetime1">
              <a:rPr lang="fi-FI" smtClean="0"/>
              <a:t>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377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EB26-41D6-4026-B61D-A3E7E670F1AC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9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A49A-E0EE-4A76-AD38-8443CE185D7D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23740" y="2060810"/>
            <a:ext cx="1728000" cy="1728240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40020" y="2060810"/>
            <a:ext cx="1728000" cy="1728240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23740" y="4005080"/>
            <a:ext cx="1728000" cy="1728240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240020" y="4005080"/>
            <a:ext cx="1728000" cy="1728240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97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429575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"/>
          <p:cNvSpPr/>
          <p:nvPr userDrawn="1"/>
        </p:nvSpPr>
        <p:spPr>
          <a:xfrm flipH="1">
            <a:off x="616801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"/>
          <p:cNvSpPr/>
          <p:nvPr userDrawn="1"/>
        </p:nvSpPr>
        <p:spPr>
          <a:xfrm flipH="1" flipV="1">
            <a:off x="616801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"/>
          <p:cNvSpPr/>
          <p:nvPr userDrawn="1"/>
        </p:nvSpPr>
        <p:spPr>
          <a:xfrm flipV="1">
            <a:off x="429575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9599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BCE6-2D7A-4E96-B01D-446E7A06509F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9599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16801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690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D2382-5F4D-45A2-B915-9F0497753B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7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FF6DC43-D734-4C64-A391-7AFEC5B082C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67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401BFA9-F837-46D2-A1BF-DD532A48F26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677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69B8DBA-0EBA-4B4D-AFA2-00A95BCD71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80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6BC24BB-84C6-440E-B034-41BD02337F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968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4564ED9-AD9E-43E4-8343-9CBA870DF3A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8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66A4-CB0F-4FFB-A3F7-97A8406D58B6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165672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567510" y="1989138"/>
            <a:ext cx="165672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367760" y="1989138"/>
            <a:ext cx="165672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1989138"/>
            <a:ext cx="1656727" cy="575742"/>
          </a:xfrm>
          <a:prstGeom prst="rect">
            <a:avLst/>
          </a:prstGeom>
          <a:solidFill>
            <a:schemeClr val="accent6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7968260" y="1989138"/>
            <a:ext cx="165672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9768511" y="1989138"/>
            <a:ext cx="165672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766763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25675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36664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61680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4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796826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5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9767888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591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8316CC7-DE12-41D9-9D9A-4FA28A6C21A8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484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816C-448D-4CAD-8E7D-3E87A3DFF3FB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201677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766762" y="2565400"/>
            <a:ext cx="2017535" cy="1008063"/>
          </a:xfrm>
          <a:solidFill>
            <a:srgbClr val="923468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2927560" y="1989138"/>
            <a:ext cx="201677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927559" y="2565400"/>
            <a:ext cx="2017535" cy="1008063"/>
          </a:xfrm>
          <a:solidFill>
            <a:schemeClr val="accent1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5087611" y="1989138"/>
            <a:ext cx="201677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5087610" y="2565400"/>
            <a:ext cx="2017535" cy="1008063"/>
          </a:xfrm>
          <a:solidFill>
            <a:schemeClr val="accent4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7248160" y="1989138"/>
            <a:ext cx="201677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248159" y="2565400"/>
            <a:ext cx="2017535" cy="1008063"/>
          </a:xfrm>
          <a:solidFill>
            <a:schemeClr val="accent2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9408461" y="1989138"/>
            <a:ext cx="201677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9408460" y="2565400"/>
            <a:ext cx="2017535" cy="1008063"/>
          </a:xfrm>
          <a:solidFill>
            <a:srgbClr val="FF3E60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75B663F-3DAF-4ED3-968F-857851A2319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72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ACEDFCA-6045-4841-A327-1E1041E1AD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275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CAF9A28-9C31-4452-9641-B8844AE99E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878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409D3F7-F7D1-46C5-AE0D-FDFBFE328A5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481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655D6CA-0038-4B3D-A7EC-7E6EC94930B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4084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9826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D0307D-7144-4618-ADCF-5E46E0AADB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128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09A1DB-AC37-4268-92E5-B8CB8B6F84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5580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D377B09-9EA8-4EB3-B601-2F0301D65AD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0032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1FFFA81-EAD8-4C0B-80B3-10CD55D781E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128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93A3281-63EC-43C5-9E82-F2C08B974BC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5580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BDE2587-873A-462C-BE41-87325647729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40032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9048-5DEA-4497-B4EE-9C521DA934F6}" type="datetime1">
              <a:rPr lang="fi-FI" smtClean="0"/>
              <a:t>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Text Placeholder 5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0721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0" name="Text Placeholder 5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15173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2" name="Text Placeholder 5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89625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5" name="Text Placeholder 5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0721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7" name="Text Placeholder 5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15173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9" name="Text Placeholder 5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789625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36168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B8D615-AD96-4EB6-9214-D90B85C65DA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BF344943-A0A2-42BD-89C5-48F43EBE204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26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2FC861-FC86-4FF4-A50C-89C7B28C10B0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BBF4488-7E1A-4DAF-9066-BFD0BA9DC8C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800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1A464CB-4A87-4967-9499-95CB747DACE3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AD9E424-FE63-4724-8350-7238C6CD49C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77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D82002A-7AA0-4F5C-A0FD-150D38BFD2D6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1BDAE9F-350D-4F50-A976-2C516108D38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705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A0504B-A3F2-405C-9155-C619572FC21C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AEEDBFD-277C-434B-9A9A-87EE86F3BF9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97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E7C8EA-7D5B-4ECC-B84F-BEAF5A03A11D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F201B11-9274-4F82-A5C3-7FAE916E061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784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11E2-37B1-4109-A1BB-6B241DDDB9DB}" type="datetime1">
              <a:rPr lang="fi-FI" smtClean="0"/>
              <a:t>1.2.2023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6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5999BF7-CE1F-4794-BE7A-0EBBEDC83E9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E41C726-91B5-4DC4-ADD0-FD7392546F7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915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67A1DCB-3851-4A5B-BCB6-D4786F0F6F94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907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A4432D0-F305-446D-95E3-48EAD803891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47830F6-C9F2-4A36-980C-6136E35544A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18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080BAEA-5B18-405A-A401-F49736D1ACDD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917A08A-EF19-4C97-BFDB-32BDC040E8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10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1333C36-1DDA-469D-A0C5-6C5A2A7F67F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926DAD9-CB9B-4DD3-B989-9A965534D70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43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iol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64B0AE-AE5B-43D8-B88D-91BF9EDE0233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072D378-F85C-4DF2-8A13-E74B0A19D64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90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22E3422-7BAB-4AD4-A34D-B52D7DF25070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973845A-77BC-43ED-9C7E-531CC29C244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32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F2B63E-0CF4-43E4-BECC-91438CF8411E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B3BFD74-E392-4B24-B78B-157CBF2B29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53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03D9EB-944F-4EAE-8444-A343F5A66C71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1982993-374A-46F6-AAEB-48323C4876A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855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163B-F3D6-4AA2-B052-E1F9BA0A5D4E}" type="datetime1">
              <a:rPr lang="fi-FI" smtClean="0"/>
              <a:t>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88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ECAD5F9-8A23-4475-850C-F4CA7E4DAEB7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5B53270C-43DF-46FE-A4F5-29F29992F4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7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291F968-8CBB-4022-ACCE-1E6A59F92822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29900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FEA1E4D-C91E-41FF-9F0C-0BF31AFF683A}" type="datetime1">
              <a:rPr lang="fi-FI" smtClean="0"/>
              <a:t>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085D48D-2A36-429A-9D7E-97ECF8F5D3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97D3374-4351-4D7E-9482-41ECE464A711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48223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00.xml"/><Relationship Id="rId55" Type="http://schemas.openxmlformats.org/officeDocument/2006/relationships/slideLayout" Target="../slideLayouts/slideLayout105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3" Type="http://schemas.openxmlformats.org/officeDocument/2006/relationships/slideLayout" Target="../slideLayouts/slideLayout103.xml"/><Relationship Id="rId58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55.xml"/><Relationship Id="rId61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56" Type="http://schemas.openxmlformats.org/officeDocument/2006/relationships/slideLayout" Target="../slideLayouts/slideLayout106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59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54" Type="http://schemas.openxmlformats.org/officeDocument/2006/relationships/slideLayout" Target="../slideLayouts/slideLayout104.xml"/><Relationship Id="rId6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57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02.xml"/><Relationship Id="rId6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42" Type="http://schemas.openxmlformats.org/officeDocument/2006/relationships/slideLayout" Target="../slideLayouts/slideLayout154.xml"/><Relationship Id="rId47" Type="http://schemas.openxmlformats.org/officeDocument/2006/relationships/slideLayout" Target="../slideLayouts/slideLayout159.xml"/><Relationship Id="rId50" Type="http://schemas.openxmlformats.org/officeDocument/2006/relationships/slideLayout" Target="../slideLayouts/slideLayout162.xml"/><Relationship Id="rId55" Type="http://schemas.openxmlformats.org/officeDocument/2006/relationships/slideLayout" Target="../slideLayouts/slideLayout167.xml"/><Relationship Id="rId63" Type="http://schemas.openxmlformats.org/officeDocument/2006/relationships/theme" Target="../theme/theme3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9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slideLayout" Target="../slideLayouts/slideLayout149.xml"/><Relationship Id="rId40" Type="http://schemas.openxmlformats.org/officeDocument/2006/relationships/slideLayout" Target="../slideLayouts/slideLayout152.xml"/><Relationship Id="rId45" Type="http://schemas.openxmlformats.org/officeDocument/2006/relationships/slideLayout" Target="../slideLayouts/slideLayout157.xml"/><Relationship Id="rId53" Type="http://schemas.openxmlformats.org/officeDocument/2006/relationships/slideLayout" Target="../slideLayouts/slideLayout165.xml"/><Relationship Id="rId58" Type="http://schemas.openxmlformats.org/officeDocument/2006/relationships/slideLayout" Target="../slideLayouts/slideLayout170.xml"/><Relationship Id="rId66" Type="http://schemas.openxmlformats.org/officeDocument/2006/relationships/image" Target="../media/image49.svg"/><Relationship Id="rId5" Type="http://schemas.openxmlformats.org/officeDocument/2006/relationships/slideLayout" Target="../slideLayouts/slideLayout117.xml"/><Relationship Id="rId61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Relationship Id="rId43" Type="http://schemas.openxmlformats.org/officeDocument/2006/relationships/slideLayout" Target="../slideLayouts/slideLayout155.xml"/><Relationship Id="rId48" Type="http://schemas.openxmlformats.org/officeDocument/2006/relationships/slideLayout" Target="../slideLayouts/slideLayout160.xml"/><Relationship Id="rId56" Type="http://schemas.openxmlformats.org/officeDocument/2006/relationships/slideLayout" Target="../slideLayouts/slideLayout168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120.xml"/><Relationship Id="rId51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38" Type="http://schemas.openxmlformats.org/officeDocument/2006/relationships/slideLayout" Target="../slideLayouts/slideLayout150.xml"/><Relationship Id="rId46" Type="http://schemas.openxmlformats.org/officeDocument/2006/relationships/slideLayout" Target="../slideLayouts/slideLayout158.xml"/><Relationship Id="rId59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32.xml"/><Relationship Id="rId41" Type="http://schemas.openxmlformats.org/officeDocument/2006/relationships/slideLayout" Target="../slideLayouts/slideLayout153.xml"/><Relationship Id="rId54" Type="http://schemas.openxmlformats.org/officeDocument/2006/relationships/slideLayout" Target="../slideLayouts/slideLayout166.xml"/><Relationship Id="rId6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49" Type="http://schemas.openxmlformats.org/officeDocument/2006/relationships/slideLayout" Target="../slideLayouts/slideLayout161.xml"/><Relationship Id="rId57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22.xml"/><Relationship Id="rId31" Type="http://schemas.openxmlformats.org/officeDocument/2006/relationships/slideLayout" Target="../slideLayouts/slideLayout143.xml"/><Relationship Id="rId44" Type="http://schemas.openxmlformats.org/officeDocument/2006/relationships/slideLayout" Target="../slideLayouts/slideLayout156.xml"/><Relationship Id="rId52" Type="http://schemas.openxmlformats.org/officeDocument/2006/relationships/slideLayout" Target="../slideLayouts/slideLayout164.xml"/><Relationship Id="rId60" Type="http://schemas.openxmlformats.org/officeDocument/2006/relationships/slideLayout" Target="../slideLayouts/slideLayout172.xml"/><Relationship Id="rId65" Type="http://schemas.openxmlformats.org/officeDocument/2006/relationships/image" Target="../media/image48.pn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9" Type="http://schemas.openxmlformats.org/officeDocument/2006/relationships/slideLayout" Target="../slideLayouts/slideLayout15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26" Type="http://schemas.openxmlformats.org/officeDocument/2006/relationships/slideLayout" Target="../slideLayouts/slideLayout200.xml"/><Relationship Id="rId39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195.xml"/><Relationship Id="rId34" Type="http://schemas.openxmlformats.org/officeDocument/2006/relationships/slideLayout" Target="../slideLayouts/slideLayout208.xml"/><Relationship Id="rId42" Type="http://schemas.openxmlformats.org/officeDocument/2006/relationships/slideLayout" Target="../slideLayouts/slideLayout216.xml"/><Relationship Id="rId47" Type="http://schemas.openxmlformats.org/officeDocument/2006/relationships/slideLayout" Target="../slideLayouts/slideLayout221.xml"/><Relationship Id="rId50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9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185.xml"/><Relationship Id="rId24" Type="http://schemas.openxmlformats.org/officeDocument/2006/relationships/slideLayout" Target="../slideLayouts/slideLayout198.xml"/><Relationship Id="rId32" Type="http://schemas.openxmlformats.org/officeDocument/2006/relationships/slideLayout" Target="../slideLayouts/slideLayout206.xml"/><Relationship Id="rId37" Type="http://schemas.openxmlformats.org/officeDocument/2006/relationships/slideLayout" Target="../slideLayouts/slideLayout211.xml"/><Relationship Id="rId40" Type="http://schemas.openxmlformats.org/officeDocument/2006/relationships/slideLayout" Target="../slideLayouts/slideLayout214.xml"/><Relationship Id="rId45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slideLayout" Target="../slideLayouts/slideLayout197.xml"/><Relationship Id="rId28" Type="http://schemas.openxmlformats.org/officeDocument/2006/relationships/slideLayout" Target="../slideLayouts/slideLayout202.xml"/><Relationship Id="rId36" Type="http://schemas.openxmlformats.org/officeDocument/2006/relationships/slideLayout" Target="../slideLayouts/slideLayout210.xml"/><Relationship Id="rId49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31" Type="http://schemas.openxmlformats.org/officeDocument/2006/relationships/slideLayout" Target="../slideLayouts/slideLayout205.xml"/><Relationship Id="rId44" Type="http://schemas.openxmlformats.org/officeDocument/2006/relationships/slideLayout" Target="../slideLayouts/slideLayout218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Relationship Id="rId27" Type="http://schemas.openxmlformats.org/officeDocument/2006/relationships/slideLayout" Target="../slideLayouts/slideLayout201.xml"/><Relationship Id="rId30" Type="http://schemas.openxmlformats.org/officeDocument/2006/relationships/slideLayout" Target="../slideLayouts/slideLayout204.xml"/><Relationship Id="rId35" Type="http://schemas.openxmlformats.org/officeDocument/2006/relationships/slideLayout" Target="../slideLayouts/slideLayout209.xml"/><Relationship Id="rId43" Type="http://schemas.openxmlformats.org/officeDocument/2006/relationships/slideLayout" Target="../slideLayouts/slideLayout217.xml"/><Relationship Id="rId48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182.xml"/><Relationship Id="rId51" Type="http://schemas.openxmlformats.org/officeDocument/2006/relationships/theme" Target="../theme/theme4.xml"/><Relationship Id="rId3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5" Type="http://schemas.openxmlformats.org/officeDocument/2006/relationships/slideLayout" Target="../slideLayouts/slideLayout199.xml"/><Relationship Id="rId33" Type="http://schemas.openxmlformats.org/officeDocument/2006/relationships/slideLayout" Target="../slideLayouts/slideLayout207.xml"/><Relationship Id="rId38" Type="http://schemas.openxmlformats.org/officeDocument/2006/relationships/slideLayout" Target="../slideLayouts/slideLayout212.xml"/><Relationship Id="rId46" Type="http://schemas.openxmlformats.org/officeDocument/2006/relationships/slideLayout" Target="../slideLayouts/slideLayout220.xml"/><Relationship Id="rId20" Type="http://schemas.openxmlformats.org/officeDocument/2006/relationships/slideLayout" Target="../slideLayouts/slideLayout194.xml"/><Relationship Id="rId41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A1943726-A193-45B0-8099-2C2B570FF038}" type="datetime1">
              <a:rPr lang="fi-FI" noProof="0" smtClean="0"/>
              <a:t>1.2.2023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53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60" r:id="rId3"/>
    <p:sldLayoutId id="2147483662" r:id="rId4"/>
    <p:sldLayoutId id="2147483663" r:id="rId5"/>
    <p:sldLayoutId id="2147483661" r:id="rId6"/>
    <p:sldLayoutId id="2147483696" r:id="rId7"/>
    <p:sldLayoutId id="2147483699" r:id="rId8"/>
    <p:sldLayoutId id="2147483682" r:id="rId9"/>
    <p:sldLayoutId id="2147483668" r:id="rId10"/>
    <p:sldLayoutId id="2147483650" r:id="rId11"/>
    <p:sldLayoutId id="2147483653" r:id="rId12"/>
    <p:sldLayoutId id="2147483652" r:id="rId13"/>
    <p:sldLayoutId id="2147483667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702" r:id="rId28"/>
    <p:sldLayoutId id="2147483701" r:id="rId29"/>
    <p:sldLayoutId id="2147483651" r:id="rId30"/>
    <p:sldLayoutId id="2147483664" r:id="rId31"/>
    <p:sldLayoutId id="2147483665" r:id="rId32"/>
    <p:sldLayoutId id="2147483666" r:id="rId33"/>
    <p:sldLayoutId id="2147483654" r:id="rId34"/>
    <p:sldLayoutId id="2147483684" r:id="rId35"/>
    <p:sldLayoutId id="2147483685" r:id="rId36"/>
    <p:sldLayoutId id="2147483686" r:id="rId37"/>
    <p:sldLayoutId id="2147483683" r:id="rId38"/>
    <p:sldLayoutId id="2147483687" r:id="rId39"/>
    <p:sldLayoutId id="2147483698" r:id="rId40"/>
    <p:sldLayoutId id="2147483697" r:id="rId41"/>
    <p:sldLayoutId id="2147483655" r:id="rId42"/>
    <p:sldLayoutId id="2147483692" r:id="rId43"/>
    <p:sldLayoutId id="2147483693" r:id="rId44"/>
    <p:sldLayoutId id="2147483694" r:id="rId45"/>
    <p:sldLayoutId id="2147483695" r:id="rId46"/>
    <p:sldLayoutId id="2147483689" r:id="rId47"/>
    <p:sldLayoutId id="2147483688" r:id="rId48"/>
    <p:sldLayoutId id="2147483690" r:id="rId49"/>
    <p:sldLayoutId id="2147483691" r:id="rId50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13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513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50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038" indent="-26511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 dirty="0"/>
              <a:t>Click to edit Master text styles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  <a:p>
            <a:pPr lvl="5"/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3B369565-26DD-4407-B43B-8514F803BA6F}" type="datetime1">
              <a:rPr lang="fi-FI" noProof="0" smtClean="0"/>
              <a:t>1.2.2023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8BB19D9D-FC4B-48A0-AC79-4FAAAD94A8F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41713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  <p:sldLayoutId id="2147483755" r:id="rId51"/>
    <p:sldLayoutId id="2147483756" r:id="rId52"/>
    <p:sldLayoutId id="2147483757" r:id="rId53"/>
    <p:sldLayoutId id="2147483758" r:id="rId54"/>
    <p:sldLayoutId id="2147483759" r:id="rId55"/>
    <p:sldLayoutId id="2147483760" r:id="rId56"/>
    <p:sldLayoutId id="2147483761" r:id="rId57"/>
    <p:sldLayoutId id="2147483762" r:id="rId58"/>
    <p:sldLayoutId id="2147483763" r:id="rId59"/>
    <p:sldLayoutId id="2147483764" r:id="rId60"/>
    <p:sldLayoutId id="2147483765" r:id="rId61"/>
    <p:sldLayoutId id="2147483766" r:id="rId62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 dirty="0"/>
              <a:t>Click to edit Master text styles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  <a:p>
            <a:pPr lvl="5"/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3B369565-26DD-4407-B43B-8514F803BA6F}" type="datetime1">
              <a:rPr lang="fi-FI" noProof="0" smtClean="0"/>
              <a:t>1.2.2023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F5F7B09B-2E9D-3DA3-CB9F-600999002B9A}"/>
              </a:ext>
            </a:extLst>
          </p:cNvPr>
          <p:cNvPicPr>
            <a:picLocks noChangeAspect="1"/>
          </p:cNvPicPr>
          <p:nvPr userDrawn="1"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0226050" y="6285436"/>
            <a:ext cx="1199187" cy="2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7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8" r:id="rId41"/>
    <p:sldLayoutId id="2147483809" r:id="rId42"/>
    <p:sldLayoutId id="2147483810" r:id="rId43"/>
    <p:sldLayoutId id="2147483811" r:id="rId44"/>
    <p:sldLayoutId id="2147483812" r:id="rId45"/>
    <p:sldLayoutId id="2147483813" r:id="rId46"/>
    <p:sldLayoutId id="2147483814" r:id="rId47"/>
    <p:sldLayoutId id="2147483815" r:id="rId48"/>
    <p:sldLayoutId id="2147483816" r:id="rId49"/>
    <p:sldLayoutId id="2147483817" r:id="rId50"/>
    <p:sldLayoutId id="2147483818" r:id="rId51"/>
    <p:sldLayoutId id="2147483819" r:id="rId52"/>
    <p:sldLayoutId id="2147483820" r:id="rId53"/>
    <p:sldLayoutId id="2147483821" r:id="rId54"/>
    <p:sldLayoutId id="2147483822" r:id="rId55"/>
    <p:sldLayoutId id="2147483823" r:id="rId56"/>
    <p:sldLayoutId id="2147483824" r:id="rId57"/>
    <p:sldLayoutId id="2147483825" r:id="rId58"/>
    <p:sldLayoutId id="2147483826" r:id="rId59"/>
    <p:sldLayoutId id="2147483827" r:id="rId60"/>
    <p:sldLayoutId id="2147483828" r:id="rId61"/>
    <p:sldLayoutId id="2147483829" r:id="rId62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A1943726-A193-45B0-8099-2C2B570FF038}" type="datetime1">
              <a:rPr lang="fi-FI" noProof="0" smtClean="0"/>
              <a:t>1.2.2023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3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39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857" r:id="rId27"/>
    <p:sldLayoutId id="2147483858" r:id="rId28"/>
    <p:sldLayoutId id="2147483859" r:id="rId29"/>
    <p:sldLayoutId id="2147483860" r:id="rId30"/>
    <p:sldLayoutId id="2147483861" r:id="rId31"/>
    <p:sldLayoutId id="2147483862" r:id="rId32"/>
    <p:sldLayoutId id="2147483863" r:id="rId33"/>
    <p:sldLayoutId id="2147483864" r:id="rId34"/>
    <p:sldLayoutId id="2147483865" r:id="rId35"/>
    <p:sldLayoutId id="2147483866" r:id="rId36"/>
    <p:sldLayoutId id="2147483867" r:id="rId37"/>
    <p:sldLayoutId id="2147483868" r:id="rId38"/>
    <p:sldLayoutId id="2147483869" r:id="rId39"/>
    <p:sldLayoutId id="2147483870" r:id="rId40"/>
    <p:sldLayoutId id="2147483871" r:id="rId41"/>
    <p:sldLayoutId id="2147483872" r:id="rId42"/>
    <p:sldLayoutId id="2147483873" r:id="rId43"/>
    <p:sldLayoutId id="2147483874" r:id="rId44"/>
    <p:sldLayoutId id="2147483875" r:id="rId45"/>
    <p:sldLayoutId id="2147483876" r:id="rId46"/>
    <p:sldLayoutId id="2147483877" r:id="rId47"/>
    <p:sldLayoutId id="2147483878" r:id="rId48"/>
    <p:sldLayoutId id="2147483879" r:id="rId49"/>
    <p:sldLayoutId id="2147483880" r:id="rId50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13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513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50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038" indent="-26511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johanna.selkee@kuntaliitto.fi" TargetMode="External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untaliitto.fi/yleiskirjeet/2022/uusi-pilottisopimus-kirjallisuuden-ja-kuvituksen-kaytosta-kirjastojen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5CA5E8-7CA0-E487-E4E5-DB435F46A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Pilottisopimus kirjallisuuden ja kuvituksen käytöstä kirjastojen digitaalisissa kanavissa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1EB514A-475D-05F4-46D1-84E5C8D040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err="1"/>
              <a:t>Ake</a:t>
            </a:r>
            <a:r>
              <a:rPr lang="fi-FI" dirty="0"/>
              <a:t>-etäkahvit 2/2023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620FDF-1B2E-EC16-2FD5-3E350C6E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C1B4F8A-F407-2CA8-37F5-659588221E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Johanna Selkee, erityisasiantuntija, Suomen Kuntaliitto ry</a:t>
            </a:r>
          </a:p>
        </p:txBody>
      </p:sp>
    </p:spTree>
    <p:extLst>
      <p:ext uri="{BB962C8B-B14F-4D97-AF65-F5344CB8AC3E}">
        <p14:creationId xmlns:p14="http://schemas.microsoft.com/office/powerpoint/2010/main" val="38451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B53402-CDF5-ECA2-8757-9F10631DF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04664"/>
            <a:ext cx="10658475" cy="1008113"/>
          </a:xfrm>
        </p:spPr>
        <p:txBody>
          <a:bodyPr/>
          <a:lstStyle/>
          <a:p>
            <a:r>
              <a:rPr lang="fi-FI" dirty="0"/>
              <a:t>Käyttökorvaus ja maksuehdot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038D15-58CF-1D97-A297-823F831C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052736"/>
            <a:ext cx="10658474" cy="4608736"/>
          </a:xfrm>
        </p:spPr>
        <p:txBody>
          <a:bodyPr/>
          <a:lstStyle/>
          <a:p>
            <a:pPr marL="989012" indent="0">
              <a:lnSpc>
                <a:spcPts val="1500"/>
              </a:lnSpc>
              <a:buNone/>
            </a:pP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dirty="0"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orvaus perustuu kunnan asukasmäärään, euroa/asukas. </a:t>
            </a:r>
          </a:p>
          <a:p>
            <a:pPr lvl="1"/>
            <a:r>
              <a:rPr lang="fi-F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Sopimuksen mukainen käyttökorvaus vuodessa pilottikauden ajalta (1.1.2023-31.12.2024) on x senttiä kunnan asukasta kohden</a:t>
            </a:r>
            <a:r>
              <a:rPr lang="fi-FI" dirty="0">
                <a:solidFill>
                  <a:schemeClr val="accent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i-F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Korvauksiin lisätään arvonlisävero. </a:t>
            </a:r>
          </a:p>
          <a:p>
            <a:pPr lvl="1"/>
            <a:r>
              <a:rPr lang="fi-FI" dirty="0"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fi-FI" dirty="0" err="1">
                <a:ea typeface="Calibri" panose="020F0502020204030204" pitchFamily="34" charset="0"/>
                <a:cs typeface="Times New Roman" panose="02020603050405020304" pitchFamily="18" charset="0"/>
              </a:rPr>
              <a:t>snt</a:t>
            </a:r>
            <a:r>
              <a:rPr lang="fi-FI" dirty="0">
                <a:ea typeface="Calibri" panose="020F0502020204030204" pitchFamily="34" charset="0"/>
                <a:cs typeface="Times New Roman" panose="02020603050405020304" pitchFamily="18" charset="0"/>
              </a:rPr>
              <a:t> + alv (kirjallisuus, Sanasto)</a:t>
            </a:r>
          </a:p>
          <a:p>
            <a:pPr lvl="1"/>
            <a:r>
              <a:rPr lang="fi-FI" dirty="0">
                <a:ea typeface="Calibri" panose="020F0502020204030204" pitchFamily="34" charset="0"/>
                <a:cs typeface="Times New Roman" panose="02020603050405020304" pitchFamily="18" charset="0"/>
              </a:rPr>
              <a:t>6,5 </a:t>
            </a:r>
            <a:r>
              <a:rPr lang="fi-FI" dirty="0" err="1">
                <a:ea typeface="Calibri" panose="020F0502020204030204" pitchFamily="34" charset="0"/>
                <a:cs typeface="Times New Roman" panose="02020603050405020304" pitchFamily="18" charset="0"/>
              </a:rPr>
              <a:t>snt</a:t>
            </a:r>
            <a:r>
              <a:rPr lang="fi-FI" dirty="0">
                <a:ea typeface="Calibri" panose="020F0502020204030204" pitchFamily="34" charset="0"/>
                <a:cs typeface="Times New Roman" panose="02020603050405020304" pitchFamily="18" charset="0"/>
              </a:rPr>
              <a:t> + alv (kuvitus, Kopiosto)</a:t>
            </a:r>
          </a:p>
          <a:p>
            <a:r>
              <a:rPr lang="fi-FI" dirty="0"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unta liittyy sopimukseen kesken vuoden: lasketaan käyttökorvaus suhteutettuna vuoden jäljellä oleviin kvartaaleihin. Kesken vuotta hankitulla luvalla </a:t>
            </a:r>
            <a:r>
              <a:rPr lang="fi-FI" dirty="0">
                <a:ea typeface="Calibri" panose="020F0502020204030204" pitchFamily="34" charset="0"/>
                <a:cs typeface="Times New Roman" panose="02020603050405020304" pitchFamily="18" charset="0"/>
              </a:rPr>
              <a:t>ei </a:t>
            </a:r>
            <a:r>
              <a:rPr lang="fi-F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voida perustella korvausvuonna mahdollisesti tapahtunutta aiempaa käyttöä. </a:t>
            </a:r>
          </a:p>
          <a:p>
            <a:r>
              <a:rPr lang="fi-FI" dirty="0"/>
              <a:t>Kunta valtuuttaa Suomen Kuntaliitto ry:n neuvottelemaan tekijänoikeusjärjestöjen kanssa mahdollisista hinnantarkistuksista, mikäli sopimus jatkuu toistaiseksi voimassa olevana määräaikaisen pilottikauden jälkeen. </a:t>
            </a:r>
          </a:p>
          <a:p>
            <a:r>
              <a:rPr lang="fi-FI" dirty="0"/>
              <a:t>Sopimus jatkuu toistaiseksi voimassa olevana pilottikauden päättyessä, mikäli kunta ei kirjallisesti ilmoita sen päättämisestä tekijänoikeusjärjestöille 30.10.2024 mennessä.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01C8D08-E3B8-0BD4-AE1C-4847779C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1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BAB467-EE6E-ABA2-31CC-5627F255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60648"/>
            <a:ext cx="10658475" cy="1008113"/>
          </a:xfrm>
        </p:spPr>
        <p:txBody>
          <a:bodyPr/>
          <a:lstStyle/>
          <a:p>
            <a:r>
              <a:rPr lang="fi-FI" sz="2800" dirty="0"/>
              <a:t>Lupaehdoissa olevia yleisiä ehtoja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71F6F8-7325-EDFD-CC4A-2FD626A9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764704"/>
            <a:ext cx="10658475" cy="381664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Teoksen vapaa käyttöoikeus </a:t>
            </a:r>
          </a:p>
          <a:p>
            <a:r>
              <a:rPr lang="fi-FI" dirty="0"/>
              <a:t>Kirjasto ei tarvitse lupaa teoksen käyttöön, jos teoksen suoja-aika on päättynyt (70 v tekijän kuolemasta kulunut). </a:t>
            </a:r>
          </a:p>
          <a:p>
            <a:r>
              <a:rPr lang="fi-FI" dirty="0"/>
              <a:t>Teoksen tai sen osan käyttö on sallittua tekijänoikeuslain rajoituksen perusteella. </a:t>
            </a:r>
          </a:p>
          <a:p>
            <a:pPr marL="0" indent="0">
              <a:buNone/>
            </a:pPr>
            <a:r>
              <a:rPr lang="fi-FI" dirty="0"/>
              <a:t>Käyttöoikeuden rajaus</a:t>
            </a:r>
          </a:p>
          <a:p>
            <a:r>
              <a:rPr lang="fi-FI" dirty="0"/>
              <a:t>Käyttöoikeus kattaa ainoastaan kirjaston oman, käyttäjilleen suunnatun, ei-kaupallisen, maksuttoman käytön ja toiminnan.  </a:t>
            </a:r>
          </a:p>
          <a:p>
            <a:pPr marL="0" indent="0">
              <a:buNone/>
            </a:pPr>
            <a:r>
              <a:rPr lang="fi-FI" dirty="0"/>
              <a:t>Kirjaston myöntämät käyttöoikeudet </a:t>
            </a:r>
          </a:p>
          <a:p>
            <a:r>
              <a:rPr lang="fi-FI" dirty="0"/>
              <a:t>Oikeudet aineiston selaamiseen, katselemiseen ja lukemiseen.  </a:t>
            </a:r>
          </a:p>
          <a:p>
            <a:pPr marL="0" indent="0">
              <a:buNone/>
            </a:pPr>
            <a:r>
              <a:rPr lang="fi-FI" dirty="0"/>
              <a:t>Oikeudenhaltijan kielto-oikeus </a:t>
            </a:r>
          </a:p>
          <a:p>
            <a:r>
              <a:rPr lang="fi-FI" dirty="0"/>
              <a:t>Teoksen oikeudenhaltijalla on oikeus kieltää teoksensa käyttö (tekijänoikeuslaki).  </a:t>
            </a:r>
          </a:p>
          <a:p>
            <a:pPr marL="0" indent="0">
              <a:buNone/>
            </a:pPr>
            <a:r>
              <a:rPr lang="fi-FI" dirty="0"/>
              <a:t>Raportointi teosten käytöstä </a:t>
            </a:r>
          </a:p>
          <a:p>
            <a:r>
              <a:rPr lang="fi-FI" dirty="0"/>
              <a:t>Kirjastolla on velvollisuus toimittaa tekijänoikeusjärjestöille tiedot käyttöluvan piiriin sisältyvästä toiminnasta erikseen sovittavalla tavalla.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2C22E9D-1F41-AF13-8258-B0B5CD17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549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A176587-375A-E63B-D505-FCCDDE36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12</a:t>
            </a:fld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1342C9E-3448-9D71-8B0A-2219D38E9E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Kuvituksen lupaehdoista (Kopiosto)</a:t>
            </a:r>
          </a:p>
        </p:txBody>
      </p:sp>
    </p:spTree>
    <p:extLst>
      <p:ext uri="{BB962C8B-B14F-4D97-AF65-F5344CB8AC3E}">
        <p14:creationId xmlns:p14="http://schemas.microsoft.com/office/powerpoint/2010/main" val="14127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35251C-A3F5-AE42-8B24-81B699A9B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2656"/>
            <a:ext cx="10658475" cy="1008113"/>
          </a:xfrm>
        </p:spPr>
        <p:txBody>
          <a:bodyPr/>
          <a:lstStyle/>
          <a:p>
            <a:r>
              <a:rPr lang="fi-FI" dirty="0"/>
              <a:t>Lupaehdot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D63AF7-1014-7156-A82E-1C3C65F7C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980728"/>
            <a:ext cx="10658475" cy="381664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Liittyvät kirjaston järjestämiin verkkopalveluihin.</a:t>
            </a:r>
          </a:p>
          <a:p>
            <a:pPr marL="0" indent="0">
              <a:buNone/>
            </a:pPr>
            <a:r>
              <a:rPr lang="fi-FI" dirty="0"/>
              <a:t>Kirjasto saa valmistaa kappaleita kokoelmassaan olevaan kirjalliseen julkaisuun sisältyvästä kuvituksesta tai julkaisun kansikuvasta ja välittää valmistamansa kappaleen yleisön tietyin ehdoin.   </a:t>
            </a:r>
          </a:p>
          <a:p>
            <a:pPr marL="0" indent="0">
              <a:buNone/>
            </a:pPr>
            <a:r>
              <a:rPr lang="fi-FI" dirty="0"/>
              <a:t>Kappaleen valmistamisella tarkoitetaan kopioimalla, skannaamalla, valokuvaamalla, videoimalla, tallentamalla tai muulla tavalla kopion valmistamista julkaisun kannesta tai sen sisältämästä kuvituksesta. </a:t>
            </a:r>
          </a:p>
          <a:p>
            <a:pPr marL="0" indent="0">
              <a:buNone/>
            </a:pPr>
            <a:r>
              <a:rPr lang="fi-FI" dirty="0"/>
              <a:t>Kuvituksen käyttö:</a:t>
            </a:r>
          </a:p>
          <a:p>
            <a:r>
              <a:rPr lang="fi-FI" dirty="0"/>
              <a:t>Kirjan kuvituksen ja kansikuvan käyttö kirjaston verkkosivuilla, kirjaston ylläpitämissä sosiaalisen median kanavissa tai kirjaston järjestämässä tilaisuudessa. </a:t>
            </a:r>
          </a:p>
          <a:p>
            <a:r>
              <a:rPr lang="fi-FI" dirty="0"/>
              <a:t>Kirjan kansikuvien käyttö tietokannoissa. </a:t>
            </a:r>
          </a:p>
          <a:p>
            <a:r>
              <a:rPr lang="fi-FI" dirty="0"/>
              <a:t>Kirjaston valmistamat videotallenteet ja suoratoistotapahtumat (livestriimaus).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9A58C3-8273-F1DB-EF48-0E8B95A17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741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59A1F0-545F-F321-3E35-7EFEE495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04664"/>
            <a:ext cx="10658475" cy="1008113"/>
          </a:xfrm>
        </p:spPr>
        <p:txBody>
          <a:bodyPr/>
          <a:lstStyle/>
          <a:p>
            <a:r>
              <a:rPr lang="fi-FI" sz="2800" dirty="0"/>
              <a:t>Kirjan kuvitus ja kansikuvat kirjaston verkkosivuilla, some-kanavilla ja tilaisuuksissa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60A1A2-4539-3047-17A3-B4293F0D2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117" y="1268760"/>
            <a:ext cx="10658475" cy="3816648"/>
          </a:xfrm>
        </p:spPr>
        <p:txBody>
          <a:bodyPr/>
          <a:lstStyle/>
          <a:p>
            <a:r>
              <a:rPr lang="fi-FI" dirty="0"/>
              <a:t>Saa kopioida, kuvata tai skannata kokoelmassaan olevasta julkaisusta kuvitusta ja kansikuvan ja liittää sen omaan esitykseen tai muuhun julkaisuun</a:t>
            </a:r>
            <a:r>
              <a:rPr lang="fi-FI" dirty="0">
                <a:solidFill>
                  <a:schemeClr val="accent3"/>
                </a:solidFill>
              </a:rPr>
              <a:t>, </a:t>
            </a:r>
            <a:r>
              <a:rPr lang="fi-FI" dirty="0"/>
              <a:t>kun kuvan/kansikuvan käyttö liittyy siihen kirjalliseen teokseen, josta nämä kuvat on kopioitu tai kuvattu. </a:t>
            </a:r>
          </a:p>
          <a:p>
            <a:pPr marL="0" indent="0">
              <a:buNone/>
            </a:pPr>
            <a:r>
              <a:rPr lang="fi-FI" dirty="0">
                <a:solidFill>
                  <a:schemeClr val="accent3"/>
                </a:solidFill>
              </a:rPr>
              <a:t>MISSÄ? </a:t>
            </a:r>
          </a:p>
          <a:p>
            <a:r>
              <a:rPr lang="fi-FI" dirty="0"/>
              <a:t>Yleisön saataville kirjaston hallinnoimalla verkkosivulla tai kirjaston ylläpitämässä sosiaalisen median palvelussa. </a:t>
            </a:r>
          </a:p>
          <a:p>
            <a:r>
              <a:rPr lang="fi-FI" dirty="0"/>
              <a:t>Kirjaston itse järjestämässä tilaisuudessa, esimerkiksi vinkkauksessa, opastuksessa tai vastaavassa tapahtumassa.  </a:t>
            </a:r>
          </a:p>
          <a:p>
            <a:r>
              <a:rPr lang="fi-FI" dirty="0"/>
              <a:t>Voidaan käyttää kirjan kansikuvan lisäksi samasta julkaisusta kuvitusta korkeintaan kahdelta aukeamalta. E-kirjasta vain kansi esim. vinkkauksessa.  </a:t>
            </a:r>
          </a:p>
          <a:p>
            <a:r>
              <a:rPr lang="fi-FI" dirty="0"/>
              <a:t>Kuvitus tai julkaisun kansikuva saa olla yleisön saatavilla niin kauan kuin kirjastolla on voimassa oleva sopimus Kopioston kanssa.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10CA613-09F6-DB46-7C9D-1F8C8245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660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59A1F0-545F-F321-3E35-7EFEE495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64703"/>
            <a:ext cx="10658475" cy="1008113"/>
          </a:xfrm>
        </p:spPr>
        <p:txBody>
          <a:bodyPr/>
          <a:lstStyle/>
          <a:p>
            <a:r>
              <a:rPr lang="fi-FI" sz="2800" dirty="0"/>
              <a:t>Kirjan kansikuvien käyttö tietokannoissa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60A1A2-4539-3047-17A3-B4293F0D2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117" y="1628576"/>
            <a:ext cx="9603179" cy="3816648"/>
          </a:xfrm>
        </p:spPr>
        <p:txBody>
          <a:bodyPr/>
          <a:lstStyle/>
          <a:p>
            <a:r>
              <a:rPr lang="fi-FI" dirty="0"/>
              <a:t>Kirjasto saa valmistaa kokoelmassaan olevan kirjan kansikuvasta digitaalisen kappaleen ja tallentaa sen tekijä- ja teostietojen yhteyteen kirjaston hallitsemalle verkkosivulle tai kirjaston yleisölle avoimeen tietokantaan. Lupa ei koske Kirjasampoa (valtakunnallinen kehittämistehtävä) = sovittava erikseen.  </a:t>
            </a:r>
          </a:p>
          <a:p>
            <a:r>
              <a:rPr lang="fi-FI" dirty="0"/>
              <a:t>Julkaisun kansikuva saa olla yleisön saatavilla niin kauan kuin kirjastolla on voimassa oleva sopimus Kopioston kanssa. </a:t>
            </a:r>
          </a:p>
          <a:p>
            <a:r>
              <a:rPr lang="fi-FI" dirty="0"/>
              <a:t>Kuvaa kirjan kannesta saa tallentaa ainoastaan matalaresoluutioisena, ei painokelpoisena. Kirjan kansikuvaa ei saa muokata tai muunnella. 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10CA613-09F6-DB46-7C9D-1F8C8245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598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59A1F0-545F-F321-3E35-7EFEE495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8640"/>
            <a:ext cx="11521925" cy="1008113"/>
          </a:xfrm>
        </p:spPr>
        <p:txBody>
          <a:bodyPr/>
          <a:lstStyle/>
          <a:p>
            <a:r>
              <a:rPr lang="fi-FI" sz="2800" dirty="0"/>
              <a:t>Kirjaston valmistamat videotallenteet ja suoratoistotapahtumat (livestriimaus)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60A1A2-4539-3047-17A3-B4293F0D2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196528"/>
            <a:ext cx="11018515" cy="3816648"/>
          </a:xfrm>
        </p:spPr>
        <p:txBody>
          <a:bodyPr/>
          <a:lstStyle/>
          <a:p>
            <a:r>
              <a:rPr lang="fi-FI" dirty="0"/>
              <a:t>Kirjasto saa taltioida kokoelmaansa sisältyvää kuvitusta osaksi kirjaston itse valmistamaa lukutuokio-, kirjavinkkaus-, kirjailijahaastattelu- </a:t>
            </a:r>
            <a:r>
              <a:rPr lang="fi-FI" dirty="0" err="1"/>
              <a:t>yn</a:t>
            </a:r>
            <a:r>
              <a:rPr lang="fi-FI" dirty="0"/>
              <a:t>. videotallennetta.  </a:t>
            </a:r>
          </a:p>
          <a:p>
            <a:r>
              <a:rPr lang="fi-FI" dirty="0"/>
              <a:t>Kirjasto saa välittää valmistamansa videotallenteet yleisölle suoratoistotekniikalla (livestriimaus) tai tallentamalla sen kirjaston hallinnoimalle verkkosivulle tai sosiaalisen median kanavalle. Myös linkittää kirjaston some-kanavalta verkkosivuille. </a:t>
            </a:r>
          </a:p>
          <a:p>
            <a:r>
              <a:rPr lang="fi-FI" dirty="0"/>
              <a:t>Videotallenne saa olla yleisön saatavilla niin kauan kuin kirjastolla on voimassa oleva sopimus Kopioston kanssa. </a:t>
            </a:r>
          </a:p>
          <a:p>
            <a:r>
              <a:rPr lang="fi-FI" dirty="0"/>
              <a:t>Suoratoistotilanteesta, jossa luetaan kokonainen julkaisu, ei saa jäädä tallennetta yleisön saataville. Sovittava erikseen tallenteesta oikeudenhaltijoiden kanssa. </a:t>
            </a:r>
          </a:p>
          <a:p>
            <a:r>
              <a:rPr lang="fi-FI" dirty="0"/>
              <a:t>Jos videotallenne jää yleisön saataville verkkoon, samassa esityksessä saa käyttää julkaisusta kirjan kannen lisäksi kuvitusta korkeintaan kahdelta aukeamalta. </a:t>
            </a:r>
          </a:p>
          <a:p>
            <a:r>
              <a:rPr lang="fi-FI" dirty="0"/>
              <a:t>Kirjasto saa liittää kuvan e-kirjan kannesta kirjasta tekemäänsä vinkkaus- tai vastaavaan videotallenteeseen.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10CA613-09F6-DB46-7C9D-1F8C8245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676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A176587-375A-E63B-D505-FCCDDE36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17</a:t>
            </a:fld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1342C9E-3448-9D71-8B0A-2219D38E9E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Kirjallisuuden lupaehdoista (Sanasto)</a:t>
            </a:r>
          </a:p>
        </p:txBody>
      </p:sp>
    </p:spTree>
    <p:extLst>
      <p:ext uri="{BB962C8B-B14F-4D97-AF65-F5344CB8AC3E}">
        <p14:creationId xmlns:p14="http://schemas.microsoft.com/office/powerpoint/2010/main" val="9031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35251C-A3F5-AE42-8B24-81B699A9B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2656"/>
            <a:ext cx="10658475" cy="1008113"/>
          </a:xfrm>
        </p:spPr>
        <p:txBody>
          <a:bodyPr/>
          <a:lstStyle/>
          <a:p>
            <a:r>
              <a:rPr lang="fi-FI" dirty="0"/>
              <a:t>Lupaehdot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D63AF7-1014-7156-A82E-1C3C65F7C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196752"/>
            <a:ext cx="10658476" cy="381664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Liittyvät kirjaston järjestämiin verkkopalveluihin.</a:t>
            </a:r>
          </a:p>
          <a:p>
            <a:pPr marL="0" indent="0">
              <a:buNone/>
            </a:pPr>
            <a:r>
              <a:rPr lang="fi-FI" dirty="0"/>
              <a:t>Kirjasto saa valmistaa kappaleita kokoelmissaan olevista kirjallisista teoksista ja välittää valmistamansa kappaleen yleisön saataville jäljempänä olevin ehdoin. </a:t>
            </a:r>
          </a:p>
          <a:p>
            <a:pPr marL="0" indent="0">
              <a:buNone/>
            </a:pPr>
            <a:r>
              <a:rPr lang="fi-FI" dirty="0"/>
              <a:t>Kappaleen valmistamisella tarkoitetaan jäljentämällä, kopioimalla, skannaamalla, valokuvaamalla, videoimalla, tallentamalla tai muulla tavalla tapahtuvaa kopion valmistamista kirjallisesta teoksesta. </a:t>
            </a:r>
          </a:p>
          <a:p>
            <a:pPr marL="0" indent="0">
              <a:buNone/>
            </a:pPr>
            <a:r>
              <a:rPr lang="fi-FI" dirty="0"/>
              <a:t>Kirjallisuuden käyttö:</a:t>
            </a:r>
          </a:p>
          <a:p>
            <a:r>
              <a:rPr lang="fi-FI" dirty="0"/>
              <a:t>Kirjaston verkkosivuilla tai kirjaston ylläpitämissä sosiaalisen median kanavissa.</a:t>
            </a:r>
          </a:p>
          <a:p>
            <a:r>
              <a:rPr lang="fi-FI" dirty="0"/>
              <a:t>Kirjaston valmistamat videotallenteet ja suoratoistotapahtumat (livestriimaus).</a:t>
            </a:r>
          </a:p>
          <a:p>
            <a:pPr marL="0" indent="0">
              <a:buNone/>
            </a:pPr>
            <a:r>
              <a:rPr lang="fi-FI" b="1" dirty="0">
                <a:solidFill>
                  <a:schemeClr val="accent3"/>
                </a:solidFill>
              </a:rPr>
              <a:t>TARKENNUSTA</a:t>
            </a:r>
          </a:p>
          <a:p>
            <a:r>
              <a:rPr lang="fi-FI" dirty="0"/>
              <a:t>Äänikirjojen käyttö ei sisälly tähän lupaan.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9A58C3-8273-F1DB-EF48-0E8B95A17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91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624EC4-F72C-70AD-6DD3-7B71FD2D5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260648"/>
            <a:ext cx="10658475" cy="1008113"/>
          </a:xfrm>
        </p:spPr>
        <p:txBody>
          <a:bodyPr/>
          <a:lstStyle/>
          <a:p>
            <a:r>
              <a:rPr lang="fi-FI" dirty="0"/>
              <a:t>Kirjallisuuden käyttö kirjaston verkkosivuilla tai kirjaston ylläpitämissä </a:t>
            </a:r>
            <a:br>
              <a:rPr lang="fi-FI" dirty="0"/>
            </a:br>
            <a:r>
              <a:rPr lang="fi-FI" dirty="0"/>
              <a:t>sosiaalisen median kanavissa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4588F6-12E3-5F5C-7C14-005E9ADF6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988840"/>
            <a:ext cx="10297789" cy="3816648"/>
          </a:xfrm>
        </p:spPr>
        <p:txBody>
          <a:bodyPr/>
          <a:lstStyle/>
          <a:p>
            <a:r>
              <a:rPr lang="fi-FI" dirty="0"/>
              <a:t>Kirjasto saa valmistaa kokoelmissaan olevasta tekstikatkelmasta kappaleita tekstin muodossa ja saattaa kappaleet yleisön saataville kirjaston hallinnoimalla verkkosivulla tai kirjaston ylläpitämässä sosiaalisen median kanavassa. </a:t>
            </a:r>
          </a:p>
          <a:p>
            <a:r>
              <a:rPr lang="fi-FI" dirty="0"/>
              <a:t>Käyttölupa kattaa enintään 4 000 merkkiä pitkän tekstikatkelman käytön. </a:t>
            </a:r>
          </a:p>
          <a:p>
            <a:r>
              <a:rPr lang="fi-FI" dirty="0"/>
              <a:t>Käyttölupa koskee runojen ja tekstikatkelmien käyttämistä yksittäisluonteisesti. Ei saa luoda yksittäisistä katkelmista koostuvaa kokoelmaa. </a:t>
            </a:r>
          </a:p>
          <a:p>
            <a:r>
              <a:rPr lang="fi-FI" dirty="0"/>
              <a:t>Käyttöluvan nojalla yksittäinen runo tai tekstikatkelma saa olla yleisön saatavilla niin kauan kuin kirjastolla on voimassa oleva sopimus Sanaston kanssa.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8778FB9-69ED-8A6D-949B-DBACA3B65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96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E37FFB-DF84-4DCF-933B-AAA64481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Suomen Kuntaliitto ry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3B1398-EE2D-4BC3-A71A-6A036B5453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1145" indent="-271145"/>
            <a:r>
              <a:rPr lang="fi-FI" sz="1800" dirty="0"/>
              <a:t>Suomen vaikuttavimpia edunvalvontajärjestöjä.</a:t>
            </a:r>
            <a:endParaRPr lang="fi-FI" dirty="0"/>
          </a:p>
          <a:p>
            <a:pPr marL="271145" indent="-271145"/>
            <a:r>
              <a:rPr lang="fi-FI" sz="1800" dirty="0"/>
              <a:t>Jäseninä kaikki Suomen 310 kuntaa ja kaupunkia. Toiminnassa mukana myös maakuntien liitot, sairaanhoitopiirit, muut kuntayhtymät sekä kuntataustaiset osakeyhtiöt.</a:t>
            </a:r>
          </a:p>
          <a:p>
            <a:pPr marL="271145" indent="-271145"/>
            <a:r>
              <a:rPr lang="fi-FI" sz="1800" dirty="0"/>
              <a:t>200 oman alansa huippuasiantuntijaa:</a:t>
            </a:r>
          </a:p>
          <a:p>
            <a:pPr marL="715645" lvl="1" indent="-271145"/>
            <a:r>
              <a:rPr lang="fi-FI" sz="1600" dirty="0"/>
              <a:t>laki, talous, sote, elinvoima, demokratia, ympäristö, tietoyhteiskunta, koulutus, kulttuuri jne.</a:t>
            </a:r>
          </a:p>
          <a:p>
            <a:pPr marL="271145" indent="-271145"/>
            <a:r>
              <a:rPr lang="fi-FI" sz="1800" dirty="0"/>
              <a:t>Ydintehtävinä edunvalvonta, kehittäminen sekä neuvonta- ja tietopalvelut.</a:t>
            </a:r>
          </a:p>
          <a:p>
            <a:pPr marL="271145" indent="-271145"/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179488D-2F16-444E-8F5C-70DA0853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8" name="Kuva 8" descr="Kuva, joka sisältää kohteen henkilö, seinä, seisominen, poseeraaminen&#10;&#10;Kuvaus luotu automaattisesti">
            <a:extLst>
              <a:ext uri="{FF2B5EF4-FFF2-40B4-BE49-F238E27FC236}">
                <a16:creationId xmlns:a16="http://schemas.microsoft.com/office/drawing/2014/main" id="{C92205BD-22AB-6316-A295-803EBA2F47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8276" r="18276"/>
          <a:stretch/>
        </p:blipFill>
        <p:spPr/>
      </p:pic>
    </p:spTree>
    <p:extLst>
      <p:ext uri="{BB962C8B-B14F-4D97-AF65-F5344CB8AC3E}">
        <p14:creationId xmlns:p14="http://schemas.microsoft.com/office/powerpoint/2010/main" val="72613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D36EFB-64D8-5B60-FA54-1EFC368F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2656"/>
            <a:ext cx="10873853" cy="1008113"/>
          </a:xfrm>
        </p:spPr>
        <p:txBody>
          <a:bodyPr/>
          <a:lstStyle/>
          <a:p>
            <a:r>
              <a:rPr lang="fi-FI" sz="3600" dirty="0"/>
              <a:t>Kirjaston valmistamat videotallenteet ja suoratoistotapahtumat (livestriimaus)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AC61BF-B790-01DB-E976-C10ADD373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412776"/>
            <a:ext cx="10658475" cy="3816648"/>
          </a:xfrm>
        </p:spPr>
        <p:txBody>
          <a:bodyPr/>
          <a:lstStyle/>
          <a:p>
            <a:r>
              <a:rPr lang="fi-FI" dirty="0"/>
              <a:t>Kirjasto saa taltioida kappaleita kokoelmissaan olevista kirjallisista teoksista osaksi lukutuokio-, kirjavinkkaus-, kirjailijahaastattelu- tai vastaavaa videotallennetta. </a:t>
            </a:r>
          </a:p>
          <a:p>
            <a:r>
              <a:rPr lang="fi-FI" dirty="0"/>
              <a:t>Kirjasto saa välittää videotallenteet yleisölle suoratoistotekniikalla (striimaus) kirjaston hallinnoimalla verkkosivulla ja kirjastojen ylläpitämässä sosiaalisen median kanavassa + linkittää kirjaston some-kanavalta verkkosivuille.</a:t>
            </a:r>
          </a:p>
          <a:p>
            <a:r>
              <a:rPr lang="fi-FI" dirty="0"/>
              <a:t>Kirjaston valmistamaa videotallennetta, jolle on luettu kirjallinen teos kokonaisuudessaan, ei ole sallittua tallentaa verkkoon pysyvästi yleisön saataville. Sovittava erikseen. </a:t>
            </a:r>
          </a:p>
          <a:p>
            <a:r>
              <a:rPr lang="fi-FI" dirty="0"/>
              <a:t>Kun kyseessä lyhyet katkelmat teoksesta ja kirjallisuuden esittäminen ei videotallenteella pääasiallisena tarkoituksena (kirjavinkkausvideot ja kirjailijahaastattelut), saa videotallenne olla yleisön saatavilla niin kauan kuin kirjastolla on voimassa oleva sopimus Sanaston kanssa.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0EAF17D-E57E-0854-E464-40D08ABD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484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56E608-E2E4-64D2-9854-3D681C5D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Lopuksi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4B9DDB-80CD-EB14-F29A-E7BE38257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988840"/>
            <a:ext cx="9505701" cy="3816648"/>
          </a:xfrm>
        </p:spPr>
        <p:txBody>
          <a:bodyPr/>
          <a:lstStyle/>
          <a:p>
            <a:r>
              <a:rPr lang="fi-FI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Kuntaliitto ry suosittelee neuvotellun sopimuksen solmimista. </a:t>
            </a:r>
          </a:p>
          <a:p>
            <a:r>
              <a:rPr lang="fi-FI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Ennen päätöstä kannattaa kaupungin/kunnan kuitenkin arvioida, paljonko kirjastotoimessa käytetään ja on tarve käyttää tekijänoikeudellisesti suojattua materiaalia digitaalisissa kanavissa, ja sen nykykustannusta verrattuna sopimuksessa sovittuun korvaukseen.</a:t>
            </a:r>
          </a:p>
          <a:p>
            <a:r>
              <a:rPr lang="fi-FI" dirty="0">
                <a:solidFill>
                  <a:srgbClr val="333333"/>
                </a:solidFill>
                <a:latin typeface="Work Sans" panose="00000500000000000000" pitchFamily="2" charset="0"/>
              </a:rPr>
              <a:t>Laittakaa palautetta sopimuksesta Kuntaliittoon, </a:t>
            </a:r>
            <a:r>
              <a:rPr lang="fi-FI" dirty="0">
                <a:solidFill>
                  <a:srgbClr val="333333"/>
                </a:solidFill>
                <a:latin typeface="Work Sans" panose="00000500000000000000" pitchFamily="2" charset="0"/>
                <a:hlinkClick r:id="rId2"/>
              </a:rPr>
              <a:t>johanna.selkee@kuntaliitto.fi</a:t>
            </a:r>
            <a:r>
              <a:rPr lang="fi-FI" dirty="0">
                <a:solidFill>
                  <a:srgbClr val="333333"/>
                </a:solidFill>
                <a:latin typeface="Work Sans" panose="00000500000000000000" pitchFamily="2" charset="0"/>
              </a:rPr>
              <a:t> 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B75891-B8BA-7EBB-2F99-E7E14D79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300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385494-BB10-0C25-5B62-0CAB775223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A0CDFEC-60D4-A4A5-7AD1-4429CCF8EE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Johanna Selkee</a:t>
            </a:r>
          </a:p>
          <a:p>
            <a:r>
              <a:rPr lang="fi-FI" dirty="0"/>
              <a:t>erityisasiantuntija</a:t>
            </a:r>
          </a:p>
          <a:p>
            <a:r>
              <a:rPr lang="fi-FI" dirty="0"/>
              <a:t>Suomen Kuntaliitto ry</a:t>
            </a:r>
          </a:p>
          <a:p>
            <a:r>
              <a:rPr lang="fi-FI" dirty="0"/>
              <a:t>p. 050 435 9420</a:t>
            </a:r>
          </a:p>
          <a:p>
            <a:r>
              <a:rPr lang="fi-FI" dirty="0"/>
              <a:t>johanna.selkee@kuntaliitto.fi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A331E84-DFC5-BCA7-C5A2-82622157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30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585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6763" y="332656"/>
            <a:ext cx="10658475" cy="1008113"/>
          </a:xfrm>
        </p:spPr>
        <p:txBody>
          <a:bodyPr/>
          <a:lstStyle/>
          <a:p>
            <a:r>
              <a:rPr lang="fi-FI" dirty="0"/>
              <a:t>Kirjaston toimintaympäristö muutoksessa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771" y="1340768"/>
            <a:ext cx="8857629" cy="3816648"/>
          </a:xfrm>
        </p:spPr>
        <p:txBody>
          <a:bodyPr/>
          <a:lstStyle/>
          <a:p>
            <a:r>
              <a:rPr lang="fi-FI" dirty="0"/>
              <a:t>Kirjasto sekä fyysinen että digitaalinen. </a:t>
            </a:r>
          </a:p>
          <a:p>
            <a:r>
              <a:rPr lang="fi-FI" dirty="0"/>
              <a:t>Kirjastot tekevät paljon yhteistyötä kunnan muiden palvelusektoreiden kanssa = yhteiset asiakkaat.</a:t>
            </a:r>
          </a:p>
          <a:p>
            <a:r>
              <a:rPr lang="fi-FI" dirty="0"/>
              <a:t>Tekijänoikeuksiin liittyvät kysymykset monimutkaisia. </a:t>
            </a:r>
          </a:p>
          <a:p>
            <a:r>
              <a:rPr lang="fi-FI" dirty="0"/>
              <a:t>Tulkinnoissa huomioitava tilanne, kohderyhmät ja toteutusmuoto.  </a:t>
            </a:r>
          </a:p>
          <a:p>
            <a:r>
              <a:rPr lang="fi-FI" dirty="0"/>
              <a:t>Yleisen kirjaston ja henkilöstön on toteutettava kirjastolakia ja sen tehtäviä. Nyt näihin voi kohdistua vaatimuksia korvauksista.  </a:t>
            </a:r>
          </a:p>
          <a:p>
            <a:r>
              <a:rPr lang="fi-FI" dirty="0"/>
              <a:t>Kirjastot haluavat toimillaan edistää tekijöiden tekijänoikeuksia.</a:t>
            </a:r>
          </a:p>
          <a:p>
            <a:r>
              <a:rPr lang="fi-FI" dirty="0"/>
              <a:t>Kuntaliitto tukee kirjastoja ja tuottaa mm. suositussopimuksia kirjastojen/kuntien käyttöön. </a:t>
            </a:r>
          </a:p>
          <a:p>
            <a:r>
              <a:rPr lang="fi-FI" dirty="0"/>
              <a:t>Sopimuksista neuvotellaan säännöllisesti tekijänoikeusjärjestöjen kanssa.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824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78177E5-031C-A626-5F05-13E7D6A5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D60F1C-ABBA-1836-DF6B-21C3A626D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7968" y="1052670"/>
            <a:ext cx="5617270" cy="4464620"/>
          </a:xfrm>
        </p:spPr>
        <p:txBody>
          <a:bodyPr/>
          <a:lstStyle/>
          <a:p>
            <a:r>
              <a:rPr lang="fi-FI" dirty="0"/>
              <a:t>Suositussopimukset</a:t>
            </a:r>
          </a:p>
        </p:txBody>
      </p:sp>
    </p:spTree>
    <p:extLst>
      <p:ext uri="{BB962C8B-B14F-4D97-AF65-F5344CB8AC3E}">
        <p14:creationId xmlns:p14="http://schemas.microsoft.com/office/powerpoint/2010/main" val="407239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Tekijänoikeusjärjestöt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Kuntaliitto on neuvotellut suositussopimukset seuraavien tekijänoikeusjärjestöjen kanssa:</a:t>
            </a:r>
          </a:p>
          <a:p>
            <a:pPr lvl="1"/>
            <a:r>
              <a:rPr lang="fi-FI" dirty="0"/>
              <a:t>Kopiosto</a:t>
            </a:r>
          </a:p>
          <a:p>
            <a:pPr lvl="1"/>
            <a:r>
              <a:rPr lang="fi-FI" dirty="0"/>
              <a:t>Teosto</a:t>
            </a:r>
          </a:p>
          <a:p>
            <a:pPr lvl="1"/>
            <a:r>
              <a:rPr lang="fi-FI" dirty="0" err="1"/>
              <a:t>Gramex</a:t>
            </a:r>
            <a:endParaRPr lang="fi-FI" dirty="0"/>
          </a:p>
          <a:p>
            <a:pPr lvl="1"/>
            <a:r>
              <a:rPr lang="fi-FI" dirty="0"/>
              <a:t>Sanasto</a:t>
            </a:r>
          </a:p>
          <a:p>
            <a:r>
              <a:rPr lang="fi-FI" dirty="0"/>
              <a:t>Lisäksi tekijänoikeuksia valvovat:</a:t>
            </a:r>
          </a:p>
          <a:p>
            <a:pPr lvl="1"/>
            <a:r>
              <a:rPr lang="fi-FI" dirty="0"/>
              <a:t>Kuvasto, </a:t>
            </a:r>
          </a:p>
          <a:p>
            <a:pPr lvl="1"/>
            <a:r>
              <a:rPr lang="fi-FI" dirty="0"/>
              <a:t>Tuotos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8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EFA2DD-52F9-92A2-EC1D-B0B3D95F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suositussopimuksia?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A6B639-9233-581A-415D-DC3B64910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1988914"/>
            <a:ext cx="5113337" cy="3816350"/>
          </a:xfrm>
        </p:spPr>
        <p:txBody>
          <a:bodyPr/>
          <a:lstStyle/>
          <a:p>
            <a:r>
              <a:rPr lang="fi-FI" dirty="0"/>
              <a:t>Kunnille yhteiset ehdot ja korvaustasot.</a:t>
            </a:r>
          </a:p>
          <a:p>
            <a:r>
              <a:rPr lang="fi-FI" dirty="0"/>
              <a:t>Tiedon jakaminen.</a:t>
            </a:r>
          </a:p>
          <a:p>
            <a:r>
              <a:rPr lang="fi-FI" dirty="0"/>
              <a:t>Arjen helpottaminen.</a:t>
            </a:r>
          </a:p>
          <a:p>
            <a:r>
              <a:rPr lang="fi-FI" dirty="0"/>
              <a:t>Jokainen kunta arvioi tarpeen ja  päättää sopimuksen käyttöönotosta.</a:t>
            </a:r>
          </a:p>
          <a:p>
            <a:r>
              <a:rPr lang="fi-FI" dirty="0"/>
              <a:t>Sopimusosapuolina kunta ja järjestöt. </a:t>
            </a:r>
          </a:p>
          <a:p>
            <a:r>
              <a:rPr lang="fi-FI" dirty="0"/>
              <a:t>Kuntaliitto neuvottelee yleiset sopimusehdot, viestii, neuvoo kenttää.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1763AD6-D001-A0CE-7309-7B610C36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6</a:t>
            </a:fld>
            <a:endParaRPr lang="fi-FI"/>
          </a:p>
        </p:txBody>
      </p:sp>
      <p:pic>
        <p:nvPicPr>
          <p:cNvPr id="7" name="Kuvan paikkamerkki 6" descr="Kuva, joka sisältää kohteen ulko, lumi&#10;&#10;Kuvaus luotu automaattisesti">
            <a:extLst>
              <a:ext uri="{FF2B5EF4-FFF2-40B4-BE49-F238E27FC236}">
                <a16:creationId xmlns:a16="http://schemas.microsoft.com/office/drawing/2014/main" id="{E7930D08-4FFC-45D5-3D44-C763880721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r="5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698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BDF6C2-49C7-C4FE-789B-8628D311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76672"/>
            <a:ext cx="10658475" cy="1008113"/>
          </a:xfrm>
        </p:spPr>
        <p:txBody>
          <a:bodyPr/>
          <a:lstStyle/>
          <a:p>
            <a:r>
              <a:rPr lang="fi-FI" dirty="0"/>
              <a:t>Kirjallisuuden ja kuvituksen käytöstä kirjastojen digitaalisissa kanavissa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B59A7A-F2C5-5A22-55AD-F08650DEF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628800"/>
            <a:ext cx="9937104" cy="3791796"/>
          </a:xfrm>
        </p:spPr>
        <p:txBody>
          <a:bodyPr/>
          <a:lstStyle/>
          <a:p>
            <a:r>
              <a:rPr lang="fi-FI" dirty="0">
                <a:hlinkClick r:id="rId2"/>
              </a:rPr>
              <a:t>https://www.kuntaliitto.fi/yleiskirjeet/2022/uusi-pilottisopimus-kirjallisuuden-ja-kuvituksen-kaytosta-kirjastojen</a:t>
            </a:r>
            <a:r>
              <a:rPr lang="fi-FI" dirty="0"/>
              <a:t> </a:t>
            </a:r>
          </a:p>
          <a:p>
            <a:r>
              <a:rPr lang="fi-FI" dirty="0"/>
              <a:t>Pilotti. Suositussopimus voimassa 1.1.2023-31.12.2024. </a:t>
            </a:r>
          </a:p>
          <a:p>
            <a:r>
              <a:rPr lang="fi-FI" dirty="0"/>
              <a:t>Laadittu Kuntaliiton, Sanaston ja Kopioston yhteistyönä.</a:t>
            </a:r>
          </a:p>
          <a:p>
            <a:r>
              <a:rPr lang="fi-FI" dirty="0"/>
              <a:t>Kuntaliitto lähettänyt sopimuksesta yleiskirjeen kuntiin.</a:t>
            </a:r>
          </a:p>
          <a:p>
            <a:r>
              <a:rPr lang="fi-FI" dirty="0"/>
              <a:t>Suositussopimus koostuu sopimusasiakirjasta sekä tekijänoikeusjärjestöjen lupaehdoista. </a:t>
            </a:r>
          </a:p>
          <a:p>
            <a:r>
              <a:rPr lang="fi-FI" dirty="0"/>
              <a:t>Ensisijaisesti sovelletaan sopimusta, ja sen jälkeen tekijänoikeusjärjestöjen lupaehtoja. </a:t>
            </a:r>
          </a:p>
          <a:p>
            <a:r>
              <a:rPr lang="fi-FI" dirty="0"/>
              <a:t>Sopimuksen tarkoituksena on selkiyttää, parantaa ja laajentaa kirjastojen ja näiden yhteenliittymien mahdollisuuksia kirjallisuuden ja kuvituksen käyttöön erilaisissa digitaalisissa kanavissa.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1EE3972-FD05-30BC-81E8-02D549CB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2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3416EB-5C64-AD43-260F-0572E56E5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2656"/>
            <a:ext cx="10658475" cy="1008113"/>
          </a:xfrm>
        </p:spPr>
        <p:txBody>
          <a:bodyPr/>
          <a:lstStyle/>
          <a:p>
            <a:r>
              <a:rPr lang="fi-FI" dirty="0"/>
              <a:t>Kirjastojen käyttöoikeudet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1605D3-7F1F-6FBD-AAE3-236940C8A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980728"/>
            <a:ext cx="11305255" cy="3816648"/>
          </a:xfrm>
        </p:spPr>
        <p:txBody>
          <a:bodyPr/>
          <a:lstStyle/>
          <a:p>
            <a:r>
              <a:rPr lang="fi-FI" dirty="0"/>
              <a:t>On oikeus valmistaa kappaleita kokoelmassaan olevaan julkaisuun sisältyvästä kirjallisuudesta ja/tai kuvituksesta. Oikeus välittää digitaalisesti valmistamansa kappaleen yleisön saataville lupaehtojen sallimalla tavalla ja laajuudessa </a:t>
            </a:r>
          </a:p>
          <a:p>
            <a:r>
              <a:rPr lang="fi-FI" dirty="0"/>
              <a:t>Kirjaston oikeudet liittyvät niiden velvollisuuteen toteuttaa lain yleisistä kirjastoista (1492/2016) 6, 8 ja 9 §:ien mukaisia tehtäviä. </a:t>
            </a:r>
          </a:p>
          <a:p>
            <a:r>
              <a:rPr lang="fi-FI" dirty="0"/>
              <a:t>Oikeuksia sovelletaan </a:t>
            </a:r>
          </a:p>
          <a:p>
            <a:pPr lvl="1"/>
            <a:r>
              <a:rPr lang="fi-FI" dirty="0"/>
              <a:t>kirjastokimppaan sekä </a:t>
            </a:r>
          </a:p>
          <a:p>
            <a:pPr lvl="1"/>
            <a:r>
              <a:rPr lang="fi-FI" dirty="0"/>
              <a:t>alueellisen kehittämistehtävän mukaiseen toimintaan </a:t>
            </a:r>
          </a:p>
          <a:p>
            <a:r>
              <a:rPr lang="fi-FI" b="1" dirty="0">
                <a:solidFill>
                  <a:schemeClr val="accent3"/>
                </a:solidFill>
              </a:rPr>
              <a:t>Edellyttää että kaikki ao. kirjastokimpan tai alueellisen kehittämistehtävän alueen kunnat ovat solmineet tämän sopimuksen. </a:t>
            </a:r>
          </a:p>
          <a:p>
            <a:r>
              <a:rPr lang="fi-FI" dirty="0"/>
              <a:t>Ei koske valtakunnallisen kehittämistehtävän puitteissa toteutettuja videotallenteita, tapahtumia tai muita käyttötilanteita =  sovittava erikseen tekijänoikeusjärjestön/ oikeudenhaltijoiden kanssa. </a:t>
            </a:r>
          </a:p>
          <a:p>
            <a:r>
              <a:rPr lang="fi-FI" dirty="0"/>
              <a:t>Sopimuksen käyttöoikeudet on tarkemmin määritelty tekijänoikeusjärjestöjen lupaehdoissa (sopimuksen liitteenä).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B80A01D-26E2-7565-564E-FC4014F0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80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B53402-CDF5-ECA2-8757-9F10631DF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04664"/>
            <a:ext cx="10658475" cy="1008113"/>
          </a:xfrm>
        </p:spPr>
        <p:txBody>
          <a:bodyPr/>
          <a:lstStyle/>
          <a:p>
            <a:r>
              <a:rPr lang="fi-FI" dirty="0"/>
              <a:t>Kuvituksen tai tekstin käyttö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038D15-58CF-1D97-A297-823F831C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196752"/>
            <a:ext cx="9721725" cy="4608736"/>
          </a:xfrm>
        </p:spPr>
        <p:txBody>
          <a:bodyPr/>
          <a:lstStyle/>
          <a:p>
            <a:pPr marL="989012" indent="0">
              <a:lnSpc>
                <a:spcPts val="1500"/>
              </a:lnSpc>
              <a:buNone/>
            </a:pP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dirty="0"/>
              <a:t>Kirjastolla on oikeus hyödyntää ja välittää digitaaliesti kirjallisuutta ja kuvitusta verkkopalveluissaan yleisön saataville lupaehtojen mukaisesti. </a:t>
            </a:r>
          </a:p>
          <a:p>
            <a:r>
              <a:rPr lang="fi-FI" dirty="0"/>
              <a:t>Kirjalliseen julkaisuun sisältyvän kuvituksen tai julkaisun kansikuvan käytöstä on sovittava erikseen Kopiosto ry:n kanssa tai suoraan oikeudenhaltijoiden kanssa.</a:t>
            </a:r>
          </a:p>
          <a:p>
            <a:r>
              <a:rPr lang="fi-FI" dirty="0"/>
              <a:t>Kirjallisen teoksen tekstin ja sen osien käytöstä on sovittava erikseen Sanasto ry:n kanssa tai suoraan oikeudenhaltijoiden kanssa. </a:t>
            </a:r>
          </a:p>
          <a:p>
            <a:r>
              <a:rPr lang="fi-FI" b="1" dirty="0">
                <a:solidFill>
                  <a:schemeClr val="accent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Mikäli kaupunki/kunta haluaa käyttää sekä kuvitusta että tekstiä, tulee sen solmia tämä sopimus sekä Kopiosto ry:n että Sanasto ry:n kanssa tai suoraan oikeudenhaltijoiden kanssa. </a:t>
            </a:r>
          </a:p>
          <a:p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01C8D08-E3B8-0BD4-AE1C-4847779C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Kuntaliitto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_malli_embed.potx" id="{91FB2515-5E8B-44C4-A688-BA8A75B81799}" vid="{C0D67778-91AD-4F46-A7C8-A38C3F5FFA35}"/>
    </a:ext>
  </a:extLst>
</a:theme>
</file>

<file path=ppt/theme/theme2.xml><?xml version="1.0" encoding="utf-8"?>
<a:theme xmlns:a="http://schemas.openxmlformats.org/drawingml/2006/main" name="1_Kuntaliitto FI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_diapohja_fi.potx" id="{1DEFBF2D-CAAB-4AD2-98C7-4104F5D37CAE}" vid="{B05AF93F-7810-4248-B369-BC8CDDC416E4}"/>
    </a:ext>
  </a:extLst>
</a:theme>
</file>

<file path=ppt/theme/theme3.xml><?xml version="1.0" encoding="utf-8"?>
<a:theme xmlns:a="http://schemas.openxmlformats.org/drawingml/2006/main" name="Kuntaliitto FI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ank.potx" id="{0C704AD4-10B4-4F6D-98EB-ADFAA4A835CF}" vid="{0CB629F6-77AC-45AA-833D-27371779476A}"/>
    </a:ext>
  </a:extLst>
</a:theme>
</file>

<file path=ppt/theme/theme4.xml><?xml version="1.0" encoding="utf-8"?>
<a:theme xmlns:a="http://schemas.openxmlformats.org/drawingml/2006/main" name="1_Kuntaliitto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2" id="{086F9741-63BA-4D37-9331-95395FC53BE6}" vid="{F1377A33-368F-4E61-830E-711EC21FDC6E}"/>
    </a:ext>
  </a:extLst>
</a:theme>
</file>

<file path=ppt/theme/theme5.xml><?xml version="1.0" encoding="utf-8"?>
<a:theme xmlns:a="http://schemas.openxmlformats.org/drawingml/2006/main" name="Office Theme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961</TotalTime>
  <Words>1476</Words>
  <Application>Microsoft Office PowerPoint</Application>
  <PresentationFormat>Laajakuva</PresentationFormat>
  <Paragraphs>164</Paragraphs>
  <Slides>23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23</vt:i4>
      </vt:variant>
    </vt:vector>
  </HeadingPairs>
  <TitlesOfParts>
    <vt:vector size="33" baseType="lpstr">
      <vt:lpstr>Work Sans ExtraBold</vt:lpstr>
      <vt:lpstr>Work Sans</vt:lpstr>
      <vt:lpstr>Arial</vt:lpstr>
      <vt:lpstr>Calibri</vt:lpstr>
      <vt:lpstr>Work Sans Medium</vt:lpstr>
      <vt:lpstr>Work Sans SemiBold</vt:lpstr>
      <vt:lpstr>Kuntaliitto</vt:lpstr>
      <vt:lpstr>1_Kuntaliitto FI</vt:lpstr>
      <vt:lpstr>Kuntaliitto FI</vt:lpstr>
      <vt:lpstr>1_Kuntaliitto</vt:lpstr>
      <vt:lpstr>Pilottisopimus kirjallisuuden ja kuvituksen käytöstä kirjastojen digitaalisissa kanavissa </vt:lpstr>
      <vt:lpstr>Suomen Kuntaliitto ry</vt:lpstr>
      <vt:lpstr>Kirjaston toimintaympäristö muutoksessa </vt:lpstr>
      <vt:lpstr>PowerPoint-esitys</vt:lpstr>
      <vt:lpstr>Tekijänoikeusjärjestöt</vt:lpstr>
      <vt:lpstr>Miksi suositussopimuksia?</vt:lpstr>
      <vt:lpstr>Kirjallisuuden ja kuvituksen käytöstä kirjastojen digitaalisissa kanavissa</vt:lpstr>
      <vt:lpstr>Kirjastojen käyttöoikeudet</vt:lpstr>
      <vt:lpstr>Kuvituksen tai tekstin käyttö</vt:lpstr>
      <vt:lpstr>Käyttökorvaus ja maksuehdot</vt:lpstr>
      <vt:lpstr>Lupaehdoissa olevia yleisiä ehtoja</vt:lpstr>
      <vt:lpstr>PowerPoint-esitys</vt:lpstr>
      <vt:lpstr>Lupaehdot</vt:lpstr>
      <vt:lpstr>Kirjan kuvitus ja kansikuvat kirjaston verkkosivuilla, some-kanavilla ja tilaisuuksissa</vt:lpstr>
      <vt:lpstr>Kirjan kansikuvien käyttö tietokannoissa</vt:lpstr>
      <vt:lpstr>Kirjaston valmistamat videotallenteet ja suoratoistotapahtumat (livestriimaus) </vt:lpstr>
      <vt:lpstr>PowerPoint-esitys</vt:lpstr>
      <vt:lpstr>Lupaehdot</vt:lpstr>
      <vt:lpstr>Kirjallisuuden käyttö kirjaston verkkosivuilla tai kirjaston ylläpitämissä  sosiaalisen median kanavissa </vt:lpstr>
      <vt:lpstr>Kirjaston valmistamat videotallenteet ja suoratoistotapahtumat (livestriimaus) </vt:lpstr>
      <vt:lpstr>Lopuksi</vt:lpstr>
      <vt:lpstr>PowerPoint-esitys</vt:lpstr>
      <vt:lpstr>PowerPoint-esitys</vt:lpstr>
    </vt:vector>
  </TitlesOfParts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Tekijänoikeuksien alaisten teosten käyttöä koskevat suositussopimukset kunnille</dc:title>
  <dc:creator>Jännäri Joonas</dc:creator>
  <cp:lastModifiedBy>Selkee Johanna</cp:lastModifiedBy>
  <cp:revision>14</cp:revision>
  <cp:lastPrinted>2023-01-31T06:28:27Z</cp:lastPrinted>
  <dcterms:created xsi:type="dcterms:W3CDTF">2021-04-12T07:17:22Z</dcterms:created>
  <dcterms:modified xsi:type="dcterms:W3CDTF">2023-02-01T08:57:26Z</dcterms:modified>
</cp:coreProperties>
</file>