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4" r:id="rId1"/>
    <p:sldMasterId id="2147483879" r:id="rId2"/>
  </p:sldMasterIdLst>
  <p:notesMasterIdLst>
    <p:notesMasterId r:id="rId49"/>
  </p:notesMasterIdLst>
  <p:handoutMasterIdLst>
    <p:handoutMasterId r:id="rId50"/>
  </p:handoutMasterIdLst>
  <p:sldIdLst>
    <p:sldId id="257" r:id="rId3"/>
    <p:sldId id="263" r:id="rId4"/>
    <p:sldId id="258" r:id="rId5"/>
    <p:sldId id="260" r:id="rId6"/>
    <p:sldId id="256" r:id="rId7"/>
    <p:sldId id="261" r:id="rId8"/>
    <p:sldId id="259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306" r:id="rId17"/>
    <p:sldId id="271" r:id="rId18"/>
    <p:sldId id="273" r:id="rId19"/>
    <p:sldId id="274" r:id="rId20"/>
    <p:sldId id="272" r:id="rId21"/>
    <p:sldId id="275" r:id="rId22"/>
    <p:sldId id="304" r:id="rId23"/>
    <p:sldId id="276" r:id="rId24"/>
    <p:sldId id="301" r:id="rId25"/>
    <p:sldId id="281" r:id="rId26"/>
    <p:sldId id="282" r:id="rId27"/>
    <p:sldId id="285" r:id="rId28"/>
    <p:sldId id="286" r:id="rId29"/>
    <p:sldId id="284" r:id="rId30"/>
    <p:sldId id="287" r:id="rId31"/>
    <p:sldId id="288" r:id="rId32"/>
    <p:sldId id="303" r:id="rId33"/>
    <p:sldId id="302" r:id="rId34"/>
    <p:sldId id="290" r:id="rId35"/>
    <p:sldId id="293" r:id="rId36"/>
    <p:sldId id="294" r:id="rId37"/>
    <p:sldId id="298" r:id="rId38"/>
    <p:sldId id="300" r:id="rId39"/>
    <p:sldId id="299" r:id="rId40"/>
    <p:sldId id="297" r:id="rId41"/>
    <p:sldId id="296" r:id="rId42"/>
    <p:sldId id="295" r:id="rId43"/>
    <p:sldId id="292" r:id="rId44"/>
    <p:sldId id="305" r:id="rId45"/>
    <p:sldId id="278" r:id="rId46"/>
    <p:sldId id="279" r:id="rId47"/>
    <p:sldId id="280" r:id="rId48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C9451-141F-760D-896E-7FFC42DB9EE9}" v="1843" dt="2022-09-14T11:37:41.387"/>
    <p1510:client id="{1C9AD960-85D3-4A9A-8BF3-F651FEA67B20}" v="2009" dt="2022-09-10T15:07:26.883"/>
    <p1510:client id="{4504F22D-F173-24B9-B944-CD0FE52F801B}" v="3204" dt="2022-09-14T07:56:34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i Tapani Nordlund" userId="S::nordlund.tomi@edu.tampere.fi::924d4a7f-b125-40a8-8a7d-bcc87cf50a76" providerId="AD" clId="Web-{119C9451-141F-760D-896E-7FFC42DB9EE9}"/>
    <pc:docChg chg="addSld delSld modSld sldOrd">
      <pc:chgData name="Tomi Tapani Nordlund" userId="S::nordlund.tomi@edu.tampere.fi::924d4a7f-b125-40a8-8a7d-bcc87cf50a76" providerId="AD" clId="Web-{119C9451-141F-760D-896E-7FFC42DB9EE9}" dt="2022-09-14T11:37:41.387" v="1890" actId="20577"/>
      <pc:docMkLst>
        <pc:docMk/>
      </pc:docMkLst>
      <pc:sldChg chg="modSp">
        <pc:chgData name="Tomi Tapani Nordlund" userId="S::nordlund.tomi@edu.tampere.fi::924d4a7f-b125-40a8-8a7d-bcc87cf50a76" providerId="AD" clId="Web-{119C9451-141F-760D-896E-7FFC42DB9EE9}" dt="2022-09-14T11:30:24.144" v="1757" actId="20577"/>
        <pc:sldMkLst>
          <pc:docMk/>
          <pc:sldMk cId="2956929980" sldId="266"/>
        </pc:sldMkLst>
        <pc:spChg chg="mod">
          <ac:chgData name="Tomi Tapani Nordlund" userId="S::nordlund.tomi@edu.tampere.fi::924d4a7f-b125-40a8-8a7d-bcc87cf50a76" providerId="AD" clId="Web-{119C9451-141F-760D-896E-7FFC42DB9EE9}" dt="2022-09-14T11:30:24.144" v="1757" actId="20577"/>
          <ac:spMkLst>
            <pc:docMk/>
            <pc:sldMk cId="2956929980" sldId="266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0:37.019" v="1759" actId="20577"/>
        <pc:sldMkLst>
          <pc:docMk/>
          <pc:sldMk cId="3615525949" sldId="267"/>
        </pc:sldMkLst>
        <pc:spChg chg="mod">
          <ac:chgData name="Tomi Tapani Nordlund" userId="S::nordlund.tomi@edu.tampere.fi::924d4a7f-b125-40a8-8a7d-bcc87cf50a76" providerId="AD" clId="Web-{119C9451-141F-760D-896E-7FFC42DB9EE9}" dt="2022-09-14T11:30:37.019" v="1759" actId="20577"/>
          <ac:spMkLst>
            <pc:docMk/>
            <pc:sldMk cId="3615525949" sldId="267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1:09.473" v="1761" actId="20577"/>
        <pc:sldMkLst>
          <pc:docMk/>
          <pc:sldMk cId="405252592" sldId="271"/>
        </pc:sldMkLst>
        <pc:spChg chg="mod">
          <ac:chgData name="Tomi Tapani Nordlund" userId="S::nordlund.tomi@edu.tampere.fi::924d4a7f-b125-40a8-8a7d-bcc87cf50a76" providerId="AD" clId="Web-{119C9451-141F-760D-896E-7FFC42DB9EE9}" dt="2022-09-14T11:31:09.473" v="1761" actId="20577"/>
          <ac:spMkLst>
            <pc:docMk/>
            <pc:sldMk cId="405252592" sldId="271"/>
            <ac:spMk id="3" creationId="{00000000-0000-0000-0000-000000000000}"/>
          </ac:spMkLst>
        </pc:spChg>
      </pc:sldChg>
      <pc:sldChg chg="modSp ord">
        <pc:chgData name="Tomi Tapani Nordlund" userId="S::nordlund.tomi@edu.tampere.fi::924d4a7f-b125-40a8-8a7d-bcc87cf50a76" providerId="AD" clId="Web-{119C9451-141F-760D-896E-7FFC42DB9EE9}" dt="2022-09-14T11:31:35.880" v="1765" actId="20577"/>
        <pc:sldMkLst>
          <pc:docMk/>
          <pc:sldMk cId="4269887619" sldId="272"/>
        </pc:sldMkLst>
        <pc:spChg chg="mod">
          <ac:chgData name="Tomi Tapani Nordlund" userId="S::nordlund.tomi@edu.tampere.fi::924d4a7f-b125-40a8-8a7d-bcc87cf50a76" providerId="AD" clId="Web-{119C9451-141F-760D-896E-7FFC42DB9EE9}" dt="2022-09-14T11:31:35.880" v="1765" actId="20577"/>
          <ac:spMkLst>
            <pc:docMk/>
            <pc:sldMk cId="4269887619" sldId="272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1:28.473" v="1763" actId="20577"/>
        <pc:sldMkLst>
          <pc:docMk/>
          <pc:sldMk cId="1052077390" sldId="274"/>
        </pc:sldMkLst>
        <pc:spChg chg="mod">
          <ac:chgData name="Tomi Tapani Nordlund" userId="S::nordlund.tomi@edu.tampere.fi::924d4a7f-b125-40a8-8a7d-bcc87cf50a76" providerId="AD" clId="Web-{119C9451-141F-760D-896E-7FFC42DB9EE9}" dt="2022-09-14T11:31:28.473" v="1763" actId="20577"/>
          <ac:spMkLst>
            <pc:docMk/>
            <pc:sldMk cId="1052077390" sldId="274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2:04.380" v="1769" actId="20577"/>
        <pc:sldMkLst>
          <pc:docMk/>
          <pc:sldMk cId="4179837124" sldId="276"/>
        </pc:sldMkLst>
        <pc:spChg chg="mod">
          <ac:chgData name="Tomi Tapani Nordlund" userId="S::nordlund.tomi@edu.tampere.fi::924d4a7f-b125-40a8-8a7d-bcc87cf50a76" providerId="AD" clId="Web-{119C9451-141F-760D-896E-7FFC42DB9EE9}" dt="2022-09-14T11:32:04.380" v="1769" actId="20577"/>
          <ac:spMkLst>
            <pc:docMk/>
            <pc:sldMk cId="4179837124" sldId="276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09:42:53.140" v="1309" actId="20577"/>
        <pc:sldMkLst>
          <pc:docMk/>
          <pc:sldMk cId="116866574" sldId="278"/>
        </pc:sldMkLst>
        <pc:spChg chg="mod">
          <ac:chgData name="Tomi Tapani Nordlund" userId="S::nordlund.tomi@edu.tampere.fi::924d4a7f-b125-40a8-8a7d-bcc87cf50a76" providerId="AD" clId="Web-{119C9451-141F-760D-896E-7FFC42DB9EE9}" dt="2022-09-14T09:42:53.140" v="1309" actId="20577"/>
          <ac:spMkLst>
            <pc:docMk/>
            <pc:sldMk cId="116866574" sldId="278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7:41.387" v="1890" actId="20577"/>
        <pc:sldMkLst>
          <pc:docMk/>
          <pc:sldMk cId="2902805343" sldId="279"/>
        </pc:sldMkLst>
        <pc:spChg chg="mod">
          <ac:chgData name="Tomi Tapani Nordlund" userId="S::nordlund.tomi@edu.tampere.fi::924d4a7f-b125-40a8-8a7d-bcc87cf50a76" providerId="AD" clId="Web-{119C9451-141F-760D-896E-7FFC42DB9EE9}" dt="2022-09-14T11:37:41.387" v="1890" actId="20577"/>
          <ac:spMkLst>
            <pc:docMk/>
            <pc:sldMk cId="2902805343" sldId="279"/>
            <ac:spMk id="3" creationId="{00000000-0000-0000-0000-000000000000}"/>
          </ac:spMkLst>
        </pc:spChg>
      </pc:sldChg>
      <pc:sldChg chg="del">
        <pc:chgData name="Tomi Tapani Nordlund" userId="S::nordlund.tomi@edu.tampere.fi::924d4a7f-b125-40a8-8a7d-bcc87cf50a76" providerId="AD" clId="Web-{119C9451-141F-760D-896E-7FFC42DB9EE9}" dt="2022-09-14T09:02:06.836" v="143"/>
        <pc:sldMkLst>
          <pc:docMk/>
          <pc:sldMk cId="2561414216" sldId="283"/>
        </pc:sldMkLst>
      </pc:sldChg>
      <pc:sldChg chg="modSp">
        <pc:chgData name="Tomi Tapani Nordlund" userId="S::nordlund.tomi@edu.tampere.fi::924d4a7f-b125-40a8-8a7d-bcc87cf50a76" providerId="AD" clId="Web-{119C9451-141F-760D-896E-7FFC42DB9EE9}" dt="2022-09-14T11:33:30.007" v="1774" actId="20577"/>
        <pc:sldMkLst>
          <pc:docMk/>
          <pc:sldMk cId="3410980824" sldId="284"/>
        </pc:sldMkLst>
        <pc:spChg chg="mod">
          <ac:chgData name="Tomi Tapani Nordlund" userId="S::nordlund.tomi@edu.tampere.fi::924d4a7f-b125-40a8-8a7d-bcc87cf50a76" providerId="AD" clId="Web-{119C9451-141F-760D-896E-7FFC42DB9EE9}" dt="2022-09-14T11:33:30.007" v="1774" actId="20577"/>
          <ac:spMkLst>
            <pc:docMk/>
            <pc:sldMk cId="3410980824" sldId="284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09:05:29.916" v="238" actId="20577"/>
        <pc:sldMkLst>
          <pc:docMk/>
          <pc:sldMk cId="2664297372" sldId="285"/>
        </pc:sldMkLst>
        <pc:spChg chg="mod">
          <ac:chgData name="Tomi Tapani Nordlund" userId="S::nordlund.tomi@edu.tampere.fi::924d4a7f-b125-40a8-8a7d-bcc87cf50a76" providerId="AD" clId="Web-{119C9451-141F-760D-896E-7FFC42DB9EE9}" dt="2022-09-14T09:05:29.916" v="238" actId="20577"/>
          <ac:spMkLst>
            <pc:docMk/>
            <pc:sldMk cId="2664297372" sldId="285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09:07:40.245" v="283" actId="20577"/>
        <pc:sldMkLst>
          <pc:docMk/>
          <pc:sldMk cId="1078284133" sldId="286"/>
        </pc:sldMkLst>
        <pc:spChg chg="mod">
          <ac:chgData name="Tomi Tapani Nordlund" userId="S::nordlund.tomi@edu.tampere.fi::924d4a7f-b125-40a8-8a7d-bcc87cf50a76" providerId="AD" clId="Web-{119C9451-141F-760D-896E-7FFC42DB9EE9}" dt="2022-09-14T09:07:40.245" v="283" actId="20577"/>
          <ac:spMkLst>
            <pc:docMk/>
            <pc:sldMk cId="1078284133" sldId="286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3:38.335" v="1776" actId="20577"/>
        <pc:sldMkLst>
          <pc:docMk/>
          <pc:sldMk cId="1703622384" sldId="287"/>
        </pc:sldMkLst>
        <pc:spChg chg="mod">
          <ac:chgData name="Tomi Tapani Nordlund" userId="S::nordlund.tomi@edu.tampere.fi::924d4a7f-b125-40a8-8a7d-bcc87cf50a76" providerId="AD" clId="Web-{119C9451-141F-760D-896E-7FFC42DB9EE9}" dt="2022-09-14T11:33:38.335" v="1776" actId="20577"/>
          <ac:spMkLst>
            <pc:docMk/>
            <pc:sldMk cId="1703622384" sldId="287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09:08:24.589" v="317" actId="20577"/>
        <pc:sldMkLst>
          <pc:docMk/>
          <pc:sldMk cId="2312876020" sldId="288"/>
        </pc:sldMkLst>
        <pc:spChg chg="mod">
          <ac:chgData name="Tomi Tapani Nordlund" userId="S::nordlund.tomi@edu.tampere.fi::924d4a7f-b125-40a8-8a7d-bcc87cf50a76" providerId="AD" clId="Web-{119C9451-141F-760D-896E-7FFC42DB9EE9}" dt="2022-09-14T09:08:24.589" v="317" actId="20577"/>
          <ac:spMkLst>
            <pc:docMk/>
            <pc:sldMk cId="2312876020" sldId="288"/>
            <ac:spMk id="3" creationId="{00000000-0000-0000-0000-000000000000}"/>
          </ac:spMkLst>
        </pc:spChg>
      </pc:sldChg>
      <pc:sldChg chg="del">
        <pc:chgData name="Tomi Tapani Nordlund" userId="S::nordlund.tomi@edu.tampere.fi::924d4a7f-b125-40a8-8a7d-bcc87cf50a76" providerId="AD" clId="Web-{119C9451-141F-760D-896E-7FFC42DB9EE9}" dt="2022-09-14T09:46:33.017" v="1446"/>
        <pc:sldMkLst>
          <pc:docMk/>
          <pc:sldMk cId="3996189959" sldId="289"/>
        </pc:sldMkLst>
      </pc:sldChg>
      <pc:sldChg chg="modSp">
        <pc:chgData name="Tomi Tapani Nordlund" userId="S::nordlund.tomi@edu.tampere.fi::924d4a7f-b125-40a8-8a7d-bcc87cf50a76" providerId="AD" clId="Web-{119C9451-141F-760D-896E-7FFC42DB9EE9}" dt="2022-09-14T11:34:36.915" v="1820" actId="20577"/>
        <pc:sldMkLst>
          <pc:docMk/>
          <pc:sldMk cId="4236211846" sldId="290"/>
        </pc:sldMkLst>
        <pc:spChg chg="mod">
          <ac:chgData name="Tomi Tapani Nordlund" userId="S::nordlund.tomi@edu.tampere.fi::924d4a7f-b125-40a8-8a7d-bcc87cf50a76" providerId="AD" clId="Web-{119C9451-141F-760D-896E-7FFC42DB9EE9}" dt="2022-09-14T11:34:36.915" v="1820" actId="20577"/>
          <ac:spMkLst>
            <pc:docMk/>
            <pc:sldMk cId="4236211846" sldId="290"/>
            <ac:spMk id="3" creationId="{00000000-0000-0000-0000-000000000000}"/>
          </ac:spMkLst>
        </pc:spChg>
      </pc:sldChg>
      <pc:sldChg chg="del">
        <pc:chgData name="Tomi Tapani Nordlund" userId="S::nordlund.tomi@edu.tampere.fi::924d4a7f-b125-40a8-8a7d-bcc87cf50a76" providerId="AD" clId="Web-{119C9451-141F-760D-896E-7FFC42DB9EE9}" dt="2022-09-14T11:34:40.336" v="1821"/>
        <pc:sldMkLst>
          <pc:docMk/>
          <pc:sldMk cId="1183407002" sldId="291"/>
        </pc:sldMkLst>
      </pc:sldChg>
      <pc:sldChg chg="modSp">
        <pc:chgData name="Tomi Tapani Nordlund" userId="S::nordlund.tomi@edu.tampere.fi::924d4a7f-b125-40a8-8a7d-bcc87cf50a76" providerId="AD" clId="Web-{119C9451-141F-760D-896E-7FFC42DB9EE9}" dt="2022-09-14T11:37:16.512" v="1887" actId="20577"/>
        <pc:sldMkLst>
          <pc:docMk/>
          <pc:sldMk cId="3890484476" sldId="292"/>
        </pc:sldMkLst>
        <pc:spChg chg="mod">
          <ac:chgData name="Tomi Tapani Nordlund" userId="S::nordlund.tomi@edu.tampere.fi::924d4a7f-b125-40a8-8a7d-bcc87cf50a76" providerId="AD" clId="Web-{119C9451-141F-760D-896E-7FFC42DB9EE9}" dt="2022-09-14T11:37:16.512" v="1887" actId="20577"/>
          <ac:spMkLst>
            <pc:docMk/>
            <pc:sldMk cId="3890484476" sldId="292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5:00.446" v="1828" actId="20577"/>
        <pc:sldMkLst>
          <pc:docMk/>
          <pc:sldMk cId="867967927" sldId="293"/>
        </pc:sldMkLst>
        <pc:spChg chg="mod">
          <ac:chgData name="Tomi Tapani Nordlund" userId="S::nordlund.tomi@edu.tampere.fi::924d4a7f-b125-40a8-8a7d-bcc87cf50a76" providerId="AD" clId="Web-{119C9451-141F-760D-896E-7FFC42DB9EE9}" dt="2022-09-14T11:35:00.446" v="1828" actId="20577"/>
          <ac:spMkLst>
            <pc:docMk/>
            <pc:sldMk cId="867967927" sldId="293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09:17:30.423" v="692" actId="20577"/>
        <pc:sldMkLst>
          <pc:docMk/>
          <pc:sldMk cId="4231779264" sldId="294"/>
        </pc:sldMkLst>
        <pc:spChg chg="mod">
          <ac:chgData name="Tomi Tapani Nordlund" userId="S::nordlund.tomi@edu.tampere.fi::924d4a7f-b125-40a8-8a7d-bcc87cf50a76" providerId="AD" clId="Web-{119C9451-141F-760D-896E-7FFC42DB9EE9}" dt="2022-09-14T09:17:30.423" v="692" actId="20577"/>
          <ac:spMkLst>
            <pc:docMk/>
            <pc:sldMk cId="4231779264" sldId="294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7:02.761" v="1884" actId="20577"/>
        <pc:sldMkLst>
          <pc:docMk/>
          <pc:sldMk cId="651473610" sldId="295"/>
        </pc:sldMkLst>
        <pc:spChg chg="mod">
          <ac:chgData name="Tomi Tapani Nordlund" userId="S::nordlund.tomi@edu.tampere.fi::924d4a7f-b125-40a8-8a7d-bcc87cf50a76" providerId="AD" clId="Web-{119C9451-141F-760D-896E-7FFC42DB9EE9}" dt="2022-09-14T11:37:02.761" v="1884" actId="20577"/>
          <ac:spMkLst>
            <pc:docMk/>
            <pc:sldMk cId="651473610" sldId="295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6:47.198" v="1882" actId="20577"/>
        <pc:sldMkLst>
          <pc:docMk/>
          <pc:sldMk cId="3948399697" sldId="296"/>
        </pc:sldMkLst>
        <pc:spChg chg="mod">
          <ac:chgData name="Tomi Tapani Nordlund" userId="S::nordlund.tomi@edu.tampere.fi::924d4a7f-b125-40a8-8a7d-bcc87cf50a76" providerId="AD" clId="Web-{119C9451-141F-760D-896E-7FFC42DB9EE9}" dt="2022-09-14T11:36:47.198" v="1882" actId="20577"/>
          <ac:spMkLst>
            <pc:docMk/>
            <pc:sldMk cId="3948399697" sldId="296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6:27.370" v="1873" actId="20577"/>
        <pc:sldMkLst>
          <pc:docMk/>
          <pc:sldMk cId="1886229449" sldId="297"/>
        </pc:sldMkLst>
        <pc:spChg chg="mod">
          <ac:chgData name="Tomi Tapani Nordlund" userId="S::nordlund.tomi@edu.tampere.fi::924d4a7f-b125-40a8-8a7d-bcc87cf50a76" providerId="AD" clId="Web-{119C9451-141F-760D-896E-7FFC42DB9EE9}" dt="2022-09-14T11:36:27.370" v="1873" actId="20577"/>
          <ac:spMkLst>
            <pc:docMk/>
            <pc:sldMk cId="1886229449" sldId="297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5:21.150" v="1832" actId="20577"/>
        <pc:sldMkLst>
          <pc:docMk/>
          <pc:sldMk cId="3484916555" sldId="298"/>
        </pc:sldMkLst>
        <pc:spChg chg="mod">
          <ac:chgData name="Tomi Tapani Nordlund" userId="S::nordlund.tomi@edu.tampere.fi::924d4a7f-b125-40a8-8a7d-bcc87cf50a76" providerId="AD" clId="Web-{119C9451-141F-760D-896E-7FFC42DB9EE9}" dt="2022-09-14T11:35:21.150" v="1832" actId="20577"/>
          <ac:spMkLst>
            <pc:docMk/>
            <pc:sldMk cId="3484916555" sldId="298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6:13.182" v="1868" actId="20577"/>
        <pc:sldMkLst>
          <pc:docMk/>
          <pc:sldMk cId="3497146878" sldId="299"/>
        </pc:sldMkLst>
        <pc:spChg chg="mod">
          <ac:chgData name="Tomi Tapani Nordlund" userId="S::nordlund.tomi@edu.tampere.fi::924d4a7f-b125-40a8-8a7d-bcc87cf50a76" providerId="AD" clId="Web-{119C9451-141F-760D-896E-7FFC42DB9EE9}" dt="2022-09-14T11:36:13.182" v="1868" actId="20577"/>
          <ac:spMkLst>
            <pc:docMk/>
            <pc:sldMk cId="3497146878" sldId="299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5:51.244" v="1864" actId="20577"/>
        <pc:sldMkLst>
          <pc:docMk/>
          <pc:sldMk cId="3277686904" sldId="300"/>
        </pc:sldMkLst>
        <pc:spChg chg="mod">
          <ac:chgData name="Tomi Tapani Nordlund" userId="S::nordlund.tomi@edu.tampere.fi::924d4a7f-b125-40a8-8a7d-bcc87cf50a76" providerId="AD" clId="Web-{119C9451-141F-760D-896E-7FFC42DB9EE9}" dt="2022-09-14T11:35:51.244" v="1864" actId="20577"/>
          <ac:spMkLst>
            <pc:docMk/>
            <pc:sldMk cId="3277686904" sldId="300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119C9451-141F-760D-896E-7FFC42DB9EE9}" dt="2022-09-14T11:34:04.851" v="1790" actId="20577"/>
        <pc:sldMkLst>
          <pc:docMk/>
          <pc:sldMk cId="588902183" sldId="303"/>
        </pc:sldMkLst>
        <pc:spChg chg="mod">
          <ac:chgData name="Tomi Tapani Nordlund" userId="S::nordlund.tomi@edu.tampere.fi::924d4a7f-b125-40a8-8a7d-bcc87cf50a76" providerId="AD" clId="Web-{119C9451-141F-760D-896E-7FFC42DB9EE9}" dt="2022-09-14T11:34:04.851" v="1790" actId="20577"/>
          <ac:spMkLst>
            <pc:docMk/>
            <pc:sldMk cId="588902183" sldId="303"/>
            <ac:spMk id="3" creationId="{00000000-0000-0000-0000-000000000000}"/>
          </ac:spMkLst>
        </pc:spChg>
      </pc:sldChg>
      <pc:sldChg chg="modSp ord">
        <pc:chgData name="Tomi Tapani Nordlund" userId="S::nordlund.tomi@edu.tampere.fi::924d4a7f-b125-40a8-8a7d-bcc87cf50a76" providerId="AD" clId="Web-{119C9451-141F-760D-896E-7FFC42DB9EE9}" dt="2022-09-14T11:31:54.786" v="1767" actId="20577"/>
        <pc:sldMkLst>
          <pc:docMk/>
          <pc:sldMk cId="868531810" sldId="304"/>
        </pc:sldMkLst>
        <pc:spChg chg="mod">
          <ac:chgData name="Tomi Tapani Nordlund" userId="S::nordlund.tomi@edu.tampere.fi::924d4a7f-b125-40a8-8a7d-bcc87cf50a76" providerId="AD" clId="Web-{119C9451-141F-760D-896E-7FFC42DB9EE9}" dt="2022-09-14T11:31:54.786" v="1767" actId="20577"/>
          <ac:spMkLst>
            <pc:docMk/>
            <pc:sldMk cId="868531810" sldId="304"/>
            <ac:spMk id="3" creationId="{00000000-0000-0000-0000-000000000000}"/>
          </ac:spMkLst>
        </pc:spChg>
      </pc:sldChg>
      <pc:sldChg chg="modSp add replId">
        <pc:chgData name="Tomi Tapani Nordlund" userId="S::nordlund.tomi@edu.tampere.fi::924d4a7f-b125-40a8-8a7d-bcc87cf50a76" providerId="AD" clId="Web-{119C9451-141F-760D-896E-7FFC42DB9EE9}" dt="2022-09-14T09:46:25.424" v="1445" actId="20577"/>
        <pc:sldMkLst>
          <pc:docMk/>
          <pc:sldMk cId="496005587" sldId="306"/>
        </pc:sldMkLst>
        <pc:spChg chg="mod">
          <ac:chgData name="Tomi Tapani Nordlund" userId="S::nordlund.tomi@edu.tampere.fi::924d4a7f-b125-40a8-8a7d-bcc87cf50a76" providerId="AD" clId="Web-{119C9451-141F-760D-896E-7FFC42DB9EE9}" dt="2022-09-14T09:43:47.094" v="1325" actId="20577"/>
          <ac:spMkLst>
            <pc:docMk/>
            <pc:sldMk cId="496005587" sldId="306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19C9451-141F-760D-896E-7FFC42DB9EE9}" dt="2022-09-14T09:46:25.424" v="1445" actId="20577"/>
          <ac:spMkLst>
            <pc:docMk/>
            <pc:sldMk cId="496005587" sldId="306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19C9451-141F-760D-896E-7FFC42DB9EE9}" dt="2022-09-14T09:44:19.969" v="1326"/>
          <ac:picMkLst>
            <pc:docMk/>
            <pc:sldMk cId="496005587" sldId="306"/>
            <ac:picMk id="4" creationId="{CE190235-E779-247D-3106-5533DB8C52EE}"/>
          </ac:picMkLst>
        </pc:picChg>
      </pc:sldChg>
    </pc:docChg>
  </pc:docChgLst>
  <pc:docChgLst>
    <pc:chgData name="Tomi Tapani Nordlund" userId="S::nordlund.tomi@edu.tampere.fi::924d4a7f-b125-40a8-8a7d-bcc87cf50a76" providerId="AD" clId="Web-{4504F22D-F173-24B9-B944-CD0FE52F801B}"/>
    <pc:docChg chg="addSld delSld modSld sldOrd">
      <pc:chgData name="Tomi Tapani Nordlund" userId="S::nordlund.tomi@edu.tampere.fi::924d4a7f-b125-40a8-8a7d-bcc87cf50a76" providerId="AD" clId="Web-{4504F22D-F173-24B9-B944-CD0FE52F801B}" dt="2022-09-14T07:56:34.033" v="3236" actId="20577"/>
      <pc:docMkLst>
        <pc:docMk/>
      </pc:docMkLst>
      <pc:sldChg chg="ord">
        <pc:chgData name="Tomi Tapani Nordlund" userId="S::nordlund.tomi@edu.tampere.fi::924d4a7f-b125-40a8-8a7d-bcc87cf50a76" providerId="AD" clId="Web-{4504F22D-F173-24B9-B944-CD0FE52F801B}" dt="2022-09-11T11:49:03.519" v="1030"/>
        <pc:sldMkLst>
          <pc:docMk/>
          <pc:sldMk cId="4047885873" sldId="258"/>
        </pc:sldMkLst>
      </pc:sldChg>
      <pc:sldChg chg="modSp">
        <pc:chgData name="Tomi Tapani Nordlund" userId="S::nordlund.tomi@edu.tampere.fi::924d4a7f-b125-40a8-8a7d-bcc87cf50a76" providerId="AD" clId="Web-{4504F22D-F173-24B9-B944-CD0FE52F801B}" dt="2022-09-13T06:52:38.675" v="1556" actId="20577"/>
        <pc:sldMkLst>
          <pc:docMk/>
          <pc:sldMk cId="3384647359" sldId="259"/>
        </pc:sldMkLst>
        <pc:spChg chg="mod">
          <ac:chgData name="Tomi Tapani Nordlund" userId="S::nordlund.tomi@edu.tampere.fi::924d4a7f-b125-40a8-8a7d-bcc87cf50a76" providerId="AD" clId="Web-{4504F22D-F173-24B9-B944-CD0FE52F801B}" dt="2022-09-13T06:52:38.675" v="1556" actId="20577"/>
          <ac:spMkLst>
            <pc:docMk/>
            <pc:sldMk cId="3384647359" sldId="259"/>
            <ac:spMk id="3" creationId="{00000000-0000-0000-0000-000000000000}"/>
          </ac:spMkLst>
        </pc:spChg>
      </pc:sldChg>
      <pc:sldChg chg="modSp ord">
        <pc:chgData name="Tomi Tapani Nordlund" userId="S::nordlund.tomi@edu.tampere.fi::924d4a7f-b125-40a8-8a7d-bcc87cf50a76" providerId="AD" clId="Web-{4504F22D-F173-24B9-B944-CD0FE52F801B}" dt="2022-09-13T06:51:50.831" v="1545" actId="20577"/>
        <pc:sldMkLst>
          <pc:docMk/>
          <pc:sldMk cId="2663766445" sldId="260"/>
        </pc:sldMkLst>
        <pc:spChg chg="mod">
          <ac:chgData name="Tomi Tapani Nordlund" userId="S::nordlund.tomi@edu.tampere.fi::924d4a7f-b125-40a8-8a7d-bcc87cf50a76" providerId="AD" clId="Web-{4504F22D-F173-24B9-B944-CD0FE52F801B}" dt="2022-09-13T06:51:50.831" v="1545" actId="20577"/>
          <ac:spMkLst>
            <pc:docMk/>
            <pc:sldMk cId="2663766445" sldId="260"/>
            <ac:spMk id="3" creationId="{00000000-0000-0000-0000-000000000000}"/>
          </ac:spMkLst>
        </pc:spChg>
      </pc:sldChg>
      <pc:sldChg chg="modSp ord">
        <pc:chgData name="Tomi Tapani Nordlund" userId="S::nordlund.tomi@edu.tampere.fi::924d4a7f-b125-40a8-8a7d-bcc87cf50a76" providerId="AD" clId="Web-{4504F22D-F173-24B9-B944-CD0FE52F801B}" dt="2022-09-11T11:51:08.833" v="1052" actId="20577"/>
        <pc:sldMkLst>
          <pc:docMk/>
          <pc:sldMk cId="1957041693" sldId="261"/>
        </pc:sldMkLst>
        <pc:spChg chg="mod">
          <ac:chgData name="Tomi Tapani Nordlund" userId="S::nordlund.tomi@edu.tampere.fi::924d4a7f-b125-40a8-8a7d-bcc87cf50a76" providerId="AD" clId="Web-{4504F22D-F173-24B9-B944-CD0FE52F801B}" dt="2022-09-11T11:51:08.833" v="1052" actId="20577"/>
          <ac:spMkLst>
            <pc:docMk/>
            <pc:sldMk cId="1957041693" sldId="261"/>
            <ac:spMk id="3" creationId="{00000000-0000-0000-0000-000000000000}"/>
          </ac:spMkLst>
        </pc:spChg>
      </pc:sldChg>
      <pc:sldChg chg="ord">
        <pc:chgData name="Tomi Tapani Nordlund" userId="S::nordlund.tomi@edu.tampere.fi::924d4a7f-b125-40a8-8a7d-bcc87cf50a76" providerId="AD" clId="Web-{4504F22D-F173-24B9-B944-CD0FE52F801B}" dt="2022-09-13T06:52:47.144" v="1557"/>
        <pc:sldMkLst>
          <pc:docMk/>
          <pc:sldMk cId="3521359153" sldId="262"/>
        </pc:sldMkLst>
      </pc:sldChg>
      <pc:sldChg chg="del">
        <pc:chgData name="Tomi Tapani Nordlund" userId="S::nordlund.tomi@edu.tampere.fi::924d4a7f-b125-40a8-8a7d-bcc87cf50a76" providerId="AD" clId="Web-{4504F22D-F173-24B9-B944-CD0FE52F801B}" dt="2022-09-13T06:53:12.784" v="1558"/>
        <pc:sldMkLst>
          <pc:docMk/>
          <pc:sldMk cId="875226071" sldId="265"/>
        </pc:sldMkLst>
      </pc:sldChg>
      <pc:sldChg chg="modSp">
        <pc:chgData name="Tomi Tapani Nordlund" userId="S::nordlund.tomi@edu.tampere.fi::924d4a7f-b125-40a8-8a7d-bcc87cf50a76" providerId="AD" clId="Web-{4504F22D-F173-24B9-B944-CD0FE52F801B}" dt="2022-09-13T07:02:01.016" v="1664" actId="20577"/>
        <pc:sldMkLst>
          <pc:docMk/>
          <pc:sldMk cId="2956929980" sldId="266"/>
        </pc:sldMkLst>
        <pc:spChg chg="mod">
          <ac:chgData name="Tomi Tapani Nordlund" userId="S::nordlund.tomi@edu.tampere.fi::924d4a7f-b125-40a8-8a7d-bcc87cf50a76" providerId="AD" clId="Web-{4504F22D-F173-24B9-B944-CD0FE52F801B}" dt="2022-09-13T07:02:01.016" v="1664" actId="20577"/>
          <ac:spMkLst>
            <pc:docMk/>
            <pc:sldMk cId="2956929980" sldId="266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4504F22D-F173-24B9-B944-CD0FE52F801B}" dt="2022-09-13T07:13:51.170" v="1676" actId="20577"/>
        <pc:sldMkLst>
          <pc:docMk/>
          <pc:sldMk cId="3615525949" sldId="267"/>
        </pc:sldMkLst>
        <pc:spChg chg="mod">
          <ac:chgData name="Tomi Tapani Nordlund" userId="S::nordlund.tomi@edu.tampere.fi::924d4a7f-b125-40a8-8a7d-bcc87cf50a76" providerId="AD" clId="Web-{4504F22D-F173-24B9-B944-CD0FE52F801B}" dt="2022-09-13T07:13:51.170" v="1676" actId="20577"/>
          <ac:spMkLst>
            <pc:docMk/>
            <pc:sldMk cId="3615525949" sldId="267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4504F22D-F173-24B9-B944-CD0FE52F801B}" dt="2022-09-13T07:14:09.404" v="1683" actId="20577"/>
        <pc:sldMkLst>
          <pc:docMk/>
          <pc:sldMk cId="1257894463" sldId="268"/>
        </pc:sldMkLst>
        <pc:spChg chg="mod">
          <ac:chgData name="Tomi Tapani Nordlund" userId="S::nordlund.tomi@edu.tampere.fi::924d4a7f-b125-40a8-8a7d-bcc87cf50a76" providerId="AD" clId="Web-{4504F22D-F173-24B9-B944-CD0FE52F801B}" dt="2022-09-13T07:14:09.404" v="1683" actId="20577"/>
          <ac:spMkLst>
            <pc:docMk/>
            <pc:sldMk cId="1257894463" sldId="268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4504F22D-F173-24B9-B944-CD0FE52F801B}" dt="2022-09-13T07:30:29.963" v="1831" actId="20577"/>
        <pc:sldMkLst>
          <pc:docMk/>
          <pc:sldMk cId="2757989069" sldId="269"/>
        </pc:sldMkLst>
        <pc:spChg chg="mod">
          <ac:chgData name="Tomi Tapani Nordlund" userId="S::nordlund.tomi@edu.tampere.fi::924d4a7f-b125-40a8-8a7d-bcc87cf50a76" providerId="AD" clId="Web-{4504F22D-F173-24B9-B944-CD0FE52F801B}" dt="2022-09-13T07:30:29.963" v="1831" actId="20577"/>
          <ac:spMkLst>
            <pc:docMk/>
            <pc:sldMk cId="2757989069" sldId="269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4504F22D-F173-24B9-B944-CD0FE52F801B}" dt="2022-09-14T06:03:24.313" v="2027" actId="20577"/>
        <pc:sldMkLst>
          <pc:docMk/>
          <pc:sldMk cId="1898953531" sldId="270"/>
        </pc:sldMkLst>
        <pc:spChg chg="mod">
          <ac:chgData name="Tomi Tapani Nordlund" userId="S::nordlund.tomi@edu.tampere.fi::924d4a7f-b125-40a8-8a7d-bcc87cf50a76" providerId="AD" clId="Web-{4504F22D-F173-24B9-B944-CD0FE52F801B}" dt="2022-09-14T06:03:24.313" v="2027" actId="20577"/>
          <ac:spMkLst>
            <pc:docMk/>
            <pc:sldMk cId="1898953531" sldId="270"/>
            <ac:spMk id="3" creationId="{00000000-0000-0000-0000-000000000000}"/>
          </ac:spMkLst>
        </pc:spChg>
      </pc:sldChg>
      <pc:sldChg chg="addSp delSp modSp addAnim delAnim">
        <pc:chgData name="Tomi Tapani Nordlund" userId="S::nordlund.tomi@edu.tampere.fi::924d4a7f-b125-40a8-8a7d-bcc87cf50a76" providerId="AD" clId="Web-{4504F22D-F173-24B9-B944-CD0FE52F801B}" dt="2022-09-13T06:51:19.753" v="1540"/>
        <pc:sldMkLst>
          <pc:docMk/>
          <pc:sldMk cId="4269887619" sldId="272"/>
        </pc:sldMkLst>
        <pc:spChg chg="mod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3" creationId="{00000000-0000-0000-0000-000000000000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16" creationId="{416A0E3C-60E6-4F39-BC55-5F7C224E1F7C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20" creationId="{F4FAA6B4-BAFB-4474-9B14-DC83A9096513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24" creationId="{DB148495-5F82-48E2-A76C-C8E1C8949940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29" creationId="{D5B012D8-7F27-4758-9AC6-C889B154BD73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3T06:51:19.753" v="1540"/>
          <ac:spMkLst>
            <pc:docMk/>
            <pc:sldMk cId="4269887619" sldId="272"/>
            <ac:spMk id="31" creationId="{4063B759-00FC-46D1-9898-8E8625268FAF}"/>
          </ac:spMkLst>
        </pc:spChg>
        <pc:picChg chg="mod ord">
          <ac:chgData name="Tomi Tapani Nordlund" userId="S::nordlund.tomi@edu.tampere.fi::924d4a7f-b125-40a8-8a7d-bcc87cf50a76" providerId="AD" clId="Web-{4504F22D-F173-24B9-B944-CD0FE52F801B}" dt="2022-09-13T06:51:19.753" v="1540"/>
          <ac:picMkLst>
            <pc:docMk/>
            <pc:sldMk cId="4269887619" sldId="272"/>
            <ac:picMk id="4" creationId="{CE190235-E779-247D-3106-5533DB8C52EE}"/>
          </ac:picMkLst>
        </pc:picChg>
        <pc:cxnChg chg="add del">
          <ac:chgData name="Tomi Tapani Nordlund" userId="S::nordlund.tomi@edu.tampere.fi::924d4a7f-b125-40a8-8a7d-bcc87cf50a76" providerId="AD" clId="Web-{4504F22D-F173-24B9-B944-CD0FE52F801B}" dt="2022-09-13T06:51:19.753" v="1540"/>
          <ac:cxnSpMkLst>
            <pc:docMk/>
            <pc:sldMk cId="4269887619" sldId="272"/>
            <ac:cxnSpMk id="18" creationId="{C5025DAC-8B93-4160-B017-3A274A5828C0}"/>
          </ac:cxnSpMkLst>
        </pc:cxnChg>
        <pc:cxnChg chg="add del">
          <ac:chgData name="Tomi Tapani Nordlund" userId="S::nordlund.tomi@edu.tampere.fi::924d4a7f-b125-40a8-8a7d-bcc87cf50a76" providerId="AD" clId="Web-{4504F22D-F173-24B9-B944-CD0FE52F801B}" dt="2022-09-13T06:51:19.753" v="1540"/>
          <ac:cxnSpMkLst>
            <pc:docMk/>
            <pc:sldMk cId="4269887619" sldId="272"/>
            <ac:cxnSpMk id="22" creationId="{4364CDC3-ADB0-4691-9286-5925F160C2D5}"/>
          </ac:cxnSpMkLst>
        </pc:cxnChg>
      </pc:sldChg>
      <pc:sldChg chg="modSp">
        <pc:chgData name="Tomi Tapani Nordlund" userId="S::nordlund.tomi@edu.tampere.fi::924d4a7f-b125-40a8-8a7d-bcc87cf50a76" providerId="AD" clId="Web-{4504F22D-F173-24B9-B944-CD0FE52F801B}" dt="2022-09-14T06:13:03.389" v="2144" actId="20577"/>
        <pc:sldMkLst>
          <pc:docMk/>
          <pc:sldMk cId="3312270984" sldId="273"/>
        </pc:sldMkLst>
        <pc:spChg chg="mod">
          <ac:chgData name="Tomi Tapani Nordlund" userId="S::nordlund.tomi@edu.tampere.fi::924d4a7f-b125-40a8-8a7d-bcc87cf50a76" providerId="AD" clId="Web-{4504F22D-F173-24B9-B944-CD0FE52F801B}" dt="2022-09-14T06:13:03.389" v="2144" actId="20577"/>
          <ac:spMkLst>
            <pc:docMk/>
            <pc:sldMk cId="3312270984" sldId="273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4504F22D-F173-24B9-B944-CD0FE52F801B}" dt="2022-09-14T07:14:41.643" v="2325" actId="20577"/>
        <pc:sldMkLst>
          <pc:docMk/>
          <pc:sldMk cId="1052077390" sldId="274"/>
        </pc:sldMkLst>
        <pc:spChg chg="mod">
          <ac:chgData name="Tomi Tapani Nordlund" userId="S::nordlund.tomi@edu.tampere.fi::924d4a7f-b125-40a8-8a7d-bcc87cf50a76" providerId="AD" clId="Web-{4504F22D-F173-24B9-B944-CD0FE52F801B}" dt="2022-09-14T07:14:41.643" v="2325" actId="20577"/>
          <ac:spMkLst>
            <pc:docMk/>
            <pc:sldMk cId="1052077390" sldId="274"/>
            <ac:spMk id="3" creationId="{00000000-0000-0000-0000-000000000000}"/>
          </ac:spMkLst>
        </pc:spChg>
      </pc:sldChg>
      <pc:sldChg chg="modSp">
        <pc:chgData name="Tomi Tapani Nordlund" userId="S::nordlund.tomi@edu.tampere.fi::924d4a7f-b125-40a8-8a7d-bcc87cf50a76" providerId="AD" clId="Web-{4504F22D-F173-24B9-B944-CD0FE52F801B}" dt="2022-09-14T07:15:17.096" v="2365" actId="20577"/>
        <pc:sldMkLst>
          <pc:docMk/>
          <pc:sldMk cId="959839831" sldId="275"/>
        </pc:sldMkLst>
        <pc:spChg chg="mod">
          <ac:chgData name="Tomi Tapani Nordlund" userId="S::nordlund.tomi@edu.tampere.fi::924d4a7f-b125-40a8-8a7d-bcc87cf50a76" providerId="AD" clId="Web-{4504F22D-F173-24B9-B944-CD0FE52F801B}" dt="2022-09-14T07:15:17.096" v="2365" actId="20577"/>
          <ac:spMkLst>
            <pc:docMk/>
            <pc:sldMk cId="959839831" sldId="275"/>
            <ac:spMk id="3" creationId="{00000000-0000-0000-0000-000000000000}"/>
          </ac:spMkLst>
        </pc:spChg>
      </pc:sldChg>
      <pc:sldChg chg="del">
        <pc:chgData name="Tomi Tapani Nordlund" userId="S::nordlund.tomi@edu.tampere.fi::924d4a7f-b125-40a8-8a7d-bcc87cf50a76" providerId="AD" clId="Web-{4504F22D-F173-24B9-B944-CD0FE52F801B}" dt="2022-09-14T07:19:11.297" v="2493"/>
        <pc:sldMkLst>
          <pc:docMk/>
          <pc:sldMk cId="1790133405" sldId="277"/>
        </pc:sldMkLst>
      </pc:sldChg>
      <pc:sldChg chg="addSp delSp modSp add mod replId setBg">
        <pc:chgData name="Tomi Tapani Nordlund" userId="S::nordlund.tomi@edu.tampere.fi::924d4a7f-b125-40a8-8a7d-bcc87cf50a76" providerId="AD" clId="Web-{4504F22D-F173-24B9-B944-CD0FE52F801B}" dt="2022-09-13T07:42:11.241" v="1956" actId="20577"/>
        <pc:sldMkLst>
          <pc:docMk/>
          <pc:sldMk cId="116866574" sldId="278"/>
        </pc:sldMkLst>
        <pc:spChg chg="mod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3T07:42:11.241" v="1956" actId="20577"/>
          <ac:spMkLst>
            <pc:docMk/>
            <pc:sldMk cId="116866574" sldId="278"/>
            <ac:spMk id="3" creationId="{00000000-0000-0000-0000-000000000000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16" creationId="{416A0E3C-60E6-4F39-BC55-5F7C224E1F7C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20" creationId="{F4FAA6B4-BAFB-4474-9B14-DC83A9096513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24" creationId="{DB148495-5F82-48E2-A76C-C8E1C8949940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1T05:42:30.913" v="134"/>
          <ac:spMkLst>
            <pc:docMk/>
            <pc:sldMk cId="116866574" sldId="278"/>
            <ac:spMk id="29" creationId="{416A0E3C-60E6-4F39-BC55-5F7C224E1F7C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1T05:42:30.913" v="134"/>
          <ac:spMkLst>
            <pc:docMk/>
            <pc:sldMk cId="116866574" sldId="278"/>
            <ac:spMk id="33" creationId="{F5FE1B2C-7BC1-4AE2-9A50-2A4A70A9D6A1}"/>
          </ac:spMkLst>
        </pc:spChg>
        <pc:spChg chg="add del">
          <ac:chgData name="Tomi Tapani Nordlund" userId="S::nordlund.tomi@edu.tampere.fi::924d4a7f-b125-40a8-8a7d-bcc87cf50a76" providerId="AD" clId="Web-{4504F22D-F173-24B9-B944-CD0FE52F801B}" dt="2022-09-11T05:42:30.913" v="134"/>
          <ac:spMkLst>
            <pc:docMk/>
            <pc:sldMk cId="116866574" sldId="278"/>
            <ac:spMk id="35" creationId="{97E8244A-2C81-4C0E-A929-3EC8EFF35564}"/>
          </ac:spMkLst>
        </pc:spChg>
        <pc:spChg chg="add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39" creationId="{416A0E3C-60E6-4F39-BC55-5F7C224E1F7C}"/>
          </ac:spMkLst>
        </pc:spChg>
        <pc:spChg chg="add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41" creationId="{3741B58E-3B65-4A01-A276-975AB2CF8A08}"/>
          </ac:spMkLst>
        </pc:spChg>
        <pc:spChg chg="add">
          <ac:chgData name="Tomi Tapani Nordlund" userId="S::nordlund.tomi@edu.tampere.fi::924d4a7f-b125-40a8-8a7d-bcc87cf50a76" providerId="AD" clId="Web-{4504F22D-F173-24B9-B944-CD0FE52F801B}" dt="2022-09-11T05:42:30.913" v="135"/>
          <ac:spMkLst>
            <pc:docMk/>
            <pc:sldMk cId="116866574" sldId="278"/>
            <ac:spMk id="42" creationId="{7AAC67C3-831B-4AB1-A259-DFB839CAFAFC}"/>
          </ac:spMkLst>
        </pc:spChg>
        <pc:picChg chg="del">
          <ac:chgData name="Tomi Tapani Nordlund" userId="S::nordlund.tomi@edu.tampere.fi::924d4a7f-b125-40a8-8a7d-bcc87cf50a76" providerId="AD" clId="Web-{4504F22D-F173-24B9-B944-CD0FE52F801B}" dt="2022-09-11T05:39:09.598" v="99"/>
          <ac:picMkLst>
            <pc:docMk/>
            <pc:sldMk cId="116866574" sldId="278"/>
            <ac:picMk id="4" creationId="{CE190235-E779-247D-3106-5533DB8C52EE}"/>
          </ac:picMkLst>
        </pc:picChg>
        <pc:cxnChg chg="add del">
          <ac:chgData name="Tomi Tapani Nordlund" userId="S::nordlund.tomi@edu.tampere.fi::924d4a7f-b125-40a8-8a7d-bcc87cf50a76" providerId="AD" clId="Web-{4504F22D-F173-24B9-B944-CD0FE52F801B}" dt="2022-09-11T05:42:30.913" v="135"/>
          <ac:cxnSpMkLst>
            <pc:docMk/>
            <pc:sldMk cId="116866574" sldId="278"/>
            <ac:cxnSpMk id="18" creationId="{C5025DAC-8B93-4160-B017-3A274A5828C0}"/>
          </ac:cxnSpMkLst>
        </pc:cxnChg>
        <pc:cxnChg chg="add del">
          <ac:chgData name="Tomi Tapani Nordlund" userId="S::nordlund.tomi@edu.tampere.fi::924d4a7f-b125-40a8-8a7d-bcc87cf50a76" providerId="AD" clId="Web-{4504F22D-F173-24B9-B944-CD0FE52F801B}" dt="2022-09-11T05:42:30.913" v="135"/>
          <ac:cxnSpMkLst>
            <pc:docMk/>
            <pc:sldMk cId="116866574" sldId="278"/>
            <ac:cxnSpMk id="22" creationId="{4364CDC3-ADB0-4691-9286-5925F160C2D5}"/>
          </ac:cxnSpMkLst>
        </pc:cxnChg>
        <pc:cxnChg chg="add del">
          <ac:chgData name="Tomi Tapani Nordlund" userId="S::nordlund.tomi@edu.tampere.fi::924d4a7f-b125-40a8-8a7d-bcc87cf50a76" providerId="AD" clId="Web-{4504F22D-F173-24B9-B944-CD0FE52F801B}" dt="2022-09-11T05:42:30.913" v="134"/>
          <ac:cxnSpMkLst>
            <pc:docMk/>
            <pc:sldMk cId="116866574" sldId="278"/>
            <ac:cxnSpMk id="31" creationId="{C5025DAC-8B93-4160-B017-3A274A5828C0}"/>
          </ac:cxnSpMkLst>
        </pc:cxnChg>
        <pc:cxnChg chg="add del">
          <ac:chgData name="Tomi Tapani Nordlund" userId="S::nordlund.tomi@edu.tampere.fi::924d4a7f-b125-40a8-8a7d-bcc87cf50a76" providerId="AD" clId="Web-{4504F22D-F173-24B9-B944-CD0FE52F801B}" dt="2022-09-11T05:42:30.913" v="134"/>
          <ac:cxnSpMkLst>
            <pc:docMk/>
            <pc:sldMk cId="116866574" sldId="278"/>
            <ac:cxnSpMk id="37" creationId="{02CC3441-26B3-4381-B3DF-8AE3C288BC0D}"/>
          </ac:cxnSpMkLst>
        </pc:cxnChg>
        <pc:cxnChg chg="add">
          <ac:chgData name="Tomi Tapani Nordlund" userId="S::nordlund.tomi@edu.tampere.fi::924d4a7f-b125-40a8-8a7d-bcc87cf50a76" providerId="AD" clId="Web-{4504F22D-F173-24B9-B944-CD0FE52F801B}" dt="2022-09-11T05:42:30.913" v="135"/>
          <ac:cxnSpMkLst>
            <pc:docMk/>
            <pc:sldMk cId="116866574" sldId="278"/>
            <ac:cxnSpMk id="40" creationId="{C5025DAC-8B93-4160-B017-3A274A5828C0}"/>
          </ac:cxnSpMkLst>
        </pc:cxnChg>
      </pc:sldChg>
      <pc:sldChg chg="addSp delSp modSp add replId">
        <pc:chgData name="Tomi Tapani Nordlund" userId="S::nordlund.tomi@edu.tampere.fi::924d4a7f-b125-40a8-8a7d-bcc87cf50a76" providerId="AD" clId="Web-{4504F22D-F173-24B9-B944-CD0FE52F801B}" dt="2022-09-11T12:26:56.749" v="1127" actId="20577"/>
        <pc:sldMkLst>
          <pc:docMk/>
          <pc:sldMk cId="2902805343" sldId="279"/>
        </pc:sldMkLst>
        <pc:spChg chg="mod">
          <ac:chgData name="Tomi Tapani Nordlund" userId="S::nordlund.tomi@edu.tampere.fi::924d4a7f-b125-40a8-8a7d-bcc87cf50a76" providerId="AD" clId="Web-{4504F22D-F173-24B9-B944-CD0FE52F801B}" dt="2022-09-11T05:43:44.680" v="144" actId="20577"/>
          <ac:spMkLst>
            <pc:docMk/>
            <pc:sldMk cId="2902805343" sldId="279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2:26:56.749" v="1127" actId="20577"/>
          <ac:spMkLst>
            <pc:docMk/>
            <pc:sldMk cId="2902805343" sldId="279"/>
            <ac:spMk id="3" creationId="{00000000-0000-0000-0000-000000000000}"/>
          </ac:spMkLst>
        </pc:spChg>
        <pc:spChg chg="del">
          <ac:chgData name="Tomi Tapani Nordlund" userId="S::nordlund.tomi@edu.tampere.fi::924d4a7f-b125-40a8-8a7d-bcc87cf50a76" providerId="AD" clId="Web-{4504F22D-F173-24B9-B944-CD0FE52F801B}" dt="2022-09-11T05:43:03.179" v="136"/>
          <ac:spMkLst>
            <pc:docMk/>
            <pc:sldMk cId="2902805343" sldId="279"/>
            <ac:spMk id="16" creationId="{416A0E3C-60E6-4F39-BC55-5F7C224E1F7C}"/>
          </ac:spMkLst>
        </pc:spChg>
        <pc:spChg chg="del">
          <ac:chgData name="Tomi Tapani Nordlund" userId="S::nordlund.tomi@edu.tampere.fi::924d4a7f-b125-40a8-8a7d-bcc87cf50a76" providerId="AD" clId="Web-{4504F22D-F173-24B9-B944-CD0FE52F801B}" dt="2022-09-11T05:43:03.179" v="136"/>
          <ac:spMkLst>
            <pc:docMk/>
            <pc:sldMk cId="2902805343" sldId="279"/>
            <ac:spMk id="20" creationId="{F4FAA6B4-BAFB-4474-9B14-DC83A9096513}"/>
          </ac:spMkLst>
        </pc:spChg>
        <pc:spChg chg="del">
          <ac:chgData name="Tomi Tapani Nordlund" userId="S::nordlund.tomi@edu.tampere.fi::924d4a7f-b125-40a8-8a7d-bcc87cf50a76" providerId="AD" clId="Web-{4504F22D-F173-24B9-B944-CD0FE52F801B}" dt="2022-09-11T05:43:03.179" v="136"/>
          <ac:spMkLst>
            <pc:docMk/>
            <pc:sldMk cId="2902805343" sldId="279"/>
            <ac:spMk id="24" creationId="{DB148495-5F82-48E2-A76C-C8E1C8949940}"/>
          </ac:spMkLst>
        </pc:spChg>
        <pc:spChg chg="add">
          <ac:chgData name="Tomi Tapani Nordlund" userId="S::nordlund.tomi@edu.tampere.fi::924d4a7f-b125-40a8-8a7d-bcc87cf50a76" providerId="AD" clId="Web-{4504F22D-F173-24B9-B944-CD0FE52F801B}" dt="2022-09-11T05:43:03.179" v="136"/>
          <ac:spMkLst>
            <pc:docMk/>
            <pc:sldMk cId="2902805343" sldId="279"/>
            <ac:spMk id="29" creationId="{416A0E3C-60E6-4F39-BC55-5F7C224E1F7C}"/>
          </ac:spMkLst>
        </pc:spChg>
        <pc:spChg chg="add">
          <ac:chgData name="Tomi Tapani Nordlund" userId="S::nordlund.tomi@edu.tampere.fi::924d4a7f-b125-40a8-8a7d-bcc87cf50a76" providerId="AD" clId="Web-{4504F22D-F173-24B9-B944-CD0FE52F801B}" dt="2022-09-11T05:43:03.179" v="136"/>
          <ac:spMkLst>
            <pc:docMk/>
            <pc:sldMk cId="2902805343" sldId="279"/>
            <ac:spMk id="33" creationId="{3741B58E-3B65-4A01-A276-975AB2CF8A08}"/>
          </ac:spMkLst>
        </pc:spChg>
        <pc:spChg chg="add">
          <ac:chgData name="Tomi Tapani Nordlund" userId="S::nordlund.tomi@edu.tampere.fi::924d4a7f-b125-40a8-8a7d-bcc87cf50a76" providerId="AD" clId="Web-{4504F22D-F173-24B9-B944-CD0FE52F801B}" dt="2022-09-11T05:43:03.179" v="136"/>
          <ac:spMkLst>
            <pc:docMk/>
            <pc:sldMk cId="2902805343" sldId="279"/>
            <ac:spMk id="35" creationId="{7AAC67C3-831B-4AB1-A259-DFB839CAFAFC}"/>
          </ac:spMkLst>
        </pc:spChg>
        <pc:cxnChg chg="del">
          <ac:chgData name="Tomi Tapani Nordlund" userId="S::nordlund.tomi@edu.tampere.fi::924d4a7f-b125-40a8-8a7d-bcc87cf50a76" providerId="AD" clId="Web-{4504F22D-F173-24B9-B944-CD0FE52F801B}" dt="2022-09-11T05:43:03.179" v="136"/>
          <ac:cxnSpMkLst>
            <pc:docMk/>
            <pc:sldMk cId="2902805343" sldId="279"/>
            <ac:cxnSpMk id="18" creationId="{C5025DAC-8B93-4160-B017-3A274A5828C0}"/>
          </ac:cxnSpMkLst>
        </pc:cxnChg>
        <pc:cxnChg chg="del">
          <ac:chgData name="Tomi Tapani Nordlund" userId="S::nordlund.tomi@edu.tampere.fi::924d4a7f-b125-40a8-8a7d-bcc87cf50a76" providerId="AD" clId="Web-{4504F22D-F173-24B9-B944-CD0FE52F801B}" dt="2022-09-11T05:43:03.179" v="136"/>
          <ac:cxnSpMkLst>
            <pc:docMk/>
            <pc:sldMk cId="2902805343" sldId="279"/>
            <ac:cxnSpMk id="22" creationId="{4364CDC3-ADB0-4691-9286-5925F160C2D5}"/>
          </ac:cxnSpMkLst>
        </pc:cxnChg>
        <pc:cxnChg chg="add">
          <ac:chgData name="Tomi Tapani Nordlund" userId="S::nordlund.tomi@edu.tampere.fi::924d4a7f-b125-40a8-8a7d-bcc87cf50a76" providerId="AD" clId="Web-{4504F22D-F173-24B9-B944-CD0FE52F801B}" dt="2022-09-11T05:43:03.179" v="136"/>
          <ac:cxnSpMkLst>
            <pc:docMk/>
            <pc:sldMk cId="2902805343" sldId="279"/>
            <ac:cxnSpMk id="31" creationId="{C5025DAC-8B93-4160-B017-3A274A5828C0}"/>
          </ac:cxnSpMkLst>
        </pc:cxnChg>
      </pc:sldChg>
      <pc:sldChg chg="modSp add ord replId">
        <pc:chgData name="Tomi Tapani Nordlund" userId="S::nordlund.tomi@edu.tampere.fi::924d4a7f-b125-40a8-8a7d-bcc87cf50a76" providerId="AD" clId="Web-{4504F22D-F173-24B9-B944-CD0FE52F801B}" dt="2022-09-11T06:04:30.026" v="282" actId="20577"/>
        <pc:sldMkLst>
          <pc:docMk/>
          <pc:sldMk cId="1693519307" sldId="280"/>
        </pc:sldMkLst>
        <pc:spChg chg="mod">
          <ac:chgData name="Tomi Tapani Nordlund" userId="S::nordlund.tomi@edu.tampere.fi::924d4a7f-b125-40a8-8a7d-bcc87cf50a76" providerId="AD" clId="Web-{4504F22D-F173-24B9-B944-CD0FE52F801B}" dt="2022-09-11T06:04:30.026" v="282" actId="20577"/>
          <ac:spMkLst>
            <pc:docMk/>
            <pc:sldMk cId="1693519307" sldId="280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05:55:40.910" v="243" actId="20577"/>
          <ac:spMkLst>
            <pc:docMk/>
            <pc:sldMk cId="1693519307" sldId="280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05:44:46.027" v="167" actId="1076"/>
          <ac:picMkLst>
            <pc:docMk/>
            <pc:sldMk cId="1693519307" sldId="280"/>
            <ac:picMk id="4" creationId="{CE190235-E779-247D-3106-5533DB8C52EE}"/>
          </ac:picMkLst>
        </pc:picChg>
      </pc:sldChg>
      <pc:sldChg chg="modSp add ord replId">
        <pc:chgData name="Tomi Tapani Nordlund" userId="S::nordlund.tomi@edu.tampere.fi::924d4a7f-b125-40a8-8a7d-bcc87cf50a76" providerId="AD" clId="Web-{4504F22D-F173-24B9-B944-CD0FE52F801B}" dt="2022-09-11T11:18:34.711" v="406" actId="14100"/>
        <pc:sldMkLst>
          <pc:docMk/>
          <pc:sldMk cId="2532316746" sldId="281"/>
        </pc:sldMkLst>
        <pc:spChg chg="mod">
          <ac:chgData name="Tomi Tapani Nordlund" userId="S::nordlund.tomi@edu.tampere.fi::924d4a7f-b125-40a8-8a7d-bcc87cf50a76" providerId="AD" clId="Web-{4504F22D-F173-24B9-B944-CD0FE52F801B}" dt="2022-09-11T11:18:34.711" v="406" actId="14100"/>
          <ac:spMkLst>
            <pc:docMk/>
            <pc:sldMk cId="2532316746" sldId="281"/>
            <ac:spMk id="2" creationId="{00000000-0000-0000-0000-000000000000}"/>
          </ac:spMkLst>
        </pc:spChg>
      </pc:sldChg>
      <pc:sldChg chg="modSp add ord replId">
        <pc:chgData name="Tomi Tapani Nordlund" userId="S::nordlund.tomi@edu.tampere.fi::924d4a7f-b125-40a8-8a7d-bcc87cf50a76" providerId="AD" clId="Web-{4504F22D-F173-24B9-B944-CD0FE52F801B}" dt="2022-09-14T07:20:10.063" v="2509" actId="20577"/>
        <pc:sldMkLst>
          <pc:docMk/>
          <pc:sldMk cId="1779976186" sldId="282"/>
        </pc:sldMkLst>
        <pc:spChg chg="mod">
          <ac:chgData name="Tomi Tapani Nordlund" userId="S::nordlund.tomi@edu.tampere.fi::924d4a7f-b125-40a8-8a7d-bcc87cf50a76" providerId="AD" clId="Web-{4504F22D-F173-24B9-B944-CD0FE52F801B}" dt="2022-09-11T11:17:26.929" v="306" actId="20577"/>
          <ac:spMkLst>
            <pc:docMk/>
            <pc:sldMk cId="1779976186" sldId="282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20:10.063" v="2509" actId="20577"/>
          <ac:spMkLst>
            <pc:docMk/>
            <pc:sldMk cId="1779976186" sldId="282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19:18.243" v="407"/>
          <ac:picMkLst>
            <pc:docMk/>
            <pc:sldMk cId="1779976186" sldId="282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20:32.719" v="2550" actId="20577"/>
        <pc:sldMkLst>
          <pc:docMk/>
          <pc:sldMk cId="2561414216" sldId="283"/>
        </pc:sldMkLst>
        <pc:spChg chg="mod">
          <ac:chgData name="Tomi Tapani Nordlund" userId="S::nordlund.tomi@edu.tampere.fi::924d4a7f-b125-40a8-8a7d-bcc87cf50a76" providerId="AD" clId="Web-{4504F22D-F173-24B9-B944-CD0FE52F801B}" dt="2022-09-11T11:21:01.463" v="429" actId="20577"/>
          <ac:spMkLst>
            <pc:docMk/>
            <pc:sldMk cId="2561414216" sldId="283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20:32.719" v="2550" actId="20577"/>
          <ac:spMkLst>
            <pc:docMk/>
            <pc:sldMk cId="2561414216" sldId="283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20:36.728" v="425"/>
          <ac:picMkLst>
            <pc:docMk/>
            <pc:sldMk cId="2561414216" sldId="283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25:12.405" v="2781" actId="20577"/>
        <pc:sldMkLst>
          <pc:docMk/>
          <pc:sldMk cId="3410980824" sldId="284"/>
        </pc:sldMkLst>
        <pc:spChg chg="mod">
          <ac:chgData name="Tomi Tapani Nordlund" userId="S::nordlund.tomi@edu.tampere.fi::924d4a7f-b125-40a8-8a7d-bcc87cf50a76" providerId="AD" clId="Web-{4504F22D-F173-24B9-B944-CD0FE52F801B}" dt="2022-09-11T11:22:38.917" v="472" actId="20577"/>
          <ac:spMkLst>
            <pc:docMk/>
            <pc:sldMk cId="3410980824" sldId="284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25:12.405" v="2781" actId="20577"/>
          <ac:spMkLst>
            <pc:docMk/>
            <pc:sldMk cId="3410980824" sldId="284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22:29.277" v="470"/>
          <ac:picMkLst>
            <pc:docMk/>
            <pc:sldMk cId="3410980824" sldId="284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23:54.465" v="491"/>
        <pc:sldMkLst>
          <pc:docMk/>
          <pc:sldMk cId="2664297372" sldId="285"/>
        </pc:sldMkLst>
        <pc:spChg chg="mod">
          <ac:chgData name="Tomi Tapani Nordlund" userId="S::nordlund.tomi@edu.tampere.fi::924d4a7f-b125-40a8-8a7d-bcc87cf50a76" providerId="AD" clId="Web-{4504F22D-F173-24B9-B944-CD0FE52F801B}" dt="2022-09-11T11:23:19.746" v="489" actId="20577"/>
          <ac:spMkLst>
            <pc:docMk/>
            <pc:sldMk cId="2664297372" sldId="285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23:23.652" v="490" actId="20577"/>
          <ac:spMkLst>
            <pc:docMk/>
            <pc:sldMk cId="2664297372" sldId="285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23:54.465" v="491"/>
          <ac:picMkLst>
            <pc:docMk/>
            <pc:sldMk cId="2664297372" sldId="285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22:16.812" v="2641" actId="20577"/>
        <pc:sldMkLst>
          <pc:docMk/>
          <pc:sldMk cId="1078284133" sldId="286"/>
        </pc:sldMkLst>
        <pc:spChg chg="mod">
          <ac:chgData name="Tomi Tapani Nordlund" userId="S::nordlund.tomi@edu.tampere.fi::924d4a7f-b125-40a8-8a7d-bcc87cf50a76" providerId="AD" clId="Web-{4504F22D-F173-24B9-B944-CD0FE52F801B}" dt="2022-09-11T11:25:34.061" v="510" actId="20577"/>
          <ac:spMkLst>
            <pc:docMk/>
            <pc:sldMk cId="1078284133" sldId="286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22:16.812" v="2641" actId="20577"/>
          <ac:spMkLst>
            <pc:docMk/>
            <pc:sldMk cId="1078284133" sldId="286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25:43.279" v="511"/>
          <ac:picMkLst>
            <pc:docMk/>
            <pc:sldMk cId="1078284133" sldId="286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26:12.779" v="2911" actId="20577"/>
        <pc:sldMkLst>
          <pc:docMk/>
          <pc:sldMk cId="1703622384" sldId="287"/>
        </pc:sldMkLst>
        <pc:spChg chg="mod">
          <ac:chgData name="Tomi Tapani Nordlund" userId="S::nordlund.tomi@edu.tampere.fi::924d4a7f-b125-40a8-8a7d-bcc87cf50a76" providerId="AD" clId="Web-{4504F22D-F173-24B9-B944-CD0FE52F801B}" dt="2022-09-11T11:26:48.890" v="546" actId="20577"/>
          <ac:spMkLst>
            <pc:docMk/>
            <pc:sldMk cId="1703622384" sldId="287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26:12.779" v="2911" actId="20577"/>
          <ac:spMkLst>
            <pc:docMk/>
            <pc:sldMk cId="1703622384" sldId="287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26:31.905" v="513"/>
          <ac:picMkLst>
            <pc:docMk/>
            <pc:sldMk cId="1703622384" sldId="287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29:11.579" v="613"/>
        <pc:sldMkLst>
          <pc:docMk/>
          <pc:sldMk cId="2312876020" sldId="288"/>
        </pc:sldMkLst>
        <pc:spChg chg="mod">
          <ac:chgData name="Tomi Tapani Nordlund" userId="S::nordlund.tomi@edu.tampere.fi::924d4a7f-b125-40a8-8a7d-bcc87cf50a76" providerId="AD" clId="Web-{4504F22D-F173-24B9-B944-CD0FE52F801B}" dt="2022-09-11T11:28:34.016" v="612" actId="20577"/>
          <ac:spMkLst>
            <pc:docMk/>
            <pc:sldMk cId="2312876020" sldId="288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28:11.391" v="584" actId="20577"/>
          <ac:spMkLst>
            <pc:docMk/>
            <pc:sldMk cId="2312876020" sldId="288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29:11.579" v="613"/>
          <ac:picMkLst>
            <pc:docMk/>
            <pc:sldMk cId="2312876020" sldId="288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0:19.768" v="636"/>
        <pc:sldMkLst>
          <pc:docMk/>
          <pc:sldMk cId="3996189959" sldId="289"/>
        </pc:sldMkLst>
        <pc:spChg chg="mod">
          <ac:chgData name="Tomi Tapani Nordlund" userId="S::nordlund.tomi@edu.tampere.fi::924d4a7f-b125-40a8-8a7d-bcc87cf50a76" providerId="AD" clId="Web-{4504F22D-F173-24B9-B944-CD0FE52F801B}" dt="2022-09-11T11:30:07.861" v="634" actId="20577"/>
          <ac:spMkLst>
            <pc:docMk/>
            <pc:sldMk cId="3996189959" sldId="289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0:10.346" v="635" actId="20577"/>
          <ac:spMkLst>
            <pc:docMk/>
            <pc:sldMk cId="3996189959" sldId="289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0:19.768" v="636"/>
          <ac:picMkLst>
            <pc:docMk/>
            <pc:sldMk cId="3996189959" sldId="289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1:52.410" v="664"/>
        <pc:sldMkLst>
          <pc:docMk/>
          <pc:sldMk cId="4236211846" sldId="290"/>
        </pc:sldMkLst>
        <pc:spChg chg="mod">
          <ac:chgData name="Tomi Tapani Nordlund" userId="S::nordlund.tomi@edu.tampere.fi::924d4a7f-b125-40a8-8a7d-bcc87cf50a76" providerId="AD" clId="Web-{4504F22D-F173-24B9-B944-CD0FE52F801B}" dt="2022-09-11T11:31:41.753" v="663" actId="20577"/>
          <ac:spMkLst>
            <pc:docMk/>
            <pc:sldMk cId="4236211846" sldId="290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1:06.581" v="641" actId="20577"/>
          <ac:spMkLst>
            <pc:docMk/>
            <pc:sldMk cId="4236211846" sldId="290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1:52.410" v="664"/>
          <ac:picMkLst>
            <pc:docMk/>
            <pc:sldMk cId="4236211846" sldId="290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2:50.957" v="690"/>
        <pc:sldMkLst>
          <pc:docMk/>
          <pc:sldMk cId="1183407002" sldId="291"/>
        </pc:sldMkLst>
        <pc:spChg chg="mod">
          <ac:chgData name="Tomi Tapani Nordlund" userId="S::nordlund.tomi@edu.tampere.fi::924d4a7f-b125-40a8-8a7d-bcc87cf50a76" providerId="AD" clId="Web-{4504F22D-F173-24B9-B944-CD0FE52F801B}" dt="2022-09-11T11:32:40.832" v="689" actId="20577"/>
          <ac:spMkLst>
            <pc:docMk/>
            <pc:sldMk cId="1183407002" sldId="291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2:24.910" v="666" actId="20577"/>
          <ac:spMkLst>
            <pc:docMk/>
            <pc:sldMk cId="1183407002" sldId="291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2:50.957" v="690"/>
          <ac:picMkLst>
            <pc:docMk/>
            <pc:sldMk cId="1183407002" sldId="291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4:17.412" v="765"/>
        <pc:sldMkLst>
          <pc:docMk/>
          <pc:sldMk cId="3890484476" sldId="292"/>
        </pc:sldMkLst>
        <pc:spChg chg="mod">
          <ac:chgData name="Tomi Tapani Nordlund" userId="S::nordlund.tomi@edu.tampere.fi::924d4a7f-b125-40a8-8a7d-bcc87cf50a76" providerId="AD" clId="Web-{4504F22D-F173-24B9-B944-CD0FE52F801B}" dt="2022-09-11T11:34:03.287" v="764" actId="20577"/>
          <ac:spMkLst>
            <pc:docMk/>
            <pc:sldMk cId="3890484476" sldId="292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3:58.037" v="761" actId="20577"/>
          <ac:spMkLst>
            <pc:docMk/>
            <pc:sldMk cId="3890484476" sldId="292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4:17.412" v="765"/>
          <ac:picMkLst>
            <pc:docMk/>
            <pc:sldMk cId="3890484476" sldId="292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5:24.289" v="806" actId="20577"/>
        <pc:sldMkLst>
          <pc:docMk/>
          <pc:sldMk cId="867967927" sldId="293"/>
        </pc:sldMkLst>
        <pc:spChg chg="mod">
          <ac:chgData name="Tomi Tapani Nordlund" userId="S::nordlund.tomi@edu.tampere.fi::924d4a7f-b125-40a8-8a7d-bcc87cf50a76" providerId="AD" clId="Web-{4504F22D-F173-24B9-B944-CD0FE52F801B}" dt="2022-09-11T11:35:24.289" v="806" actId="20577"/>
          <ac:spMkLst>
            <pc:docMk/>
            <pc:sldMk cId="867967927" sldId="293"/>
            <ac:spMk id="2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5:19.648" v="804"/>
          <ac:picMkLst>
            <pc:docMk/>
            <pc:sldMk cId="867967927" sldId="293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8:05.166" v="870" actId="20577"/>
        <pc:sldMkLst>
          <pc:docMk/>
          <pc:sldMk cId="4231779264" sldId="294"/>
        </pc:sldMkLst>
        <pc:spChg chg="mod">
          <ac:chgData name="Tomi Tapani Nordlund" userId="S::nordlund.tomi@edu.tampere.fi::924d4a7f-b125-40a8-8a7d-bcc87cf50a76" providerId="AD" clId="Web-{4504F22D-F173-24B9-B944-CD0FE52F801B}" dt="2022-09-11T11:38:05.166" v="870" actId="20577"/>
          <ac:spMkLst>
            <pc:docMk/>
            <pc:sldMk cId="4231779264" sldId="294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6:26.149" v="846" actId="20577"/>
          <ac:spMkLst>
            <pc:docMk/>
            <pc:sldMk cId="4231779264" sldId="294"/>
            <ac:spMk id="3" creationId="{00000000-0000-0000-0000-000000000000}"/>
          </ac:spMkLst>
        </pc:spChg>
      </pc:sldChg>
      <pc:sldChg chg="modSp add replId">
        <pc:chgData name="Tomi Tapani Nordlund" userId="S::nordlund.tomi@edu.tampere.fi::924d4a7f-b125-40a8-8a7d-bcc87cf50a76" providerId="AD" clId="Web-{4504F22D-F173-24B9-B944-CD0FE52F801B}" dt="2022-09-11T11:37:56.431" v="868" actId="14100"/>
        <pc:sldMkLst>
          <pc:docMk/>
          <pc:sldMk cId="651473610" sldId="295"/>
        </pc:sldMkLst>
        <pc:spChg chg="mod">
          <ac:chgData name="Tomi Tapani Nordlund" userId="S::nordlund.tomi@edu.tampere.fi::924d4a7f-b125-40a8-8a7d-bcc87cf50a76" providerId="AD" clId="Web-{4504F22D-F173-24B9-B944-CD0FE52F801B}" dt="2022-09-11T11:37:56.431" v="868" actId="14100"/>
          <ac:spMkLst>
            <pc:docMk/>
            <pc:sldMk cId="651473610" sldId="295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7:21.447" v="860" actId="20577"/>
          <ac:spMkLst>
            <pc:docMk/>
            <pc:sldMk cId="651473610" sldId="295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7:30.103" v="861"/>
          <ac:picMkLst>
            <pc:docMk/>
            <pc:sldMk cId="651473610" sldId="295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39:06.542" v="898" actId="20577"/>
        <pc:sldMkLst>
          <pc:docMk/>
          <pc:sldMk cId="3948399697" sldId="296"/>
        </pc:sldMkLst>
        <pc:spChg chg="mod">
          <ac:chgData name="Tomi Tapani Nordlund" userId="S::nordlund.tomi@edu.tampere.fi::924d4a7f-b125-40a8-8a7d-bcc87cf50a76" providerId="AD" clId="Web-{4504F22D-F173-24B9-B944-CD0FE52F801B}" dt="2022-09-11T11:39:06.542" v="898" actId="20577"/>
          <ac:spMkLst>
            <pc:docMk/>
            <pc:sldMk cId="3948399697" sldId="296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38:48.667" v="893" actId="20577"/>
          <ac:spMkLst>
            <pc:docMk/>
            <pc:sldMk cId="3948399697" sldId="296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38:55.698" v="894"/>
          <ac:picMkLst>
            <pc:docMk/>
            <pc:sldMk cId="3948399697" sldId="296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40:19.137" v="917"/>
        <pc:sldMkLst>
          <pc:docMk/>
          <pc:sldMk cId="1886229449" sldId="297"/>
        </pc:sldMkLst>
        <pc:spChg chg="mod">
          <ac:chgData name="Tomi Tapani Nordlund" userId="S::nordlund.tomi@edu.tampere.fi::924d4a7f-b125-40a8-8a7d-bcc87cf50a76" providerId="AD" clId="Web-{4504F22D-F173-24B9-B944-CD0FE52F801B}" dt="2022-09-11T11:39:59.402" v="911" actId="20577"/>
          <ac:spMkLst>
            <pc:docMk/>
            <pc:sldMk cId="1886229449" sldId="297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40:06.855" v="916" actId="20577"/>
          <ac:spMkLst>
            <pc:docMk/>
            <pc:sldMk cId="1886229449" sldId="297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40:19.137" v="917"/>
          <ac:picMkLst>
            <pc:docMk/>
            <pc:sldMk cId="1886229449" sldId="297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41:33.075" v="940" actId="20577"/>
        <pc:sldMkLst>
          <pc:docMk/>
          <pc:sldMk cId="3484916555" sldId="298"/>
        </pc:sldMkLst>
        <pc:spChg chg="mod">
          <ac:chgData name="Tomi Tapani Nordlund" userId="S::nordlund.tomi@edu.tampere.fi::924d4a7f-b125-40a8-8a7d-bcc87cf50a76" providerId="AD" clId="Web-{4504F22D-F173-24B9-B944-CD0FE52F801B}" dt="2022-09-11T11:41:33.075" v="940" actId="20577"/>
          <ac:spMkLst>
            <pc:docMk/>
            <pc:sldMk cId="3484916555" sldId="298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41:26.528" v="937" actId="20577"/>
          <ac:spMkLst>
            <pc:docMk/>
            <pc:sldMk cId="3484916555" sldId="298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41:20.200" v="934"/>
          <ac:picMkLst>
            <pc:docMk/>
            <pc:sldMk cId="3484916555" sldId="298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43:08.483" v="974"/>
        <pc:sldMkLst>
          <pc:docMk/>
          <pc:sldMk cId="3497146878" sldId="299"/>
        </pc:sldMkLst>
        <pc:spChg chg="mod">
          <ac:chgData name="Tomi Tapani Nordlund" userId="S::nordlund.tomi@edu.tampere.fi::924d4a7f-b125-40a8-8a7d-bcc87cf50a76" providerId="AD" clId="Web-{4504F22D-F173-24B9-B944-CD0FE52F801B}" dt="2022-09-11T11:42:51.967" v="969" actId="20577"/>
          <ac:spMkLst>
            <pc:docMk/>
            <pc:sldMk cId="3497146878" sldId="299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1T11:42:59.233" v="973" actId="20577"/>
          <ac:spMkLst>
            <pc:docMk/>
            <pc:sldMk cId="3497146878" sldId="299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43:08.483" v="974"/>
          <ac:picMkLst>
            <pc:docMk/>
            <pc:sldMk cId="3497146878" sldId="299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1T11:44:14.078" v="1000"/>
        <pc:sldMkLst>
          <pc:docMk/>
          <pc:sldMk cId="3277686904" sldId="300"/>
        </pc:sldMkLst>
        <pc:spChg chg="mod">
          <ac:chgData name="Tomi Tapani Nordlund" userId="S::nordlund.tomi@edu.tampere.fi::924d4a7f-b125-40a8-8a7d-bcc87cf50a76" providerId="AD" clId="Web-{4504F22D-F173-24B9-B944-CD0FE52F801B}" dt="2022-09-11T11:44:04.859" v="999" actId="20577"/>
          <ac:spMkLst>
            <pc:docMk/>
            <pc:sldMk cId="3277686904" sldId="300"/>
            <ac:spMk id="2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44:14.078" v="1000"/>
          <ac:picMkLst>
            <pc:docMk/>
            <pc:sldMk cId="3277686904" sldId="300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18:59.485" v="2492" actId="20577"/>
        <pc:sldMkLst>
          <pc:docMk/>
          <pc:sldMk cId="3098915402" sldId="301"/>
        </pc:sldMkLst>
        <pc:spChg chg="mod">
          <ac:chgData name="Tomi Tapani Nordlund" userId="S::nordlund.tomi@edu.tampere.fi::924d4a7f-b125-40a8-8a7d-bcc87cf50a76" providerId="AD" clId="Web-{4504F22D-F173-24B9-B944-CD0FE52F801B}" dt="2022-09-11T11:47:28.174" v="1027" actId="20577"/>
          <ac:spMkLst>
            <pc:docMk/>
            <pc:sldMk cId="3098915402" sldId="301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18:59.485" v="2492" actId="20577"/>
          <ac:spMkLst>
            <pc:docMk/>
            <pc:sldMk cId="3098915402" sldId="301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47:35.190" v="1028"/>
          <ac:picMkLst>
            <pc:docMk/>
            <pc:sldMk cId="3098915402" sldId="301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56:34.033" v="3236" actId="20577"/>
        <pc:sldMkLst>
          <pc:docMk/>
          <pc:sldMk cId="931433270" sldId="302"/>
        </pc:sldMkLst>
        <pc:spChg chg="mod">
          <ac:chgData name="Tomi Tapani Nordlund" userId="S::nordlund.tomi@edu.tampere.fi::924d4a7f-b125-40a8-8a7d-bcc87cf50a76" providerId="AD" clId="Web-{4504F22D-F173-24B9-B944-CD0FE52F801B}" dt="2022-09-11T11:53:14.695" v="1083" actId="20577"/>
          <ac:spMkLst>
            <pc:docMk/>
            <pc:sldMk cId="931433270" sldId="302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56:34.033" v="3236" actId="20577"/>
          <ac:spMkLst>
            <pc:docMk/>
            <pc:sldMk cId="931433270" sldId="302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53:21.476" v="1084"/>
          <ac:picMkLst>
            <pc:docMk/>
            <pc:sldMk cId="931433270" sldId="302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7:54:03.082" v="3170" actId="20577"/>
        <pc:sldMkLst>
          <pc:docMk/>
          <pc:sldMk cId="588902183" sldId="303"/>
        </pc:sldMkLst>
        <pc:spChg chg="mod">
          <ac:chgData name="Tomi Tapani Nordlund" userId="S::nordlund.tomi@edu.tampere.fi::924d4a7f-b125-40a8-8a7d-bcc87cf50a76" providerId="AD" clId="Web-{4504F22D-F173-24B9-B944-CD0FE52F801B}" dt="2022-09-14T07:54:03.082" v="3170" actId="20577"/>
          <ac:spMkLst>
            <pc:docMk/>
            <pc:sldMk cId="588902183" sldId="303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7:53:46.926" v="3165" actId="20577"/>
          <ac:spMkLst>
            <pc:docMk/>
            <pc:sldMk cId="588902183" sldId="303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1T11:54:56.634" v="1102"/>
          <ac:picMkLst>
            <pc:docMk/>
            <pc:sldMk cId="588902183" sldId="303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4T06:17:20.841" v="2227"/>
        <pc:sldMkLst>
          <pc:docMk/>
          <pc:sldMk cId="868531810" sldId="304"/>
        </pc:sldMkLst>
        <pc:spChg chg="mod">
          <ac:chgData name="Tomi Tapani Nordlund" userId="S::nordlund.tomi@edu.tampere.fi::924d4a7f-b125-40a8-8a7d-bcc87cf50a76" providerId="AD" clId="Web-{4504F22D-F173-24B9-B944-CD0FE52F801B}" dt="2022-09-14T06:14:13.998" v="2160" actId="20577"/>
          <ac:spMkLst>
            <pc:docMk/>
            <pc:sldMk cId="868531810" sldId="304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4T06:17:03.591" v="2226" actId="20577"/>
          <ac:spMkLst>
            <pc:docMk/>
            <pc:sldMk cId="868531810" sldId="304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4T06:17:20.841" v="2227"/>
          <ac:picMkLst>
            <pc:docMk/>
            <pc:sldMk cId="868531810" sldId="304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4504F22D-F173-24B9-B944-CD0FE52F801B}" dt="2022-09-13T06:43:15.318" v="1385"/>
        <pc:sldMkLst>
          <pc:docMk/>
          <pc:sldMk cId="1722751207" sldId="305"/>
        </pc:sldMkLst>
        <pc:spChg chg="mod">
          <ac:chgData name="Tomi Tapani Nordlund" userId="S::nordlund.tomi@edu.tampere.fi::924d4a7f-b125-40a8-8a7d-bcc87cf50a76" providerId="AD" clId="Web-{4504F22D-F173-24B9-B944-CD0FE52F801B}" dt="2022-09-13T06:42:07.006" v="1384" actId="20577"/>
          <ac:spMkLst>
            <pc:docMk/>
            <pc:sldMk cId="1722751207" sldId="305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4504F22D-F173-24B9-B944-CD0FE52F801B}" dt="2022-09-13T06:42:04.474" v="1383" actId="20577"/>
          <ac:spMkLst>
            <pc:docMk/>
            <pc:sldMk cId="1722751207" sldId="305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4504F22D-F173-24B9-B944-CD0FE52F801B}" dt="2022-09-13T06:43:15.318" v="1385"/>
          <ac:picMkLst>
            <pc:docMk/>
            <pc:sldMk cId="1722751207" sldId="305"/>
            <ac:picMk id="4" creationId="{CE190235-E779-247D-3106-5533DB8C52EE}"/>
          </ac:picMkLst>
        </pc:picChg>
      </pc:sldChg>
    </pc:docChg>
  </pc:docChgLst>
  <pc:docChgLst>
    <pc:chgData name="Tomi Tapani Nordlund" userId="S::nordlund.tomi@edu.tampere.fi::924d4a7f-b125-40a8-8a7d-bcc87cf50a76" providerId="AD" clId="Web-{1C9AD960-85D3-4A9A-8BF3-F651FEA67B20}"/>
    <pc:docChg chg="addSld delSld modSld sldOrd addMainMaster delMainMaster">
      <pc:chgData name="Tomi Tapani Nordlund" userId="S::nordlund.tomi@edu.tampere.fi::924d4a7f-b125-40a8-8a7d-bcc87cf50a76" providerId="AD" clId="Web-{1C9AD960-85D3-4A9A-8BF3-F651FEA67B20}" dt="2022-09-10T15:07:25.960" v="2034"/>
      <pc:docMkLst>
        <pc:docMk/>
      </pc:docMkLst>
      <pc:sldChg chg="addSp delSp modSp mod setBg modClrScheme setClrOvrMap chgLayout">
        <pc:chgData name="Tomi Tapani Nordlund" userId="S::nordlund.tomi@edu.tampere.fi::924d4a7f-b125-40a8-8a7d-bcc87cf50a76" providerId="AD" clId="Web-{1C9AD960-85D3-4A9A-8BF3-F651FEA67B20}" dt="2022-09-10T10:00:16.613" v="473" actId="20577"/>
        <pc:sldMkLst>
          <pc:docMk/>
          <pc:sldMk cId="3879346322" sldId="256"/>
        </pc:sldMkLst>
        <pc:spChg chg="mod">
          <ac:chgData name="Tomi Tapani Nordlund" userId="S::nordlund.tomi@edu.tampere.fi::924d4a7f-b125-40a8-8a7d-bcc87cf50a76" providerId="AD" clId="Web-{1C9AD960-85D3-4A9A-8BF3-F651FEA67B20}" dt="2022-09-10T10:00:16.613" v="473" actId="20577"/>
          <ac:spMkLst>
            <pc:docMk/>
            <pc:sldMk cId="3879346322" sldId="256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09:43:48.407" v="193" actId="20577"/>
          <ac:spMkLst>
            <pc:docMk/>
            <pc:sldMk cId="3879346322" sldId="256"/>
            <ac:spMk id="3" creationId="{00000000-0000-0000-0000-000000000000}"/>
          </ac:spMkLst>
        </pc:spChg>
        <pc:spChg chg="add del">
          <ac:chgData name="Tomi Tapani Nordlund" userId="S::nordlund.tomi@edu.tampere.fi::924d4a7f-b125-40a8-8a7d-bcc87cf50a76" providerId="AD" clId="Web-{1C9AD960-85D3-4A9A-8BF3-F651FEA67B20}" dt="2022-09-10T09:38:04.262" v="39"/>
          <ac:spMkLst>
            <pc:docMk/>
            <pc:sldMk cId="3879346322" sldId="256"/>
            <ac:spMk id="9" creationId="{6482F060-A4AF-4E0B-B364-7C6BA4AE9C03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09:38:04.262" v="39"/>
          <ac:spMkLst>
            <pc:docMk/>
            <pc:sldMk cId="3879346322" sldId="256"/>
            <ac:spMk id="16" creationId="{416A0E3C-60E6-4F39-BC55-5F7C224E1F7C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09:38:04.262" v="39"/>
          <ac:spMkLst>
            <pc:docMk/>
            <pc:sldMk cId="3879346322" sldId="256"/>
            <ac:spMk id="20" creationId="{F4FAA6B4-BAFB-4474-9B14-DC83A9096513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09:38:04.262" v="39"/>
          <ac:spMkLst>
            <pc:docMk/>
            <pc:sldMk cId="3879346322" sldId="256"/>
            <ac:spMk id="24" creationId="{DB148495-5F82-48E2-A76C-C8E1C8949940}"/>
          </ac:spMkLst>
        </pc:spChg>
        <pc:picChg chg="add mod">
          <ac:chgData name="Tomi Tapani Nordlund" userId="S::nordlund.tomi@edu.tampere.fi::924d4a7f-b125-40a8-8a7d-bcc87cf50a76" providerId="AD" clId="Web-{1C9AD960-85D3-4A9A-8BF3-F651FEA67B20}" dt="2022-09-10T09:39:05.172" v="98" actId="1076"/>
          <ac:picMkLst>
            <pc:docMk/>
            <pc:sldMk cId="3879346322" sldId="256"/>
            <ac:picMk id="4" creationId="{CE190235-E779-247D-3106-5533DB8C52EE}"/>
          </ac:picMkLst>
        </pc:picChg>
        <pc:cxnChg chg="add del">
          <ac:chgData name="Tomi Tapani Nordlund" userId="S::nordlund.tomi@edu.tampere.fi::924d4a7f-b125-40a8-8a7d-bcc87cf50a76" providerId="AD" clId="Web-{1C9AD960-85D3-4A9A-8BF3-F651FEA67B20}" dt="2022-09-10T09:38:04.262" v="39"/>
          <ac:cxnSpMkLst>
            <pc:docMk/>
            <pc:sldMk cId="3879346322" sldId="256"/>
            <ac:cxnSpMk id="11" creationId="{B9EB6DAA-2F0C-43D5-A577-15D5D2C4E3F5}"/>
          </ac:cxnSpMkLst>
        </pc:cxnChg>
        <pc:cxnChg chg="add">
          <ac:chgData name="Tomi Tapani Nordlund" userId="S::nordlund.tomi@edu.tampere.fi::924d4a7f-b125-40a8-8a7d-bcc87cf50a76" providerId="AD" clId="Web-{1C9AD960-85D3-4A9A-8BF3-F651FEA67B20}" dt="2022-09-10T09:38:04.262" v="39"/>
          <ac:cxnSpMkLst>
            <pc:docMk/>
            <pc:sldMk cId="3879346322" sldId="256"/>
            <ac:cxnSpMk id="18" creationId="{C5025DAC-8B93-4160-B017-3A274A5828C0}"/>
          </ac:cxnSpMkLst>
        </pc:cxnChg>
        <pc:cxnChg chg="add">
          <ac:chgData name="Tomi Tapani Nordlund" userId="S::nordlund.tomi@edu.tampere.fi::924d4a7f-b125-40a8-8a7d-bcc87cf50a76" providerId="AD" clId="Web-{1C9AD960-85D3-4A9A-8BF3-F651FEA67B20}" dt="2022-09-10T09:38:04.262" v="39"/>
          <ac:cxnSpMkLst>
            <pc:docMk/>
            <pc:sldMk cId="3879346322" sldId="256"/>
            <ac:cxnSpMk id="22" creationId="{4364CDC3-ADB0-4691-9286-5925F160C2D5}"/>
          </ac:cxnSpMkLst>
        </pc:cxnChg>
      </pc:sldChg>
      <pc:sldChg chg="modSp add ord">
        <pc:chgData name="Tomi Tapani Nordlund" userId="S::nordlund.tomi@edu.tampere.fi::924d4a7f-b125-40a8-8a7d-bcc87cf50a76" providerId="AD" clId="Web-{1C9AD960-85D3-4A9A-8BF3-F651FEA67B20}" dt="2022-09-10T09:52:34.769" v="372" actId="20577"/>
        <pc:sldMkLst>
          <pc:docMk/>
          <pc:sldMk cId="2289996912" sldId="257"/>
        </pc:sldMkLst>
        <pc:spChg chg="mod">
          <ac:chgData name="Tomi Tapani Nordlund" userId="S::nordlund.tomi@edu.tampere.fi::924d4a7f-b125-40a8-8a7d-bcc87cf50a76" providerId="AD" clId="Web-{1C9AD960-85D3-4A9A-8BF3-F651FEA67B20}" dt="2022-09-10T09:52:34.769" v="372" actId="20577"/>
          <ac:spMkLst>
            <pc:docMk/>
            <pc:sldMk cId="2289996912" sldId="257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09:42:41.391" v="173" actId="20577"/>
          <ac:spMkLst>
            <pc:docMk/>
            <pc:sldMk cId="2289996912" sldId="257"/>
            <ac:spMk id="3" creationId="{00000000-0000-0000-0000-000000000000}"/>
          </ac:spMkLst>
        </pc:spChg>
      </pc:sldChg>
      <pc:sldChg chg="modSp add replId">
        <pc:chgData name="Tomi Tapani Nordlund" userId="S::nordlund.tomi@edu.tampere.fi::924d4a7f-b125-40a8-8a7d-bcc87cf50a76" providerId="AD" clId="Web-{1C9AD960-85D3-4A9A-8BF3-F651FEA67B20}" dt="2022-09-10T09:54:43.800" v="379" actId="1076"/>
        <pc:sldMkLst>
          <pc:docMk/>
          <pc:sldMk cId="4047885873" sldId="258"/>
        </pc:sldMkLst>
        <pc:spChg chg="mod">
          <ac:chgData name="Tomi Tapani Nordlund" userId="S::nordlund.tomi@edu.tampere.fi::924d4a7f-b125-40a8-8a7d-bcc87cf50a76" providerId="AD" clId="Web-{1C9AD960-85D3-4A9A-8BF3-F651FEA67B20}" dt="2022-09-10T09:45:26.393" v="219" actId="20577"/>
          <ac:spMkLst>
            <pc:docMk/>
            <pc:sldMk cId="4047885873" sldId="258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09:54:43.800" v="379" actId="1076"/>
          <ac:spMkLst>
            <pc:docMk/>
            <pc:sldMk cId="4047885873" sldId="258"/>
            <ac:spMk id="3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09:51:07.206" v="323" actId="20577"/>
          <ac:spMkLst>
            <pc:docMk/>
            <pc:sldMk cId="4047885873" sldId="258"/>
            <ac:spMk id="20" creationId="{F4FAA6B4-BAFB-4474-9B14-DC83A9096513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09:51:53.268" v="367"/>
          <ac:picMkLst>
            <pc:docMk/>
            <pc:sldMk cId="4047885873" sldId="258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09:59:31.645" v="469"/>
        <pc:sldMkLst>
          <pc:docMk/>
          <pc:sldMk cId="3384647359" sldId="259"/>
        </pc:sldMkLst>
        <pc:spChg chg="mod">
          <ac:chgData name="Tomi Tapani Nordlund" userId="S::nordlund.tomi@edu.tampere.fi::924d4a7f-b125-40a8-8a7d-bcc87cf50a76" providerId="AD" clId="Web-{1C9AD960-85D3-4A9A-8BF3-F651FEA67B20}" dt="2022-09-10T09:56:52.144" v="390" actId="20577"/>
          <ac:spMkLst>
            <pc:docMk/>
            <pc:sldMk cId="3384647359" sldId="259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09:59:21.160" v="468" actId="20577"/>
          <ac:spMkLst>
            <pc:docMk/>
            <pc:sldMk cId="3384647359" sldId="259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09:59:31.645" v="469"/>
          <ac:picMkLst>
            <pc:docMk/>
            <pc:sldMk cId="3384647359" sldId="259"/>
            <ac:picMk id="4" creationId="{CE190235-E779-247D-3106-5533DB8C52EE}"/>
          </ac:picMkLst>
        </pc:picChg>
      </pc:sldChg>
      <pc:sldChg chg="modSp add ord replId">
        <pc:chgData name="Tomi Tapani Nordlund" userId="S::nordlund.tomi@edu.tampere.fi::924d4a7f-b125-40a8-8a7d-bcc87cf50a76" providerId="AD" clId="Web-{1C9AD960-85D3-4A9A-8BF3-F651FEA67B20}" dt="2022-09-10T11:21:18.056" v="606" actId="20577"/>
        <pc:sldMkLst>
          <pc:docMk/>
          <pc:sldMk cId="2663766445" sldId="260"/>
        </pc:sldMkLst>
        <pc:spChg chg="mod">
          <ac:chgData name="Tomi Tapani Nordlund" userId="S::nordlund.tomi@edu.tampere.fi::924d4a7f-b125-40a8-8a7d-bcc87cf50a76" providerId="AD" clId="Web-{1C9AD960-85D3-4A9A-8BF3-F651FEA67B20}" dt="2022-09-10T11:17:40.583" v="507" actId="20577"/>
          <ac:spMkLst>
            <pc:docMk/>
            <pc:sldMk cId="2663766445" sldId="260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1:21:18.056" v="606" actId="20577"/>
          <ac:spMkLst>
            <pc:docMk/>
            <pc:sldMk cId="2663766445" sldId="260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1:19:05.413" v="508"/>
          <ac:picMkLst>
            <pc:docMk/>
            <pc:sldMk cId="2663766445" sldId="260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1:53:26.262" v="757"/>
        <pc:sldMkLst>
          <pc:docMk/>
          <pc:sldMk cId="1957041693" sldId="261"/>
        </pc:sldMkLst>
        <pc:spChg chg="mod">
          <ac:chgData name="Tomi Tapani Nordlund" userId="S::nordlund.tomi@edu.tampere.fi::924d4a7f-b125-40a8-8a7d-bcc87cf50a76" providerId="AD" clId="Web-{1C9AD960-85D3-4A9A-8BF3-F651FEA67B20}" dt="2022-09-10T11:52:41.653" v="756" actId="14100"/>
          <ac:spMkLst>
            <pc:docMk/>
            <pc:sldMk cId="1957041693" sldId="261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1:52:12.262" v="720" actId="20577"/>
          <ac:spMkLst>
            <pc:docMk/>
            <pc:sldMk cId="1957041693" sldId="261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1:53:26.262" v="757"/>
          <ac:picMkLst>
            <pc:docMk/>
            <pc:sldMk cId="1957041693" sldId="261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1:58:21.258" v="915"/>
        <pc:sldMkLst>
          <pc:docMk/>
          <pc:sldMk cId="3521359153" sldId="262"/>
        </pc:sldMkLst>
        <pc:spChg chg="mod">
          <ac:chgData name="Tomi Tapani Nordlund" userId="S::nordlund.tomi@edu.tampere.fi::924d4a7f-b125-40a8-8a7d-bcc87cf50a76" providerId="AD" clId="Web-{1C9AD960-85D3-4A9A-8BF3-F651FEA67B20}" dt="2022-09-10T11:58:11.962" v="914" actId="20577"/>
          <ac:spMkLst>
            <pc:docMk/>
            <pc:sldMk cId="3521359153" sldId="262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1:57:50.821" v="906" actId="20577"/>
          <ac:spMkLst>
            <pc:docMk/>
            <pc:sldMk cId="3521359153" sldId="262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1:58:21.258" v="915"/>
          <ac:picMkLst>
            <pc:docMk/>
            <pc:sldMk cId="3521359153" sldId="262"/>
            <ac:picMk id="4" creationId="{CE190235-E779-247D-3106-5533DB8C52EE}"/>
          </ac:picMkLst>
        </pc:picChg>
      </pc:sldChg>
      <pc:sldChg chg="addSp delSp modSp add mod replId setClrOvrMap">
        <pc:chgData name="Tomi Tapani Nordlund" userId="S::nordlund.tomi@edu.tampere.fi::924d4a7f-b125-40a8-8a7d-bcc87cf50a76" providerId="AD" clId="Web-{1C9AD960-85D3-4A9A-8BF3-F651FEA67B20}" dt="2022-09-10T11:54:07.355" v="774" actId="20577"/>
        <pc:sldMkLst>
          <pc:docMk/>
          <pc:sldMk cId="217786361" sldId="263"/>
        </pc:sldMkLst>
        <pc:spChg chg="mod">
          <ac:chgData name="Tomi Tapani Nordlund" userId="S::nordlund.tomi@edu.tampere.fi::924d4a7f-b125-40a8-8a7d-bcc87cf50a76" providerId="AD" clId="Web-{1C9AD960-85D3-4A9A-8BF3-F651FEA67B20}" dt="2022-09-10T11:54:04.292" v="773" actId="20577"/>
          <ac:spMkLst>
            <pc:docMk/>
            <pc:sldMk cId="217786361" sldId="263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1:54:07.355" v="774" actId="20577"/>
          <ac:spMkLst>
            <pc:docMk/>
            <pc:sldMk cId="217786361" sldId="263"/>
            <ac:spMk id="3" creationId="{00000000-0000-0000-0000-000000000000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40" creationId="{14F048CC-17C9-B246-BF2A-29E51AD1C6EA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42" creationId="{53C4D10E-16D3-5D49-A995-1FD27619A96C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44" creationId="{24124FF1-775D-AC4A-81D0-73FC0F54A682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46" creationId="{EBCE363F-7361-A345-BB3D-2E8D88197227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51" creationId="{6CA2C65D-0168-1245-86C8-62A8A6F7B813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53" creationId="{4029224B-C0FC-EC47-B248-0D4271BC7FC3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11:53:45.761" v="759"/>
          <ac:spMkLst>
            <pc:docMk/>
            <pc:sldMk cId="217786361" sldId="263"/>
            <ac:spMk id="55" creationId="{755E9273-3717-C94C-9BFF-75E87E47C46A}"/>
          </ac:spMkLst>
        </pc:spChg>
        <pc:picChg chg="mod ord">
          <ac:chgData name="Tomi Tapani Nordlund" userId="S::nordlund.tomi@edu.tampere.fi::924d4a7f-b125-40a8-8a7d-bcc87cf50a76" providerId="AD" clId="Web-{1C9AD960-85D3-4A9A-8BF3-F651FEA67B20}" dt="2022-09-10T11:53:45.761" v="759"/>
          <ac:picMkLst>
            <pc:docMk/>
            <pc:sldMk cId="217786361" sldId="263"/>
            <ac:picMk id="14" creationId="{15279A1E-7C84-0767-9F01-E920EEFB44BE}"/>
          </ac:picMkLst>
        </pc:picChg>
      </pc:sldChg>
      <pc:sldChg chg="modSp add ord replId">
        <pc:chgData name="Tomi Tapani Nordlund" userId="S::nordlund.tomi@edu.tampere.fi::924d4a7f-b125-40a8-8a7d-bcc87cf50a76" providerId="AD" clId="Web-{1C9AD960-85D3-4A9A-8BF3-F651FEA67B20}" dt="2022-09-10T12:02:57.849" v="964"/>
        <pc:sldMkLst>
          <pc:docMk/>
          <pc:sldMk cId="563011162" sldId="264"/>
        </pc:sldMkLst>
        <pc:spChg chg="mod">
          <ac:chgData name="Tomi Tapani Nordlund" userId="S::nordlund.tomi@edu.tampere.fi::924d4a7f-b125-40a8-8a7d-bcc87cf50a76" providerId="AD" clId="Web-{1C9AD960-85D3-4A9A-8BF3-F651FEA67B20}" dt="2022-09-10T11:59:19.742" v="936" actId="14100"/>
          <ac:spMkLst>
            <pc:docMk/>
            <pc:sldMk cId="563011162" sldId="264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01:22.506" v="963" actId="20577"/>
          <ac:spMkLst>
            <pc:docMk/>
            <pc:sldMk cId="563011162" sldId="264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02:57.849" v="964"/>
          <ac:picMkLst>
            <pc:docMk/>
            <pc:sldMk cId="563011162" sldId="264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2:09:37.423" v="1086"/>
        <pc:sldMkLst>
          <pc:docMk/>
          <pc:sldMk cId="875226071" sldId="265"/>
        </pc:sldMkLst>
        <pc:spChg chg="mod">
          <ac:chgData name="Tomi Tapani Nordlund" userId="S::nordlund.tomi@edu.tampere.fi::924d4a7f-b125-40a8-8a7d-bcc87cf50a76" providerId="AD" clId="Web-{1C9AD960-85D3-4A9A-8BF3-F651FEA67B20}" dt="2022-09-10T12:07:48.705" v="983" actId="20577"/>
          <ac:spMkLst>
            <pc:docMk/>
            <pc:sldMk cId="875226071" sldId="265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09:28.892" v="1085" actId="20577"/>
          <ac:spMkLst>
            <pc:docMk/>
            <pc:sldMk cId="875226071" sldId="265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09:37.423" v="1086"/>
          <ac:picMkLst>
            <pc:docMk/>
            <pc:sldMk cId="875226071" sldId="265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2:12:45.764" v="1148"/>
        <pc:sldMkLst>
          <pc:docMk/>
          <pc:sldMk cId="2956929980" sldId="266"/>
        </pc:sldMkLst>
        <pc:spChg chg="mod">
          <ac:chgData name="Tomi Tapani Nordlund" userId="S::nordlund.tomi@edu.tampere.fi::924d4a7f-b125-40a8-8a7d-bcc87cf50a76" providerId="AD" clId="Web-{1C9AD960-85D3-4A9A-8BF3-F651FEA67B20}" dt="2022-09-10T12:12:33.171" v="1147" actId="20577"/>
          <ac:spMkLst>
            <pc:docMk/>
            <pc:sldMk cId="2956929980" sldId="266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12:21.062" v="1140" actId="20577"/>
          <ac:spMkLst>
            <pc:docMk/>
            <pc:sldMk cId="2956929980" sldId="266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12:45.764" v="1148"/>
          <ac:picMkLst>
            <pc:docMk/>
            <pc:sldMk cId="2956929980" sldId="266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2:18:21.058" v="1294"/>
        <pc:sldMkLst>
          <pc:docMk/>
          <pc:sldMk cId="3615525949" sldId="267"/>
        </pc:sldMkLst>
        <pc:spChg chg="mod">
          <ac:chgData name="Tomi Tapani Nordlund" userId="S::nordlund.tomi@edu.tampere.fi::924d4a7f-b125-40a8-8a7d-bcc87cf50a76" providerId="AD" clId="Web-{1C9AD960-85D3-4A9A-8BF3-F651FEA67B20}" dt="2022-09-10T12:15:36.856" v="1159" actId="20577"/>
          <ac:spMkLst>
            <pc:docMk/>
            <pc:sldMk cId="3615525949" sldId="267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18:12.402" v="1293" actId="20577"/>
          <ac:spMkLst>
            <pc:docMk/>
            <pc:sldMk cId="3615525949" sldId="267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18:21.058" v="1294"/>
          <ac:picMkLst>
            <pc:docMk/>
            <pc:sldMk cId="3615525949" sldId="267"/>
            <ac:picMk id="4" creationId="{CE190235-E779-247D-3106-5533DB8C52EE}"/>
          </ac:picMkLst>
        </pc:picChg>
      </pc:sldChg>
      <pc:sldChg chg="add ord replId">
        <pc:chgData name="Tomi Tapani Nordlund" userId="S::nordlund.tomi@edu.tampere.fi::924d4a7f-b125-40a8-8a7d-bcc87cf50a76" providerId="AD" clId="Web-{1C9AD960-85D3-4A9A-8BF3-F651FEA67B20}" dt="2022-09-10T12:18:40.776" v="1297"/>
        <pc:sldMkLst>
          <pc:docMk/>
          <pc:sldMk cId="1257894463" sldId="268"/>
        </pc:sldMkLst>
      </pc:sldChg>
      <pc:sldChg chg="modSp add replId">
        <pc:chgData name="Tomi Tapani Nordlund" userId="S::nordlund.tomi@edu.tampere.fi::924d4a7f-b125-40a8-8a7d-bcc87cf50a76" providerId="AD" clId="Web-{1C9AD960-85D3-4A9A-8BF3-F651FEA67B20}" dt="2022-09-10T12:46:08.072" v="1575" actId="20577"/>
        <pc:sldMkLst>
          <pc:docMk/>
          <pc:sldMk cId="2757989069" sldId="269"/>
        </pc:sldMkLst>
        <pc:spChg chg="mod">
          <ac:chgData name="Tomi Tapani Nordlund" userId="S::nordlund.tomi@edu.tampere.fi::924d4a7f-b125-40a8-8a7d-bcc87cf50a76" providerId="AD" clId="Web-{1C9AD960-85D3-4A9A-8BF3-F651FEA67B20}" dt="2022-09-10T12:46:08.072" v="1575" actId="20577"/>
          <ac:spMkLst>
            <pc:docMk/>
            <pc:sldMk cId="2757989069" sldId="269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42:21.449" v="1452" actId="20577"/>
          <ac:spMkLst>
            <pc:docMk/>
            <pc:sldMk cId="2757989069" sldId="269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41:32.809" v="1441"/>
          <ac:picMkLst>
            <pc:docMk/>
            <pc:sldMk cId="2757989069" sldId="269"/>
            <ac:picMk id="4" creationId="{CE190235-E779-247D-3106-5533DB8C52EE}"/>
          </ac:picMkLst>
        </pc:picChg>
      </pc:sldChg>
      <pc:sldChg chg="modSp add ord replId">
        <pc:chgData name="Tomi Tapani Nordlund" userId="S::nordlund.tomi@edu.tampere.fi::924d4a7f-b125-40a8-8a7d-bcc87cf50a76" providerId="AD" clId="Web-{1C9AD960-85D3-4A9A-8BF3-F651FEA67B20}" dt="2022-09-10T12:46:01.681" v="1574" actId="20577"/>
        <pc:sldMkLst>
          <pc:docMk/>
          <pc:sldMk cId="1898953531" sldId="270"/>
        </pc:sldMkLst>
        <pc:spChg chg="mod">
          <ac:chgData name="Tomi Tapani Nordlund" userId="S::nordlund.tomi@edu.tampere.fi::924d4a7f-b125-40a8-8a7d-bcc87cf50a76" providerId="AD" clId="Web-{1C9AD960-85D3-4A9A-8BF3-F651FEA67B20}" dt="2022-09-10T12:44:01.276" v="1501" actId="20577"/>
          <ac:spMkLst>
            <pc:docMk/>
            <pc:sldMk cId="1898953531" sldId="270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46:01.681" v="1574" actId="20577"/>
          <ac:spMkLst>
            <pc:docMk/>
            <pc:sldMk cId="1898953531" sldId="270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44:57.916" v="1502"/>
          <ac:picMkLst>
            <pc:docMk/>
            <pc:sldMk cId="1898953531" sldId="270"/>
            <ac:picMk id="4" creationId="{CE190235-E779-247D-3106-5533DB8C52EE}"/>
          </ac:picMkLst>
        </pc:picChg>
      </pc:sldChg>
      <pc:sldChg chg="addSp delSp modSp add del mod ord replId setClrOvrMap">
        <pc:chgData name="Tomi Tapani Nordlund" userId="S::nordlund.tomi@edu.tampere.fi::924d4a7f-b125-40a8-8a7d-bcc87cf50a76" providerId="AD" clId="Web-{1C9AD960-85D3-4A9A-8BF3-F651FEA67B20}" dt="2022-09-10T12:42:52.964" v="1456"/>
        <pc:sldMkLst>
          <pc:docMk/>
          <pc:sldMk cId="4215468394" sldId="270"/>
        </pc:sldMkLst>
        <pc:spChg chg="mod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3" creationId="{00000000-0000-0000-0000-000000000000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16" creationId="{416A0E3C-60E6-4F39-BC55-5F7C224E1F7C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20" creationId="{F4FAA6B4-BAFB-4474-9B14-DC83A9096513}"/>
          </ac:spMkLst>
        </pc:spChg>
        <pc:spChg chg="del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24" creationId="{DB148495-5F82-48E2-A76C-C8E1C8949940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29" creationId="{416A0E3C-60E6-4F39-BC55-5F7C224E1F7C}"/>
          </ac:spMkLst>
        </pc:spChg>
        <pc:spChg chg="add">
          <ac:chgData name="Tomi Tapani Nordlund" userId="S::nordlund.tomi@edu.tampere.fi::924d4a7f-b125-40a8-8a7d-bcc87cf50a76" providerId="AD" clId="Web-{1C9AD960-85D3-4A9A-8BF3-F651FEA67B20}" dt="2022-09-10T12:42:36.871" v="1455"/>
          <ac:spMkLst>
            <pc:docMk/>
            <pc:sldMk cId="4215468394" sldId="270"/>
            <ac:spMk id="33" creationId="{E844E128-FF69-4E9F-8327-6B504B3C5AE1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2:42:36.871" v="1455"/>
          <ac:picMkLst>
            <pc:docMk/>
            <pc:sldMk cId="4215468394" sldId="270"/>
            <ac:picMk id="4" creationId="{CE190235-E779-247D-3106-5533DB8C52EE}"/>
          </ac:picMkLst>
        </pc:picChg>
        <pc:cxnChg chg="del">
          <ac:chgData name="Tomi Tapani Nordlund" userId="S::nordlund.tomi@edu.tampere.fi::924d4a7f-b125-40a8-8a7d-bcc87cf50a76" providerId="AD" clId="Web-{1C9AD960-85D3-4A9A-8BF3-F651FEA67B20}" dt="2022-09-10T12:42:36.871" v="1455"/>
          <ac:cxnSpMkLst>
            <pc:docMk/>
            <pc:sldMk cId="4215468394" sldId="270"/>
            <ac:cxnSpMk id="18" creationId="{C5025DAC-8B93-4160-B017-3A274A5828C0}"/>
          </ac:cxnSpMkLst>
        </pc:cxnChg>
        <pc:cxnChg chg="del">
          <ac:chgData name="Tomi Tapani Nordlund" userId="S::nordlund.tomi@edu.tampere.fi::924d4a7f-b125-40a8-8a7d-bcc87cf50a76" providerId="AD" clId="Web-{1C9AD960-85D3-4A9A-8BF3-F651FEA67B20}" dt="2022-09-10T12:42:36.871" v="1455"/>
          <ac:cxnSpMkLst>
            <pc:docMk/>
            <pc:sldMk cId="4215468394" sldId="270"/>
            <ac:cxnSpMk id="22" creationId="{4364CDC3-ADB0-4691-9286-5925F160C2D5}"/>
          </ac:cxnSpMkLst>
        </pc:cxnChg>
        <pc:cxnChg chg="add">
          <ac:chgData name="Tomi Tapani Nordlund" userId="S::nordlund.tomi@edu.tampere.fi::924d4a7f-b125-40a8-8a7d-bcc87cf50a76" providerId="AD" clId="Web-{1C9AD960-85D3-4A9A-8BF3-F651FEA67B20}" dt="2022-09-10T12:42:36.871" v="1455"/>
          <ac:cxnSpMkLst>
            <pc:docMk/>
            <pc:sldMk cId="4215468394" sldId="270"/>
            <ac:cxnSpMk id="31" creationId="{C5025DAC-8B93-4160-B017-3A274A5828C0}"/>
          </ac:cxnSpMkLst>
        </pc:cxnChg>
        <pc:cxnChg chg="add">
          <ac:chgData name="Tomi Tapani Nordlund" userId="S::nordlund.tomi@edu.tampere.fi::924d4a7f-b125-40a8-8a7d-bcc87cf50a76" providerId="AD" clId="Web-{1C9AD960-85D3-4A9A-8BF3-F651FEA67B20}" dt="2022-09-10T12:42:36.871" v="1455"/>
          <ac:cxnSpMkLst>
            <pc:docMk/>
            <pc:sldMk cId="4215468394" sldId="270"/>
            <ac:cxnSpMk id="35" creationId="{055CEADF-09EA-423C-8C45-F94AF44D5AF0}"/>
          </ac:cxnSpMkLst>
        </pc:cxnChg>
      </pc:sldChg>
      <pc:sldChg chg="modSp add ord replId">
        <pc:chgData name="Tomi Tapani Nordlund" userId="S::nordlund.tomi@edu.tampere.fi::924d4a7f-b125-40a8-8a7d-bcc87cf50a76" providerId="AD" clId="Web-{1C9AD960-85D3-4A9A-8BF3-F651FEA67B20}" dt="2022-09-10T13:07:47.158" v="1769" actId="20577"/>
        <pc:sldMkLst>
          <pc:docMk/>
          <pc:sldMk cId="405252592" sldId="271"/>
        </pc:sldMkLst>
        <pc:spChg chg="mod">
          <ac:chgData name="Tomi Tapani Nordlund" userId="S::nordlund.tomi@edu.tampere.fi::924d4a7f-b125-40a8-8a7d-bcc87cf50a76" providerId="AD" clId="Web-{1C9AD960-85D3-4A9A-8BF3-F651FEA67B20}" dt="2022-09-10T13:07:47.158" v="1769" actId="20577"/>
          <ac:spMkLst>
            <pc:docMk/>
            <pc:sldMk cId="405252592" sldId="271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3:05:31.296" v="1747" actId="20577"/>
          <ac:spMkLst>
            <pc:docMk/>
            <pc:sldMk cId="405252592" sldId="271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3:05:42.343" v="1748"/>
          <ac:picMkLst>
            <pc:docMk/>
            <pc:sldMk cId="405252592" sldId="271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3:08:42.565" v="1774" actId="20577"/>
        <pc:sldMkLst>
          <pc:docMk/>
          <pc:sldMk cId="4269887619" sldId="272"/>
        </pc:sldMkLst>
        <pc:spChg chg="mod">
          <ac:chgData name="Tomi Tapani Nordlund" userId="S::nordlund.tomi@edu.tampere.fi::924d4a7f-b125-40a8-8a7d-bcc87cf50a76" providerId="AD" clId="Web-{1C9AD960-85D3-4A9A-8BF3-F651FEA67B20}" dt="2022-09-10T13:07:57.268" v="1771" actId="20577"/>
          <ac:spMkLst>
            <pc:docMk/>
            <pc:sldMk cId="4269887619" sldId="272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3:08:42.565" v="1774" actId="20577"/>
          <ac:spMkLst>
            <pc:docMk/>
            <pc:sldMk cId="4269887619" sldId="272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3:08:35.706" v="1772"/>
          <ac:picMkLst>
            <pc:docMk/>
            <pc:sldMk cId="4269887619" sldId="272"/>
            <ac:picMk id="4" creationId="{CE190235-E779-247D-3106-5533DB8C52EE}"/>
          </ac:picMkLst>
        </pc:picChg>
      </pc:sldChg>
      <pc:sldChg chg="modSp add ord replId">
        <pc:chgData name="Tomi Tapani Nordlund" userId="S::nordlund.tomi@edu.tampere.fi::924d4a7f-b125-40a8-8a7d-bcc87cf50a76" providerId="AD" clId="Web-{1C9AD960-85D3-4A9A-8BF3-F651FEA67B20}" dt="2022-09-10T14:15:48.436" v="1814" actId="20577"/>
        <pc:sldMkLst>
          <pc:docMk/>
          <pc:sldMk cId="3312270984" sldId="273"/>
        </pc:sldMkLst>
        <pc:spChg chg="mod">
          <ac:chgData name="Tomi Tapani Nordlund" userId="S::nordlund.tomi@edu.tampere.fi::924d4a7f-b125-40a8-8a7d-bcc87cf50a76" providerId="AD" clId="Web-{1C9AD960-85D3-4A9A-8BF3-F651FEA67B20}" dt="2022-09-10T14:12:12.080" v="1812" actId="14100"/>
          <ac:spMkLst>
            <pc:docMk/>
            <pc:sldMk cId="3312270984" sldId="273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4:15:48.436" v="1814" actId="20577"/>
          <ac:spMkLst>
            <pc:docMk/>
            <pc:sldMk cId="3312270984" sldId="273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4:15:43.296" v="1813"/>
          <ac:picMkLst>
            <pc:docMk/>
            <pc:sldMk cId="3312270984" sldId="273"/>
            <ac:picMk id="4" creationId="{CE190235-E779-247D-3106-5533DB8C52EE}"/>
          </ac:picMkLst>
        </pc:picChg>
      </pc:sldChg>
      <pc:sldChg chg="modSp add ord replId">
        <pc:chgData name="Tomi Tapani Nordlund" userId="S::nordlund.tomi@edu.tampere.fi::924d4a7f-b125-40a8-8a7d-bcc87cf50a76" providerId="AD" clId="Web-{1C9AD960-85D3-4A9A-8BF3-F651FEA67B20}" dt="2022-09-10T14:40:26.615" v="1919" actId="20577"/>
        <pc:sldMkLst>
          <pc:docMk/>
          <pc:sldMk cId="1052077390" sldId="274"/>
        </pc:sldMkLst>
        <pc:spChg chg="mod">
          <ac:chgData name="Tomi Tapani Nordlund" userId="S::nordlund.tomi@edu.tampere.fi::924d4a7f-b125-40a8-8a7d-bcc87cf50a76" providerId="AD" clId="Web-{1C9AD960-85D3-4A9A-8BF3-F651FEA67B20}" dt="2022-09-10T14:38:43.804" v="1849" actId="20577"/>
          <ac:spMkLst>
            <pc:docMk/>
            <pc:sldMk cId="1052077390" sldId="274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4:40:26.615" v="1919" actId="20577"/>
          <ac:spMkLst>
            <pc:docMk/>
            <pc:sldMk cId="1052077390" sldId="274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4:39:42.600" v="1860"/>
          <ac:picMkLst>
            <pc:docMk/>
            <pc:sldMk cId="1052077390" sldId="274"/>
            <ac:picMk id="4" creationId="{CE190235-E779-247D-3106-5533DB8C52EE}"/>
          </ac:picMkLst>
        </pc:picChg>
      </pc:sldChg>
      <pc:sldChg chg="modSp add ord replId">
        <pc:chgData name="Tomi Tapani Nordlund" userId="S::nordlund.tomi@edu.tampere.fi::924d4a7f-b125-40a8-8a7d-bcc87cf50a76" providerId="AD" clId="Web-{1C9AD960-85D3-4A9A-8BF3-F651FEA67B20}" dt="2022-09-10T14:52:19.402" v="1935"/>
        <pc:sldMkLst>
          <pc:docMk/>
          <pc:sldMk cId="959839831" sldId="275"/>
        </pc:sldMkLst>
        <pc:spChg chg="mod">
          <ac:chgData name="Tomi Tapani Nordlund" userId="S::nordlund.tomi@edu.tampere.fi::924d4a7f-b125-40a8-8a7d-bcc87cf50a76" providerId="AD" clId="Web-{1C9AD960-85D3-4A9A-8BF3-F651FEA67B20}" dt="2022-09-10T14:52:10.527" v="1934" actId="20577"/>
          <ac:spMkLst>
            <pc:docMk/>
            <pc:sldMk cId="959839831" sldId="275"/>
            <ac:spMk id="2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4:52:19.402" v="1935"/>
          <ac:picMkLst>
            <pc:docMk/>
            <pc:sldMk cId="959839831" sldId="275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4:57:02.180" v="2007" actId="20577"/>
        <pc:sldMkLst>
          <pc:docMk/>
          <pc:sldMk cId="4179837124" sldId="276"/>
        </pc:sldMkLst>
        <pc:spChg chg="mod">
          <ac:chgData name="Tomi Tapani Nordlund" userId="S::nordlund.tomi@edu.tampere.fi::924d4a7f-b125-40a8-8a7d-bcc87cf50a76" providerId="AD" clId="Web-{1C9AD960-85D3-4A9A-8BF3-F651FEA67B20}" dt="2022-09-10T14:54:31.213" v="1963" actId="20577"/>
          <ac:spMkLst>
            <pc:docMk/>
            <pc:sldMk cId="4179837124" sldId="276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4:57:02.180" v="2007" actId="20577"/>
          <ac:spMkLst>
            <pc:docMk/>
            <pc:sldMk cId="4179837124" sldId="276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4:56:57.398" v="2004"/>
          <ac:picMkLst>
            <pc:docMk/>
            <pc:sldMk cId="4179837124" sldId="276"/>
            <ac:picMk id="4" creationId="{CE190235-E779-247D-3106-5533DB8C52EE}"/>
          </ac:picMkLst>
        </pc:picChg>
      </pc:sldChg>
      <pc:sldChg chg="modSp add replId">
        <pc:chgData name="Tomi Tapani Nordlund" userId="S::nordlund.tomi@edu.tampere.fi::924d4a7f-b125-40a8-8a7d-bcc87cf50a76" providerId="AD" clId="Web-{1C9AD960-85D3-4A9A-8BF3-F651FEA67B20}" dt="2022-09-10T15:07:25.960" v="2034"/>
        <pc:sldMkLst>
          <pc:docMk/>
          <pc:sldMk cId="1790133405" sldId="277"/>
        </pc:sldMkLst>
        <pc:spChg chg="mod">
          <ac:chgData name="Tomi Tapani Nordlund" userId="S::nordlund.tomi@edu.tampere.fi::924d4a7f-b125-40a8-8a7d-bcc87cf50a76" providerId="AD" clId="Web-{1C9AD960-85D3-4A9A-8BF3-F651FEA67B20}" dt="2022-09-10T15:02:01.519" v="2033" actId="20577"/>
          <ac:spMkLst>
            <pc:docMk/>
            <pc:sldMk cId="1790133405" sldId="277"/>
            <ac:spMk id="2" creationId="{00000000-0000-0000-0000-000000000000}"/>
          </ac:spMkLst>
        </pc:spChg>
        <pc:spChg chg="mod">
          <ac:chgData name="Tomi Tapani Nordlund" userId="S::nordlund.tomi@edu.tampere.fi::924d4a7f-b125-40a8-8a7d-bcc87cf50a76" providerId="AD" clId="Web-{1C9AD960-85D3-4A9A-8BF3-F651FEA67B20}" dt="2022-09-10T14:59:11.756" v="2021" actId="20577"/>
          <ac:spMkLst>
            <pc:docMk/>
            <pc:sldMk cId="1790133405" sldId="277"/>
            <ac:spMk id="3" creationId="{00000000-0000-0000-0000-000000000000}"/>
          </ac:spMkLst>
        </pc:spChg>
        <pc:picChg chg="mod">
          <ac:chgData name="Tomi Tapani Nordlund" userId="S::nordlund.tomi@edu.tampere.fi::924d4a7f-b125-40a8-8a7d-bcc87cf50a76" providerId="AD" clId="Web-{1C9AD960-85D3-4A9A-8BF3-F651FEA67B20}" dt="2022-09-10T15:07:25.960" v="2034"/>
          <ac:picMkLst>
            <pc:docMk/>
            <pc:sldMk cId="1790133405" sldId="277"/>
            <ac:picMk id="4" creationId="{CE190235-E779-247D-3106-5533DB8C52EE}"/>
          </ac:picMkLst>
        </pc:picChg>
      </pc:sldChg>
      <pc:sldMasterChg chg="del delSldLayout">
        <pc:chgData name="Tomi Tapani Nordlund" userId="S::nordlund.tomi@edu.tampere.fi::924d4a7f-b125-40a8-8a7d-bcc87cf50a76" providerId="AD" clId="Web-{1C9AD960-85D3-4A9A-8BF3-F651FEA67B20}" dt="2022-09-10T09:34:32.559" v="0"/>
        <pc:sldMasterMkLst>
          <pc:docMk/>
          <pc:sldMasterMk cId="0" sldId="2147483840"/>
        </pc:sldMasterMkLst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1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2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3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4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5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6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7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8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49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50"/>
          </pc:sldLayoutMkLst>
        </pc:sldLayoutChg>
        <pc:sldLayoutChg chg="del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0" sldId="2147483840"/>
            <pc:sldLayoutMk cId="0" sldId="2147483851"/>
          </pc:sldLayoutMkLst>
        </pc:sldLayoutChg>
      </pc:sldMasterChg>
      <pc:sldMasterChg chg="add addSldLayout">
        <pc:chgData name="Tomi Tapani Nordlund" userId="S::nordlund.tomi@edu.tampere.fi::924d4a7f-b125-40a8-8a7d-bcc87cf50a76" providerId="AD" clId="Web-{1C9AD960-85D3-4A9A-8BF3-F651FEA67B20}" dt="2022-09-10T09:37:17.340" v="37"/>
        <pc:sldMasterMkLst>
          <pc:docMk/>
          <pc:sldMasterMk cId="377270912" sldId="2147483879"/>
        </pc:sldMasterMkLst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823967056" sldId="2147483868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3256822511" sldId="2147483869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1657965963" sldId="2147483870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3412591084" sldId="2147483871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3777290096" sldId="2147483872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1817267389" sldId="2147483873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924068026" sldId="2147483874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1591141347" sldId="2147483875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3620458052" sldId="2147483876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1849876960" sldId="2147483877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7:17.340" v="37"/>
          <pc:sldLayoutMkLst>
            <pc:docMk/>
            <pc:sldMasterMk cId="377270912" sldId="2147483879"/>
            <pc:sldLayoutMk cId="1250990502" sldId="2147483878"/>
          </pc:sldLayoutMkLst>
        </pc:sldLayoutChg>
      </pc:sldMasterChg>
      <pc:sldMasterChg chg="add addSldLayout">
        <pc:chgData name="Tomi Tapani Nordlund" userId="S::nordlund.tomi@edu.tampere.fi::924d4a7f-b125-40a8-8a7d-bcc87cf50a76" providerId="AD" clId="Web-{1C9AD960-85D3-4A9A-8BF3-F651FEA67B20}" dt="2022-09-10T09:34:32.559" v="0"/>
        <pc:sldMasterMkLst>
          <pc:docMk/>
          <pc:sldMasterMk cId="893675820" sldId="2147483944"/>
        </pc:sldMasterMkLst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1722102752" sldId="2147483933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4172998436" sldId="2147483934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3716929896" sldId="2147483935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3701562697" sldId="2147483936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3763133422" sldId="2147483937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3893419234" sldId="2147483938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3471548497" sldId="2147483939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4107066640" sldId="2147483940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1122209348" sldId="2147483941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631227616" sldId="2147483942"/>
          </pc:sldLayoutMkLst>
        </pc:sldLayoutChg>
        <pc:sldLayoutChg chg="add">
          <pc:chgData name="Tomi Tapani Nordlund" userId="S::nordlund.tomi@edu.tampere.fi::924d4a7f-b125-40a8-8a7d-bcc87cf50a76" providerId="AD" clId="Web-{1C9AD960-85D3-4A9A-8BF3-F651FEA67B20}" dt="2022-09-10T09:34:32.559" v="0"/>
          <pc:sldLayoutMkLst>
            <pc:docMk/>
            <pc:sldMasterMk cId="893675820" sldId="2147483944"/>
            <pc:sldLayoutMk cId="320380631" sldId="214748394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D0E483E-4EC2-4F9B-88BF-28E88739D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8B7747E-2976-4BE5-B1E3-CC7626F68A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A3BD-21EC-421A-A16E-4E7E060EB0E8}" type="datetime1">
              <a:rPr lang="fi-FI" smtClean="0"/>
              <a:t>14.9.2022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820F94-E557-4CEE-98B6-FF0F186561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AE7D2D-7D26-472F-8C4B-D43209C8F8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C7FD-1EEB-4419-ACB1-C7E705A51D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1635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53498-D561-4EE5-A9B0-AE708B55822B}" type="datetime1">
              <a:rPr lang="fi-FI" smtClean="0"/>
              <a:pPr/>
              <a:t>14.9.2022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0D25-1997-498A-BC72-EE0923005613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8375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96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176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50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0244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2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527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580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036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016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387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676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194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9354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733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2724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607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895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325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522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025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5304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07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174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16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027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5664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5839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649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514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5617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4456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904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78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435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215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9026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592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5236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6872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488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321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96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854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23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43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40D25-1997-498A-BC72-EE092300561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66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6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9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D227D51-204B-ED48-AF9A-0BE9633FE04A}"/>
              </a:ext>
            </a:extLst>
          </p:cNvPr>
          <p:cNvSpPr/>
          <p:nvPr/>
        </p:nvSpPr>
        <p:spPr>
          <a:xfrm>
            <a:off x="5224243" y="1096772"/>
            <a:ext cx="6503180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57A23F45-CDAE-8A40-8DE7-92A0BBC119B7}"/>
              </a:ext>
            </a:extLst>
          </p:cNvPr>
          <p:cNvSpPr/>
          <p:nvPr/>
        </p:nvSpPr>
        <p:spPr>
          <a:xfrm>
            <a:off x="501681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546383-CCC4-544B-B0D8-DE78DE39BB78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5D1728-714F-2942-A0D1-82FF9419B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8035342" cy="2722164"/>
          </a:xfrm>
        </p:spPr>
        <p:txBody>
          <a:bodyPr anchor="b"/>
          <a:lstStyle>
            <a:lvl1pPr algn="l">
              <a:defRPr sz="8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D072D4-1496-3347-BBF8-5879DF263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8035342" cy="88290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C724-B499-364B-AEB5-B6517F6A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7105" y="5708747"/>
            <a:ext cx="3882843" cy="365125"/>
          </a:xfrm>
        </p:spPr>
        <p:txBody>
          <a:bodyPr/>
          <a:lstStyle>
            <a:lvl1pPr>
              <a:defRPr sz="1400"/>
            </a:lvl1pPr>
          </a:lstStyle>
          <a:p>
            <a:fld id="{73C3BD54-29B9-3D42-B178-776ED395AA85}" type="datetimeFigureOut">
              <a:rPr lang="en-US" smtClean="0"/>
              <a:pPr/>
              <a:t>9/14/2022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3889C-A4E9-B24E-818F-46A1124C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F50F-250E-6D45-AEBC-2573FED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6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6163735" y="1096772"/>
            <a:ext cx="557106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C97F6C6D-13AE-FD40-841C-4AB96460C390}"/>
              </a:ext>
            </a:extLst>
          </p:cNvPr>
          <p:cNvSpPr/>
          <p:nvPr/>
        </p:nvSpPr>
        <p:spPr>
          <a:xfrm>
            <a:off x="4291015" y="1096772"/>
            <a:ext cx="7436404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24E27617-2112-2342-9FF1-39F2A241CCCC}"/>
              </a:ext>
            </a:extLst>
          </p:cNvPr>
          <p:cNvSpPr/>
          <p:nvPr/>
        </p:nvSpPr>
        <p:spPr>
          <a:xfrm>
            <a:off x="408637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3CE582-7AFE-D048-B5BC-212A12A28F25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EAEF4-E84F-CF40-B27B-01E1D2AF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881951"/>
            <a:ext cx="7335836" cy="1987707"/>
          </a:xfrm>
        </p:spPr>
        <p:txBody>
          <a:bodyPr anchor="b"/>
          <a:lstStyle>
            <a:lvl1pPr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B7E1-CC48-2441-975D-F1A5412B8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49" y="3869661"/>
            <a:ext cx="7335836" cy="9484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6218-1FCF-7A4D-B138-D1B1DE91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4204-038C-FD4B-8E1C-0A9967BF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9AB9-E1C6-C841-B423-FD2BB13C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057A-C120-5E4E-BB74-223EB6D0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EB7BE-6258-C84C-8242-9865D1361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11" y="2691637"/>
            <a:ext cx="4946643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D23CD-80DB-5740-AE68-76414CA31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6903" y="2691637"/>
            <a:ext cx="4946639" cy="3189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E0921-9102-1440-B315-7788887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02F-1937-2F43-8FF4-846135D6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09C72-E794-4F4F-8E09-D4883EED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EFA3E2-0F30-664C-AAE4-DE6526B5C71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3D7AFF-BC7E-BA41-9C64-B5F9619C0EA1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671D2311-E9B8-F041-A7B8-D5696903F22A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91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CA91-F119-0244-888A-95539A84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10" y="1204721"/>
            <a:ext cx="8266175" cy="14447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A3EAC-4422-D548-8D7F-E9944566F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11" y="2691638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0CA2-88A9-CC42-A375-8B87E47C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11" y="3515550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F960C-714E-2E4A-8141-A88F38274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6866" y="2691162"/>
            <a:ext cx="4946644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7BC24-C907-EC4B-872D-17429A657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6866" y="3515074"/>
            <a:ext cx="4946644" cy="2366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E2A045-4283-3C47-B125-68CF3B19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C25BC-2C98-574D-BCCD-E36CAB07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A5C95A-7789-E042-8471-D442D9B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DF1BA5B-EDD8-B648-8A3E-E2B3570B1EA0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7476360-629C-DE48-85B7-F4BE6CC457D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C5F6C588-FC1B-3147-AFA1-CD7D76C5AEAC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90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401-5318-7045-8AE3-B1A99F2D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E2F55F-EB76-AE49-B554-12B65B63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B6E6E-D81E-C44A-AC54-CBE0134C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025B9-9F46-3049-9977-0119B96D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5760068-EADA-2B4B-9819-CF981184FAEB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DA7622-137E-184A-A93C-8DBB10318AE6}"/>
              </a:ext>
            </a:extLst>
          </p:cNvPr>
          <p:cNvSpPr/>
          <p:nvPr/>
        </p:nvSpPr>
        <p:spPr>
          <a:xfrm>
            <a:off x="11738231" y="1096772"/>
            <a:ext cx="453769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4FB0990-6F8D-B048-8309-19B0D1A41033}"/>
              </a:ext>
            </a:extLst>
          </p:cNvPr>
          <p:cNvSpPr/>
          <p:nvPr/>
        </p:nvSpPr>
        <p:spPr>
          <a:xfrm>
            <a:off x="11531286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6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F81DD-2B1F-3444-8023-DD52318F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927EE3-DAA3-D948-B8FD-48417540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532D4-FFBF-6C47-A6C9-D55196D9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B8D5541-7726-BA46-8BFA-BF6AA8D42BD7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97F434CF-7503-CE4F-8426-C312C6315AD0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EDBFB2F-FE34-E349-9484-C275FBE3161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68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CFD-BEE6-AC49-BABD-D8B89C3B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E035-8260-4443-B1D9-A9C8D5840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813" y="1508252"/>
            <a:ext cx="5606518" cy="4045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1AA53-7507-D04B-9B8E-6A4F7122E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68295"/>
            <a:ext cx="4114800" cy="31858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6E11F-3003-0745-ACAB-FAA4E676E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11A6-59AC-FE45-8A1C-9DDC0058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F51E-1A94-034C-BBEE-C26A3AF0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0B7D330-76C0-224C-9C3C-27C4D2B0DDB4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5464D55-5C51-844B-A38A-8143590FB934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FD988250-C554-DE44-B887-57D0B2AA8E37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4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6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6C7C-36AD-9A4E-8524-8F44E883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3800"/>
            <a:ext cx="4114800" cy="107721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15248-4C80-3348-A8A9-6C9F5D32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1151" y="1096772"/>
            <a:ext cx="6096270" cy="57612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4B3083-CA16-C54A-B130-7BEE6DF9D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49" y="2370666"/>
            <a:ext cx="4114800" cy="31834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C6EB5-D7D1-E247-B9D7-D319E5A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BF6CC-F5C4-9847-BADB-8B7441C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63FE4-B2F5-7741-B517-533F1C98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80A771-7D8E-0F4A-93A3-B977667D338E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C9320FA-0E3A-2749-9085-DF30FA26F4BD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5A3DF5D0-8A2C-A049-9132-EE1EF7D014D4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8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F6C0E12-251D-EA44-BF81-4ABDFBB94321}"/>
              </a:ext>
            </a:extLst>
          </p:cNvPr>
          <p:cNvSpPr/>
          <p:nvPr/>
        </p:nvSpPr>
        <p:spPr>
          <a:xfrm>
            <a:off x="7087169" y="1096772"/>
            <a:ext cx="465222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C5FF4-095A-114E-87B6-73C7ADF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E6EC9-9650-2042-8581-5B4082F94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0800-B373-3B40-B187-30AFE44C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4C1C-C790-B449-8C06-78E8303F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3E620-F86B-F447-AB06-DDAB3919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0487CB5-43E0-974C-9DDC-252A8A37107F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E9CB83EF-4143-5A45-9B3A-9E70DD50253B}"/>
              </a:ext>
            </a:extLst>
          </p:cNvPr>
          <p:cNvSpPr/>
          <p:nvPr/>
        </p:nvSpPr>
        <p:spPr>
          <a:xfrm>
            <a:off x="11415183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7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DF801-FF8E-6247-9065-D9304CD60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5667" y="1204722"/>
            <a:ext cx="1853360" cy="46766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E2615-7E4D-AB47-ACE6-236D716D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3667" y="1204722"/>
            <a:ext cx="8274047" cy="46969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0223-5AC9-374E-BD0C-344F67E2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EDD42-54A1-E648-8829-140EC4C5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FDF8F-8DBC-8A47-8000-5BA35DF9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CE2A98-5154-A544-BE2A-FDC0811C19A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4EC832-8181-5643-8A62-117E43F0E498}"/>
              </a:ext>
            </a:extLst>
          </p:cNvPr>
          <p:cNvSpPr/>
          <p:nvPr/>
        </p:nvSpPr>
        <p:spPr>
          <a:xfrm>
            <a:off x="-1" y="1096772"/>
            <a:ext cx="263565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>
            <a:extLst>
              <a:ext uri="{FF2B5EF4-FFF2-40B4-BE49-F238E27FC236}">
                <a16:creationId xmlns:a16="http://schemas.microsoft.com/office/drawing/2014/main" id="{24AF3281-BC22-374D-A461-8B3181F600AA}"/>
              </a:ext>
            </a:extLst>
          </p:cNvPr>
          <p:cNvSpPr/>
          <p:nvPr/>
        </p:nvSpPr>
        <p:spPr>
          <a:xfrm>
            <a:off x="58248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9/14/2022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9/14/2022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9/14/2022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0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37" r:id="rId6"/>
    <p:sldLayoutId id="2147483933" r:id="rId7"/>
    <p:sldLayoutId id="2147483934" r:id="rId8"/>
    <p:sldLayoutId id="2147483935" r:id="rId9"/>
    <p:sldLayoutId id="2147483936" r:id="rId10"/>
    <p:sldLayoutId id="21474839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52BFD-D607-6845-9C7B-1C8D3B4E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49" y="1204721"/>
            <a:ext cx="8267296" cy="14465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B52FF-3B04-8245-BF0B-89C9E2933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691638"/>
            <a:ext cx="8267296" cy="318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99BFE-CBDD-C344-A21E-44A52F11B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149" y="59496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 smtClean="0">
                <a:latin typeface="+mn-lt"/>
              </a:defRPr>
            </a:lvl1pPr>
          </a:lstStyle>
          <a:p>
            <a:fld id="{73C3BD54-29B9-3D42-B178-776ED395AA85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371C0-3DCE-0743-946F-C7540DD78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543179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US" sz="105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2ADB-4517-194F-8B4B-A9D26B3C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3024" y="511175"/>
            <a:ext cx="914400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–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System Font Regular"/>
        <a:buChar char="–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4F048CC-17C9-B246-BF2A-29E51AD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A picture containing roulette&#10;&#10;Description automatically generated">
            <a:extLst>
              <a:ext uri="{FF2B5EF4-FFF2-40B4-BE49-F238E27FC236}">
                <a16:creationId xmlns:a16="http://schemas.microsoft.com/office/drawing/2014/main" id="{15279A1E-7C84-0767-9F01-E920EE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14"/>
          <a:stretch/>
        </p:blipFill>
        <p:spPr>
          <a:xfrm>
            <a:off x="-201263" y="10"/>
            <a:ext cx="12191980" cy="6857990"/>
          </a:xfrm>
          <a:prstGeom prst="rect">
            <a:avLst/>
          </a:prstGeom>
        </p:spPr>
      </p:pic>
      <p:sp>
        <p:nvSpPr>
          <p:cNvPr id="42" name="Rectangle">
            <a:extLst>
              <a:ext uri="{FF2B5EF4-FFF2-40B4-BE49-F238E27FC236}">
                <a16:creationId xmlns:a16="http://schemas.microsoft.com/office/drawing/2014/main" id="{53C4D10E-16D3-5D49-A995-1FD27619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883" y="1096771"/>
            <a:ext cx="4701054" cy="5761229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67000"/>
                </a:schemeClr>
              </a:gs>
              <a:gs pos="0">
                <a:schemeClr val="bg1">
                  <a:alpha val="55000"/>
                </a:schemeClr>
              </a:gs>
              <a:gs pos="99000">
                <a:schemeClr val="bg1">
                  <a:alpha val="5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24124FF1-775D-AC4A-81D0-73FC0F54A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505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28853" y="2603268"/>
            <a:ext cx="3882842" cy="272216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br>
              <a:rPr lang="fi-FI" sz="3800" b="1">
                <a:latin typeface="Rockwell Condensed"/>
              </a:rPr>
            </a:br>
            <a:r>
              <a:rPr lang="fi-FI" sz="3800" b="1">
                <a:latin typeface="Rockwell Condensed"/>
              </a:rPr>
              <a:t>MUSIIKKIVINKKAUS</a:t>
            </a:r>
            <a:br>
              <a:rPr lang="fi-FI" sz="3800" b="1">
                <a:latin typeface="Rockwell Condensed"/>
              </a:rPr>
            </a:br>
            <a:r>
              <a:rPr lang="fi-FI" sz="3800" b="1">
                <a:latin typeface="Rockwell Condensed"/>
              </a:rPr>
              <a:t>14.9.2022</a:t>
            </a:r>
            <a:br>
              <a:rPr lang="fi-FI" sz="3800" b="1">
                <a:latin typeface="Rockwell Condensed"/>
              </a:rPr>
            </a:br>
            <a:br>
              <a:rPr lang="fi-FI" sz="3800" b="1">
                <a:latin typeface="Rockwell Condensed"/>
              </a:rPr>
            </a:br>
            <a:endParaRPr lang="fi-FI" sz="3800">
              <a:latin typeface="Rockwell Condensed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71985" y="4653750"/>
            <a:ext cx="3897219" cy="667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latin typeface="Rockwell"/>
                <a:ea typeface="+mn-lt"/>
                <a:cs typeface="+mn-lt"/>
              </a:rPr>
              <a:t>Tomi Nordlund</a:t>
            </a:r>
            <a:endParaRPr lang="en-US">
              <a:latin typeface="Rockwell"/>
              <a:ea typeface="+mn-lt"/>
              <a:cs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CE363F-7361-A345-BB3D-2E8D8819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666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Lykke Li 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EYEYE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kansainvälisesti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menestynyt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ruotsalaisartisti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vaihtaa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suuntaa</a:t>
            </a:r>
            <a:r>
              <a:rPr lang="en-US" dirty="0">
                <a:latin typeface="Rockwell Condensed"/>
                <a:ea typeface="+mn-lt"/>
                <a:cs typeface="+mn-lt"/>
              </a:rPr>
              <a:t>: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uutuus</a:t>
            </a:r>
            <a:r>
              <a:rPr lang="en-US" dirty="0">
                <a:latin typeface="Rockwell Condensed"/>
                <a:ea typeface="+mn-lt"/>
                <a:cs typeface="+mn-lt"/>
              </a:rPr>
              <a:t> on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riisuttu</a:t>
            </a:r>
            <a:r>
              <a:rPr lang="en-US" dirty="0">
                <a:latin typeface="Rockwell Condensed"/>
                <a:ea typeface="+mn-lt"/>
                <a:cs typeface="+mn-lt"/>
              </a:rPr>
              <a:t>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murheellisesti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soiva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popalbumi</a:t>
            </a:r>
            <a:endParaRPr lang="en-US"/>
          </a:p>
          <a:p>
            <a:r>
              <a:rPr lang="en-US" dirty="0">
                <a:latin typeface="Rockwell Condensed"/>
              </a:rPr>
              <a:t>- 8 </a:t>
            </a:r>
            <a:r>
              <a:rPr lang="en-US" dirty="0" err="1">
                <a:latin typeface="Rockwell Condensed"/>
              </a:rPr>
              <a:t>biisin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puolen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tunnin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mittainen</a:t>
            </a:r>
            <a:r>
              <a:rPr lang="en-US" dirty="0">
                <a:latin typeface="Rockwell Condensed"/>
              </a:rPr>
              <a:t> levy </a:t>
            </a:r>
            <a:r>
              <a:rPr lang="en-US" dirty="0" err="1">
                <a:latin typeface="Rockwell Condensed"/>
              </a:rPr>
              <a:t>täyttyy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hauraan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intensiivisistä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puhuttelevista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tuokiokuvista</a:t>
            </a:r>
            <a:r>
              <a:rPr lang="en-US" dirty="0">
                <a:latin typeface="Rockwell Condensed"/>
              </a:rPr>
              <a:t> 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692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Wilco 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Cruel Country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vuonna</a:t>
            </a:r>
            <a:r>
              <a:rPr lang="en-US" dirty="0">
                <a:latin typeface="Rockwell Condensed"/>
                <a:ea typeface="+mn-lt"/>
                <a:cs typeface="+mn-lt"/>
              </a:rPr>
              <a:t> 1994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perustettu</a:t>
            </a:r>
            <a:r>
              <a:rPr lang="en-US" dirty="0">
                <a:latin typeface="Rockwell Condensed"/>
                <a:ea typeface="+mn-lt"/>
                <a:cs typeface="+mn-lt"/>
              </a:rPr>
              <a:t> americana-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suosikki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viihtyy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myös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kokeellisen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rockin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vesissä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mutta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nyt</a:t>
            </a:r>
            <a:r>
              <a:rPr lang="en-US" dirty="0">
                <a:latin typeface="Rockwell Condensed"/>
                <a:ea typeface="+mn-lt"/>
                <a:cs typeface="+mn-lt"/>
              </a:rPr>
              <a:t> on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palattu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vankasti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juurille</a:t>
            </a:r>
            <a:endParaRPr lang="en-US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</a:rPr>
              <a:t>- cruel country on </a:t>
            </a:r>
            <a:r>
              <a:rPr lang="en-US" dirty="0" err="1">
                <a:latin typeface="Rockwell Condensed"/>
              </a:rPr>
              <a:t>nimensä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mukaisesti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kantrivetoinen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tuplalevy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tasalaatuista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wilcoa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hienoja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tekstejä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vahvaa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yhdessä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tekemisen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meininkiä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text, red, painted, graffiti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552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Neil Young &amp; Crazy Horse 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Toast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  <a:cs typeface="Calibri"/>
            </a:endParaRP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Neil Young On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viime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vuosina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kaivellut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arkistojaan</a:t>
            </a:r>
            <a:endParaRPr lang="en-US" dirty="0" err="1"/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Hän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hyllytti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toastin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vuonna</a:t>
            </a:r>
            <a:r>
              <a:rPr lang="en-US" dirty="0">
                <a:latin typeface="Rockwell Condensed"/>
                <a:ea typeface="+mn-lt"/>
                <a:cs typeface="+mn-lt"/>
              </a:rPr>
              <a:t> 2001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julkaisi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sijaan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jokseenkin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parjatun</a:t>
            </a:r>
            <a:r>
              <a:rPr lang="en-US" dirty="0">
                <a:latin typeface="Rockwell Condensed"/>
                <a:ea typeface="+mn-lt"/>
                <a:cs typeface="+mn-lt"/>
              </a:rPr>
              <a:t> soul-levy Are You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Passionaten</a:t>
            </a:r>
            <a:r>
              <a:rPr lang="en-US" dirty="0">
                <a:latin typeface="Rockwell Condensed"/>
                <a:ea typeface="+mn-lt"/>
                <a:cs typeface="+mn-lt"/>
              </a:rPr>
              <a:t> –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fanit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ovat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tätä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kaivanneet</a:t>
            </a:r>
            <a:endParaRPr lang="en-US" dirty="0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levyä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ei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löydy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suoratoistopalveluista</a:t>
            </a:r>
            <a:br>
              <a:rPr lang="en-US" dirty="0"/>
            </a:br>
            <a:endParaRPr lang="en-US"/>
          </a:p>
        </p:txBody>
      </p:sp>
      <p:pic>
        <p:nvPicPr>
          <p:cNvPr id="4" name="Picture 3" descr="A picture containing building, roof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789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Band Of Horses – 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Things Are Great</a:t>
            </a:r>
            <a:endParaRPr lang="en-US" sz="4000" b="1">
              <a:solidFill>
                <a:schemeClr val="tx1">
                  <a:lumMod val="75000"/>
                  <a:lumOff val="25000"/>
                </a:schemeClr>
              </a:solidFill>
              <a:latin typeface="Rockwell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päivitetyn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kokoonpanon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uusi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albumi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mieluisa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paluu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ruotuun</a:t>
            </a:r>
            <a:r>
              <a:rPr lang="en-US" dirty="0">
                <a:latin typeface="Rockwell Condensed"/>
              </a:rPr>
              <a:t> 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mukavan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etenevästi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kepeästi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soivaa</a:t>
            </a:r>
            <a:r>
              <a:rPr lang="en-US" dirty="0">
                <a:latin typeface="Rockwell Condensed"/>
              </a:rPr>
              <a:t> pop rock -</a:t>
            </a:r>
            <a:r>
              <a:rPr lang="en-US" dirty="0" err="1">
                <a:latin typeface="Rockwell Condensed"/>
              </a:rPr>
              <a:t>levyä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hehkutettu</a:t>
            </a:r>
            <a:r>
              <a:rPr lang="en-US" dirty="0">
                <a:latin typeface="Rockwell Condensed"/>
              </a:rPr>
              <a:t> Band of </a:t>
            </a:r>
            <a:r>
              <a:rPr lang="en-US" dirty="0" err="1">
                <a:latin typeface="Rockwell Condensed"/>
              </a:rPr>
              <a:t>Horsesin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parhaaksi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yli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vuosikymmeneen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ben </a:t>
            </a:r>
            <a:r>
              <a:rPr lang="en-US" dirty="0" err="1">
                <a:latin typeface="Rockwell Condensed"/>
              </a:rPr>
              <a:t>Bridwellin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tunnistettava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laulusoundi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tallella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text, outdoor, house, residential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9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The Weather Station 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How Is It That I Should Look at the Stars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 dirty="0">
                <a:latin typeface="Rockwell Condensed"/>
              </a:rPr>
              <a:t>- Tamara </a:t>
            </a:r>
            <a:r>
              <a:rPr lang="en-US" dirty="0" err="1">
                <a:latin typeface="Rockwell Condensed"/>
              </a:rPr>
              <a:t>Lindemanin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johtama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kanadalaisyhtye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vaihtoi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taiteellisemman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ilmaisun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kauniin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pianovetoiseen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viipyilevän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minimalistiseen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folkiin</a:t>
            </a:r>
            <a:r>
              <a:rPr lang="en-US" dirty="0">
                <a:latin typeface="Rockwell Condensed"/>
              </a:rPr>
              <a:t> 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verrattu</a:t>
            </a:r>
            <a:r>
              <a:rPr lang="en-US" dirty="0">
                <a:latin typeface="Rockwell Condensed"/>
              </a:rPr>
              <a:t> mm. Joni </a:t>
            </a:r>
            <a:r>
              <a:rPr lang="en-US" dirty="0" err="1">
                <a:latin typeface="Rockwell Condensed"/>
              </a:rPr>
              <a:t>mitchellin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myöhäiskauden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albumeihin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yhtye</a:t>
            </a:r>
            <a:r>
              <a:rPr lang="en-US" dirty="0">
                <a:latin typeface="Rockwell Condensed"/>
              </a:rPr>
              <a:t> on </a:t>
            </a:r>
            <a:r>
              <a:rPr lang="en-US" dirty="0" err="1">
                <a:latin typeface="Rockwell Condensed"/>
              </a:rPr>
              <a:t>julkaissut</a:t>
            </a:r>
            <a:r>
              <a:rPr lang="en-US" dirty="0">
                <a:latin typeface="Rockwell Condensed"/>
              </a:rPr>
              <a:t> 13 </a:t>
            </a:r>
            <a:r>
              <a:rPr lang="en-US" dirty="0" err="1">
                <a:latin typeface="Rockwell Condensed"/>
              </a:rPr>
              <a:t>Vuodessa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kuusi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studioalbumia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tree, outdoor, standing, forest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895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Cate Le Bon 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Pompeii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nosteessa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oleva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walesilaisartisti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julkaisi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alkuvuodesta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kuudennen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albuminsa</a:t>
            </a:r>
            <a:r>
              <a:rPr lang="en-US" dirty="0">
                <a:latin typeface="Rockwell Condensed"/>
              </a:rPr>
              <a:t> 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haastavaa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mutta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mielenkiintoista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taidepoppia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hienoja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kokeellisia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äänimaisemia</a:t>
            </a:r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" b="204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600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Harry Styles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Harry's House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nykypoppia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parhaimmillaan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niin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tuotantonsa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sävellystensä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kuin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lauluesitysten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puolesta</a:t>
            </a:r>
            <a:r>
              <a:rPr lang="en-US" dirty="0">
                <a:latin typeface="Rockwell Condensed"/>
              </a:rPr>
              <a:t>, soft rock -</a:t>
            </a:r>
            <a:r>
              <a:rPr lang="en-US" dirty="0" err="1">
                <a:latin typeface="Rockwell Condensed"/>
              </a:rPr>
              <a:t>vaikutteinen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kokonaisuus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ex-</a:t>
            </a:r>
            <a:r>
              <a:rPr lang="en-US" dirty="0" err="1">
                <a:latin typeface="Rockwell Condensed"/>
              </a:rPr>
              <a:t>poikabändiläisestä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kuoriutunut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varteenotettava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yhä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suositumpi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sooloartisti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kolmosleyä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äänitetty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niin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Englannissa</a:t>
            </a:r>
            <a:r>
              <a:rPr lang="en-US" dirty="0">
                <a:latin typeface="Rockwell Condensed"/>
              </a:rPr>
              <a:t>,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Yhdysvalloissa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Japanissa</a:t>
            </a:r>
            <a:endParaRPr lang="en-US" dirty="0" err="1">
              <a:latin typeface="Arial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25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930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Black Country, New Road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Ants From Up There</a:t>
            </a:r>
            <a:endParaRPr lang="en-US" sz="32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kovassa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nosteessa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oleva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nuori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brittibändi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esikoisalbumi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viime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vuonna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seuraaja</a:t>
            </a:r>
            <a:r>
              <a:rPr lang="en-US" dirty="0">
                <a:latin typeface="Rockwell Condensed"/>
              </a:rPr>
              <a:t> jo </a:t>
            </a:r>
            <a:r>
              <a:rPr lang="en-US" dirty="0" err="1">
                <a:latin typeface="Rockwell Condensed"/>
              </a:rPr>
              <a:t>tänä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vuonna</a:t>
            </a:r>
            <a:endParaRPr lang="en-US" dirty="0" err="1">
              <a:latin typeface="Arial Nova" panose="020F0502020204030204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kokeellista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rockia</a:t>
            </a:r>
            <a:r>
              <a:rPr lang="en-US" dirty="0">
                <a:latin typeface="Rockwell Condensed"/>
              </a:rPr>
              <a:t>, post </a:t>
            </a:r>
            <a:r>
              <a:rPr lang="en-US" dirty="0" err="1">
                <a:latin typeface="Rockwell Condensed"/>
              </a:rPr>
              <a:t>punkia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kamaripoppia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yms</a:t>
            </a:r>
            <a:r>
              <a:rPr lang="en-US" dirty="0">
                <a:latin typeface="Rockwell Condensed"/>
              </a:rPr>
              <a:t>.</a:t>
            </a:r>
          </a:p>
          <a:p>
            <a:r>
              <a:rPr lang="en-US" dirty="0">
                <a:latin typeface="Rockwell Condensed"/>
              </a:rPr>
              <a:t>- mercury-</a:t>
            </a:r>
            <a:r>
              <a:rPr lang="en-US" dirty="0" err="1">
                <a:latin typeface="Rockwell Condensed"/>
              </a:rPr>
              <a:t>ehdokas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brittilistan</a:t>
            </a:r>
            <a:r>
              <a:rPr lang="en-US" dirty="0">
                <a:latin typeface="Rockwell Condensed"/>
              </a:rPr>
              <a:t> 3. </a:t>
            </a:r>
            <a:r>
              <a:rPr lang="en-US" dirty="0" err="1">
                <a:latin typeface="Rockwell Condensed"/>
              </a:rPr>
              <a:t>sija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uusi</a:t>
            </a:r>
            <a:r>
              <a:rPr lang="en-US" dirty="0">
                <a:latin typeface="Rockwell Condensed"/>
              </a:rPr>
              <a:t> arcade fire?</a:t>
            </a:r>
          </a:p>
        </p:txBody>
      </p:sp>
      <p:pic>
        <p:nvPicPr>
          <p:cNvPr id="4" name="Picture 3" descr="A picture containing floor, table, accessory, case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2270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Rosalia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</a:t>
            </a:r>
            <a:r>
              <a:rPr lang="en-US" sz="4000" i="1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Motomami</a:t>
            </a:r>
            <a:endParaRPr lang="en-US" i="1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 dirty="0">
                <a:latin typeface="Rockwell Condensed"/>
                <a:ea typeface="+mn-lt"/>
                <a:cs typeface="+mn-lt"/>
              </a:rPr>
              <a:t>-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espanjalaisen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suosikkartisti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rosalian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toinen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albumi</a:t>
            </a:r>
            <a:r>
              <a:rPr lang="en-US" dirty="0">
                <a:latin typeface="Rockwell Condensed"/>
                <a:ea typeface="+mn-lt"/>
                <a:cs typeface="+mn-lt"/>
              </a:rPr>
              <a:t> on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ollut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arvostelumenestys</a:t>
            </a:r>
            <a:endParaRPr lang="en-US" dirty="0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Flamenco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sekä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elektronien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tanssimusiikki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kohtaavat</a:t>
            </a: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hyvä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esimerkki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siitä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miten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nuori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polvi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yhdistelee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perinnemusiikkia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nykytanssimusiikkiin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kiehtovalla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tavalla</a:t>
            </a:r>
            <a:endParaRPr lang="en-US" dirty="0" err="1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207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Kendrick Lamar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Mr. Morale &amp; The Big Steppers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yksi</a:t>
            </a:r>
            <a:r>
              <a:rPr lang="en-US" dirty="0">
                <a:latin typeface="Rockwell Condensed"/>
              </a:rPr>
              <a:t> 2010-luvun </a:t>
            </a:r>
            <a:r>
              <a:rPr lang="en-US" dirty="0" err="1">
                <a:latin typeface="Rockwell Condensed"/>
              </a:rPr>
              <a:t>merkittävimmistä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hiphop-artisteista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palasi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kehiin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viiden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vuoden</a:t>
            </a:r>
            <a:r>
              <a:rPr lang="en-US" dirty="0">
                <a:latin typeface="Rockwell Condensed"/>
              </a:rPr>
              <a:t> tauon </a:t>
            </a:r>
            <a:r>
              <a:rPr lang="en-US" dirty="0" err="1">
                <a:latin typeface="Rockwell Condensed"/>
              </a:rPr>
              <a:t>jälkeen</a:t>
            </a:r>
            <a:r>
              <a:rPr lang="en-US" dirty="0">
                <a:latin typeface="Rockwell Condensed"/>
              </a:rPr>
              <a:t> 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tarjolla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kaikkea</a:t>
            </a:r>
            <a:r>
              <a:rPr lang="en-US" dirty="0">
                <a:latin typeface="Rockwell Condensed"/>
              </a:rPr>
              <a:t> free </a:t>
            </a:r>
            <a:r>
              <a:rPr lang="en-US" dirty="0" err="1">
                <a:latin typeface="Rockwell Condensed"/>
              </a:rPr>
              <a:t>jazzista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trapiin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funkiin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r&amp;b:hin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räppiin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isyyden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perheen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tematiikkaan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kietoutuva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uutuus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Lamarin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neljäs</a:t>
            </a:r>
            <a:r>
              <a:rPr lang="en-US" dirty="0">
                <a:latin typeface="Rockwell Condensed"/>
              </a:rPr>
              <a:t> Billboard-</a:t>
            </a:r>
            <a:r>
              <a:rPr lang="en-US" dirty="0" err="1">
                <a:latin typeface="Rockwell Condensed"/>
              </a:rPr>
              <a:t>listan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ykkösalbumi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valtaisa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myynti</a:t>
            </a:r>
            <a:r>
              <a:rPr lang="en-US" dirty="0">
                <a:latin typeface="Rockwell Condensed"/>
              </a:rPr>
              <a:t>- ja </a:t>
            </a:r>
            <a:r>
              <a:rPr lang="en-US" dirty="0" err="1">
                <a:latin typeface="Rockwell Condensed"/>
              </a:rPr>
              <a:t>arvostelumenestys</a:t>
            </a:r>
            <a:endParaRPr lang="en-US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988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2722164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800" b="1">
                <a:latin typeface="Rockwell Condensed"/>
              </a:rPr>
              <a:t>KIINNOSTAVAT ULKOMAISET JULKAISUT 2022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>
              <a:latin typeface="Rockwell"/>
              <a:ea typeface="+mn-lt"/>
              <a:cs typeface="+mn-lt"/>
            </a:endParaRPr>
          </a:p>
        </p:txBody>
      </p:sp>
      <p:pic>
        <p:nvPicPr>
          <p:cNvPr id="14" name="Picture 3" descr="A picture containing roulette&#10;&#10;Description automatically generated">
            <a:extLst>
              <a:ext uri="{FF2B5EF4-FFF2-40B4-BE49-F238E27FC236}">
                <a16:creationId xmlns:a16="http://schemas.microsoft.com/office/drawing/2014/main" id="{15279A1E-7C84-0767-9F01-E920EE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9" r="23057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53" name="Cross 52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Anna Tivel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Outsiders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puhuttelevan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intiimiä</a:t>
            </a:r>
            <a:r>
              <a:rPr lang="en-US" dirty="0">
                <a:latin typeface="Rockwell Condensed"/>
              </a:rPr>
              <a:t> indie </a:t>
            </a:r>
            <a:r>
              <a:rPr lang="en-US" dirty="0" err="1">
                <a:latin typeface="Rockwell Condensed"/>
              </a:rPr>
              <a:t>folkia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portlandista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kokonaisuus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kantaa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hienosti</a:t>
            </a:r>
            <a:r>
              <a:rPr lang="en-US" dirty="0">
                <a:latin typeface="Rockwell Condensed"/>
              </a:rPr>
              <a:t>, outsiders </a:t>
            </a:r>
            <a:r>
              <a:rPr lang="en-US" dirty="0" err="1">
                <a:latin typeface="Rockwell Condensed"/>
              </a:rPr>
              <a:t>muodostaa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oman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maailmansa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kaikuja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esim</a:t>
            </a:r>
            <a:r>
              <a:rPr lang="en-US" dirty="0">
                <a:latin typeface="Rockwell Condensed"/>
              </a:rPr>
              <a:t>. Emmylou </a:t>
            </a:r>
            <a:r>
              <a:rPr lang="en-US" dirty="0" err="1">
                <a:latin typeface="Rockwell Condensed"/>
              </a:rPr>
              <a:t>harrisin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laura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veirsin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marianne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faithfullin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tuotannosta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983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930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Megadeth </a:t>
            </a:r>
            <a:r>
              <a:rPr 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The Sick, the Dying … and the Dead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  <a:latin typeface="Arial Nova Light" panose="020F0302020204030204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Dave </a:t>
            </a:r>
            <a:r>
              <a:rPr lang="en-US" dirty="0" err="1">
                <a:latin typeface="Rockwell Condensed"/>
              </a:rPr>
              <a:t>mustainen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johtama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vanha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metallijyrä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palaa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kehiin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kuuden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vuoden</a:t>
            </a:r>
            <a:r>
              <a:rPr lang="en-US" dirty="0">
                <a:latin typeface="Rockwell Condensed"/>
              </a:rPr>
              <a:t> tauon </a:t>
            </a:r>
            <a:r>
              <a:rPr lang="en-US" dirty="0" err="1">
                <a:latin typeface="Rockwell Condensed"/>
              </a:rPr>
              <a:t>jälkeen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kera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loistoarvioiden</a:t>
            </a:r>
            <a:endParaRPr lang="en-US" dirty="0" err="1">
              <a:latin typeface="Arial Nova" panose="020F0502020204030204"/>
            </a:endParaRPr>
          </a:p>
          <a:p>
            <a:r>
              <a:rPr lang="en-US" dirty="0">
                <a:latin typeface="Rockwell Condensed"/>
              </a:rPr>
              <a:t>- thrash-</a:t>
            </a:r>
            <a:r>
              <a:rPr lang="en-US" dirty="0" err="1">
                <a:latin typeface="Rockwell Condensed"/>
              </a:rPr>
              <a:t>miesten</a:t>
            </a:r>
            <a:r>
              <a:rPr lang="en-US" dirty="0">
                <a:latin typeface="Rockwell Condensed"/>
              </a:rPr>
              <a:t> levy </a:t>
            </a:r>
            <a:r>
              <a:rPr lang="en-US" dirty="0" err="1">
                <a:latin typeface="Rockwell Condensed"/>
              </a:rPr>
              <a:t>pamahti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suoraan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suomen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listaykköseksi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tilausta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edelleen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oho: </a:t>
            </a:r>
            <a:r>
              <a:rPr lang="en-US" dirty="0" err="1">
                <a:latin typeface="Rockwell Condensed"/>
              </a:rPr>
              <a:t>räppäri</a:t>
            </a:r>
            <a:r>
              <a:rPr lang="en-US" dirty="0">
                <a:latin typeface="Rockwell Condensed"/>
              </a:rPr>
              <a:t> Ice-T </a:t>
            </a:r>
            <a:r>
              <a:rPr lang="en-US" dirty="0" err="1">
                <a:latin typeface="Rockwell Condensed"/>
              </a:rPr>
              <a:t>vierailee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levyllä</a:t>
            </a:r>
            <a:endParaRPr lang="en-US">
              <a:latin typeface="Rockwell Condensed"/>
            </a:endParaRPr>
          </a:p>
        </p:txBody>
      </p:sp>
      <p:pic>
        <p:nvPicPr>
          <p:cNvPr id="4" name="Picture 3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853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Hurray For The Riff Raff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Life on Earth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vuonna</a:t>
            </a:r>
            <a:r>
              <a:rPr lang="en-US" dirty="0">
                <a:latin typeface="Rockwell Condensed"/>
              </a:rPr>
              <a:t> 2018 Pori </a:t>
            </a:r>
            <a:r>
              <a:rPr lang="en-US" dirty="0" err="1">
                <a:latin typeface="Rockwell Condensed"/>
              </a:rPr>
              <a:t>jazzissa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esiintynyt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yhtye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julkaisi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tänä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vuonna</a:t>
            </a:r>
            <a:r>
              <a:rPr lang="en-US" dirty="0">
                <a:latin typeface="Rockwell Condensed"/>
              </a:rPr>
              <a:t> 7. </a:t>
            </a:r>
            <a:r>
              <a:rPr lang="en-US" dirty="0" err="1">
                <a:latin typeface="Rockwell Condensed"/>
              </a:rPr>
              <a:t>Albuminsa</a:t>
            </a:r>
            <a:endParaRPr lang="en-US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primus </a:t>
            </a:r>
            <a:r>
              <a:rPr lang="en-US" dirty="0" err="1">
                <a:latin typeface="Rockwell Condensed"/>
              </a:rPr>
              <a:t>motorina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alynda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segarra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isoa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vaikuttavaa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synasoundia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vahvoja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rytmejä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melodioita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segarra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kutsuu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itse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lopputulosta</a:t>
            </a:r>
            <a:r>
              <a:rPr lang="en-US" dirty="0">
                <a:latin typeface="Rockwell Condensed"/>
              </a:rPr>
              <a:t> "nature </a:t>
            </a:r>
            <a:r>
              <a:rPr lang="en-US" dirty="0" err="1">
                <a:latin typeface="Rockwell Condensed"/>
              </a:rPr>
              <a:t>punkiksi</a:t>
            </a:r>
            <a:r>
              <a:rPr lang="en-US" dirty="0">
                <a:latin typeface="Rockwell Condensed"/>
              </a:rPr>
              <a:t>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9837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Beyoncé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Renaissance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R&amp;B-</a:t>
            </a:r>
            <a:r>
              <a:rPr lang="en-US" dirty="0" err="1">
                <a:latin typeface="Rockwell Condensed"/>
              </a:rPr>
              <a:t>kuningattaren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uutuus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ehkä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vuoden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isoin</a:t>
            </a:r>
            <a:r>
              <a:rPr lang="en-US" dirty="0">
                <a:latin typeface="Rockwell Condensed"/>
              </a:rPr>
              <a:t> levy</a:t>
            </a:r>
            <a:endParaRPr lang="en-US" dirty="0">
              <a:latin typeface="Arial Nova" panose="020F0502020204030204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beyoncé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nykymusiikin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instituutio</a:t>
            </a:r>
            <a:r>
              <a:rPr lang="en-US" dirty="0">
                <a:latin typeface="Rockwell Condensed"/>
              </a:rPr>
              <a:t> ja renaissance </a:t>
            </a:r>
            <a:r>
              <a:rPr lang="en-US" dirty="0" err="1">
                <a:latin typeface="Rockwell Condensed"/>
              </a:rPr>
              <a:t>housea</a:t>
            </a:r>
            <a:r>
              <a:rPr lang="en-US" dirty="0">
                <a:latin typeface="Rockwell Condensed"/>
              </a:rPr>
              <a:t> ja </a:t>
            </a:r>
            <a:r>
              <a:rPr lang="en-US" dirty="0" err="1">
                <a:latin typeface="Rockwell Condensed"/>
              </a:rPr>
              <a:t>discoa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nostalgisesti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lähestyvä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pläjäys</a:t>
            </a:r>
            <a:r>
              <a:rPr lang="en-US" dirty="0">
                <a:latin typeface="Rockwell Condensed"/>
              </a:rPr>
              <a:t> 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soundi</a:t>
            </a:r>
            <a:r>
              <a:rPr lang="en-US" dirty="0">
                <a:latin typeface="Rockwell Condensed"/>
              </a:rPr>
              <a:t>: "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turboannos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tanssiin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kutsuvia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bängereitä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jotka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tihkuvat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iloa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kiihkoa</a:t>
            </a:r>
            <a:r>
              <a:rPr lang="en-US" dirty="0">
                <a:latin typeface="Rockwell Condensed"/>
                <a:ea typeface="+mn-lt"/>
                <a:cs typeface="+mn-lt"/>
              </a:rPr>
              <a:t>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uhmaa</a:t>
            </a:r>
            <a:r>
              <a:rPr lang="en-US" dirty="0">
                <a:latin typeface="Rockwell Condensed"/>
                <a:ea typeface="+mn-lt"/>
                <a:cs typeface="+mn-lt"/>
              </a:rPr>
              <a:t>."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" r="18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891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6CA2C65D-0168-1245-86C8-62A8A6F7B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7106" y="1625608"/>
            <a:ext cx="3882844" cy="1805181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3800" b="1" dirty="0">
                <a:latin typeface="Rockwell Condensed"/>
              </a:rPr>
              <a:t>KIINNOSTAVAT KOTIMAISET</a:t>
            </a:r>
            <a:br>
              <a:rPr lang="fi-FI" sz="3800" b="1" dirty="0">
                <a:latin typeface="Rockwell Condensed"/>
              </a:rPr>
            </a:br>
            <a:r>
              <a:rPr lang="fi-FI" sz="3800" b="1" dirty="0">
                <a:latin typeface="Rockwell Condensed"/>
              </a:rPr>
              <a:t>JULKAISUT 2022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97106" y="4466845"/>
            <a:ext cx="3882844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>
              <a:latin typeface="Rockwell"/>
              <a:ea typeface="+mn-lt"/>
              <a:cs typeface="+mn-lt"/>
            </a:endParaRPr>
          </a:p>
        </p:txBody>
      </p:sp>
      <p:pic>
        <p:nvPicPr>
          <p:cNvPr id="14" name="Picture 3" descr="A picture containing roulette&#10;&#10;Description automatically generated">
            <a:extLst>
              <a:ext uri="{FF2B5EF4-FFF2-40B4-BE49-F238E27FC236}">
                <a16:creationId xmlns:a16="http://schemas.microsoft.com/office/drawing/2014/main" id="{15279A1E-7C84-0767-9F01-E920EEFB44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9" r="23057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53" name="Cross 52">
            <a:extLst>
              <a:ext uri="{FF2B5EF4-FFF2-40B4-BE49-F238E27FC236}">
                <a16:creationId xmlns:a16="http://schemas.microsoft.com/office/drawing/2014/main" id="{4029224B-C0FC-EC47-B248-0D4271BC7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5751" y="5624450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5E9273-3717-C94C-9BFF-75E87E47C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Samae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Koskinen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Viima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vie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sympaattisen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laulaja-lauluntekijän</a:t>
            </a:r>
            <a:r>
              <a:rPr lang="en-US" dirty="0">
                <a:latin typeface="Rockwell Condensed"/>
              </a:rPr>
              <a:t> 8. </a:t>
            </a:r>
            <a:r>
              <a:rPr lang="en-US" dirty="0" err="1">
                <a:latin typeface="Rockwell Condensed"/>
              </a:rPr>
              <a:t>Albumi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joka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kerännyt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hyvät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arviot</a:t>
            </a:r>
            <a:endParaRPr lang="en-US" dirty="0" err="1">
              <a:latin typeface="Arial Nova" panose="020F0502020204030204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Viima</a:t>
            </a:r>
            <a:r>
              <a:rPr lang="en-US" dirty="0">
                <a:latin typeface="Rockwell Condensed"/>
              </a:rPr>
              <a:t> vie -</a:t>
            </a:r>
            <a:r>
              <a:rPr lang="en-US" dirty="0" err="1">
                <a:latin typeface="Rockwell Condensed"/>
              </a:rPr>
              <a:t>levyllä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koskinen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keskittyy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vaihteeksi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orgaanisempaan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bändisoundiin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arjen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yksityiskohtien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ilmiöiden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tarkkailu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jatkuu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erson playing a guitar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997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Itä-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Hollola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Installaatio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 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Velipuolet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vuonna</a:t>
            </a:r>
            <a:r>
              <a:rPr lang="en-US" dirty="0">
                <a:latin typeface="Rockwell Condensed"/>
              </a:rPr>
              <a:t> 2016 </a:t>
            </a:r>
            <a:r>
              <a:rPr lang="en-US" dirty="0" err="1">
                <a:latin typeface="Rockwell Condensed"/>
              </a:rPr>
              <a:t>perustettu</a:t>
            </a:r>
            <a:r>
              <a:rPr lang="en-US" dirty="0">
                <a:latin typeface="Rockwell Condensed"/>
              </a:rPr>
              <a:t>, </a:t>
            </a:r>
            <a:r>
              <a:rPr lang="en-US" dirty="0">
                <a:latin typeface="Rockwell Condensed"/>
                <a:ea typeface="+mn-lt"/>
                <a:cs typeface="+mn-lt"/>
              </a:rPr>
              <a:t>Robert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Niemistön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sooloprojektina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alkanut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yhtye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tarttuvaa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maanläheistä</a:t>
            </a:r>
            <a:r>
              <a:rPr lang="en-US" dirty="0">
                <a:latin typeface="Rockwell Condensed"/>
              </a:rPr>
              <a:t> folk </a:t>
            </a:r>
            <a:r>
              <a:rPr lang="en-US" dirty="0" err="1">
                <a:latin typeface="Rockwell Condensed"/>
              </a:rPr>
              <a:t>rockia</a:t>
            </a:r>
            <a:r>
              <a:rPr lang="en-US" dirty="0">
                <a:latin typeface="Rockwell Condensed"/>
              </a:rPr>
              <a:t> ja power </a:t>
            </a:r>
            <a:r>
              <a:rPr lang="en-US" dirty="0" err="1">
                <a:latin typeface="Rockwell Condensed"/>
              </a:rPr>
              <a:t>poppia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verrattu</a:t>
            </a:r>
            <a:r>
              <a:rPr lang="en-US" dirty="0">
                <a:latin typeface="Rockwell Condensed"/>
              </a:rPr>
              <a:t> mm. J. </a:t>
            </a:r>
            <a:r>
              <a:rPr lang="en-US" dirty="0" err="1">
                <a:latin typeface="Rockwell Condensed"/>
              </a:rPr>
              <a:t>karjalaiseen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egotrippiin</a:t>
            </a:r>
            <a:r>
              <a:rPr lang="en-US" dirty="0">
                <a:latin typeface="Rockwell Condensed"/>
              </a:rPr>
              <a:t> ja 22-pistepirkkoon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4297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Sara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Pimeys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pitkän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linjan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vaihtoehtorock</a:t>
            </a:r>
            <a:r>
              <a:rPr lang="en-US" dirty="0">
                <a:latin typeface="Rockwell Condensed"/>
              </a:rPr>
              <a:t>- ja </a:t>
            </a:r>
            <a:r>
              <a:rPr lang="en-US" dirty="0" err="1">
                <a:latin typeface="Rockwell Condensed"/>
              </a:rPr>
              <a:t>metalliyhtye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synkistelee</a:t>
            </a:r>
            <a:r>
              <a:rPr lang="en-US" dirty="0">
                <a:latin typeface="Rockwell Condensed"/>
              </a:rPr>
              <a:t> jo </a:t>
            </a:r>
            <a:r>
              <a:rPr lang="en-US" dirty="0" err="1">
                <a:latin typeface="Rockwell Condensed"/>
              </a:rPr>
              <a:t>yhdeksännellä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levyllään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elektronisuus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jäänyt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taaemmas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nyt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soidaan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taas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jylhän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raskaasti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mutta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tunnelmallisesti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ei</a:t>
            </a:r>
            <a:r>
              <a:rPr lang="en-US" dirty="0">
                <a:latin typeface="Rockwell Condensed"/>
              </a:rPr>
              <a:t> ns. </a:t>
            </a:r>
            <a:r>
              <a:rPr lang="en-US" dirty="0" err="1">
                <a:latin typeface="Rockwell Condensed"/>
              </a:rPr>
              <a:t>Perusheviä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vaan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laadukas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moderni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tuotanto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" r="1288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8284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Von Hertzen Brothers 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Red Alert In the Blue Forest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kotimaisen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progressiivisen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rockin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jättibändi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julkaisi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monipuolisesti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soivan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uutuuslevynsä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keväällä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yksi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helmi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eeppinen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balladi</a:t>
            </a:r>
            <a:r>
              <a:rPr lang="en-US" dirty="0">
                <a:latin typeface="Rockwell Condensed"/>
              </a:rPr>
              <a:t> all of a sudden, you're gone, </a:t>
            </a:r>
            <a:r>
              <a:rPr lang="en-US" dirty="0" err="1">
                <a:latin typeface="Rockwell Condensed"/>
              </a:rPr>
              <a:t>jonka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musiikkivideo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palkittiin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oulussa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kahdessa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sarjassa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vahva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luonnonsuojeluteema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098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Amuri 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Ettei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kukaan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tuntisi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enää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pimeää</a:t>
            </a:r>
            <a:endParaRPr lang="en-US" i="1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tamperelainen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folkyhtye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kanavoi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musiikissaan</a:t>
            </a:r>
            <a:r>
              <a:rPr lang="en-US" dirty="0">
                <a:latin typeface="Rockwell Condensed"/>
              </a:rPr>
              <a:t> 1970-lukua ja mm. </a:t>
            </a:r>
            <a:r>
              <a:rPr lang="en-US" dirty="0" err="1">
                <a:latin typeface="Rockwell Condensed"/>
              </a:rPr>
              <a:t>Kaseva-yhtyeen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perinnettä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Toinen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albumi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saanut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yhtä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hyvän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vastaanoton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edeltäjänsä</a:t>
            </a:r>
            <a:endParaRPr lang="en-US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yhtyeessä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vaikuttaa</a:t>
            </a:r>
            <a:r>
              <a:rPr lang="en-US" dirty="0">
                <a:latin typeface="Rockwell Condensed"/>
              </a:rPr>
              <a:t> mm. </a:t>
            </a:r>
            <a:r>
              <a:rPr lang="en-US" dirty="0" err="1">
                <a:latin typeface="Rockwell Condensed"/>
              </a:rPr>
              <a:t>Räjäyttäjistä</a:t>
            </a:r>
            <a:r>
              <a:rPr lang="en-US" dirty="0">
                <a:latin typeface="Rockwell Condensed"/>
              </a:rPr>
              <a:t> ja Rock Siltanen </a:t>
            </a:r>
            <a:r>
              <a:rPr lang="en-US" dirty="0" err="1">
                <a:latin typeface="Rockwell Condensed"/>
              </a:rPr>
              <a:t>Groupista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tuttu</a:t>
            </a:r>
            <a:r>
              <a:rPr lang="en-US" dirty="0">
                <a:latin typeface="Rockwell Condensed"/>
              </a:rPr>
              <a:t> Mikko Siltanen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362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97922" y="2184413"/>
            <a:ext cx="10058400" cy="18555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Father John Misty – </a:t>
            </a:r>
            <a:r>
              <a:rPr lang="fi-FI" sz="3200" b="1" i="1" err="1">
                <a:ea typeface="+mj-lt"/>
                <a:cs typeface="+mj-lt"/>
              </a:rPr>
              <a:t>Chloë</a:t>
            </a:r>
            <a:r>
              <a:rPr lang="fi-FI" sz="3200" b="1" i="1">
                <a:ea typeface="+mj-lt"/>
                <a:cs typeface="+mj-lt"/>
              </a:rPr>
              <a:t> and </a:t>
            </a:r>
            <a:r>
              <a:rPr lang="fi-FI" sz="3200" b="1" i="1" err="1">
                <a:ea typeface="+mj-lt"/>
                <a:cs typeface="+mj-lt"/>
              </a:rPr>
              <a:t>the</a:t>
            </a:r>
            <a:r>
              <a:rPr lang="fi-FI" sz="3200" b="1" i="1">
                <a:ea typeface="+mj-lt"/>
                <a:cs typeface="+mj-lt"/>
              </a:rPr>
              <a:t> Next 20th </a:t>
            </a:r>
            <a:r>
              <a:rPr lang="fi-FI" sz="3200" b="1" i="1" err="1">
                <a:ea typeface="+mj-lt"/>
                <a:cs typeface="+mj-lt"/>
              </a:rPr>
              <a:t>Century</a:t>
            </a:r>
            <a:r>
              <a:rPr lang="fi-FI" sz="3200" b="1" i="1">
                <a:ea typeface="+mj-lt"/>
                <a:cs typeface="+mj-lt"/>
              </a:rPr>
              <a:t> </a:t>
            </a:r>
            <a:endParaRPr lang="fi-FI" sz="3200">
              <a:ea typeface="+mj-lt"/>
              <a:cs typeface="+mj-lt"/>
            </a:endParaRPr>
          </a:p>
          <a:p>
            <a:endParaRPr lang="en-US" sz="4800" b="1">
              <a:solidFill>
                <a:srgbClr val="404040"/>
              </a:solidFill>
              <a:latin typeface="Rockwell"/>
              <a:ea typeface="+mj-lt"/>
              <a:cs typeface="+mj-lt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1978805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</a:rPr>
              <a:t>- Father John Misty on </a:t>
            </a:r>
            <a:r>
              <a:rPr lang="en-US" err="1">
                <a:latin typeface="Rockwell Condensed"/>
              </a:rPr>
              <a:t>amerikkalaisen</a:t>
            </a:r>
            <a:r>
              <a:rPr lang="en-US">
                <a:latin typeface="Rockwell Condensed"/>
              </a:rPr>
              <a:t> Josh </a:t>
            </a:r>
            <a:r>
              <a:rPr lang="en-US" err="1">
                <a:latin typeface="Rockwell Condensed"/>
              </a:rPr>
              <a:t>Tillmanin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taiteilijanimi</a:t>
            </a:r>
            <a:br>
              <a:rPr lang="en-US">
                <a:latin typeface="Rockwell Condensed"/>
              </a:rPr>
            </a:br>
            <a:br>
              <a:rPr lang="en-US">
                <a:latin typeface="Rockwell Condensed"/>
              </a:rPr>
            </a:br>
            <a:r>
              <a:rPr lang="en-US">
                <a:latin typeface="Rockwell Condensed"/>
              </a:rPr>
              <a:t>- </a:t>
            </a:r>
            <a:r>
              <a:rPr lang="en-US" err="1">
                <a:latin typeface="Rockwell Condensed"/>
              </a:rPr>
              <a:t>entisen</a:t>
            </a:r>
            <a:r>
              <a:rPr lang="en-US">
                <a:latin typeface="Rockwell Condensed"/>
              </a:rPr>
              <a:t> Fleet foxes -</a:t>
            </a:r>
            <a:r>
              <a:rPr lang="en-US" err="1">
                <a:latin typeface="Rockwell Condensed"/>
              </a:rPr>
              <a:t>jäsenen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neljäs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sooloalbumi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tyylittelee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rauhallisesti</a:t>
            </a:r>
            <a:r>
              <a:rPr lang="en-US">
                <a:latin typeface="Rockwell Condensed"/>
                <a:ea typeface="+mn-lt"/>
                <a:cs typeface="+mn-lt"/>
              </a:rPr>
              <a:t> 1900-luvun </a:t>
            </a:r>
            <a:r>
              <a:rPr lang="en-US" err="1">
                <a:latin typeface="Rockwell Condensed"/>
                <a:ea typeface="+mn-lt"/>
                <a:cs typeface="+mn-lt"/>
              </a:rPr>
              <a:t>maisemista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ammentaen</a:t>
            </a:r>
            <a:endParaRPr lang="en-US">
              <a:latin typeface="Rockwell Condensed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</a:rPr>
              <a:t>- </a:t>
            </a:r>
            <a:r>
              <a:rPr lang="en-US" err="1">
                <a:latin typeface="Rockwell Condensed"/>
              </a:rPr>
              <a:t>albumilla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kuljetaan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kamaripopista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bossanovaan</a:t>
            </a:r>
            <a:r>
              <a:rPr lang="en-US">
                <a:latin typeface="Rockwell Condensed"/>
              </a:rPr>
              <a:t> ja </a:t>
            </a:r>
            <a:r>
              <a:rPr lang="en-US" err="1">
                <a:latin typeface="Rockwell Condensed"/>
              </a:rPr>
              <a:t>valssin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pyörteisiin</a:t>
            </a: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</p:txBody>
      </p:sp>
      <p:pic>
        <p:nvPicPr>
          <p:cNvPr id="4" name="Picture 3" descr="A picture containing standing, dark, suit, black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788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Kanerva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Perijät</a:t>
            </a:r>
            <a:endParaRPr lang="en-US" sz="4000" i="1">
              <a:solidFill>
                <a:schemeClr val="tx1">
                  <a:lumMod val="75000"/>
                  <a:lumOff val="25000"/>
                </a:schemeClr>
              </a:solidFill>
              <a:latin typeface="Rockwell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Laulaja-lauluntekijä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Kanervan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kolmas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sooloalbumi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Perijät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kertoo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lapsista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perheestä</a:t>
            </a:r>
            <a:r>
              <a:rPr lang="en-US" dirty="0">
                <a:latin typeface="Rockwell Condensed"/>
                <a:ea typeface="+mn-lt"/>
                <a:cs typeface="+mn-lt"/>
              </a:rPr>
              <a:t>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keski-ikäistymisestä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endParaRPr lang="en-US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kiehtovan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omintakeinen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ilmaisutapa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tarttuvia</a:t>
            </a:r>
            <a:r>
              <a:rPr lang="en-US" dirty="0">
                <a:latin typeface="Rockwell Condensed"/>
              </a:rPr>
              <a:t> folk- ja pop rock -</a:t>
            </a:r>
            <a:r>
              <a:rPr lang="en-US" dirty="0" err="1">
                <a:latin typeface="Rockwell Condensed"/>
              </a:rPr>
              <a:t>biisejä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hyvää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soundia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vahvaa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tulkintaa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2876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Panssarijuna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 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 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Alku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ilta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panda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silmät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dirty="0">
                <a:latin typeface="Rockwell Condensed"/>
              </a:rPr>
              <a:t>- porin </a:t>
            </a:r>
            <a:r>
              <a:rPr lang="en-US" dirty="0" err="1">
                <a:latin typeface="Rockwell Condensed"/>
              </a:rPr>
              <a:t>suunnalta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lähtöisin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oleva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yhtye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julkaisi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juuri</a:t>
            </a:r>
            <a:r>
              <a:rPr lang="en-US" dirty="0">
                <a:latin typeface="Rockwell Condensed"/>
              </a:rPr>
              <a:t> 5. </a:t>
            </a:r>
            <a:r>
              <a:rPr lang="en-US" dirty="0" err="1">
                <a:latin typeface="Rockwell Condensed"/>
              </a:rPr>
              <a:t>levynsä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paluu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perinteikkäille</a:t>
            </a:r>
            <a:r>
              <a:rPr lang="en-US" dirty="0">
                <a:latin typeface="Rockwell Condensed"/>
              </a:rPr>
              <a:t> "trauma-blues"-</a:t>
            </a:r>
            <a:r>
              <a:rPr lang="en-US" dirty="0" err="1">
                <a:latin typeface="Rockwell Condensed"/>
              </a:rPr>
              <a:t>juurille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mutta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myös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soulia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folkia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rockia</a:t>
            </a:r>
            <a:r>
              <a:rPr lang="en-US" dirty="0">
                <a:latin typeface="Rockwell Condensed"/>
              </a:rPr>
              <a:t>, piano ja </a:t>
            </a:r>
            <a:r>
              <a:rPr lang="en-US" dirty="0" err="1">
                <a:latin typeface="Rockwell Condensed"/>
              </a:rPr>
              <a:t>saksofoni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mukana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menossa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biisien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nimet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hulvattomia</a:t>
            </a:r>
            <a:r>
              <a:rPr lang="en-US" dirty="0">
                <a:latin typeface="Rockwell Condensed"/>
              </a:rPr>
              <a:t>: </a:t>
            </a:r>
            <a:r>
              <a:rPr lang="en-US" dirty="0" err="1">
                <a:latin typeface="Rockwell Condensed"/>
              </a:rPr>
              <a:t>Kermakakku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happanee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kaikki</a:t>
            </a:r>
            <a:r>
              <a:rPr lang="en-US" dirty="0">
                <a:latin typeface="Rockwell Condensed"/>
              </a:rPr>
              <a:t> alle 2-vuotiaat, </a:t>
            </a:r>
            <a:r>
              <a:rPr lang="en-US" dirty="0" err="1">
                <a:latin typeface="Rockwell Condensed"/>
              </a:rPr>
              <a:t>tosi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kivat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lautalattiat</a:t>
            </a:r>
            <a:endParaRPr lang="en-US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8902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Amorphis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 Halo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err="1">
                <a:latin typeface="Rockwell Condensed"/>
              </a:rPr>
              <a:t>kotimaisen</a:t>
            </a:r>
            <a:r>
              <a:rPr lang="en-US" dirty="0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metallin</a:t>
            </a:r>
            <a:r>
              <a:rPr lang="en-US" dirty="0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pitkäikäisiin</a:t>
            </a:r>
            <a:r>
              <a:rPr lang="en-US" dirty="0">
                <a:latin typeface="Rockwell Condensed"/>
              </a:rPr>
              <a:t> </a:t>
            </a:r>
            <a:r>
              <a:rPr lang="en-US" err="1">
                <a:latin typeface="Rockwell Condensed"/>
              </a:rPr>
              <a:t>lippulaivoihin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kuuluvan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yhtyeen</a:t>
            </a:r>
            <a:r>
              <a:rPr lang="en-US" dirty="0">
                <a:latin typeface="Rockwell Condensed"/>
              </a:rPr>
              <a:t> halo-</a:t>
            </a:r>
            <a:r>
              <a:rPr lang="en-US" dirty="0" err="1">
                <a:latin typeface="Rockwell Condensed"/>
              </a:rPr>
              <a:t>uutuus</a:t>
            </a:r>
            <a:r>
              <a:rPr lang="en-US">
                <a:latin typeface="Rockwell Condensed"/>
              </a:rPr>
              <a:t> on perusvarmaa laatutyötä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- 14. </a:t>
            </a:r>
            <a:r>
              <a:rPr lang="en-US">
                <a:latin typeface="Rockwell Condensed"/>
              </a:rPr>
              <a:t>Studiolevy </a:t>
            </a:r>
            <a:r>
              <a:rPr lang="en-US" err="1">
                <a:latin typeface="Rockwell Condensed"/>
              </a:rPr>
              <a:t>päättää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vuoden</a:t>
            </a:r>
            <a:r>
              <a:rPr lang="en-US">
                <a:latin typeface="Rockwell Condensed"/>
              </a:rPr>
              <a:t> 2015 under the red </a:t>
            </a:r>
            <a:r>
              <a:rPr lang="en-US" err="1">
                <a:latin typeface="Rockwell Condensed"/>
              </a:rPr>
              <a:t>cloudista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alkaneen</a:t>
            </a:r>
            <a:r>
              <a:rPr lang="en-US" dirty="0">
                <a:latin typeface="Rockwell Condensed"/>
              </a:rPr>
              <a:t> albumitrilogian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1433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Nimimerkki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Näkymätön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 2022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 err="1">
                <a:latin typeface="Rockwell Condensed"/>
                <a:ea typeface="+mn-lt"/>
                <a:cs typeface="+mn-lt"/>
              </a:rPr>
              <a:t>Lämpimän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nostalgisten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tunnelmakuvien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taituri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julkaisi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kakkosalbuminsa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kesällä</a:t>
            </a: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- 2022 vie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kuuntelijan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meditatiiviselle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matkalle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taiteilijan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mielikuvitukseen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muille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maille</a:t>
            </a:r>
            <a:r>
              <a:rPr lang="en-US" dirty="0">
                <a:latin typeface="Rockwell Condensed"/>
                <a:ea typeface="+mn-lt"/>
                <a:cs typeface="+mn-lt"/>
              </a:rPr>
              <a:t>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sadan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vuoden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taakse</a:t>
            </a:r>
            <a:r>
              <a:rPr lang="en-US" dirty="0">
                <a:latin typeface="Rockwell Condensed"/>
                <a:ea typeface="+mn-lt"/>
                <a:cs typeface="+mn-lt"/>
              </a:rPr>
              <a:t>.</a:t>
            </a:r>
            <a:endParaRPr lang="en-US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6211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Joona Toivanen Trio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Both Only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toiminut</a:t>
            </a:r>
            <a:r>
              <a:rPr lang="en-US" dirty="0">
                <a:latin typeface="Rockwell Condensed"/>
                <a:ea typeface="+mn-lt"/>
                <a:cs typeface="+mn-lt"/>
              </a:rPr>
              <a:t> jo 25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vuoden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ajan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samalla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kokoonpanolla</a:t>
            </a:r>
            <a:r>
              <a:rPr lang="en-US" dirty="0">
                <a:latin typeface="Rockwell Condensed"/>
                <a:ea typeface="+mn-lt"/>
                <a:cs typeface="+mn-lt"/>
              </a:rPr>
              <a:t> – Joona Toivanen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pianossa</a:t>
            </a:r>
            <a:r>
              <a:rPr lang="en-US" dirty="0">
                <a:latin typeface="Rockwell Condensed"/>
                <a:ea typeface="+mn-lt"/>
                <a:cs typeface="+mn-lt"/>
              </a:rPr>
              <a:t>, Tapani Toivanen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bassossa</a:t>
            </a:r>
            <a:r>
              <a:rPr lang="en-US" dirty="0">
                <a:latin typeface="Rockwell Condensed"/>
                <a:ea typeface="+mn-lt"/>
                <a:cs typeface="+mn-lt"/>
              </a:rPr>
              <a:t> ja Olavi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Louhivuori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rummuissa</a:t>
            </a:r>
            <a:endParaRPr lang="en-US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kiehtova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uutuus</a:t>
            </a:r>
            <a:r>
              <a:rPr lang="en-US" dirty="0">
                <a:latin typeface="Rockwell Condensed"/>
              </a:rPr>
              <a:t> vie </a:t>
            </a:r>
            <a:r>
              <a:rPr lang="en-US" dirty="0" err="1">
                <a:latin typeface="Rockwell Condensed"/>
              </a:rPr>
              <a:t>trion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minimalismista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elektronissävytteisen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ambientin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suuntaan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7967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Lasten 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Hautausmaa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Kevät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jo </a:t>
            </a:r>
            <a:r>
              <a:rPr lang="en-US" dirty="0" err="1">
                <a:latin typeface="Rockwell Condensed"/>
              </a:rPr>
              <a:t>viidenteen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albumiinsa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ehtinyt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yhtye</a:t>
            </a:r>
            <a:r>
              <a:rPr lang="en-US" dirty="0">
                <a:latin typeface="Rockwell Condensed"/>
              </a:rPr>
              <a:t> vain </a:t>
            </a:r>
            <a:r>
              <a:rPr lang="en-US" dirty="0" err="1">
                <a:latin typeface="Rockwell Condensed"/>
              </a:rPr>
              <a:t>paranee</a:t>
            </a:r>
            <a:r>
              <a:rPr lang="en-US" dirty="0">
                <a:latin typeface="Rockwell Condensed"/>
              </a:rPr>
              <a:t> levy </a:t>
            </a:r>
            <a:r>
              <a:rPr lang="en-US" dirty="0" err="1">
                <a:latin typeface="Rockwell Condensed"/>
              </a:rPr>
              <a:t>levyltä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myös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helpommin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lähestyttävämpää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valoisampaa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poppia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ennen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kevät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ensimmäinen</a:t>
            </a:r>
            <a:r>
              <a:rPr lang="en-US" dirty="0">
                <a:latin typeface="Rockwell Condensed"/>
              </a:rPr>
              <a:t> LH-levy, </a:t>
            </a:r>
            <a:r>
              <a:rPr lang="en-US" dirty="0" err="1">
                <a:latin typeface="Rockwell Condensed"/>
              </a:rPr>
              <a:t>joka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ei</a:t>
            </a:r>
            <a:r>
              <a:rPr lang="en-US" dirty="0">
                <a:latin typeface="Rockwell Condensed"/>
              </a:rPr>
              <a:t> ole </a:t>
            </a:r>
            <a:r>
              <a:rPr lang="en-US" dirty="0" err="1">
                <a:latin typeface="Rockwell Condensed"/>
              </a:rPr>
              <a:t>nimetty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järjestysluvulla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nauttii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vahvasta</a:t>
            </a:r>
            <a:r>
              <a:rPr lang="en-US" dirty="0">
                <a:latin typeface="Rockwell Condensed"/>
              </a:rPr>
              <a:t> indie-</a:t>
            </a:r>
            <a:r>
              <a:rPr lang="en-US" dirty="0" err="1">
                <a:latin typeface="Rockwell Condensed"/>
              </a:rPr>
              <a:t>suosiosta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1779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Mike Bell Cartel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The Cartel &amp; 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 dirty="0">
                <a:latin typeface="Rockwell Condensed"/>
              </a:rPr>
              <a:t>- Mike Bell </a:t>
            </a:r>
            <a:r>
              <a:rPr lang="en-US" dirty="0" err="1">
                <a:latin typeface="Rockwell Condensed"/>
              </a:rPr>
              <a:t>eli</a:t>
            </a:r>
            <a:r>
              <a:rPr lang="en-US" dirty="0">
                <a:latin typeface="Rockwell Condensed"/>
              </a:rPr>
              <a:t> Miikka </a:t>
            </a:r>
            <a:r>
              <a:rPr lang="en-US" dirty="0" err="1">
                <a:latin typeface="Rockwell Condensed"/>
              </a:rPr>
              <a:t>siira</a:t>
            </a:r>
            <a:r>
              <a:rPr lang="en-US" dirty="0">
                <a:latin typeface="Rockwell Condensed"/>
              </a:rPr>
              <a:t> on </a:t>
            </a:r>
            <a:r>
              <a:rPr lang="en-US" dirty="0" err="1">
                <a:latin typeface="Rockwell Condensed"/>
              </a:rPr>
              <a:t>tuttu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fiftaribändistä</a:t>
            </a:r>
            <a:r>
              <a:rPr lang="en-US" dirty="0">
                <a:latin typeface="Rockwell Condensed"/>
              </a:rPr>
              <a:t> Mike Bell &amp; The </a:t>
            </a:r>
            <a:r>
              <a:rPr lang="en-US" dirty="0" err="1">
                <a:latin typeface="Rockwell Condensed"/>
              </a:rPr>
              <a:t>Belltones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CArtelissa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vaikuttaa</a:t>
            </a:r>
            <a:r>
              <a:rPr lang="en-US" dirty="0">
                <a:latin typeface="Rockwell Condensed"/>
              </a:rPr>
              <a:t> mm. </a:t>
            </a:r>
            <a:r>
              <a:rPr lang="en-US" dirty="0" err="1">
                <a:latin typeface="Rockwell Condensed"/>
              </a:rPr>
              <a:t>Musiikkitoimittaja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pekka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laine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nyt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ollaan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rempseän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retroisan</a:t>
            </a:r>
            <a:r>
              <a:rPr lang="en-US" dirty="0">
                <a:latin typeface="Rockwell Condensed"/>
              </a:rPr>
              <a:t> 1960-lukuisen garage </a:t>
            </a:r>
            <a:r>
              <a:rPr lang="en-US" dirty="0" err="1">
                <a:latin typeface="Rockwell Condensed"/>
              </a:rPr>
              <a:t>rockin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parissa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nappasi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soundista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viisi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tähteä</a:t>
            </a:r>
            <a:endParaRPr lang="en-US">
              <a:latin typeface="Rockwell Condensed"/>
            </a:endParaRP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" b="217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49165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Wasted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Modern Lie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tamperelainen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pitkän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linjan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melodisen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punkin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sanansaattaja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hyydy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parikymppisen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orkesterin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uutuus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tavoittelee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myös</a:t>
            </a:r>
            <a:r>
              <a:rPr lang="en-US" dirty="0">
                <a:latin typeface="Rockwell Condensed"/>
              </a:rPr>
              <a:t> post-</a:t>
            </a:r>
            <a:r>
              <a:rPr lang="en-US" dirty="0" err="1">
                <a:latin typeface="Rockwell Condensed"/>
              </a:rPr>
              <a:t>punkin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kolkkoutta</a:t>
            </a:r>
            <a:endParaRPr lang="en-US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ruoditaan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ihmiskunnan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epäkohtia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aggresiivisesti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tarttuvasti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" r="219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686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Ilmiliekki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Quartet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Ilmiliekki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Quartet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r>
              <a:rPr lang="en-US" dirty="0">
                <a:latin typeface="Rockwell Condensed"/>
                <a:ea typeface="+mn-lt"/>
                <a:cs typeface="+mn-lt"/>
              </a:rPr>
              <a:t>- 2o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vuotta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toiminut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ilmiliekki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palaa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taas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endParaRPr lang="en-US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Trumpetisti</a:t>
            </a:r>
            <a:r>
              <a:rPr lang="en-US" dirty="0">
                <a:latin typeface="Rockwell Condensed"/>
                <a:ea typeface="+mn-lt"/>
                <a:cs typeface="+mn-lt"/>
              </a:rPr>
              <a:t> Verneri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Pohjolan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pianisti</a:t>
            </a:r>
            <a:r>
              <a:rPr lang="en-US" dirty="0">
                <a:latin typeface="Rockwell Condensed"/>
                <a:ea typeface="+mn-lt"/>
                <a:cs typeface="+mn-lt"/>
              </a:rPr>
              <a:t> Tuomo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Prättälän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basisti</a:t>
            </a:r>
            <a:r>
              <a:rPr lang="en-US" dirty="0">
                <a:latin typeface="Rockwell Condensed"/>
                <a:ea typeface="+mn-lt"/>
                <a:cs typeface="+mn-lt"/>
              </a:rPr>
              <a:t> Antti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Lötjösen</a:t>
            </a:r>
            <a:r>
              <a:rPr lang="en-US" dirty="0">
                <a:latin typeface="Rockwell Condensed"/>
                <a:ea typeface="+mn-lt"/>
                <a:cs typeface="+mn-lt"/>
              </a:rPr>
              <a:t>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rumpali</a:t>
            </a:r>
            <a:r>
              <a:rPr lang="en-US" dirty="0">
                <a:latin typeface="Rockwell Condensed"/>
                <a:ea typeface="+mn-lt"/>
                <a:cs typeface="+mn-lt"/>
              </a:rPr>
              <a:t> Olavi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Louhivuoren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uutuus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sisältää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kuusi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kappaletta</a:t>
            </a:r>
            <a:endParaRPr lang="en-US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Kunkin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jäsenen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kynästä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syntyneet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kappaleet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esittelevät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tunnelmallista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luontevasti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virtaavaa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nykyjazzia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7146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Punomo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Punomo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tältä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kuulostaa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suomisoul</a:t>
            </a:r>
            <a:r>
              <a:rPr lang="en-US" dirty="0">
                <a:latin typeface="Rockwell Condensed"/>
                <a:ea typeface="+mn-lt"/>
                <a:cs typeface="+mn-lt"/>
              </a:rPr>
              <a:t> 2020-luvulla!</a:t>
            </a: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 soul-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musiikin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klassinen</a:t>
            </a:r>
            <a:r>
              <a:rPr lang="en-US" dirty="0">
                <a:latin typeface="Rockwell Condensed"/>
                <a:ea typeface="+mn-lt"/>
                <a:cs typeface="+mn-lt"/>
              </a:rPr>
              <a:t> 1960–70-lukuinen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estetiikka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kohtaa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suomenkieliset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lyriikat</a:t>
            </a:r>
            <a:r>
              <a:rPr lang="en-US" dirty="0">
                <a:latin typeface="Rockwell Condensed"/>
                <a:ea typeface="+mn-lt"/>
                <a:cs typeface="+mn-lt"/>
              </a:rPr>
              <a:t>, 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lopputulos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toimii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yllättävänkin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hyvin</a:t>
            </a:r>
            <a:endParaRPr lang="en-US" dirty="0" err="1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esikoinen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sai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hurmaantuneen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vastaanton</a:t>
            </a:r>
            <a:endParaRPr lang="en-US">
              <a:latin typeface="Rockwell Condensed"/>
            </a:endParaRPr>
          </a:p>
          <a:p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text, outdoor, ground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229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Calexico </a:t>
            </a:r>
            <a:r>
              <a:rPr lang="en-US" sz="48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 El Mirador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arvostetun</a:t>
            </a:r>
            <a:r>
              <a:rPr lang="en-US" dirty="0">
                <a:latin typeface="Rockwell Condensed"/>
              </a:rPr>
              <a:t> americana-</a:t>
            </a:r>
            <a:r>
              <a:rPr lang="en-US" dirty="0" err="1">
                <a:latin typeface="Rockwell Condensed"/>
              </a:rPr>
              <a:t>yhtyeen</a:t>
            </a:r>
            <a:r>
              <a:rPr lang="en-US" dirty="0">
                <a:latin typeface="Rockwell Condensed"/>
              </a:rPr>
              <a:t> 12. </a:t>
            </a:r>
            <a:r>
              <a:rPr lang="en-US" dirty="0" err="1">
                <a:latin typeface="Rockwell Condensed"/>
              </a:rPr>
              <a:t>Albumi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lähellä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täysosumaa</a:t>
            </a:r>
            <a:endParaRPr lang="en-US" dirty="0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levyllä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orkesterin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vaalimat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lattarivaikutteet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korostuvat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entisestään</a:t>
            </a: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ea typeface="+mn-lt"/>
                <a:cs typeface="+mn-lt"/>
              </a:rPr>
              <a:t>- mariachi, conjunto, cumbia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tejano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kohtaavat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katnrin</a:t>
            </a:r>
            <a:r>
              <a:rPr lang="en-US" dirty="0">
                <a:latin typeface="Rockwell Condensed"/>
                <a:ea typeface="+mn-lt"/>
                <a:cs typeface="+mn-lt"/>
              </a:rPr>
              <a:t>,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jazzin</a:t>
            </a:r>
            <a:r>
              <a:rPr lang="en-US" dirty="0">
                <a:latin typeface="Rockwell Condensed"/>
                <a:ea typeface="+mn-lt"/>
                <a:cs typeface="+mn-lt"/>
              </a:rPr>
              <a:t> ja post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rockin</a:t>
            </a:r>
            <a:endParaRPr lang="en-US" err="1"/>
          </a:p>
        </p:txBody>
      </p:sp>
      <p:pic>
        <p:nvPicPr>
          <p:cNvPr id="4" name="Picture 3" descr="A picture containing website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3766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Mara Balls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Maranormaali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ilmiö</a:t>
            </a:r>
            <a:endParaRPr lang="en-US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r>
              <a:rPr lang="en-US" dirty="0">
                <a:latin typeface="Rockwell Condensed"/>
                <a:ea typeface="+mn-lt"/>
                <a:cs typeface="+mn-lt"/>
              </a:rPr>
              <a:t>-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tamperelainen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muusikko</a:t>
            </a:r>
            <a:r>
              <a:rPr lang="en-US" dirty="0">
                <a:latin typeface="Rockwell Condensed"/>
                <a:ea typeface="+mn-lt"/>
                <a:cs typeface="+mn-lt"/>
              </a:rPr>
              <a:t>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kulttuuriaktiivi</a:t>
            </a:r>
            <a:r>
              <a:rPr lang="en-US" dirty="0">
                <a:latin typeface="Rockwell Condensed"/>
                <a:ea typeface="+mn-lt"/>
                <a:cs typeface="+mn-lt"/>
              </a:rPr>
              <a:t> mara balls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jatkaa</a:t>
            </a:r>
            <a:r>
              <a:rPr lang="en-US" dirty="0">
                <a:latin typeface="Rockwell Condensed"/>
                <a:ea typeface="+mn-lt"/>
                <a:cs typeface="+mn-lt"/>
              </a:rPr>
              <a:t> 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musiikin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tekemistä</a:t>
            </a:r>
            <a:endParaRPr lang="en-US" dirty="0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  <a:ea typeface="+mn-lt"/>
                <a:cs typeface="+mn-lt"/>
              </a:rPr>
              <a:t>- 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voimatrio</a:t>
            </a:r>
            <a:r>
              <a:rPr lang="en-US" dirty="0">
                <a:latin typeface="Rockwell Condensed"/>
                <a:ea typeface="+mn-lt"/>
                <a:cs typeface="+mn-lt"/>
              </a:rPr>
              <a:t>, Maria Mattila, Aapo Palonen ja Antti Palmu on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jälleen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koossa</a:t>
            </a:r>
            <a:r>
              <a:rPr lang="en-US" dirty="0">
                <a:latin typeface="Rockwell Condensed"/>
                <a:ea typeface="+mn-lt"/>
                <a:cs typeface="+mn-lt"/>
              </a:rPr>
              <a:t>, ja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jälki</a:t>
            </a:r>
            <a:r>
              <a:rPr lang="en-US" dirty="0">
                <a:latin typeface="Rockwell Condensed"/>
                <a:ea typeface="+mn-lt"/>
                <a:cs typeface="+mn-lt"/>
              </a:rPr>
              <a:t> on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voimakasta</a:t>
            </a:r>
            <a:r>
              <a:rPr lang="en-US" dirty="0">
                <a:latin typeface="Rockwell Condensed"/>
                <a:ea typeface="+mn-lt"/>
                <a:cs typeface="+mn-lt"/>
              </a:rPr>
              <a:t> </a:t>
            </a:r>
            <a:r>
              <a:rPr lang="en-US" dirty="0" err="1">
                <a:latin typeface="Rockwell Condensed"/>
                <a:ea typeface="+mn-lt"/>
                <a:cs typeface="+mn-lt"/>
              </a:rPr>
              <a:t>vaihtoehtorokkaamista</a:t>
            </a:r>
            <a:endParaRPr lang="en-US" dirty="0">
              <a:latin typeface="Rockwell Condensed"/>
              <a:ea typeface="+mn-lt"/>
              <a:cs typeface="+mn-lt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rouheat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särösoundit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riffit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keskiössä</a:t>
            </a:r>
            <a:endParaRPr lang="en-US">
              <a:latin typeface="Rockwell Condensed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399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0338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Tapani Rinne &amp; Juha Mäki-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Patola</a:t>
            </a:r>
            <a:r>
              <a:rPr lang="en-US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Open</a:t>
            </a:r>
            <a:endParaRPr lang="en-US" sz="7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n-US" dirty="0">
                <a:latin typeface="Rockwell Condensed"/>
              </a:rPr>
              <a:t>- open </a:t>
            </a:r>
            <a:r>
              <a:rPr lang="en-US" dirty="0" err="1">
                <a:latin typeface="Rockwell Condensed"/>
              </a:rPr>
              <a:t>esittelee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uraauurtavaa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pohjoismaista</a:t>
            </a:r>
            <a:r>
              <a:rPr lang="en-US" dirty="0">
                <a:latin typeface="Rockwell Condensed"/>
              </a:rPr>
              <a:t> ambient </a:t>
            </a:r>
            <a:r>
              <a:rPr lang="en-US" dirty="0" err="1">
                <a:latin typeface="Rockwell Condensed"/>
              </a:rPr>
              <a:t>jazzia</a:t>
            </a:r>
            <a:endParaRPr lang="en-US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elokuvallista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tunnelmallista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äänimaisemaa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jossa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saksofoni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kohtaa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tummat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kosketinpohjat</a:t>
            </a:r>
            <a:endParaRPr lang="en-US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yhteistyö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syntyi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instagramin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välityksellä</a:t>
            </a:r>
            <a:r>
              <a:rPr lang="en-US" dirty="0">
                <a:latin typeface="Rockwell Condensed"/>
              </a:rPr>
              <a:t> 2021 </a:t>
            </a:r>
            <a:r>
              <a:rPr lang="en-US" dirty="0" err="1">
                <a:latin typeface="Rockwell Condensed"/>
              </a:rPr>
              <a:t>talvella</a:t>
            </a:r>
            <a:r>
              <a:rPr lang="en-US" dirty="0">
                <a:latin typeface="Rockwell Condensed"/>
              </a:rPr>
              <a:t>, ja vain </a:t>
            </a:r>
            <a:r>
              <a:rPr lang="en-US" dirty="0" err="1">
                <a:latin typeface="Rockwell Condensed"/>
              </a:rPr>
              <a:t>kolmen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kuukauden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etäyhteistyön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jälkeen</a:t>
            </a:r>
            <a:r>
              <a:rPr lang="en-US" dirty="0">
                <a:latin typeface="Rockwell Condensed"/>
              </a:rPr>
              <a:t> levy </a:t>
            </a:r>
            <a:r>
              <a:rPr lang="en-US" dirty="0" err="1">
                <a:latin typeface="Rockwell Condensed"/>
              </a:rPr>
              <a:t>oli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valmis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</a:t>
            </a:r>
            <a:r>
              <a:rPr lang="en-US" dirty="0" err="1">
                <a:latin typeface="Rockwell Condensed"/>
              </a:rPr>
              <a:t>hehkutettu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kansainvälisissä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musiikkijulkaisuissa</a:t>
            </a:r>
            <a:r>
              <a:rPr lang="en-US" dirty="0">
                <a:latin typeface="Rockwell Condensed"/>
              </a:rPr>
              <a:t>, mm. </a:t>
            </a:r>
            <a:r>
              <a:rPr lang="en-US" dirty="0" err="1">
                <a:latin typeface="Rockwell Condensed"/>
              </a:rPr>
              <a:t>Mojossa</a:t>
            </a:r>
            <a:r>
              <a:rPr lang="en-US" dirty="0">
                <a:latin typeface="Rockwell Condensed"/>
              </a:rPr>
              <a:t> 4 </a:t>
            </a:r>
            <a:r>
              <a:rPr lang="en-US" dirty="0" err="1">
                <a:latin typeface="Rockwell Condensed"/>
              </a:rPr>
              <a:t>tähteä</a:t>
            </a:r>
            <a:r>
              <a:rPr lang="en-US" dirty="0">
                <a:latin typeface="Rockwell Condensed"/>
              </a:rPr>
              <a:t>!</a:t>
            </a:r>
          </a:p>
        </p:txBody>
      </p:sp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66" r="8466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473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Sur-</a:t>
            </a:r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rur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Entisyydestämmekinköhän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Rockwell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vaihtoehtopiirien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arvostuksesta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nauttiva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pitkän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linjan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bändi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uutuus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sisältää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niin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garagea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shoegazingiä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kuin</a:t>
            </a:r>
            <a:r>
              <a:rPr lang="en-US" dirty="0">
                <a:latin typeface="Rockwell Condensed"/>
              </a:rPr>
              <a:t> punk </a:t>
            </a:r>
            <a:r>
              <a:rPr lang="en-US" dirty="0" err="1">
                <a:latin typeface="Rockwell Condensed"/>
              </a:rPr>
              <a:t>poppia</a:t>
            </a:r>
            <a:endParaRPr lang="en-US" dirty="0">
              <a:latin typeface="Rockwell Condensed"/>
            </a:endParaRP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genrejä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tunnelmanvaihtoja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riittää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albumi</a:t>
            </a:r>
            <a:r>
              <a:rPr lang="en-US" dirty="0">
                <a:latin typeface="Rockwell Condensed"/>
              </a:rPr>
              <a:t> on </a:t>
            </a:r>
            <a:r>
              <a:rPr lang="en-US" dirty="0" err="1">
                <a:latin typeface="Rockwell Condensed"/>
              </a:rPr>
              <a:t>peräti</a:t>
            </a:r>
            <a:r>
              <a:rPr lang="en-US" dirty="0">
                <a:latin typeface="Rockwell Condensed"/>
              </a:rPr>
              <a:t> 75 </a:t>
            </a:r>
            <a:r>
              <a:rPr lang="en-US" dirty="0" err="1">
                <a:latin typeface="Rockwell Condensed"/>
              </a:rPr>
              <a:t>minuuttia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pitkä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" b="381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0484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M 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Lauluja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1960-luvulta 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kunnianhimoisesta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elektropopistaan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tuttu</a:t>
            </a:r>
            <a:r>
              <a:rPr lang="en-US" dirty="0">
                <a:latin typeface="Rockwell Condensed"/>
              </a:rPr>
              <a:t> M </a:t>
            </a:r>
            <a:r>
              <a:rPr lang="en-US" dirty="0" err="1">
                <a:latin typeface="Rockwell Condensed"/>
              </a:rPr>
              <a:t>eli</a:t>
            </a:r>
            <a:r>
              <a:rPr lang="en-US" dirty="0">
                <a:latin typeface="Rockwell Condensed"/>
              </a:rPr>
              <a:t> Minja </a:t>
            </a:r>
            <a:r>
              <a:rPr lang="en-US" dirty="0" err="1">
                <a:latin typeface="Rockwell Condensed"/>
              </a:rPr>
              <a:t>koski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teki</a:t>
            </a:r>
            <a:r>
              <a:rPr lang="en-US" dirty="0">
                <a:latin typeface="Rockwell Condensed"/>
              </a:rPr>
              <a:t> albumin </a:t>
            </a:r>
            <a:r>
              <a:rPr lang="en-US" dirty="0" err="1">
                <a:latin typeface="Rockwell Condensed"/>
              </a:rPr>
              <a:t>joka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täyttyy</a:t>
            </a:r>
            <a:r>
              <a:rPr lang="en-US" dirty="0">
                <a:latin typeface="Rockwell Condensed"/>
              </a:rPr>
              <a:t> 1960-luvun </a:t>
            </a:r>
            <a:r>
              <a:rPr lang="en-US" dirty="0" err="1">
                <a:latin typeface="Rockwell Condensed"/>
              </a:rPr>
              <a:t>ikivihreistä</a:t>
            </a:r>
            <a:r>
              <a:rPr lang="en-US" dirty="0">
                <a:latin typeface="Rockwell Condensed"/>
              </a:rPr>
              <a:t> </a:t>
            </a:r>
            <a:r>
              <a:rPr lang="en-US" dirty="0" err="1">
                <a:latin typeface="Rockwell Condensed"/>
              </a:rPr>
              <a:t>iskelmistä</a:t>
            </a:r>
          </a:p>
          <a:p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tunnelmallisen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kauniita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orgaanisia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tulkintoja</a:t>
            </a:r>
            <a:r>
              <a:rPr lang="en-US" dirty="0">
                <a:latin typeface="Rockwell Condensed"/>
              </a:rPr>
              <a:t> mm. </a:t>
            </a:r>
            <a:r>
              <a:rPr lang="en-US" dirty="0" err="1">
                <a:latin typeface="Rockwell Condensed"/>
              </a:rPr>
              <a:t>Kappaleista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maailmain</a:t>
            </a:r>
            <a:r>
              <a:rPr lang="en-US" dirty="0">
                <a:latin typeface="Rockwell Condensed"/>
              </a:rPr>
              <a:t>, </a:t>
            </a:r>
            <a:r>
              <a:rPr lang="en-US" dirty="0" err="1">
                <a:latin typeface="Rockwell Condensed"/>
              </a:rPr>
              <a:t>sinun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omasi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tanssilaulu</a:t>
            </a:r>
            <a:endParaRPr lang="en-US" dirty="0">
              <a:latin typeface="Rockwell Condense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27512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>
                <a:solidFill>
                  <a:srgbClr val="FFFFFF"/>
                </a:solidFill>
              </a:rPr>
              <a:t>Tulevia ulkomaisia albumeita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Suede – Autofiction 16.9.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DEATH CAB FOR CUTIE – ASPHALT MEADOWS 16.9.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MARS VOLTA – 16.9.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WEEPING WILLOWS – THE DREAMS WE WEAVE 23.9.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Björk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fossora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Pixies – doggerel 30.9.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Taylor Swift – Midnights 21.10.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Arctic Monkeys – the car 21.10.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6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2369" y="605896"/>
            <a:ext cx="3642309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i="1" dirty="0" err="1">
                <a:solidFill>
                  <a:srgbClr val="FFFFFF"/>
                </a:solidFill>
              </a:rPr>
              <a:t>Tulevia</a:t>
            </a:r>
            <a:r>
              <a:rPr lang="en-US" sz="4400" i="1" dirty="0">
                <a:solidFill>
                  <a:srgbClr val="FFFFFF"/>
                </a:solidFill>
              </a:rPr>
              <a:t> </a:t>
            </a:r>
            <a:r>
              <a:rPr lang="en-US" sz="4400" i="1" dirty="0" err="1">
                <a:solidFill>
                  <a:schemeClr val="bg1"/>
                </a:solidFill>
              </a:rPr>
              <a:t>kotimaisia</a:t>
            </a:r>
            <a:r>
              <a:rPr lang="en-US" sz="4400" i="1" dirty="0">
                <a:solidFill>
                  <a:srgbClr val="FFFFFF"/>
                </a:solidFill>
              </a:rPr>
              <a:t> </a:t>
            </a:r>
            <a:br>
              <a:rPr lang="en-US" sz="4400" i="1" dirty="0"/>
            </a:br>
            <a:r>
              <a:rPr lang="en-US" sz="4400" i="1" dirty="0">
                <a:solidFill>
                  <a:srgbClr val="FFFFFF"/>
                </a:solidFill>
              </a:rPr>
              <a:t>albumeita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OLAVI UUSIVIRTA – PIENI KUOLEMA 9.9.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STRATOVARIUS – SURVIVE 23.9.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THE RASMUS – RISE 23.9.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22-Pistepirkko – kind hearts have a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21.1o.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Litku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Klemetti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asiatonta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oleskelua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28.10.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Apulanta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sielun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kaltainen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tuote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21.10.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Hannibal &amp; Hot Heros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Katajainen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4.11. </a:t>
            </a:r>
          </a:p>
          <a:p>
            <a:pPr>
              <a:lnSpc>
                <a:spcPct val="100000"/>
              </a:lnSpc>
            </a:pPr>
            <a:br>
              <a:rPr lang="en-US" dirty="0"/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br>
              <a:rPr lang="en-US" dirty="0"/>
            </a:b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05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BONUS: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Soit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Se 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Silti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-</a:t>
            </a:r>
            <a:r>
              <a:rPr lang="en-US" sz="4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yhtiöni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julkaisuja 2022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dirty="0" err="1">
                <a:latin typeface="Rockwell Condensed"/>
              </a:rPr>
              <a:t>Teini-Pää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maailma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kyllä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odottaa</a:t>
            </a:r>
          </a:p>
          <a:p>
            <a:r>
              <a:rPr lang="en-US" dirty="0">
                <a:latin typeface="Rockwell Condensed"/>
              </a:rPr>
              <a:t>Tomi Nordlund &amp; </a:t>
            </a:r>
            <a:r>
              <a:rPr lang="en-US" dirty="0" err="1">
                <a:latin typeface="Rockwell Condensed"/>
              </a:rPr>
              <a:t>Syvä</a:t>
            </a:r>
            <a:r>
              <a:rPr lang="en-US" dirty="0">
                <a:latin typeface="Rockwell Condensed"/>
              </a:rPr>
              <a:t> Joki – </a:t>
            </a:r>
            <a:r>
              <a:rPr lang="en-US" dirty="0" err="1">
                <a:latin typeface="Rockwell Condensed"/>
              </a:rPr>
              <a:t>Äänet</a:t>
            </a:r>
            <a:r>
              <a:rPr lang="en-US" dirty="0">
                <a:latin typeface="Rockwell Condensed"/>
              </a:rPr>
              <a:t> ja </a:t>
            </a:r>
            <a:r>
              <a:rPr lang="en-US" dirty="0" err="1">
                <a:latin typeface="Rockwell Condensed"/>
              </a:rPr>
              <a:t>valot</a:t>
            </a:r>
          </a:p>
          <a:p>
            <a:r>
              <a:rPr lang="en-US" dirty="0" err="1">
                <a:latin typeface="Rockwell Condensed"/>
              </a:rPr>
              <a:t>Rohkeat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kuvat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ei</a:t>
            </a:r>
            <a:r>
              <a:rPr lang="en-US" dirty="0">
                <a:latin typeface="Rockwell Condensed"/>
              </a:rPr>
              <a:t> se </a:t>
            </a:r>
            <a:r>
              <a:rPr lang="en-US" dirty="0" err="1">
                <a:latin typeface="Rockwell Condensed"/>
              </a:rPr>
              <a:t>ahdista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meitä</a:t>
            </a:r>
          </a:p>
          <a:p>
            <a:r>
              <a:rPr lang="en-US" dirty="0">
                <a:latin typeface="Rockwell Condensed"/>
              </a:rPr>
              <a:t>Antti </a:t>
            </a:r>
            <a:r>
              <a:rPr lang="en-US" dirty="0" err="1">
                <a:latin typeface="Rockwell Condensed"/>
              </a:rPr>
              <a:t>autio</a:t>
            </a:r>
            <a:r>
              <a:rPr lang="en-US" dirty="0">
                <a:latin typeface="Rockwell Condensed"/>
              </a:rPr>
              <a:t> – </a:t>
            </a:r>
            <a:r>
              <a:rPr lang="en-US" dirty="0" err="1">
                <a:latin typeface="Rockwell Condensed"/>
              </a:rPr>
              <a:t>kaikki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talot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huojuu</a:t>
            </a:r>
            <a:endParaRPr lang="en-US" dirty="0">
              <a:latin typeface="Rockwell Condensed"/>
            </a:endParaRPr>
          </a:p>
          <a:p>
            <a:r>
              <a:rPr lang="en-US" dirty="0" err="1">
                <a:latin typeface="Rockwell Condensed"/>
              </a:rPr>
              <a:t>Tulevia</a:t>
            </a:r>
            <a:r>
              <a:rPr lang="en-US" dirty="0">
                <a:latin typeface="Rockwell Condensed"/>
              </a:rPr>
              <a:t>: Joni Ekman, </a:t>
            </a:r>
            <a:r>
              <a:rPr lang="en-US" dirty="0" err="1">
                <a:latin typeface="Rockwell Condensed"/>
              </a:rPr>
              <a:t>Suosikki</a:t>
            </a:r>
            <a:r>
              <a:rPr lang="en-US" dirty="0">
                <a:latin typeface="Rockwell Condensed"/>
              </a:rPr>
              <a:t>, Message Field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678430" y="2036313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351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Spoon </a:t>
            </a: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8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Lucifer on the Sofa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  <a:cs typeface="Calibri"/>
              </a:rPr>
              <a:t>-</a:t>
            </a:r>
            <a:r>
              <a:rPr lang="en-US" err="1">
                <a:latin typeface="Rockwell Condensed"/>
                <a:cs typeface="Calibri"/>
              </a:rPr>
              <a:t>PItkän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linjan</a:t>
            </a:r>
            <a:r>
              <a:rPr lang="en-US">
                <a:latin typeface="Rockwell Condensed"/>
                <a:cs typeface="Calibri"/>
              </a:rPr>
              <a:t> indie-</a:t>
            </a:r>
            <a:r>
              <a:rPr lang="en-US" err="1">
                <a:latin typeface="Rockwell Condensed"/>
                <a:cs typeface="Calibri"/>
              </a:rPr>
              <a:t>yhtye</a:t>
            </a:r>
            <a:r>
              <a:rPr lang="en-US">
                <a:latin typeface="Rockwell Condensed"/>
                <a:cs typeface="Calibri"/>
              </a:rPr>
              <a:t> New </a:t>
            </a:r>
            <a:r>
              <a:rPr lang="en-US" err="1">
                <a:latin typeface="Rockwell Condensed"/>
                <a:cs typeface="Calibri"/>
              </a:rPr>
              <a:t>YOrkista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teki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napakan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suoraviivaisen</a:t>
            </a:r>
            <a:r>
              <a:rPr lang="en-US">
                <a:latin typeface="Rockwell Condensed"/>
                <a:cs typeface="Calibri"/>
              </a:rPr>
              <a:t> rock-</a:t>
            </a:r>
            <a:r>
              <a:rPr lang="en-US" err="1">
                <a:latin typeface="Rockwell Condensed"/>
                <a:cs typeface="Calibri"/>
              </a:rPr>
              <a:t>levyn</a:t>
            </a:r>
            <a:endParaRPr lang="en-US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  <a:cs typeface="Calibri"/>
              </a:rPr>
              <a:t>- </a:t>
            </a:r>
            <a:r>
              <a:rPr lang="en-US" err="1">
                <a:latin typeface="Rockwell Condensed"/>
                <a:cs typeface="Calibri"/>
              </a:rPr>
              <a:t>yhtyeen</a:t>
            </a:r>
            <a:r>
              <a:rPr lang="en-US">
                <a:latin typeface="Rockwell Condensed"/>
                <a:cs typeface="Calibri"/>
              </a:rPr>
              <a:t> 10. </a:t>
            </a:r>
            <a:r>
              <a:rPr lang="en-US" err="1">
                <a:latin typeface="Rockwell Condensed"/>
                <a:cs typeface="Calibri"/>
              </a:rPr>
              <a:t>studioalbumi</a:t>
            </a:r>
            <a:endParaRPr lang="en-US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</a:rPr>
              <a:t>- </a:t>
            </a:r>
            <a:r>
              <a:rPr lang="en-US" err="1">
                <a:latin typeface="Rockwell Condensed"/>
              </a:rPr>
              <a:t>sai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viiden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tähden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arviot</a:t>
            </a:r>
            <a:r>
              <a:rPr lang="en-US">
                <a:latin typeface="Rockwell Condensed"/>
              </a:rPr>
              <a:t> mm. The </a:t>
            </a:r>
            <a:r>
              <a:rPr lang="en-US" err="1">
                <a:latin typeface="Rockwell Condensed"/>
              </a:rPr>
              <a:t>Guardianista</a:t>
            </a:r>
            <a:r>
              <a:rPr lang="en-US">
                <a:latin typeface="Rockwell Condensed"/>
              </a:rPr>
              <a:t> ja The </a:t>
            </a:r>
            <a:r>
              <a:rPr lang="en-US" err="1">
                <a:latin typeface="Rockwell Condensed"/>
              </a:rPr>
              <a:t>Independentistä</a:t>
            </a: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563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537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Kevin Morby </a:t>
            </a:r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 This Is a Photograph</a:t>
            </a:r>
            <a:endParaRPr lang="en-US" sz="4000" i="1">
              <a:solidFill>
                <a:schemeClr val="tx1">
                  <a:lumMod val="75000"/>
                  <a:lumOff val="25000"/>
                </a:schemeClr>
              </a:solidFill>
              <a:latin typeface="Rockwell"/>
            </a:endParaRP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cs typeface="Calibri"/>
              </a:rPr>
              <a:t>-</a:t>
            </a:r>
            <a:r>
              <a:rPr lang="en-US" dirty="0" err="1">
                <a:latin typeface="Rockwell Condensed"/>
                <a:cs typeface="Calibri"/>
              </a:rPr>
              <a:t>amerikkalainen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laulaja-lauluntekijä</a:t>
            </a:r>
            <a:r>
              <a:rPr lang="en-US" dirty="0">
                <a:latin typeface="Rockwell Condensed"/>
                <a:cs typeface="Calibri"/>
              </a:rPr>
              <a:t> </a:t>
            </a:r>
            <a:r>
              <a:rPr lang="en-US" dirty="0" err="1">
                <a:latin typeface="Rockwell Condensed"/>
                <a:cs typeface="Calibri"/>
              </a:rPr>
              <a:t>tekee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karheankauniita</a:t>
            </a:r>
            <a:r>
              <a:rPr lang="en-US" dirty="0">
                <a:latin typeface="Rockwell Condensed"/>
                <a:cs typeface="Calibri"/>
              </a:rPr>
              <a:t> ja </a:t>
            </a:r>
            <a:r>
              <a:rPr lang="en-US" dirty="0" err="1">
                <a:latin typeface="Rockwell Condensed"/>
                <a:cs typeface="Calibri"/>
              </a:rPr>
              <a:t>omaperäisiä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kappaleita</a:t>
            </a:r>
            <a:endParaRPr lang="en-US" dirty="0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cs typeface="Calibri"/>
              </a:rPr>
              <a:t>- levy soi </a:t>
            </a:r>
            <a:r>
              <a:rPr lang="en-US" dirty="0" err="1">
                <a:latin typeface="Rockwell Condensed"/>
                <a:cs typeface="Calibri"/>
              </a:rPr>
              <a:t>puoliakustisen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lämpimästi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mutta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instrumenttikirjoakin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riittää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cs typeface="Calibri"/>
              </a:rPr>
              <a:t>- </a:t>
            </a:r>
            <a:r>
              <a:rPr lang="en-US" dirty="0" err="1">
                <a:latin typeface="Rockwell Condensed"/>
                <a:cs typeface="Calibri"/>
              </a:rPr>
              <a:t>teemat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liikkuvat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muistojen</a:t>
            </a:r>
            <a:r>
              <a:rPr lang="en-US" dirty="0">
                <a:latin typeface="Rockwell Condensed"/>
                <a:cs typeface="Calibri"/>
              </a:rPr>
              <a:t> ja </a:t>
            </a:r>
            <a:r>
              <a:rPr lang="en-US" dirty="0" err="1">
                <a:latin typeface="Rockwell Condensed"/>
                <a:cs typeface="Calibri"/>
              </a:rPr>
              <a:t>nostalgian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ympärillä</a:t>
            </a:r>
            <a:endParaRPr lang="en-US" dirty="0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04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The Smile – </a:t>
            </a:r>
            <a:r>
              <a:rPr lang="en-US" sz="4000" b="1" i="1">
                <a:ea typeface="+mj-lt"/>
                <a:cs typeface="+mj-lt"/>
              </a:rPr>
              <a:t>A Light for Attracting Attention</a:t>
            </a:r>
            <a:endParaRPr lang="en-US" sz="4000"/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cs typeface="Calibri"/>
              </a:rPr>
              <a:t>-Thom </a:t>
            </a:r>
            <a:r>
              <a:rPr lang="en-US" dirty="0" err="1">
                <a:latin typeface="Rockwell Condensed"/>
                <a:cs typeface="Calibri"/>
              </a:rPr>
              <a:t>Yorken</a:t>
            </a:r>
            <a:r>
              <a:rPr lang="en-US" dirty="0">
                <a:latin typeface="Rockwell Condensed"/>
                <a:cs typeface="Calibri"/>
              </a:rPr>
              <a:t> ja Johnny </a:t>
            </a:r>
            <a:r>
              <a:rPr lang="en-US" dirty="0" err="1">
                <a:latin typeface="Rockwell Condensed"/>
                <a:cs typeface="Calibri"/>
              </a:rPr>
              <a:t>Greenwoodin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uusi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yhtye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debytoi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tänä</a:t>
            </a:r>
            <a:r>
              <a:rPr lang="en-US" dirty="0">
                <a:latin typeface="Rockwell Condensed"/>
                <a:cs typeface="Calibri"/>
              </a:rPr>
              <a:t> </a:t>
            </a:r>
            <a:r>
              <a:rPr lang="en-US" dirty="0" err="1">
                <a:latin typeface="Rockwell Condensed"/>
                <a:cs typeface="Calibri"/>
              </a:rPr>
              <a:t>vuonna</a:t>
            </a:r>
            <a:endParaRPr lang="en-US" dirty="0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  <a:cs typeface="Calibri"/>
              </a:rPr>
              <a:t>- korona-</a:t>
            </a:r>
            <a:r>
              <a:rPr lang="en-US" dirty="0" err="1">
                <a:latin typeface="Rockwell Condensed"/>
                <a:cs typeface="Calibri"/>
              </a:rPr>
              <a:t>ajan</a:t>
            </a:r>
            <a:r>
              <a:rPr lang="en-US" dirty="0">
                <a:latin typeface="Rockwell Condensed"/>
                <a:cs typeface="Calibri"/>
              </a:rPr>
              <a:t> </a:t>
            </a:r>
            <a:r>
              <a:rPr lang="en-US" dirty="0" err="1">
                <a:latin typeface="Rockwell Condensed"/>
                <a:cs typeface="Calibri"/>
              </a:rPr>
              <a:t>luomus</a:t>
            </a:r>
            <a:endParaRPr lang="en-US" dirty="0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Rockwell Condensed"/>
              </a:rPr>
              <a:t>- </a:t>
            </a:r>
            <a:r>
              <a:rPr lang="en-US" dirty="0" err="1">
                <a:latin typeface="Rockwell Condensed"/>
              </a:rPr>
              <a:t>radiohead-faneille</a:t>
            </a:r>
            <a:r>
              <a:rPr lang="en-US" dirty="0">
                <a:latin typeface="Rockwell Condensed"/>
              </a:rPr>
              <a:t> "</a:t>
            </a:r>
            <a:r>
              <a:rPr lang="en-US" dirty="0" err="1">
                <a:latin typeface="Rockwell Condensed"/>
              </a:rPr>
              <a:t>pakollinen</a:t>
            </a:r>
            <a:r>
              <a:rPr lang="en-US" dirty="0">
                <a:latin typeface="Rockwell Condensed"/>
              </a:rPr>
              <a:t>" </a:t>
            </a:r>
            <a:r>
              <a:rPr lang="en-US" dirty="0" err="1">
                <a:latin typeface="Rockwell Condensed"/>
              </a:rPr>
              <a:t>katsastettava</a:t>
            </a:r>
            <a:r>
              <a:rPr lang="en-US" dirty="0">
                <a:latin typeface="Rockwell Condensed"/>
              </a:rPr>
              <a:t>! </a:t>
            </a:r>
            <a:r>
              <a:rPr lang="en-US" dirty="0" err="1">
                <a:latin typeface="Rockwell Condensed"/>
              </a:rPr>
              <a:t>Estetiikasta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voi</a:t>
            </a:r>
            <a:r>
              <a:rPr lang="en-US" dirty="0">
                <a:latin typeface="Rockwell Condensed"/>
              </a:rPr>
              <a:t> </a:t>
            </a:r>
            <a:r>
              <a:rPr lang="en-US" dirty="0" err="1">
                <a:latin typeface="Rockwell Condensed"/>
              </a:rPr>
              <a:t>erehtyä</a:t>
            </a:r>
          </a:p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464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1632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North Mississippi All Stars </a:t>
            </a:r>
            <a:r>
              <a:rPr lang="en-US" sz="40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 Set Sail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  <a:cs typeface="Calibri"/>
            </a:endParaRPr>
          </a:p>
          <a:p>
            <a:r>
              <a:rPr lang="en-US">
                <a:latin typeface="Rockwell Condensed"/>
                <a:ea typeface="+mn-lt"/>
                <a:cs typeface="+mn-lt"/>
              </a:rPr>
              <a:t>- </a:t>
            </a:r>
            <a:r>
              <a:rPr lang="en-US" err="1">
                <a:latin typeface="Rockwell Condensed"/>
                <a:ea typeface="+mn-lt"/>
                <a:cs typeface="+mn-lt"/>
              </a:rPr>
              <a:t>yhtyeen</a:t>
            </a:r>
            <a:r>
              <a:rPr lang="en-US">
                <a:latin typeface="Rockwell Condensed"/>
                <a:ea typeface="+mn-lt"/>
                <a:cs typeface="+mn-lt"/>
              </a:rPr>
              <a:t> 11. </a:t>
            </a:r>
            <a:r>
              <a:rPr lang="en-US" err="1">
                <a:latin typeface="Rockwell Condensed"/>
                <a:ea typeface="+mn-lt"/>
                <a:cs typeface="+mn-lt"/>
              </a:rPr>
              <a:t>Albumi</a:t>
            </a:r>
            <a:r>
              <a:rPr lang="en-US">
                <a:latin typeface="Rockwell Condensed"/>
                <a:ea typeface="+mn-lt"/>
                <a:cs typeface="+mn-lt"/>
              </a:rPr>
              <a:t> on </a:t>
            </a:r>
            <a:r>
              <a:rPr lang="en-US" err="1">
                <a:latin typeface="Rockwell Condensed"/>
                <a:ea typeface="+mn-lt"/>
                <a:cs typeface="+mn-lt"/>
              </a:rPr>
              <a:t>kolmen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vartin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mittainen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pyhiinvaellusretki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bluesin</a:t>
            </a:r>
            <a:r>
              <a:rPr lang="en-US">
                <a:latin typeface="Rockwell Condensed"/>
                <a:ea typeface="+mn-lt"/>
                <a:cs typeface="+mn-lt"/>
              </a:rPr>
              <a:t>, </a:t>
            </a:r>
            <a:r>
              <a:rPr lang="en-US" err="1">
                <a:latin typeface="Rockwell Condensed"/>
                <a:ea typeface="+mn-lt"/>
                <a:cs typeface="+mn-lt"/>
              </a:rPr>
              <a:t>soulin</a:t>
            </a:r>
            <a:r>
              <a:rPr lang="en-US">
                <a:latin typeface="Rockwell Condensed"/>
                <a:ea typeface="+mn-lt"/>
                <a:cs typeface="+mn-lt"/>
              </a:rPr>
              <a:t>, </a:t>
            </a:r>
            <a:r>
              <a:rPr lang="en-US" err="1">
                <a:latin typeface="Rockwell Condensed"/>
                <a:ea typeface="+mn-lt"/>
                <a:cs typeface="+mn-lt"/>
              </a:rPr>
              <a:t>funkin</a:t>
            </a:r>
            <a:r>
              <a:rPr lang="en-US">
                <a:latin typeface="Rockwell Condensed"/>
                <a:ea typeface="+mn-lt"/>
                <a:cs typeface="+mn-lt"/>
              </a:rPr>
              <a:t> ja </a:t>
            </a:r>
            <a:r>
              <a:rPr lang="en-US" err="1">
                <a:latin typeface="Rockwell Condensed"/>
                <a:ea typeface="+mn-lt"/>
                <a:cs typeface="+mn-lt"/>
              </a:rPr>
              <a:t>gospelin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ehtymättömille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maille</a:t>
            </a:r>
            <a:r>
              <a:rPr lang="en-US">
                <a:latin typeface="Rockwell Condensed"/>
                <a:ea typeface="+mn-lt"/>
                <a:cs typeface="+mn-lt"/>
              </a:rPr>
              <a:t>. </a:t>
            </a:r>
            <a:endParaRPr lang="en-US">
              <a:latin typeface="Rockwell Condensed"/>
            </a:endParaRPr>
          </a:p>
          <a:p>
            <a:r>
              <a:rPr lang="en-US">
                <a:latin typeface="Rockwell Condensed"/>
                <a:ea typeface="+mn-lt"/>
                <a:cs typeface="+mn-lt"/>
              </a:rPr>
              <a:t>- All </a:t>
            </a:r>
            <a:r>
              <a:rPr lang="en-US" err="1">
                <a:latin typeface="Rockwell Condensed"/>
                <a:ea typeface="+mn-lt"/>
                <a:cs typeface="+mn-lt"/>
              </a:rPr>
              <a:t>starsin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käsissä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tyylilajit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sulautuvat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raikkaan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orgaaniseksi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kokonaisuudeksi</a:t>
            </a:r>
            <a:endParaRPr lang="en-US">
              <a:latin typeface="Rockwell Condensed"/>
              <a:ea typeface="+mn-lt"/>
              <a:cs typeface="+mn-lt"/>
            </a:endParaRPr>
          </a:p>
          <a:p>
            <a:r>
              <a:rPr lang="en-US">
                <a:latin typeface="Rockwell Condensed"/>
                <a:ea typeface="+mn-lt"/>
                <a:cs typeface="+mn-lt"/>
              </a:rPr>
              <a:t>- </a:t>
            </a:r>
            <a:r>
              <a:rPr lang="en-US" err="1">
                <a:latin typeface="Rockwell Condensed"/>
                <a:ea typeface="+mn-lt"/>
                <a:cs typeface="+mn-lt"/>
              </a:rPr>
              <a:t>luonnonlapsimaisen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kiireetöntä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svengiä</a:t>
            </a: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br>
              <a:rPr lang="en-US"/>
            </a:br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01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Liam Gallagher </a:t>
            </a: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–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 </a:t>
            </a:r>
            <a:r>
              <a:rPr lang="en-US" sz="4800" i="1">
                <a:solidFill>
                  <a:schemeClr val="tx1">
                    <a:lumMod val="75000"/>
                    <a:lumOff val="25000"/>
                  </a:schemeClr>
                </a:solidFill>
                <a:latin typeface="Rockwell"/>
              </a:rPr>
              <a:t>C'mon You Know</a:t>
            </a:r>
          </a:p>
        </p:txBody>
      </p:sp>
      <p:cxnSp>
        <p:nvCxnSpPr>
          <p:cNvPr id="22" name="!!Straight Connector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7280" y="2093824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>
              <a:latin typeface="Rockwell Condensed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  <a:cs typeface="Calibri"/>
              </a:rPr>
              <a:t>- </a:t>
            </a:r>
            <a:r>
              <a:rPr lang="en-US" err="1">
                <a:latin typeface="Rockwell Condensed"/>
                <a:cs typeface="Calibri"/>
              </a:rPr>
              <a:t>entisen</a:t>
            </a:r>
            <a:r>
              <a:rPr lang="en-US">
                <a:latin typeface="Rockwell Condensed"/>
                <a:cs typeface="Calibri"/>
              </a:rPr>
              <a:t> oasis-</a:t>
            </a:r>
            <a:r>
              <a:rPr lang="en-US" err="1">
                <a:latin typeface="Rockwell Condensed"/>
                <a:cs typeface="Calibri"/>
              </a:rPr>
              <a:t>solistin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kolmas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albumi</a:t>
            </a:r>
            <a:r>
              <a:rPr lang="en-US">
                <a:latin typeface="Rockwell Condensed"/>
                <a:cs typeface="Calibri"/>
              </a:rPr>
              <a:t> on </a:t>
            </a:r>
            <a:r>
              <a:rPr lang="en-US" err="1">
                <a:latin typeface="Rockwell Condensed"/>
                <a:cs typeface="Calibri"/>
              </a:rPr>
              <a:t>hänen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soolouransa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vahvin</a:t>
            </a:r>
            <a:endParaRPr lang="en-US" err="1"/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  <a:cs typeface="Calibri"/>
              </a:rPr>
              <a:t>- </a:t>
            </a:r>
            <a:r>
              <a:rPr lang="en-US" err="1">
                <a:latin typeface="Rockwell Condensed"/>
                <a:cs typeface="Calibri"/>
              </a:rPr>
              <a:t>koukukkaita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rockhittejä</a:t>
            </a:r>
            <a:r>
              <a:rPr lang="en-US">
                <a:latin typeface="Rockwell Condensed"/>
                <a:cs typeface="Calibri"/>
              </a:rPr>
              <a:t> </a:t>
            </a:r>
            <a:r>
              <a:rPr lang="en-US" err="1">
                <a:latin typeface="Rockwell Condensed"/>
                <a:cs typeface="Calibri"/>
              </a:rPr>
              <a:t>riittää</a:t>
            </a:r>
            <a:endParaRPr lang="en-US">
              <a:latin typeface="Rockwell Condensed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Rockwell Condensed"/>
              </a:rPr>
              <a:t>- </a:t>
            </a:r>
            <a:r>
              <a:rPr lang="en-US" err="1">
                <a:latin typeface="Rockwell Condensed"/>
              </a:rPr>
              <a:t>palettia</a:t>
            </a:r>
            <a:r>
              <a:rPr lang="en-US">
                <a:latin typeface="Rockwell Condensed"/>
              </a:rPr>
              <a:t> on </a:t>
            </a:r>
            <a:r>
              <a:rPr lang="en-US" err="1">
                <a:latin typeface="Rockwell Condensed"/>
              </a:rPr>
              <a:t>myös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avattu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amerikkalaistuottajien</a:t>
            </a:r>
            <a:r>
              <a:rPr lang="en-US">
                <a:latin typeface="Rockwell Condensed"/>
              </a:rPr>
              <a:t> </a:t>
            </a:r>
            <a:r>
              <a:rPr lang="en-US" err="1">
                <a:latin typeface="Rockwell Condensed"/>
              </a:rPr>
              <a:t>avulla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tyylillisesti</a:t>
            </a:r>
            <a:r>
              <a:rPr lang="en-US">
                <a:latin typeface="Rockwell Condensed"/>
                <a:ea typeface="+mn-lt"/>
                <a:cs typeface="+mn-lt"/>
              </a:rPr>
              <a:t> ja </a:t>
            </a:r>
            <a:r>
              <a:rPr lang="en-US" err="1">
                <a:latin typeface="Rockwell Condensed"/>
                <a:ea typeface="+mn-lt"/>
                <a:cs typeface="+mn-lt"/>
              </a:rPr>
              <a:t>tuotannollisesti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uusiin</a:t>
            </a:r>
            <a:r>
              <a:rPr lang="en-US">
                <a:latin typeface="Rockwell Condensed"/>
                <a:ea typeface="+mn-lt"/>
                <a:cs typeface="+mn-lt"/>
              </a:rPr>
              <a:t> </a:t>
            </a:r>
            <a:r>
              <a:rPr lang="en-US" err="1">
                <a:latin typeface="Rockwell Condensed"/>
                <a:ea typeface="+mn-lt"/>
                <a:cs typeface="+mn-lt"/>
              </a:rPr>
              <a:t>suuntiin</a:t>
            </a:r>
            <a:r>
              <a:rPr lang="en-US">
                <a:latin typeface="Rockwell Condensed"/>
                <a:ea typeface="+mn-lt"/>
                <a:cs typeface="+mn-lt"/>
              </a:rPr>
              <a:t>. </a:t>
            </a:r>
            <a:r>
              <a:rPr lang="en-US" err="1">
                <a:latin typeface="Rockwell Condensed"/>
                <a:ea typeface="+mn-lt"/>
                <a:cs typeface="+mn-lt"/>
              </a:rPr>
              <a:t>SIlti</a:t>
            </a:r>
            <a:r>
              <a:rPr lang="en-US">
                <a:latin typeface="Rockwell Condensed"/>
                <a:ea typeface="+mn-lt"/>
                <a:cs typeface="+mn-lt"/>
              </a:rPr>
              <a:t> Liam on Liam!</a:t>
            </a:r>
            <a:endParaRPr lang="en-US">
              <a:latin typeface="Arial Nov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90235-E779-247D-3106-5533DB8C5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2" b="282"/>
          <a:stretch/>
        </p:blipFill>
        <p:spPr>
          <a:xfrm>
            <a:off x="7534656" y="2065068"/>
            <a:ext cx="3621024" cy="3600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13591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1B252F"/>
      </a:dk2>
      <a:lt2>
        <a:srgbClr val="F2F3F0"/>
      </a:lt2>
      <a:accent1>
        <a:srgbClr val="774DC3"/>
      </a:accent1>
      <a:accent2>
        <a:srgbClr val="3F46B3"/>
      </a:accent2>
      <a:accent3>
        <a:srgbClr val="4D85C3"/>
      </a:accent3>
      <a:accent4>
        <a:srgbClr val="3BA5B1"/>
      </a:accent4>
      <a:accent5>
        <a:srgbClr val="4CC19D"/>
      </a:accent5>
      <a:accent6>
        <a:srgbClr val="3BB15B"/>
      </a:accent6>
      <a:hlink>
        <a:srgbClr val="729531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MadridVTI">
  <a:themeElements>
    <a:clrScheme name="AnalogousFromRegularSeedRightStep">
      <a:dk1>
        <a:srgbClr val="000000"/>
      </a:dk1>
      <a:lt1>
        <a:srgbClr val="FFFFFF"/>
      </a:lt1>
      <a:dk2>
        <a:srgbClr val="1A252F"/>
      </a:dk2>
      <a:lt2>
        <a:srgbClr val="F3F0F0"/>
      </a:lt2>
      <a:accent1>
        <a:srgbClr val="48AEB6"/>
      </a:accent1>
      <a:accent2>
        <a:srgbClr val="3B76B1"/>
      </a:accent2>
      <a:accent3>
        <a:srgbClr val="4D57C3"/>
      </a:accent3>
      <a:accent4>
        <a:srgbClr val="643EB3"/>
      </a:accent4>
      <a:accent5>
        <a:srgbClr val="A54DC3"/>
      </a:accent5>
      <a:accent6>
        <a:srgbClr val="B13B9E"/>
      </a:accent6>
      <a:hlink>
        <a:srgbClr val="BF493F"/>
      </a:hlink>
      <a:folHlink>
        <a:srgbClr val="7F7F7F"/>
      </a:folHlink>
    </a:clrScheme>
    <a:fontScheme name="Madrid">
      <a:majorFont>
        <a:latin typeface="Seaford Display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ridVTI" id="{5F675924-ADDD-6B4C-A2D4-69150D1F0C16}" vid="{BEA84270-19BD-7342-8ABF-EFF1668AF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Application>Microsoft Office PowerPoint</Application>
  <PresentationFormat>Widescreen</PresentationFormat>
  <Slides>46</Slides>
  <Notes>46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RetrospectVTI</vt:lpstr>
      <vt:lpstr>MadridVTI</vt:lpstr>
      <vt:lpstr> MUSIIKKIVINKKAUS 14.9.2022  </vt:lpstr>
      <vt:lpstr>KIINNOSTAVAT ULKOMAISET JULKAISUT 2022</vt:lpstr>
      <vt:lpstr>Father John Misty – Chloë and the Next 20th Century  </vt:lpstr>
      <vt:lpstr>Calexico – El Mirador</vt:lpstr>
      <vt:lpstr>Spoon – Lucifer on the Sofa</vt:lpstr>
      <vt:lpstr>Kevin Morby – This Is a Photograph</vt:lpstr>
      <vt:lpstr>The Smile – A Light for Attracting Attention</vt:lpstr>
      <vt:lpstr>North Mississippi All Stars – Set Sail</vt:lpstr>
      <vt:lpstr>Liam Gallagher – C'mon You Know</vt:lpstr>
      <vt:lpstr>Lykke Li – EYEYE</vt:lpstr>
      <vt:lpstr>Wilco – Cruel Country</vt:lpstr>
      <vt:lpstr>Neil Young &amp; Crazy Horse – Toast</vt:lpstr>
      <vt:lpstr>Band Of Horses – Things Are Great</vt:lpstr>
      <vt:lpstr>The Weather Station – How Is It That I Should Look at the Stars</vt:lpstr>
      <vt:lpstr>Cate Le Bon – Pompeii</vt:lpstr>
      <vt:lpstr>Harry Styles – Harry's House</vt:lpstr>
      <vt:lpstr>Black Country, New Road – Ants From Up There</vt:lpstr>
      <vt:lpstr>Rosalia – Motomami</vt:lpstr>
      <vt:lpstr>Kendrick Lamar – Mr. Morale &amp; The Big Steppers</vt:lpstr>
      <vt:lpstr>Anna Tivel – Outsiders</vt:lpstr>
      <vt:lpstr>Megadeth – The Sick, the Dying … and the Dead</vt:lpstr>
      <vt:lpstr>Hurray For The Riff Raff – Life on Earth</vt:lpstr>
      <vt:lpstr>Beyoncé – Renaissance</vt:lpstr>
      <vt:lpstr>KIINNOSTAVAT KOTIMAISET JULKAISUT 2022</vt:lpstr>
      <vt:lpstr>Samae Koskinen – Viima vie</vt:lpstr>
      <vt:lpstr>Itä-Hollola Installaatio – Velipuolet</vt:lpstr>
      <vt:lpstr>Sara – Pimeys</vt:lpstr>
      <vt:lpstr>Von Hertzen Brothers – Red Alert In the Blue Forest</vt:lpstr>
      <vt:lpstr>Amuri – Ettei kukaan tuntisi enää pimeää</vt:lpstr>
      <vt:lpstr>Kanerva – Perijät</vt:lpstr>
      <vt:lpstr>Panssarijuna – Alku ilta panda silmät</vt:lpstr>
      <vt:lpstr>Amorphis – Halo</vt:lpstr>
      <vt:lpstr>Nimimerkki Näkymätön – 2022</vt:lpstr>
      <vt:lpstr>Joona Toivanen Trio – Both Only</vt:lpstr>
      <vt:lpstr>Lasten Hautausmaa – Kevät</vt:lpstr>
      <vt:lpstr>Mike Bell Cartel – The Cartel &amp; I</vt:lpstr>
      <vt:lpstr>Wasted – Modern Lie</vt:lpstr>
      <vt:lpstr>Ilmiliekki Quartet – Ilmiliekki Quartet</vt:lpstr>
      <vt:lpstr>Punomo – Punomo</vt:lpstr>
      <vt:lpstr>Mara Balls – Maranormaali ilmiö</vt:lpstr>
      <vt:lpstr>Tapani Rinne &amp; Juha Mäki-Patola – Open</vt:lpstr>
      <vt:lpstr>Sur-rur – Entisyydestämmekinköhän</vt:lpstr>
      <vt:lpstr>M – Lauluja 1960-luvulta </vt:lpstr>
      <vt:lpstr>Tulevia ulkomaisia albumeita</vt:lpstr>
      <vt:lpstr>Tulevia kotimaisia  albumeita</vt:lpstr>
      <vt:lpstr>BONUS: Soit Se Silti -yhtiöni julkaisuja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860</cp:revision>
  <dcterms:created xsi:type="dcterms:W3CDTF">2022-09-10T09:34:14Z</dcterms:created>
  <dcterms:modified xsi:type="dcterms:W3CDTF">2022-09-14T11:37:41Z</dcterms:modified>
</cp:coreProperties>
</file>