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725" r:id="rId6"/>
    <p:sldMasterId id="2147483730" r:id="rId7"/>
  </p:sldMasterIdLst>
  <p:notesMasterIdLst>
    <p:notesMasterId r:id="rId16"/>
  </p:notesMasterIdLst>
  <p:handoutMasterIdLst>
    <p:handoutMasterId r:id="rId17"/>
  </p:handoutMasterIdLst>
  <p:sldIdLst>
    <p:sldId id="367" r:id="rId8"/>
    <p:sldId id="382" r:id="rId9"/>
    <p:sldId id="383" r:id="rId10"/>
    <p:sldId id="364" r:id="rId11"/>
    <p:sldId id="384" r:id="rId12"/>
    <p:sldId id="303" r:id="rId13"/>
    <p:sldId id="448" r:id="rId14"/>
    <p:sldId id="309"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1">
          <p15:clr>
            <a:srgbClr val="A4A3A4"/>
          </p15:clr>
        </p15:guide>
        <p15:guide id="2" orient="horz" pos="239">
          <p15:clr>
            <a:srgbClr val="A4A3A4"/>
          </p15:clr>
        </p15:guide>
        <p15:guide id="3" orient="horz" pos="2783">
          <p15:clr>
            <a:srgbClr val="A4A3A4"/>
          </p15:clr>
        </p15:guide>
        <p15:guide id="4" orient="horz" pos="1026">
          <p15:clr>
            <a:srgbClr val="A4A3A4"/>
          </p15:clr>
        </p15:guide>
        <p15:guide id="5" pos="865">
          <p15:clr>
            <a:srgbClr val="A4A3A4"/>
          </p15:clr>
        </p15:guide>
        <p15:guide id="6" pos="5291">
          <p15:clr>
            <a:srgbClr val="A4A3A4"/>
          </p15:clr>
        </p15:guide>
        <p15:guide id="7" pos="2879">
          <p15:clr>
            <a:srgbClr val="A4A3A4"/>
          </p15:clr>
        </p15:guide>
        <p15:guide id="8" pos="55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ota Merecz" initials="D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55F"/>
    <a:srgbClr val="DEDEDE"/>
    <a:srgbClr val="BFE6F6"/>
    <a:srgbClr val="C7D7EB"/>
    <a:srgbClr val="F26522"/>
    <a:srgbClr val="71020C"/>
    <a:srgbClr val="404040"/>
    <a:srgbClr val="7DCD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Normaali tyyli 2 - Korostu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Normaali tyyli 3 - Korostu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Normaali tyyli 3 - Korostu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Tumma tyyli 2 - Korostus 5/Korostu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Normaali tyyli 3 - Korostu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Normaali tyyli 4 - Korostu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28" autoAdjust="0"/>
    <p:restoredTop sz="85994" autoAdjust="0"/>
  </p:normalViewPr>
  <p:slideViewPr>
    <p:cSldViewPr snapToGrid="0" snapToObjects="1">
      <p:cViewPr varScale="1">
        <p:scale>
          <a:sx n="76" d="100"/>
          <a:sy n="76" d="100"/>
        </p:scale>
        <p:origin x="1304" y="48"/>
      </p:cViewPr>
      <p:guideLst>
        <p:guide orient="horz" pos="711"/>
        <p:guide orient="horz" pos="239"/>
        <p:guide orient="horz" pos="2783"/>
        <p:guide orient="horz" pos="1026"/>
        <p:guide pos="865"/>
        <p:guide pos="5291"/>
        <p:guide pos="2879"/>
        <p:guide pos="557"/>
      </p:guideLst>
    </p:cSldViewPr>
  </p:slideViewPr>
  <p:outlineViewPr>
    <p:cViewPr>
      <p:scale>
        <a:sx n="33" d="100"/>
        <a:sy n="33" d="100"/>
      </p:scale>
      <p:origin x="0" y="-15132"/>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5" Type="http://schemas.openxmlformats.org/officeDocument/2006/relationships/slideMaster" Target="slideMasters/slideMaster1.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F21B35D-A554-1C46-A8D1-9D72DD41DD25}" type="datetimeFigureOut">
              <a:rPr lang="en-US" smtClean="0"/>
              <a:t>8/25/2022</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812B44-70AE-664D-804A-D050CCDBEB5F}" type="slidenum">
              <a:rPr lang="fi-FI" smtClean="0"/>
              <a:t>‹#›</a:t>
            </a:fld>
            <a:endParaRPr lang="fi-FI"/>
          </a:p>
        </p:txBody>
      </p:sp>
    </p:spTree>
    <p:extLst>
      <p:ext uri="{BB962C8B-B14F-4D97-AF65-F5344CB8AC3E}">
        <p14:creationId xmlns:p14="http://schemas.microsoft.com/office/powerpoint/2010/main" val="350698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78F42-7F9A-4504-974A-04618EA02151}" type="datetimeFigureOut">
              <a:rPr lang="fi-FI" smtClean="0"/>
              <a:t>25.8.2022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F4533-E5B4-4320-8716-C922D11DF12F}" type="slidenum">
              <a:rPr lang="fi-FI" smtClean="0"/>
              <a:t>‹#›</a:t>
            </a:fld>
            <a:endParaRPr lang="fi-FI"/>
          </a:p>
        </p:txBody>
      </p:sp>
    </p:spTree>
    <p:extLst>
      <p:ext uri="{BB962C8B-B14F-4D97-AF65-F5344CB8AC3E}">
        <p14:creationId xmlns:p14="http://schemas.microsoft.com/office/powerpoint/2010/main" val="109966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7DDF4533-E5B4-4320-8716-C922D11DF12F}" type="slidenum">
              <a:rPr lang="fi-FI" smtClean="0"/>
              <a:t>8</a:t>
            </a:fld>
            <a:endParaRPr lang="fi-FI"/>
          </a:p>
        </p:txBody>
      </p:sp>
    </p:spTree>
    <p:extLst>
      <p:ext uri="{BB962C8B-B14F-4D97-AF65-F5344CB8AC3E}">
        <p14:creationId xmlns:p14="http://schemas.microsoft.com/office/powerpoint/2010/main" val="1331410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oitusdi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733836" y="2210856"/>
            <a:ext cx="7733725" cy="1378901"/>
          </a:xfrm>
        </p:spPr>
        <p:txBody>
          <a:bodyPr anchor="t" anchorCtr="0">
            <a:noAutofit/>
          </a:bodyPr>
          <a:lstStyle>
            <a:lvl1pPr>
              <a:lnSpc>
                <a:spcPct val="85000"/>
              </a:lnSpc>
              <a:defRPr sz="5600">
                <a:solidFill>
                  <a:schemeClr val="bg1"/>
                </a:solidFill>
              </a:defRPr>
            </a:lvl1pPr>
          </a:lstStyle>
          <a:p>
            <a:r>
              <a:rPr lang="fi-FI" dirty="0"/>
              <a:t>Muokkaa pääotsikkoa napsauttamalla</a:t>
            </a:r>
            <a:endParaRPr lang="en-US" dirty="0"/>
          </a:p>
        </p:txBody>
      </p:sp>
      <p:sp>
        <p:nvSpPr>
          <p:cNvPr id="8" name="Subtitle 2"/>
          <p:cNvSpPr>
            <a:spLocks noGrp="1"/>
          </p:cNvSpPr>
          <p:nvPr>
            <p:ph type="subTitle" idx="1" hasCustomPrompt="1"/>
          </p:nvPr>
        </p:nvSpPr>
        <p:spPr>
          <a:xfrm>
            <a:off x="734510" y="3655142"/>
            <a:ext cx="7733052" cy="438811"/>
          </a:xfrm>
          <a:prstGeom prst="rect">
            <a:avLst/>
          </a:prstGeom>
        </p:spPr>
        <p:txBody>
          <a:bodyPr lIns="0" rIns="0" anchor="t" anchorCtr="0">
            <a:noAutofit/>
          </a:bodyPr>
          <a:lstStyle>
            <a:lvl1pPr marL="0" indent="0" algn="l">
              <a:lnSpc>
                <a:spcPct val="100000"/>
              </a:lnSpc>
              <a:spcAft>
                <a:spcPts val="0"/>
              </a:spcAft>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Alaotsikko</a:t>
            </a:r>
            <a:endParaRPr lang="en-US" dirty="0"/>
          </a:p>
        </p:txBody>
      </p:sp>
      <p:sp>
        <p:nvSpPr>
          <p:cNvPr id="3" name="Tekstin paikkamerkki 2">
            <a:extLst>
              <a:ext uri="{FF2B5EF4-FFF2-40B4-BE49-F238E27FC236}">
                <a16:creationId xmlns:a16="http://schemas.microsoft.com/office/drawing/2014/main" id="{CA645D20-53F6-47A9-A67B-C5C4E0AD1E40}"/>
              </a:ext>
            </a:extLst>
          </p:cNvPr>
          <p:cNvSpPr>
            <a:spLocks noGrp="1"/>
          </p:cNvSpPr>
          <p:nvPr>
            <p:ph type="body" sz="quarter" idx="10" hasCustomPrompt="1"/>
          </p:nvPr>
        </p:nvSpPr>
        <p:spPr>
          <a:xfrm>
            <a:off x="733836" y="4412974"/>
            <a:ext cx="5661025" cy="25664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dirty="0"/>
              <a:t>Nimi / pvm</a:t>
            </a:r>
          </a:p>
        </p:txBody>
      </p:sp>
      <p:pic>
        <p:nvPicPr>
          <p:cNvPr id="6" name="Picture 5" descr="Logo: Turku Åb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0887" y="795806"/>
            <a:ext cx="1370090" cy="717808"/>
          </a:xfrm>
          <a:prstGeom prst="rect">
            <a:avLst/>
          </a:prstGeom>
        </p:spPr>
      </p:pic>
    </p:spTree>
    <p:extLst>
      <p:ext uri="{BB962C8B-B14F-4D97-AF65-F5344CB8AC3E}">
        <p14:creationId xmlns:p14="http://schemas.microsoft.com/office/powerpoint/2010/main" val="1524207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ysymykse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27423" y="3079274"/>
            <a:ext cx="8091213" cy="1702131"/>
          </a:xfrm>
        </p:spPr>
        <p:txBody>
          <a:bodyPr anchor="t">
            <a:noAutofit/>
          </a:bodyPr>
          <a:lstStyle>
            <a:lvl1pPr algn="ctr">
              <a:lnSpc>
                <a:spcPct val="90000"/>
              </a:lnSpc>
              <a:defRPr sz="5600">
                <a:solidFill>
                  <a:schemeClr val="bg1"/>
                </a:solidFill>
              </a:defRPr>
            </a:lvl1pPr>
          </a:lstStyle>
          <a:p>
            <a:r>
              <a:rPr lang="fi-FI" noProof="0" dirty="0"/>
              <a:t>Muokkaa otsikkoa napsauttamalla</a:t>
            </a:r>
          </a:p>
        </p:txBody>
      </p:sp>
      <p:grpSp>
        <p:nvGrpSpPr>
          <p:cNvPr id="4" name="Group 6">
            <a:extLst>
              <a:ext uri="{FF2B5EF4-FFF2-40B4-BE49-F238E27FC236}">
                <a16:creationId xmlns:a16="http://schemas.microsoft.com/office/drawing/2014/main" id="{32B4390B-9075-4E0A-A9AF-04F1505275D2}"/>
              </a:ext>
              <a:ext uri="{C183D7F6-B498-43B3-948B-1728B52AA6E4}">
                <adec:decorative xmlns:adec="http://schemas.microsoft.com/office/drawing/2017/decorative" val="1"/>
              </a:ext>
            </a:extLst>
          </p:cNvPr>
          <p:cNvGrpSpPr/>
          <p:nvPr userDrawn="1"/>
        </p:nvGrpSpPr>
        <p:grpSpPr>
          <a:xfrm>
            <a:off x="2732063" y="762789"/>
            <a:ext cx="3679874" cy="2316485"/>
            <a:chOff x="2777122" y="837205"/>
            <a:chExt cx="3679874" cy="2316485"/>
          </a:xfrm>
        </p:grpSpPr>
        <p:pic>
          <p:nvPicPr>
            <p:cNvPr id="5" name="Picture 4" descr="A picture containing drawing&#10;&#10;Description automatically generated">
              <a:extLst>
                <a:ext uri="{FF2B5EF4-FFF2-40B4-BE49-F238E27FC236}">
                  <a16:creationId xmlns:a16="http://schemas.microsoft.com/office/drawing/2014/main" id="{5AA8C56B-3819-4543-839E-1C1FD515B181}"/>
                </a:ext>
              </a:extLst>
            </p:cNvPr>
            <p:cNvPicPr>
              <a:picLocks noChangeAspect="1"/>
            </p:cNvPicPr>
            <p:nvPr/>
          </p:nvPicPr>
          <p:blipFill>
            <a:blip r:embed="rId2"/>
            <a:stretch>
              <a:fillRect/>
            </a:stretch>
          </p:blipFill>
          <p:spPr>
            <a:xfrm>
              <a:off x="2777122" y="837205"/>
              <a:ext cx="2221997" cy="2316485"/>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7DD5EB96-9346-431E-B07C-D5D5FCA19092}"/>
                </a:ext>
              </a:extLst>
            </p:cNvPr>
            <p:cNvPicPr>
              <a:picLocks noChangeAspect="1"/>
            </p:cNvPicPr>
            <p:nvPr/>
          </p:nvPicPr>
          <p:blipFill>
            <a:blip r:embed="rId2"/>
            <a:stretch>
              <a:fillRect/>
            </a:stretch>
          </p:blipFill>
          <p:spPr>
            <a:xfrm flipH="1">
              <a:off x="4905384" y="890637"/>
              <a:ext cx="1551612" cy="1617593"/>
            </a:xfrm>
            <a:prstGeom prst="rect">
              <a:avLst/>
            </a:prstGeom>
          </p:spPr>
        </p:pic>
      </p:grpSp>
      <p:pic>
        <p:nvPicPr>
          <p:cNvPr id="8" name="Picture 6">
            <a:extLst>
              <a:ext uri="{FF2B5EF4-FFF2-40B4-BE49-F238E27FC236}">
                <a16:creationId xmlns:a16="http://schemas.microsoft.com/office/drawing/2014/main" id="{D3A46EBC-73BA-4877-AAF0-73F2A48B1152}"/>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3032"/>
          <a:stretch/>
        </p:blipFill>
        <p:spPr>
          <a:xfrm>
            <a:off x="270298" y="4253764"/>
            <a:ext cx="495821" cy="702681"/>
          </a:xfrm>
          <a:prstGeom prst="rect">
            <a:avLst/>
          </a:prstGeom>
        </p:spPr>
      </p:pic>
    </p:spTree>
    <p:extLst>
      <p:ext uri="{BB962C8B-B14F-4D97-AF65-F5344CB8AC3E}">
        <p14:creationId xmlns:p14="http://schemas.microsoft.com/office/powerpoint/2010/main" val="4277350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petusdia kuva">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E391C1B-AD5B-4C2F-9881-EE44FA79B2F8}"/>
              </a:ext>
            </a:extLst>
          </p:cNvPr>
          <p:cNvSpPr>
            <a:spLocks noGrp="1"/>
          </p:cNvSpPr>
          <p:nvPr>
            <p:ph type="pic" sz="quarter" idx="13" hasCustomPrompt="1"/>
          </p:nvPr>
        </p:nvSpPr>
        <p:spPr>
          <a:xfrm>
            <a:off x="0" y="0"/>
            <a:ext cx="9144001" cy="5143500"/>
          </a:xfrm>
        </p:spPr>
        <p:txBody>
          <a:bodyPr lIns="252000" tIns="216000" rIns="252000" bIns="252000" anchor="t">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100"/>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25,4 x 14,3 cm. Kuvasuhde on 16:9.</a:t>
            </a:r>
          </a:p>
        </p:txBody>
      </p:sp>
      <p:sp>
        <p:nvSpPr>
          <p:cNvPr id="4" name="Tekstin paikkamerkki 2">
            <a:extLst>
              <a:ext uri="{FF2B5EF4-FFF2-40B4-BE49-F238E27FC236}">
                <a16:creationId xmlns:a16="http://schemas.microsoft.com/office/drawing/2014/main" id="{AD0C20ED-879F-4492-91EA-2218BB4422C0}"/>
              </a:ext>
            </a:extLst>
          </p:cNvPr>
          <p:cNvSpPr>
            <a:spLocks noGrp="1"/>
          </p:cNvSpPr>
          <p:nvPr>
            <p:ph type="body" sz="quarter" idx="19" hasCustomPrompt="1"/>
          </p:nvPr>
        </p:nvSpPr>
        <p:spPr>
          <a:xfrm>
            <a:off x="7909535" y="4772882"/>
            <a:ext cx="1071829"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dirty="0"/>
              <a:t>Kuva: Kuvaajan nimi</a:t>
            </a:r>
          </a:p>
        </p:txBody>
      </p:sp>
    </p:spTree>
    <p:extLst>
      <p:ext uri="{BB962C8B-B14F-4D97-AF65-F5344CB8AC3E}">
        <p14:creationId xmlns:p14="http://schemas.microsoft.com/office/powerpoint/2010/main" val="1854299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59625" y="900004"/>
            <a:ext cx="7824751" cy="3343492"/>
          </a:xfrm>
        </p:spPr>
        <p:txBody>
          <a:bodyPr anchor="ctr" anchorCtr="0">
            <a:noAutofit/>
          </a:bodyPr>
          <a:lstStyle>
            <a:lvl1pPr algn="ctr">
              <a:lnSpc>
                <a:spcPct val="90000"/>
              </a:lnSpc>
              <a:defRPr sz="6000">
                <a:solidFill>
                  <a:schemeClr val="bg1"/>
                </a:solidFill>
              </a:defRPr>
            </a:lvl1pPr>
          </a:lstStyle>
          <a:p>
            <a:r>
              <a:rPr lang="fi-FI" dirty="0"/>
              <a:t>Muokkaa slogania napsauttamalla</a:t>
            </a:r>
            <a:endParaRPr lang="en-US" dirty="0"/>
          </a:p>
        </p:txBody>
      </p:sp>
    </p:spTree>
    <p:extLst>
      <p:ext uri="{BB962C8B-B14F-4D97-AF65-F5344CB8AC3E}">
        <p14:creationId xmlns:p14="http://schemas.microsoft.com/office/powerpoint/2010/main" val="2141853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iitos">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C3A0389-86EC-4472-829C-009BEE20910D}"/>
              </a:ext>
            </a:extLst>
          </p:cNvPr>
          <p:cNvSpPr>
            <a:spLocks noGrp="1"/>
          </p:cNvSpPr>
          <p:nvPr>
            <p:ph type="title" hasCustomPrompt="1"/>
          </p:nvPr>
        </p:nvSpPr>
        <p:spPr>
          <a:xfrm>
            <a:off x="865921" y="2627869"/>
            <a:ext cx="7412159" cy="972065"/>
          </a:xfrm>
        </p:spPr>
        <p:txBody>
          <a:bodyPr anchor="t" anchorCtr="0"/>
          <a:lstStyle>
            <a:lvl1pPr algn="ctr">
              <a:lnSpc>
                <a:spcPct val="90000"/>
              </a:lnSpc>
              <a:defRPr sz="6600">
                <a:solidFill>
                  <a:schemeClr val="bg1"/>
                </a:solidFill>
              </a:defRPr>
            </a:lvl1pPr>
          </a:lstStyle>
          <a:p>
            <a:r>
              <a:rPr lang="fi-FI" dirty="0"/>
              <a:t>Kiitos!</a:t>
            </a:r>
          </a:p>
        </p:txBody>
      </p:sp>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9847" y="1100381"/>
            <a:ext cx="906364" cy="1259847"/>
          </a:xfrm>
          <a:prstGeom prst="rect">
            <a:avLst/>
          </a:prstGeom>
        </p:spPr>
      </p:pic>
    </p:spTree>
    <p:extLst>
      <p:ext uri="{BB962C8B-B14F-4D97-AF65-F5344CB8AC3E}">
        <p14:creationId xmlns:p14="http://schemas.microsoft.com/office/powerpoint/2010/main" val="1863419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8590115-E299-4F77-8E92-16BF1A633F2B}"/>
              </a:ext>
            </a:extLst>
          </p:cNvPr>
          <p:cNvSpPr>
            <a:spLocks noGrp="1"/>
          </p:cNvSpPr>
          <p:nvPr>
            <p:ph type="dt" sz="half" idx="10"/>
          </p:nvPr>
        </p:nvSpPr>
        <p:spPr/>
        <p:txBody>
          <a:bodyPr/>
          <a:lstStyle/>
          <a:p>
            <a:fld id="{E19C9B46-FD09-4778-BE07-79A397946922}" type="datetimeFigureOut">
              <a:rPr lang="fi-FI" smtClean="0"/>
              <a:t>25.8.2022</a:t>
            </a:fld>
            <a:endParaRPr lang="fi-FI"/>
          </a:p>
        </p:txBody>
      </p:sp>
      <p:sp>
        <p:nvSpPr>
          <p:cNvPr id="3" name="Alatunnisteen paikkamerkki 2">
            <a:extLst>
              <a:ext uri="{FF2B5EF4-FFF2-40B4-BE49-F238E27FC236}">
                <a16:creationId xmlns:a16="http://schemas.microsoft.com/office/drawing/2014/main" id="{23DA38D0-45B0-4DEA-86DA-1E7D3FAF66C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E415F360-C807-4652-9B1F-E42CCAF633A6}"/>
              </a:ext>
            </a:extLst>
          </p:cNvPr>
          <p:cNvSpPr>
            <a:spLocks noGrp="1"/>
          </p:cNvSpPr>
          <p:nvPr>
            <p:ph type="sldNum" sz="quarter" idx="12"/>
          </p:nvPr>
        </p:nvSpPr>
        <p:spPr/>
        <p:txBody>
          <a:bodyPr/>
          <a:lstStyle/>
          <a:p>
            <a:fld id="{DE68954B-62C9-4C43-B75A-C788BD7ACA46}" type="slidenum">
              <a:rPr lang="fi-FI" smtClean="0"/>
              <a:t>‹#›</a:t>
            </a:fld>
            <a:endParaRPr lang="fi-FI"/>
          </a:p>
        </p:txBody>
      </p:sp>
    </p:spTree>
    <p:extLst>
      <p:ext uri="{BB962C8B-B14F-4D97-AF65-F5344CB8AC3E}">
        <p14:creationId xmlns:p14="http://schemas.microsoft.com/office/powerpoint/2010/main" val="2290036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8B219B-77F8-4AEC-84E1-726C7C39FE4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F062A56-6380-4D64-96A2-51B334788E21}"/>
              </a:ext>
            </a:extLst>
          </p:cNvPr>
          <p:cNvSpPr>
            <a:spLocks noGrp="1"/>
          </p:cNvSpPr>
          <p:nvPr>
            <p:ph sz="half" idx="1"/>
          </p:nvPr>
        </p:nvSpPr>
        <p:spPr>
          <a:xfrm>
            <a:off x="628650" y="1369219"/>
            <a:ext cx="3886200" cy="326350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BE10240-3052-453A-9356-DED12A768FF0}"/>
              </a:ext>
            </a:extLst>
          </p:cNvPr>
          <p:cNvSpPr>
            <a:spLocks noGrp="1"/>
          </p:cNvSpPr>
          <p:nvPr>
            <p:ph sz="half" idx="2"/>
          </p:nvPr>
        </p:nvSpPr>
        <p:spPr>
          <a:xfrm>
            <a:off x="4629150" y="1369219"/>
            <a:ext cx="3886200" cy="326350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FE87E73B-0562-4BCB-8F85-537F7F9CFA18}"/>
              </a:ext>
            </a:extLst>
          </p:cNvPr>
          <p:cNvSpPr>
            <a:spLocks noGrp="1"/>
          </p:cNvSpPr>
          <p:nvPr>
            <p:ph type="dt" sz="half" idx="10"/>
          </p:nvPr>
        </p:nvSpPr>
        <p:spPr/>
        <p:txBody>
          <a:bodyPr/>
          <a:lstStyle/>
          <a:p>
            <a:fld id="{E19C9B46-FD09-4778-BE07-79A397946922}" type="datetimeFigureOut">
              <a:rPr lang="fi-FI" smtClean="0"/>
              <a:t>25.8.2022</a:t>
            </a:fld>
            <a:endParaRPr lang="fi-FI"/>
          </a:p>
        </p:txBody>
      </p:sp>
      <p:sp>
        <p:nvSpPr>
          <p:cNvPr id="6" name="Alatunnisteen paikkamerkki 5">
            <a:extLst>
              <a:ext uri="{FF2B5EF4-FFF2-40B4-BE49-F238E27FC236}">
                <a16:creationId xmlns:a16="http://schemas.microsoft.com/office/drawing/2014/main" id="{FA1E535E-FAC2-4B89-B140-716A1F95487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425B3FA-F5ED-4638-A850-0FAB9482B81B}"/>
              </a:ext>
            </a:extLst>
          </p:cNvPr>
          <p:cNvSpPr>
            <a:spLocks noGrp="1"/>
          </p:cNvSpPr>
          <p:nvPr>
            <p:ph type="sldNum" sz="quarter" idx="12"/>
          </p:nvPr>
        </p:nvSpPr>
        <p:spPr/>
        <p:txBody>
          <a:bodyPr/>
          <a:lstStyle/>
          <a:p>
            <a:fld id="{DE68954B-62C9-4C43-B75A-C788BD7ACA46}" type="slidenum">
              <a:rPr lang="fi-FI" smtClean="0"/>
              <a:t>‹#›</a:t>
            </a:fld>
            <a:endParaRPr lang="fi-FI"/>
          </a:p>
        </p:txBody>
      </p:sp>
    </p:spTree>
    <p:extLst>
      <p:ext uri="{BB962C8B-B14F-4D97-AF65-F5344CB8AC3E}">
        <p14:creationId xmlns:p14="http://schemas.microsoft.com/office/powerpoint/2010/main" val="1989323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C41E73-84FB-40CC-BC7B-66F98C1BB15F}"/>
              </a:ext>
            </a:extLst>
          </p:cNvPr>
          <p:cNvSpPr>
            <a:spLocks noGrp="1"/>
          </p:cNvSpPr>
          <p:nvPr>
            <p:ph type="title"/>
          </p:nvPr>
        </p:nvSpPr>
        <p:spPr>
          <a:xfrm>
            <a:off x="623888" y="1282304"/>
            <a:ext cx="7886700" cy="2139553"/>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BECF88B5-F2AA-4024-A5BD-CFE2ED97719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E5C31C75-D706-4C2B-A62D-5D432EA0C4EB}"/>
              </a:ext>
            </a:extLst>
          </p:cNvPr>
          <p:cNvSpPr>
            <a:spLocks noGrp="1"/>
          </p:cNvSpPr>
          <p:nvPr>
            <p:ph type="dt" sz="half" idx="10"/>
          </p:nvPr>
        </p:nvSpPr>
        <p:spPr/>
        <p:txBody>
          <a:bodyPr/>
          <a:lstStyle/>
          <a:p>
            <a:fld id="{E19C9B46-FD09-4778-BE07-79A397946922}" type="datetimeFigureOut">
              <a:rPr lang="fi-FI" smtClean="0"/>
              <a:t>25.8.2022</a:t>
            </a:fld>
            <a:endParaRPr lang="fi-FI"/>
          </a:p>
        </p:txBody>
      </p:sp>
      <p:sp>
        <p:nvSpPr>
          <p:cNvPr id="5" name="Alatunnisteen paikkamerkki 4">
            <a:extLst>
              <a:ext uri="{FF2B5EF4-FFF2-40B4-BE49-F238E27FC236}">
                <a16:creationId xmlns:a16="http://schemas.microsoft.com/office/drawing/2014/main" id="{5196D51D-B22B-41AC-9815-17318A9B664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19DCE0B-1AAD-4787-869B-F2BC614AE593}"/>
              </a:ext>
            </a:extLst>
          </p:cNvPr>
          <p:cNvSpPr>
            <a:spLocks noGrp="1"/>
          </p:cNvSpPr>
          <p:nvPr>
            <p:ph type="sldNum" sz="quarter" idx="12"/>
          </p:nvPr>
        </p:nvSpPr>
        <p:spPr/>
        <p:txBody>
          <a:bodyPr/>
          <a:lstStyle/>
          <a:p>
            <a:fld id="{DE68954B-62C9-4C43-B75A-C788BD7ACA46}" type="slidenum">
              <a:rPr lang="fi-FI" smtClean="0"/>
              <a:t>‹#›</a:t>
            </a:fld>
            <a:endParaRPr lang="fi-FI"/>
          </a:p>
        </p:txBody>
      </p:sp>
    </p:spTree>
    <p:extLst>
      <p:ext uri="{BB962C8B-B14F-4D97-AF65-F5344CB8AC3E}">
        <p14:creationId xmlns:p14="http://schemas.microsoft.com/office/powerpoint/2010/main" val="3455861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väliotsikko+teksti_bulletit">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1563689" y="1376363"/>
            <a:ext cx="6734175" cy="3043436"/>
          </a:xfrm>
          <a:prstGeom prst="rect">
            <a:avLst/>
          </a:prstGeom>
        </p:spPr>
        <p:txBody>
          <a:bodyPr vert="horz" lIns="91440" tIns="45720" rIns="91440" bIns="45720" rtlCol="0">
            <a:noAutofit/>
          </a:bodyPr>
          <a:lstStyle>
            <a:lvl1pPr marL="134541" indent="-134541">
              <a:buFont typeface="Arial"/>
              <a:buChar char="•"/>
              <a:defRPr/>
            </a:lvl1pPr>
            <a:lvl2pPr marL="405000" indent="-135000">
              <a:buFont typeface="Lucida Grande"/>
              <a:buChar char="–"/>
              <a:defRPr/>
            </a:lvl2pPr>
            <a:lvl3pPr marL="675000" indent="-135000">
              <a:buSzPct val="60000"/>
              <a:buFont typeface="Courier New"/>
              <a:buChar char="o"/>
              <a:defRPr/>
            </a:lvl3pPr>
            <a:lvl4pPr marL="945000" indent="-135000">
              <a:buSzPct val="100000"/>
              <a:buFont typeface="Lucida Grande"/>
              <a:buChar char="–"/>
              <a:defRPr/>
            </a:lvl4pPr>
            <a:lvl5pPr marL="1215000">
              <a:defRPr/>
            </a:lvl5pPr>
          </a:lstStyle>
          <a:p>
            <a:pPr lvl="0"/>
            <a:r>
              <a:rPr lang="fi-FI" err="1"/>
              <a:t>Click</a:t>
            </a:r>
            <a:r>
              <a:rPr lang="fi-FI"/>
              <a:t> to </a:t>
            </a:r>
            <a:r>
              <a:rPr lang="fi-FI" err="1"/>
              <a:t>edit</a:t>
            </a:r>
            <a:r>
              <a:rPr lang="fi-FI"/>
              <a:t> </a:t>
            </a:r>
            <a:r>
              <a:rPr lang="fi-FI" err="1"/>
              <a:t>Master</a:t>
            </a:r>
            <a:r>
              <a:rPr lang="fi-FI"/>
              <a:t>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sp>
        <p:nvSpPr>
          <p:cNvPr id="5" name="Title Placeholder 1"/>
          <p:cNvSpPr>
            <a:spLocks noGrp="1"/>
          </p:cNvSpPr>
          <p:nvPr>
            <p:ph type="title"/>
          </p:nvPr>
        </p:nvSpPr>
        <p:spPr>
          <a:xfrm>
            <a:off x="884911" y="379810"/>
            <a:ext cx="7412952" cy="748904"/>
          </a:xfrm>
          <a:prstGeom prst="rect">
            <a:avLst/>
          </a:prstGeom>
        </p:spPr>
        <p:txBody>
          <a:bodyPr vert="horz" lIns="0" tIns="0" rIns="91440" bIns="0" rtlCol="0" anchor="b">
            <a:noAutofit/>
          </a:body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endParaRPr lang="en-US"/>
          </a:p>
        </p:txBody>
      </p:sp>
    </p:spTree>
    <p:extLst>
      <p:ext uri="{BB962C8B-B14F-4D97-AF65-F5344CB8AC3E}">
        <p14:creationId xmlns:p14="http://schemas.microsoft.com/office/powerpoint/2010/main" val="1320109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yöryhmien etusivu">
    <p:bg>
      <p:bgPr>
        <a:blipFill dpi="0" rotWithShape="1">
          <a:blip r:embed="rId2">
            <a:lum/>
          </a:blip>
          <a:srcRect/>
          <a:stretch>
            <a:fillRect t="2000" b="18000"/>
          </a:stretch>
        </a:blipFill>
        <a:effectLst/>
      </p:bgPr>
    </p:bg>
    <p:spTree>
      <p:nvGrpSpPr>
        <p:cNvPr id="1" name=""/>
        <p:cNvGrpSpPr/>
        <p:nvPr/>
      </p:nvGrpSpPr>
      <p:grpSpPr>
        <a:xfrm>
          <a:off x="0" y="0"/>
          <a:ext cx="0" cy="0"/>
          <a:chOff x="0" y="0"/>
          <a:chExt cx="0" cy="0"/>
        </a:xfrm>
      </p:grpSpPr>
      <p:sp>
        <p:nvSpPr>
          <p:cNvPr id="5" name="Otsikko 1"/>
          <p:cNvSpPr>
            <a:spLocks noGrp="1"/>
          </p:cNvSpPr>
          <p:nvPr>
            <p:ph type="title"/>
          </p:nvPr>
        </p:nvSpPr>
        <p:spPr>
          <a:xfrm>
            <a:off x="1" y="411481"/>
            <a:ext cx="9144000" cy="423981"/>
          </a:xfrm>
          <a:prstGeom prst="rect">
            <a:avLst/>
          </a:prstGeom>
        </p:spPr>
        <p:txBody>
          <a:bodyPr anchor="b"/>
          <a:lstStyle>
            <a:lvl1pPr>
              <a:defRPr sz="1800" b="1"/>
            </a:lvl1pPr>
          </a:lstStyle>
          <a:p>
            <a:endParaRPr lang="fi-FI"/>
          </a:p>
        </p:txBody>
      </p:sp>
      <p:sp>
        <p:nvSpPr>
          <p:cNvPr id="13" name="Dian numeron paikkamerkki"/>
          <p:cNvSpPr>
            <a:spLocks noGrp="1"/>
          </p:cNvSpPr>
          <p:nvPr>
            <p:ph type="sldNum" sz="quarter" idx="4"/>
          </p:nvPr>
        </p:nvSpPr>
        <p:spPr>
          <a:xfrm>
            <a:off x="4280188" y="4908793"/>
            <a:ext cx="572521" cy="234032"/>
          </a:xfrm>
          <a:prstGeom prst="rect">
            <a:avLst/>
          </a:prstGeom>
        </p:spPr>
        <p:txBody>
          <a:bodyPr anchor="ctr"/>
          <a:lstStyle>
            <a:lvl1pPr algn="ctr">
              <a:defRPr>
                <a:latin typeface="Arial" panose="020B0604020202020204" pitchFamily="34" charset="0"/>
                <a:cs typeface="Arial" panose="020B0604020202020204" pitchFamily="34" charset="0"/>
              </a:defRPr>
            </a:lvl1pPr>
          </a:lstStyle>
          <a:p>
            <a:fld id="{E218D7B9-5522-4A47-83AF-B738B7F17C33}" type="slidenum">
              <a:rPr lang="fi-FI" smtClean="0">
                <a:solidFill>
                  <a:prstClr val="black"/>
                </a:solidFill>
              </a:rPr>
              <a:pPr/>
              <a:t>‹#›</a:t>
            </a:fld>
            <a:endParaRPr lang="fi-FI">
              <a:solidFill>
                <a:prstClr val="black"/>
              </a:solidFill>
            </a:endParaRPr>
          </a:p>
        </p:txBody>
      </p:sp>
    </p:spTree>
    <p:extLst>
      <p:ext uri="{BB962C8B-B14F-4D97-AF65-F5344CB8AC3E}">
        <p14:creationId xmlns:p14="http://schemas.microsoft.com/office/powerpoint/2010/main" val="168603287"/>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yöryhmän esittely">
    <p:spTree>
      <p:nvGrpSpPr>
        <p:cNvPr id="1" name=""/>
        <p:cNvGrpSpPr/>
        <p:nvPr/>
      </p:nvGrpSpPr>
      <p:grpSpPr>
        <a:xfrm>
          <a:off x="0" y="0"/>
          <a:ext cx="0" cy="0"/>
          <a:chOff x="0" y="0"/>
          <a:chExt cx="0" cy="0"/>
        </a:xfrm>
      </p:grpSpPr>
      <p:sp>
        <p:nvSpPr>
          <p:cNvPr id="5" name="Otsikko"/>
          <p:cNvSpPr>
            <a:spLocks noGrp="1"/>
          </p:cNvSpPr>
          <p:nvPr>
            <p:ph type="title"/>
          </p:nvPr>
        </p:nvSpPr>
        <p:spPr>
          <a:xfrm>
            <a:off x="1" y="411481"/>
            <a:ext cx="9144000" cy="423981"/>
          </a:xfrm>
          <a:prstGeom prst="rect">
            <a:avLst/>
          </a:prstGeom>
        </p:spPr>
        <p:txBody>
          <a:bodyPr anchor="b"/>
          <a:lstStyle>
            <a:lvl1pPr>
              <a:defRPr sz="1800" b="1"/>
            </a:lvl1pPr>
          </a:lstStyle>
          <a:p>
            <a:endParaRPr lang="fi-FI"/>
          </a:p>
        </p:txBody>
      </p:sp>
      <p:sp>
        <p:nvSpPr>
          <p:cNvPr id="13" name="Dian numeron paikkamerkki"/>
          <p:cNvSpPr>
            <a:spLocks noGrp="1"/>
          </p:cNvSpPr>
          <p:nvPr>
            <p:ph type="sldNum" sz="quarter" idx="4"/>
          </p:nvPr>
        </p:nvSpPr>
        <p:spPr>
          <a:xfrm>
            <a:off x="4280188" y="4908793"/>
            <a:ext cx="572521" cy="234032"/>
          </a:xfrm>
          <a:prstGeom prst="rect">
            <a:avLst/>
          </a:prstGeom>
        </p:spPr>
        <p:txBody>
          <a:bodyPr anchor="ctr"/>
          <a:lstStyle>
            <a:lvl1pPr algn="ctr">
              <a:defRPr>
                <a:latin typeface="Arial" panose="020B0604020202020204" pitchFamily="34" charset="0"/>
                <a:cs typeface="Arial" panose="020B0604020202020204" pitchFamily="34" charset="0"/>
              </a:defRPr>
            </a:lvl1pPr>
          </a:lstStyle>
          <a:p>
            <a:fld id="{E218D7B9-5522-4A47-83AF-B738B7F17C33}" type="slidenum">
              <a:rPr lang="fi-FI" smtClean="0">
                <a:solidFill>
                  <a:prstClr val="black"/>
                </a:solidFill>
              </a:rPr>
              <a:pPr/>
              <a:t>‹#›</a:t>
            </a:fld>
            <a:endParaRPr lang="fi-FI">
              <a:solidFill>
                <a:prstClr val="black"/>
              </a:solidFill>
            </a:endParaRPr>
          </a:p>
        </p:txBody>
      </p:sp>
    </p:spTree>
    <p:extLst>
      <p:ext uri="{BB962C8B-B14F-4D97-AF65-F5344CB8AC3E}">
        <p14:creationId xmlns:p14="http://schemas.microsoft.com/office/powerpoint/2010/main" val="3211725062"/>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oitusdia + kuv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85354" y="1975246"/>
            <a:ext cx="4619307" cy="1761868"/>
          </a:xfrm>
        </p:spPr>
        <p:txBody>
          <a:bodyPr anchor="b" anchorCtr="0">
            <a:noAutofit/>
          </a:bodyPr>
          <a:lstStyle>
            <a:lvl1pPr>
              <a:lnSpc>
                <a:spcPct val="85000"/>
              </a:lnSpc>
              <a:defRPr sz="4800">
                <a:solidFill>
                  <a:schemeClr val="bg1"/>
                </a:solidFill>
              </a:defRPr>
            </a:lvl1pPr>
          </a:lstStyle>
          <a:p>
            <a:r>
              <a:rPr lang="fi-FI" dirty="0"/>
              <a:t>Muokkaa pääotsikkoa napsauttamalla</a:t>
            </a:r>
            <a:endParaRPr lang="en-US" dirty="0"/>
          </a:p>
        </p:txBody>
      </p:sp>
      <p:sp>
        <p:nvSpPr>
          <p:cNvPr id="8" name="Subtitle 2"/>
          <p:cNvSpPr>
            <a:spLocks noGrp="1"/>
          </p:cNvSpPr>
          <p:nvPr>
            <p:ph type="subTitle" idx="1" hasCustomPrompt="1"/>
          </p:nvPr>
        </p:nvSpPr>
        <p:spPr>
          <a:xfrm>
            <a:off x="485355" y="3808358"/>
            <a:ext cx="4619307" cy="340243"/>
          </a:xfrm>
          <a:prstGeom prst="rect">
            <a:avLst/>
          </a:prstGeom>
        </p:spPr>
        <p:txBody>
          <a:bodyPr lIns="0" tIns="0" rIns="0" bIns="0" anchor="t" anchorCtr="0">
            <a:noAutofit/>
          </a:bodyPr>
          <a:lstStyle>
            <a:lvl1pPr marL="0" indent="0" algn="l">
              <a:lnSpc>
                <a:spcPct val="100000"/>
              </a:lnSpc>
              <a:spcAft>
                <a:spcPts val="0"/>
              </a:spcAft>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Alaotsikko</a:t>
            </a:r>
            <a:endParaRPr lang="en-US" dirty="0"/>
          </a:p>
        </p:txBody>
      </p:sp>
      <p:sp>
        <p:nvSpPr>
          <p:cNvPr id="11" name="Tekstin paikkamerkki 2">
            <a:extLst>
              <a:ext uri="{FF2B5EF4-FFF2-40B4-BE49-F238E27FC236}">
                <a16:creationId xmlns:a16="http://schemas.microsoft.com/office/drawing/2014/main" id="{7A0D5E0D-E612-44B1-8381-4EC8265D2D4A}"/>
              </a:ext>
            </a:extLst>
          </p:cNvPr>
          <p:cNvSpPr>
            <a:spLocks noGrp="1"/>
          </p:cNvSpPr>
          <p:nvPr>
            <p:ph type="body" sz="quarter" idx="10" hasCustomPrompt="1"/>
          </p:nvPr>
        </p:nvSpPr>
        <p:spPr>
          <a:xfrm>
            <a:off x="485355" y="4451058"/>
            <a:ext cx="4619307" cy="23688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dirty="0"/>
              <a:t>Nimi / pvm</a:t>
            </a:r>
          </a:p>
        </p:txBody>
      </p:sp>
      <p:sp>
        <p:nvSpPr>
          <p:cNvPr id="10" name="Kuvan paikkamerkki 2">
            <a:extLst>
              <a:ext uri="{FF2B5EF4-FFF2-40B4-BE49-F238E27FC236}">
                <a16:creationId xmlns:a16="http://schemas.microsoft.com/office/drawing/2014/main" id="{32ED3686-A12F-4190-89FF-0112BD6168F8}"/>
              </a:ext>
            </a:extLst>
          </p:cNvPr>
          <p:cNvSpPr>
            <a:spLocks noGrp="1"/>
          </p:cNvSpPr>
          <p:nvPr>
            <p:ph type="pic" sz="quarter" idx="15" hasCustomPrompt="1"/>
          </p:nvPr>
        </p:nvSpPr>
        <p:spPr>
          <a:xfrm>
            <a:off x="5464175" y="0"/>
            <a:ext cx="3679826" cy="5143500"/>
          </a:xfrm>
        </p:spPr>
        <p:txBody>
          <a:bodyPr lIns="180000" tIns="180000" rIns="180000">
            <a:no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lang="fi-FI" sz="1000" b="0" i="0" smtClean="0">
                <a:solidFill>
                  <a:schemeClr val="bg1"/>
                </a:solidFill>
                <a:effectLst/>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a:t>
            </a:r>
            <a:br>
              <a:rPr lang="fi-FI" dirty="0"/>
            </a:br>
            <a:r>
              <a:rPr lang="fi-FI" dirty="0"/>
              <a:t>on 10,2 x 14,3 cm.</a:t>
            </a:r>
          </a:p>
        </p:txBody>
      </p:sp>
      <p:sp>
        <p:nvSpPr>
          <p:cNvPr id="12" name="Tekstin paikkamerkki 2">
            <a:extLst>
              <a:ext uri="{FF2B5EF4-FFF2-40B4-BE49-F238E27FC236}">
                <a16:creationId xmlns:a16="http://schemas.microsoft.com/office/drawing/2014/main" id="{7B75B78D-FF90-4001-8307-6C1B603FD8B2}"/>
              </a:ext>
            </a:extLst>
          </p:cNvPr>
          <p:cNvSpPr>
            <a:spLocks noGrp="1"/>
          </p:cNvSpPr>
          <p:nvPr>
            <p:ph type="body" sz="quarter" idx="17" hasCustomPrompt="1"/>
          </p:nvPr>
        </p:nvSpPr>
        <p:spPr>
          <a:xfrm>
            <a:off x="7905838"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dirty="0"/>
              <a:t>Kuva: Kuvaajan nimi</a:t>
            </a:r>
          </a:p>
        </p:txBody>
      </p:sp>
      <p:pic>
        <p:nvPicPr>
          <p:cNvPr id="6" name="Picture 5" descr="Logo: Turku Åb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706" y="795806"/>
            <a:ext cx="1370090" cy="717808"/>
          </a:xfrm>
          <a:prstGeom prst="rect">
            <a:avLst/>
          </a:prstGeom>
        </p:spPr>
      </p:pic>
    </p:spTree>
    <p:extLst>
      <p:ext uri="{BB962C8B-B14F-4D97-AF65-F5344CB8AC3E}">
        <p14:creationId xmlns:p14="http://schemas.microsoft.com/office/powerpoint/2010/main" val="1771808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yöryhmän vuosikello">
    <p:spTree>
      <p:nvGrpSpPr>
        <p:cNvPr id="1" name=""/>
        <p:cNvGrpSpPr/>
        <p:nvPr/>
      </p:nvGrpSpPr>
      <p:grpSpPr>
        <a:xfrm>
          <a:off x="0" y="0"/>
          <a:ext cx="0" cy="0"/>
          <a:chOff x="0" y="0"/>
          <a:chExt cx="0" cy="0"/>
        </a:xfrm>
      </p:grpSpPr>
      <p:sp>
        <p:nvSpPr>
          <p:cNvPr id="5" name="Otsikko"/>
          <p:cNvSpPr>
            <a:spLocks noGrp="1"/>
          </p:cNvSpPr>
          <p:nvPr>
            <p:ph type="title"/>
          </p:nvPr>
        </p:nvSpPr>
        <p:spPr>
          <a:xfrm>
            <a:off x="1" y="411481"/>
            <a:ext cx="9144000" cy="423981"/>
          </a:xfrm>
          <a:prstGeom prst="rect">
            <a:avLst/>
          </a:prstGeom>
        </p:spPr>
        <p:txBody>
          <a:bodyPr anchor="b"/>
          <a:lstStyle>
            <a:lvl1pPr>
              <a:defRPr sz="1800" b="1"/>
            </a:lvl1pPr>
          </a:lstStyle>
          <a:p>
            <a:r>
              <a:rPr lang="en-US"/>
              <a:t>Click to edit Master title style</a:t>
            </a:r>
            <a:endParaRPr lang="fi-FI"/>
          </a:p>
        </p:txBody>
      </p:sp>
      <p:sp>
        <p:nvSpPr>
          <p:cNvPr id="13" name="Dian numeron paikkamerkki"/>
          <p:cNvSpPr>
            <a:spLocks noGrp="1"/>
          </p:cNvSpPr>
          <p:nvPr>
            <p:ph type="sldNum" sz="quarter" idx="4"/>
          </p:nvPr>
        </p:nvSpPr>
        <p:spPr>
          <a:xfrm>
            <a:off x="4280188" y="4908793"/>
            <a:ext cx="572521" cy="234032"/>
          </a:xfrm>
          <a:prstGeom prst="rect">
            <a:avLst/>
          </a:prstGeom>
        </p:spPr>
        <p:txBody>
          <a:bodyPr anchor="ctr"/>
          <a:lstStyle>
            <a:lvl1pPr algn="ctr">
              <a:defRPr>
                <a:latin typeface="Arial" panose="020B0604020202020204" pitchFamily="34" charset="0"/>
                <a:cs typeface="Arial" panose="020B0604020202020204" pitchFamily="34" charset="0"/>
              </a:defRPr>
            </a:lvl1pPr>
          </a:lstStyle>
          <a:p>
            <a:fld id="{E218D7B9-5522-4A47-83AF-B738B7F17C33}" type="slidenum">
              <a:rPr lang="fi-FI" smtClean="0">
                <a:solidFill>
                  <a:prstClr val="black"/>
                </a:solidFill>
              </a:rPr>
              <a:pPr/>
              <a:t>‹#›</a:t>
            </a:fld>
            <a:endParaRPr lang="fi-FI">
              <a:solidFill>
                <a:prstClr val="black"/>
              </a:solidFill>
            </a:endParaRPr>
          </a:p>
        </p:txBody>
      </p:sp>
      <p:sp>
        <p:nvSpPr>
          <p:cNvPr id="113" name="Right Arrow"/>
          <p:cNvSpPr/>
          <p:nvPr userDrawn="1"/>
        </p:nvSpPr>
        <p:spPr>
          <a:xfrm>
            <a:off x="345995" y="2072076"/>
            <a:ext cx="8460000" cy="1269000"/>
          </a:xfrm>
          <a:prstGeom prst="rightArrow">
            <a:avLst>
              <a:gd name="adj1" fmla="val 50000"/>
              <a:gd name="adj2" fmla="val 40290"/>
            </a:avLst>
          </a:prstGeom>
          <a:solidFill>
            <a:srgbClr val="C3C4B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spTree>
    <p:extLst>
      <p:ext uri="{BB962C8B-B14F-4D97-AF65-F5344CB8AC3E}">
        <p14:creationId xmlns:p14="http://schemas.microsoft.com/office/powerpoint/2010/main" val="1966290219"/>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väliotsikko+teksti_bulletit">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457201" y="1011874"/>
            <a:ext cx="8229600" cy="3393900"/>
          </a:xfrm>
          <a:prstGeom prst="rect">
            <a:avLst/>
          </a:prstGeom>
        </p:spPr>
        <p:txBody>
          <a:bodyPr vert="horz" lIns="91440" tIns="45720" rIns="91440" bIns="45720" rtlCol="0">
            <a:noAutofit/>
          </a:bodyPr>
          <a:lstStyle>
            <a:lvl1pPr marL="0" marR="0" indent="0" algn="l" defTabSz="342900" rtl="0" eaLnBrk="1" fontAlgn="auto" latinLnBrk="0" hangingPunct="1">
              <a:lnSpc>
                <a:spcPts val="1575"/>
              </a:lnSpc>
              <a:spcBef>
                <a:spcPts val="0"/>
              </a:spcBef>
              <a:spcAft>
                <a:spcPts val="900"/>
              </a:spcAft>
              <a:buClrTx/>
              <a:buSzTx/>
              <a:buFont typeface="Arial" panose="020B0604020202020204" pitchFamily="34" charset="0"/>
              <a:buNone/>
              <a:tabLst/>
              <a:defRPr>
                <a:latin typeface="Calibri" panose="020F0502020204030204" pitchFamily="34" charset="0"/>
                <a:cs typeface="Calibri" panose="020F0502020204030204" pitchFamily="34" charset="0"/>
              </a:defRPr>
            </a:lvl1pPr>
            <a:lvl2pPr marL="557213" marR="0" indent="-214313" algn="l" defTabSz="342900" rtl="0" eaLnBrk="1" fontAlgn="auto" latinLnBrk="0" hangingPunct="1">
              <a:lnSpc>
                <a:spcPts val="1575"/>
              </a:lnSpc>
              <a:spcBef>
                <a:spcPts val="0"/>
              </a:spcBef>
              <a:spcAft>
                <a:spcPts val="900"/>
              </a:spcAft>
              <a:buClrTx/>
              <a:buSzTx/>
              <a:buFont typeface="Wingdings" panose="05000000000000000000" pitchFamily="2" charset="2"/>
              <a:buChar char="§"/>
              <a:tabLst/>
              <a:defRPr>
                <a:latin typeface="Calibri" panose="020F0502020204030204" pitchFamily="34" charset="0"/>
                <a:cs typeface="Calibri" panose="020F0502020204030204" pitchFamily="34" charset="0"/>
              </a:defRPr>
            </a:lvl2pPr>
            <a:lvl3pPr marL="857250" marR="0" indent="-171450" algn="l" defTabSz="342900" rtl="0" eaLnBrk="1" fontAlgn="auto" latinLnBrk="0" hangingPunct="1">
              <a:lnSpc>
                <a:spcPts val="1575"/>
              </a:lnSpc>
              <a:spcBef>
                <a:spcPts val="0"/>
              </a:spcBef>
              <a:spcAft>
                <a:spcPts val="900"/>
              </a:spcAft>
              <a:buClrTx/>
              <a:buSzTx/>
              <a:buFont typeface="Arial" panose="020B0604020202020204" pitchFamily="34" charset="0"/>
              <a:buChar char="–"/>
              <a:tabLst/>
              <a:defRPr>
                <a:latin typeface="Calibri" panose="020F0502020204030204" pitchFamily="34" charset="0"/>
                <a:cs typeface="Calibri" panose="020F0502020204030204" pitchFamily="34" charset="0"/>
              </a:defRPr>
            </a:lvl3pPr>
            <a:lvl4pPr marL="1200150" marR="0" indent="-171450" algn="l" defTabSz="342900" rtl="0" eaLnBrk="1" fontAlgn="auto" latinLnBrk="0" hangingPunct="1">
              <a:lnSpc>
                <a:spcPts val="1575"/>
              </a:lnSpc>
              <a:spcBef>
                <a:spcPts val="0"/>
              </a:spcBef>
              <a:spcAft>
                <a:spcPts val="900"/>
              </a:spcAft>
              <a:buClrTx/>
              <a:buSzTx/>
              <a:buFont typeface="Arial" panose="020B0604020202020204" pitchFamily="34" charset="0"/>
              <a:buChar char="–"/>
              <a:tabLst/>
              <a:defRPr>
                <a:latin typeface="Calibri" panose="020F0502020204030204" pitchFamily="34" charset="0"/>
                <a:cs typeface="Calibri" panose="020F0502020204030204" pitchFamily="34" charset="0"/>
              </a:defRPr>
            </a:lvl4pPr>
            <a:lvl5pPr marL="1543050" marR="0" indent="-171450" algn="l" defTabSz="342900" rtl="0" eaLnBrk="1" fontAlgn="auto" latinLnBrk="0" hangingPunct="1">
              <a:lnSpc>
                <a:spcPts val="1575"/>
              </a:lnSpc>
              <a:spcBef>
                <a:spcPts val="0"/>
              </a:spcBef>
              <a:spcAft>
                <a:spcPts val="900"/>
              </a:spcAft>
              <a:buClrTx/>
              <a:buSzTx/>
              <a:buFont typeface="Arial" panose="020B0604020202020204" pitchFamily="34" charset="0"/>
              <a:buChar char="»"/>
              <a:tabLst/>
              <a:defRPr>
                <a:latin typeface="Calibri" panose="020F0502020204030204" pitchFamily="34" charset="0"/>
                <a:cs typeface="Calibri" panose="020F0502020204030204" pitchFamily="34" charset="0"/>
              </a:defRPr>
            </a:lvl5pPr>
          </a:lstStyle>
          <a:p>
            <a:pPr marL="0" marR="0" lvl="0" indent="0" algn="l" defTabSz="342900" rtl="0" eaLnBrk="1" fontAlgn="auto" latinLnBrk="0" hangingPunct="1">
              <a:lnSpc>
                <a:spcPts val="1575"/>
              </a:lnSpc>
              <a:spcBef>
                <a:spcPts val="0"/>
              </a:spcBef>
              <a:spcAft>
                <a:spcPts val="900"/>
              </a:spcAft>
              <a:buClrTx/>
              <a:buSzTx/>
              <a:buFont typeface="Arial" panose="020B0604020202020204" pitchFamily="34" charset="0"/>
              <a:buNone/>
              <a:tabLst/>
              <a:defRPr/>
            </a:pPr>
            <a:r>
              <a:rPr kumimoji="0" lang="fi-FI"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Muokkaa tekstin perustyylejä napsauttamalla</a:t>
            </a:r>
          </a:p>
          <a:p>
            <a:pPr marL="557213" marR="0" lvl="1" indent="-214313" algn="l" defTabSz="342900" rtl="0" eaLnBrk="1" fontAlgn="auto" latinLnBrk="0" hangingPunct="1">
              <a:lnSpc>
                <a:spcPts val="1575"/>
              </a:lnSpc>
              <a:spcBef>
                <a:spcPts val="0"/>
              </a:spcBef>
              <a:spcAft>
                <a:spcPts val="900"/>
              </a:spcAft>
              <a:buClrTx/>
              <a:buSzTx/>
              <a:buFont typeface="Wingdings" panose="05000000000000000000" pitchFamily="2" charset="2"/>
              <a:buChar char="§"/>
              <a:tabLst/>
              <a:defRPr/>
            </a:pPr>
            <a:r>
              <a:rPr kumimoji="0" lang="fi-FI"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toinen taso</a:t>
            </a:r>
          </a:p>
          <a:p>
            <a:pPr marL="857250" marR="0" lvl="2" indent="-171450" algn="l" defTabSz="342900" rtl="0" eaLnBrk="1" fontAlgn="auto" latinLnBrk="0" hangingPunct="1">
              <a:lnSpc>
                <a:spcPts val="1575"/>
              </a:lnSpc>
              <a:spcBef>
                <a:spcPts val="0"/>
              </a:spcBef>
              <a:spcAft>
                <a:spcPts val="900"/>
              </a:spcAft>
              <a:buClrTx/>
              <a:buSzTx/>
              <a:buFont typeface="Arial" panose="020B0604020202020204" pitchFamily="34" charset="0"/>
              <a:buChar char="–"/>
              <a:tabLst/>
              <a:defRPr/>
            </a:pPr>
            <a:r>
              <a:rPr kumimoji="0" lang="fi-FI"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kolmas taso</a:t>
            </a:r>
          </a:p>
          <a:p>
            <a:pPr marL="1200150" marR="0" lvl="3" indent="-171450" algn="l" defTabSz="342900" rtl="0" eaLnBrk="1" fontAlgn="auto" latinLnBrk="0" hangingPunct="1">
              <a:lnSpc>
                <a:spcPts val="1575"/>
              </a:lnSpc>
              <a:spcBef>
                <a:spcPts val="0"/>
              </a:spcBef>
              <a:spcAft>
                <a:spcPts val="900"/>
              </a:spcAft>
              <a:buClrTx/>
              <a:buSzTx/>
              <a:buFont typeface="Arial" panose="020B0604020202020204" pitchFamily="34" charset="0"/>
              <a:buChar char="–"/>
              <a:tabLst/>
              <a:defRPr/>
            </a:pPr>
            <a:r>
              <a:rPr kumimoji="0" lang="fi-FI"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neljäs taso</a:t>
            </a:r>
          </a:p>
          <a:p>
            <a:pPr marL="1543050" marR="0" lvl="4" indent="-171450" algn="l" defTabSz="342900" rtl="0" eaLnBrk="1" fontAlgn="auto" latinLnBrk="0" hangingPunct="1">
              <a:lnSpc>
                <a:spcPts val="1575"/>
              </a:lnSpc>
              <a:spcBef>
                <a:spcPts val="0"/>
              </a:spcBef>
              <a:spcAft>
                <a:spcPts val="900"/>
              </a:spcAft>
              <a:buClrTx/>
              <a:buSzTx/>
              <a:buFont typeface="Arial" panose="020B0604020202020204" pitchFamily="34" charset="0"/>
              <a:buChar char="»"/>
              <a:tabLst/>
              <a:defRPr/>
            </a:pPr>
            <a:r>
              <a:rPr kumimoji="0" lang="fi-FI"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viides taso</a:t>
            </a:r>
          </a:p>
        </p:txBody>
      </p:sp>
      <p:cxnSp>
        <p:nvCxnSpPr>
          <p:cNvPr id="11" name="Suora yhdysviiva 10"/>
          <p:cNvCxnSpPr/>
          <p:nvPr userDrawn="1"/>
        </p:nvCxnSpPr>
        <p:spPr>
          <a:xfrm>
            <a:off x="68011" y="833162"/>
            <a:ext cx="9008221" cy="0"/>
          </a:xfrm>
          <a:prstGeom prst="line">
            <a:avLst/>
          </a:prstGeom>
          <a:ln>
            <a:solidFill>
              <a:schemeClr val="tx2"/>
            </a:solidFill>
          </a:ln>
          <a:effectLst/>
        </p:spPr>
        <p:style>
          <a:lnRef idx="2">
            <a:schemeClr val="accent2"/>
          </a:lnRef>
          <a:fillRef idx="0">
            <a:schemeClr val="accent2"/>
          </a:fillRef>
          <a:effectRef idx="1">
            <a:schemeClr val="accent2"/>
          </a:effectRef>
          <a:fontRef idx="minor">
            <a:schemeClr val="tx1"/>
          </a:fontRef>
        </p:style>
      </p:cxnSp>
      <p:sp>
        <p:nvSpPr>
          <p:cNvPr id="5" name="Otsikko 1"/>
          <p:cNvSpPr>
            <a:spLocks noGrp="1"/>
          </p:cNvSpPr>
          <p:nvPr>
            <p:ph type="title"/>
          </p:nvPr>
        </p:nvSpPr>
        <p:spPr>
          <a:xfrm>
            <a:off x="1" y="411481"/>
            <a:ext cx="9144000" cy="423981"/>
          </a:xfrm>
          <a:prstGeom prst="rect">
            <a:avLst/>
          </a:prstGeom>
        </p:spPr>
        <p:txBody>
          <a:bodyPr anchor="b"/>
          <a:lstStyle>
            <a:lvl1pPr>
              <a:defRPr sz="1800" b="1"/>
            </a:lvl1pPr>
          </a:lstStyle>
          <a:p>
            <a:r>
              <a:rPr lang="en-US"/>
              <a:t>Click to edit Master title style</a:t>
            </a:r>
            <a:endParaRPr lang="fi-FI"/>
          </a:p>
        </p:txBody>
      </p:sp>
      <p:sp>
        <p:nvSpPr>
          <p:cNvPr id="10" name="Date Placeholder 3"/>
          <p:cNvSpPr txBox="1">
            <a:spLocks/>
          </p:cNvSpPr>
          <p:nvPr userDrawn="1"/>
        </p:nvSpPr>
        <p:spPr>
          <a:xfrm>
            <a:off x="6868888" y="4654072"/>
            <a:ext cx="2275113" cy="234900"/>
          </a:xfrm>
          <a:prstGeom prst="rect">
            <a:avLst/>
          </a:prstGeom>
          <a:solidFill>
            <a:srgbClr val="0F0C0C"/>
          </a:solidFill>
        </p:spPr>
        <p:txBody>
          <a:bodyPr anchor="ctr"/>
          <a:lstStyle>
            <a:defPPr>
              <a:defRPr lang="en-US"/>
            </a:defPPr>
            <a:lvl1pPr algn="l" defTabSz="457200" rtl="0" fontAlgn="base">
              <a:spcBef>
                <a:spcPct val="0"/>
              </a:spcBef>
              <a:spcAft>
                <a:spcPct val="0"/>
              </a:spcAft>
              <a:defRPr sz="1200" kern="1200">
                <a:solidFill>
                  <a:schemeClr val="tx1"/>
                </a:solidFill>
                <a:latin typeface="Arial" panose="020B0604020202020204" pitchFamily="34" charset="0"/>
                <a:ea typeface="ヒラギノ角ゴ Pro W3"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algn="ctr"/>
            <a:r>
              <a:rPr lang="fi-FI" sz="900">
                <a:solidFill>
                  <a:schemeClr val="bg1"/>
                </a:solidFill>
              </a:rPr>
              <a:t>Päivitetty </a:t>
            </a:r>
            <a:fld id="{99BF8F71-2B4E-490E-8548-B3A1BA65D211}" type="datetime1">
              <a:rPr lang="fi-FI" sz="900" smtClean="0">
                <a:solidFill>
                  <a:schemeClr val="bg1"/>
                </a:solidFill>
              </a:rPr>
              <a:pPr algn="ctr"/>
              <a:t>25.8.2022</a:t>
            </a:fld>
            <a:endParaRPr lang="fi-FI" sz="900">
              <a:solidFill>
                <a:schemeClr val="bg1"/>
              </a:solidFill>
            </a:endParaRPr>
          </a:p>
        </p:txBody>
      </p:sp>
      <p:sp>
        <p:nvSpPr>
          <p:cNvPr id="12" name="Footer Placeholder 4"/>
          <p:cNvSpPr txBox="1">
            <a:spLocks/>
          </p:cNvSpPr>
          <p:nvPr userDrawn="1"/>
        </p:nvSpPr>
        <p:spPr>
          <a:xfrm>
            <a:off x="6868887" y="4421663"/>
            <a:ext cx="2275114" cy="234900"/>
          </a:xfrm>
          <a:prstGeom prst="rect">
            <a:avLst/>
          </a:prstGeom>
          <a:solidFill>
            <a:srgbClr val="00ACEF"/>
          </a:solidFill>
        </p:spPr>
        <p:txBody>
          <a:bodyPr anchor="ctr"/>
          <a:lstStyle>
            <a:defPPr>
              <a:defRPr lang="en-US"/>
            </a:defPPr>
            <a:lvl1pPr algn="l" defTabSz="457200" rtl="0" fontAlgn="base">
              <a:spcBef>
                <a:spcPct val="0"/>
              </a:spcBef>
              <a:spcAft>
                <a:spcPct val="0"/>
              </a:spcAft>
              <a:defRPr sz="1200" kern="1200">
                <a:solidFill>
                  <a:schemeClr val="tx1"/>
                </a:solidFill>
                <a:latin typeface="Arial" panose="020B0604020202020204" pitchFamily="34" charset="0"/>
                <a:ea typeface="ヒラギノ角ゴ Pro W3"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algn="ctr"/>
            <a:r>
              <a:rPr lang="fi-FI" sz="900" dirty="0">
                <a:solidFill>
                  <a:schemeClr val="bg1"/>
                </a:solidFill>
              </a:rPr>
              <a:t>Vastuu: Asko Autio</a:t>
            </a:r>
          </a:p>
        </p:txBody>
      </p:sp>
      <p:sp>
        <p:nvSpPr>
          <p:cNvPr id="13" name="Dian numeron paikkamerkki 5"/>
          <p:cNvSpPr>
            <a:spLocks noGrp="1"/>
          </p:cNvSpPr>
          <p:nvPr>
            <p:ph type="sldNum" sz="quarter" idx="4"/>
          </p:nvPr>
        </p:nvSpPr>
        <p:spPr>
          <a:xfrm>
            <a:off x="4305127" y="4828783"/>
            <a:ext cx="572521" cy="234032"/>
          </a:xfrm>
          <a:prstGeom prst="rect">
            <a:avLst/>
          </a:prstGeom>
        </p:spPr>
        <p:txBody>
          <a:bodyPr anchor="ctr"/>
          <a:lstStyle>
            <a:lvl1pPr algn="ctr">
              <a:defRPr>
                <a:latin typeface="Arial" panose="020B0604020202020204" pitchFamily="34" charset="0"/>
                <a:cs typeface="Arial" panose="020B0604020202020204" pitchFamily="34" charset="0"/>
              </a:defRPr>
            </a:lvl1pPr>
          </a:lstStyle>
          <a:p>
            <a:fld id="{E218D7B9-5522-4A47-83AF-B738B7F17C33}" type="slidenum">
              <a:rPr lang="fi-FI" smtClean="0">
                <a:solidFill>
                  <a:prstClr val="black"/>
                </a:solidFill>
              </a:rPr>
              <a:pPr/>
              <a:t>‹#›</a:t>
            </a:fld>
            <a:endParaRPr lang="fi-FI">
              <a:solidFill>
                <a:prstClr val="black"/>
              </a:solidFill>
            </a:endParaRPr>
          </a:p>
        </p:txBody>
      </p:sp>
    </p:spTree>
    <p:extLst>
      <p:ext uri="{BB962C8B-B14F-4D97-AF65-F5344CB8AC3E}">
        <p14:creationId xmlns:p14="http://schemas.microsoft.com/office/powerpoint/2010/main" val="1783410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oitusdia_sininen">
    <p:spTree>
      <p:nvGrpSpPr>
        <p:cNvPr id="1" name=""/>
        <p:cNvGrpSpPr/>
        <p:nvPr/>
      </p:nvGrpSpPr>
      <p:grpSpPr>
        <a:xfrm>
          <a:off x="0" y="0"/>
          <a:ext cx="0" cy="0"/>
          <a:chOff x="0" y="0"/>
          <a:chExt cx="0" cy="0"/>
        </a:xfrm>
      </p:grpSpPr>
      <p:pic>
        <p:nvPicPr>
          <p:cNvPr id="6" name="Picture 5" descr="TURKUABO_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662" y="795807"/>
            <a:ext cx="1370090" cy="717808"/>
          </a:xfrm>
          <a:prstGeom prst="rect">
            <a:avLst/>
          </a:prstGeom>
        </p:spPr>
      </p:pic>
      <p:sp>
        <p:nvSpPr>
          <p:cNvPr id="8" name="Subtitle 2"/>
          <p:cNvSpPr>
            <a:spLocks noGrp="1"/>
          </p:cNvSpPr>
          <p:nvPr>
            <p:ph type="subTitle" idx="1"/>
          </p:nvPr>
        </p:nvSpPr>
        <p:spPr>
          <a:xfrm>
            <a:off x="884912" y="3893083"/>
            <a:ext cx="5902175" cy="697424"/>
          </a:xfrm>
          <a:prstGeom prst="rect">
            <a:avLst/>
          </a:prstGeom>
        </p:spPr>
        <p:txBody>
          <a:bodyPr anchor="b"/>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err="1"/>
              <a:t>Click</a:t>
            </a:r>
            <a:r>
              <a:rPr lang="fi-FI"/>
              <a:t> to </a:t>
            </a:r>
            <a:r>
              <a:rPr lang="fi-FI" err="1"/>
              <a:t>edit</a:t>
            </a:r>
            <a:r>
              <a:rPr lang="fi-FI"/>
              <a:t> </a:t>
            </a:r>
            <a:r>
              <a:rPr lang="fi-FI" err="1"/>
              <a:t>Master</a:t>
            </a:r>
            <a:r>
              <a:rPr lang="fi-FI"/>
              <a:t> </a:t>
            </a:r>
            <a:r>
              <a:rPr lang="fi-FI" err="1"/>
              <a:t>subtitle</a:t>
            </a:r>
            <a:r>
              <a:rPr lang="fi-FI"/>
              <a:t> </a:t>
            </a:r>
            <a:r>
              <a:rPr lang="fi-FI" err="1"/>
              <a:t>style</a:t>
            </a:r>
            <a:endParaRPr lang="en-US"/>
          </a:p>
        </p:txBody>
      </p:sp>
      <p:sp>
        <p:nvSpPr>
          <p:cNvPr id="9" name="Title 1"/>
          <p:cNvSpPr>
            <a:spLocks noGrp="1"/>
          </p:cNvSpPr>
          <p:nvPr>
            <p:ph type="ctrTitle"/>
          </p:nvPr>
        </p:nvSpPr>
        <p:spPr>
          <a:xfrm>
            <a:off x="884912" y="1801908"/>
            <a:ext cx="7733725" cy="1385387"/>
          </a:xfrm>
        </p:spPr>
        <p:txBody>
          <a:bodyPr anchor="t">
            <a:noAutofit/>
          </a:bodyPr>
          <a:lstStyle>
            <a:lvl1pPr>
              <a:lnSpc>
                <a:spcPct val="90000"/>
              </a:lnSpc>
              <a:defRPr sz="5600">
                <a:solidFill>
                  <a:schemeClr val="bg1"/>
                </a:solidFill>
              </a:defRPr>
            </a:lvl1p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endParaRPr lang="en-US"/>
          </a:p>
        </p:txBody>
      </p:sp>
    </p:spTree>
    <p:extLst>
      <p:ext uri="{BB962C8B-B14F-4D97-AF65-F5344CB8AC3E}">
        <p14:creationId xmlns:p14="http://schemas.microsoft.com/office/powerpoint/2010/main" val="3619644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ällysluettelo_1-palsta">
    <p:bg>
      <p:bgPr>
        <a:solidFill>
          <a:srgbClr val="F26522"/>
        </a:solidFill>
        <a:effectLst/>
      </p:bgPr>
    </p:bg>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1563689" y="1376364"/>
            <a:ext cx="6734175" cy="3043436"/>
          </a:xfrm>
          <a:prstGeom prst="rect">
            <a:avLst/>
          </a:prstGeom>
        </p:spPr>
        <p:txBody>
          <a:bodyPr vert="horz" lIns="0" tIns="45720" rIns="91440" bIns="45720" rtlCol="0">
            <a:noAutofit/>
          </a:bodyPr>
          <a:lstStyle>
            <a:lvl1pPr marL="305993" indent="-341992">
              <a:spcAft>
                <a:spcPts val="600"/>
              </a:spcAft>
              <a:buFont typeface="+mj-lt"/>
              <a:buAutoNum type="arabicPeriod"/>
              <a:defRPr b="1" cap="none">
                <a:solidFill>
                  <a:srgbClr val="FFFFFF"/>
                </a:solidFill>
              </a:defRPr>
            </a:lvl1pPr>
            <a:lvl2pPr marL="539737" indent="-179384">
              <a:spcAft>
                <a:spcPts val="600"/>
              </a:spcAft>
              <a:defRPr b="0" i="0" cap="none"/>
            </a:lvl2pPr>
            <a:lvl3pPr marL="791981">
              <a:spcAft>
                <a:spcPts val="600"/>
              </a:spcAft>
              <a:defRPr b="0" i="0" cap="none"/>
            </a:lvl3pPr>
            <a:lvl4pPr marL="1007975">
              <a:spcAft>
                <a:spcPts val="600"/>
              </a:spcAft>
              <a:defRPr b="0" i="0" cap="none"/>
            </a:lvl4pPr>
            <a:lvl5pPr marL="1223969">
              <a:spcAft>
                <a:spcPts val="600"/>
              </a:spcAft>
              <a:defRPr b="0" i="0" cap="none"/>
            </a:lvl5pPr>
          </a:lstStyle>
          <a:p>
            <a:pPr lvl="0"/>
            <a:r>
              <a:rPr lang="fi-FI"/>
              <a:t>Click to </a:t>
            </a:r>
            <a:br>
              <a:rPr lang="fi-FI"/>
            </a:br>
            <a:r>
              <a:rPr lang="fi-FI"/>
              <a:t>edit master text styles</a:t>
            </a:r>
          </a:p>
          <a:p>
            <a:pPr lvl="1"/>
            <a:r>
              <a:rPr lang="fi-FI"/>
              <a:t>Second </a:t>
            </a:r>
            <a:r>
              <a:rPr lang="fi-FI" err="1"/>
              <a:t>level</a:t>
            </a:r>
            <a:endParaRPr lang="fi-FI"/>
          </a:p>
        </p:txBody>
      </p:sp>
      <p:sp>
        <p:nvSpPr>
          <p:cNvPr id="5" name="Title Placeholder 1"/>
          <p:cNvSpPr>
            <a:spLocks noGrp="1"/>
          </p:cNvSpPr>
          <p:nvPr>
            <p:ph type="title" hasCustomPrompt="1"/>
          </p:nvPr>
        </p:nvSpPr>
        <p:spPr>
          <a:xfrm>
            <a:off x="884911" y="379810"/>
            <a:ext cx="7412952" cy="748904"/>
          </a:xfrm>
          <a:prstGeom prst="rect">
            <a:avLst/>
          </a:prstGeom>
        </p:spPr>
        <p:txBody>
          <a:bodyPr vert="horz" lIns="0" tIns="0" rIns="0" bIns="0" rtlCol="0" anchor="b">
            <a:noAutofit/>
          </a:bodyPr>
          <a:lstStyle/>
          <a:p>
            <a:r>
              <a:rPr lang="fi-FI"/>
              <a:t>Sisällysluettelo</a:t>
            </a:r>
            <a:endParaRPr lang="en-US"/>
          </a:p>
        </p:txBody>
      </p:sp>
    </p:spTree>
    <p:extLst>
      <p:ext uri="{BB962C8B-B14F-4D97-AF65-F5344CB8AC3E}">
        <p14:creationId xmlns:p14="http://schemas.microsoft.com/office/powerpoint/2010/main" val="350554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sällysluettelo_2-palstaa">
    <p:bg>
      <p:bgPr>
        <a:solidFill>
          <a:srgbClr val="7DCDC8"/>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884911" y="379810"/>
            <a:ext cx="7412952" cy="748904"/>
          </a:xfrm>
          <a:prstGeom prst="rect">
            <a:avLst/>
          </a:prstGeom>
        </p:spPr>
        <p:txBody>
          <a:bodyPr vert="horz" lIns="0" tIns="0" rIns="0" bIns="0" rtlCol="0" anchor="b">
            <a:noAutofit/>
          </a:bodyPr>
          <a:lstStyle/>
          <a:p>
            <a:r>
              <a:rPr lang="fi-FI"/>
              <a:t>Sisällysluettelo</a:t>
            </a:r>
            <a:endParaRPr lang="en-US"/>
          </a:p>
        </p:txBody>
      </p:sp>
      <p:sp>
        <p:nvSpPr>
          <p:cNvPr id="10" name="Text Placeholder 2"/>
          <p:cNvSpPr>
            <a:spLocks noGrp="1"/>
          </p:cNvSpPr>
          <p:nvPr>
            <p:ph type="body" idx="1" hasCustomPrompt="1"/>
          </p:nvPr>
        </p:nvSpPr>
        <p:spPr>
          <a:xfrm>
            <a:off x="1563690" y="1376364"/>
            <a:ext cx="3306721" cy="3043436"/>
          </a:xfrm>
          <a:prstGeom prst="rect">
            <a:avLst/>
          </a:prstGeom>
        </p:spPr>
        <p:txBody>
          <a:bodyPr vert="horz" lIns="0" tIns="45720" rIns="91440" bIns="45720" rtlCol="0">
            <a:noAutofit/>
          </a:bodyPr>
          <a:lstStyle>
            <a:lvl1pPr marL="305993" indent="-341992">
              <a:spcAft>
                <a:spcPts val="600"/>
              </a:spcAft>
              <a:buFont typeface="+mj-lt"/>
              <a:buAutoNum type="arabicPeriod"/>
              <a:defRPr b="1" cap="none" baseline="0">
                <a:solidFill>
                  <a:srgbClr val="FFFFFF"/>
                </a:solidFill>
              </a:defRPr>
            </a:lvl1pPr>
            <a:lvl2pPr marL="539737" indent="-179384">
              <a:spcAft>
                <a:spcPts val="600"/>
              </a:spcAft>
              <a:defRPr b="0" i="0" cap="none"/>
            </a:lvl2pPr>
            <a:lvl3pPr marL="791981">
              <a:spcAft>
                <a:spcPts val="600"/>
              </a:spcAft>
              <a:defRPr b="0" i="0" cap="none"/>
            </a:lvl3pPr>
            <a:lvl4pPr marL="1007975">
              <a:spcAft>
                <a:spcPts val="600"/>
              </a:spcAft>
              <a:defRPr b="0" i="0" cap="none"/>
            </a:lvl4pPr>
            <a:lvl5pPr marL="1223969">
              <a:spcAft>
                <a:spcPts val="600"/>
              </a:spcAft>
              <a:defRPr b="0" i="0" cap="none"/>
            </a:lvl5pPr>
          </a:lstStyle>
          <a:p>
            <a:pPr lvl="0"/>
            <a:r>
              <a:rPr lang="fi-FI"/>
              <a:t>Click to edit master text styles</a:t>
            </a:r>
          </a:p>
          <a:p>
            <a:pPr lvl="1"/>
            <a:r>
              <a:rPr lang="fi-FI"/>
              <a:t>Second </a:t>
            </a:r>
            <a:r>
              <a:rPr lang="fi-FI" err="1"/>
              <a:t>level</a:t>
            </a:r>
            <a:endParaRPr lang="fi-FI"/>
          </a:p>
        </p:txBody>
      </p:sp>
      <p:sp>
        <p:nvSpPr>
          <p:cNvPr id="11" name="Text Placeholder 2"/>
          <p:cNvSpPr>
            <a:spLocks noGrp="1"/>
          </p:cNvSpPr>
          <p:nvPr>
            <p:ph type="body" idx="10" hasCustomPrompt="1"/>
          </p:nvPr>
        </p:nvSpPr>
        <p:spPr>
          <a:xfrm>
            <a:off x="5110472" y="1376364"/>
            <a:ext cx="3187392" cy="3043436"/>
          </a:xfrm>
          <a:prstGeom prst="rect">
            <a:avLst/>
          </a:prstGeom>
        </p:spPr>
        <p:txBody>
          <a:bodyPr vert="horz" lIns="0" tIns="45720" rIns="91440" bIns="45720" rtlCol="0">
            <a:noAutofit/>
          </a:bodyPr>
          <a:lstStyle>
            <a:lvl1pPr marL="305993" indent="-342892">
              <a:spcAft>
                <a:spcPts val="600"/>
              </a:spcAft>
              <a:buFont typeface="+mj-lt"/>
              <a:buAutoNum type="arabicPeriod"/>
              <a:defRPr b="1" cap="none">
                <a:solidFill>
                  <a:srgbClr val="FFFFFF"/>
                </a:solidFill>
              </a:defRPr>
            </a:lvl1pPr>
            <a:lvl2pPr marL="539737" indent="-179384">
              <a:spcAft>
                <a:spcPts val="600"/>
              </a:spcAft>
              <a:defRPr b="0" i="0" cap="none"/>
            </a:lvl2pPr>
            <a:lvl3pPr marL="791981">
              <a:spcAft>
                <a:spcPts val="600"/>
              </a:spcAft>
              <a:defRPr b="0" i="0" cap="none"/>
            </a:lvl3pPr>
            <a:lvl4pPr marL="1007975">
              <a:spcAft>
                <a:spcPts val="600"/>
              </a:spcAft>
              <a:defRPr b="0" i="0" cap="none"/>
            </a:lvl4pPr>
            <a:lvl5pPr marL="1223969">
              <a:spcAft>
                <a:spcPts val="600"/>
              </a:spcAft>
              <a:defRPr b="0" i="0" cap="none"/>
            </a:lvl5pPr>
          </a:lstStyle>
          <a:p>
            <a:pPr lvl="0"/>
            <a:r>
              <a:rPr lang="fi-FI"/>
              <a:t>Click to edit master text styles</a:t>
            </a:r>
          </a:p>
          <a:p>
            <a:pPr lvl="1"/>
            <a:r>
              <a:rPr lang="fi-FI"/>
              <a:t>Second </a:t>
            </a:r>
            <a:r>
              <a:rPr lang="fi-FI" err="1"/>
              <a:t>level</a:t>
            </a:r>
            <a:endParaRPr lang="fi-FI"/>
          </a:p>
        </p:txBody>
      </p:sp>
    </p:spTree>
    <p:extLst>
      <p:ext uri="{BB962C8B-B14F-4D97-AF65-F5344CB8AC3E}">
        <p14:creationId xmlns:p14="http://schemas.microsoft.com/office/powerpoint/2010/main" val="3685066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aotsikko">
    <p:spTree>
      <p:nvGrpSpPr>
        <p:cNvPr id="1" name=""/>
        <p:cNvGrpSpPr/>
        <p:nvPr/>
      </p:nvGrpSpPr>
      <p:grpSpPr>
        <a:xfrm>
          <a:off x="0" y="0"/>
          <a:ext cx="0" cy="0"/>
          <a:chOff x="0" y="0"/>
          <a:chExt cx="0" cy="0"/>
        </a:xfrm>
      </p:grpSpPr>
      <p:sp>
        <p:nvSpPr>
          <p:cNvPr id="8" name="Title 1"/>
          <p:cNvSpPr>
            <a:spLocks noGrp="1"/>
          </p:cNvSpPr>
          <p:nvPr>
            <p:ph type="ctrTitle"/>
          </p:nvPr>
        </p:nvSpPr>
        <p:spPr>
          <a:xfrm>
            <a:off x="2463403" y="2121013"/>
            <a:ext cx="6031310" cy="1655030"/>
          </a:xfrm>
        </p:spPr>
        <p:txBody>
          <a:bodyPr anchor="t">
            <a:noAutofit/>
          </a:bodyPr>
          <a:lstStyle>
            <a:lvl1pPr>
              <a:lnSpc>
                <a:spcPct val="90000"/>
              </a:lnSpc>
              <a:defRPr sz="3700">
                <a:solidFill>
                  <a:srgbClr val="000000"/>
                </a:solidFill>
              </a:defRPr>
            </a:lvl1p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endParaRPr lang="en-US"/>
          </a:p>
        </p:txBody>
      </p:sp>
      <p:sp>
        <p:nvSpPr>
          <p:cNvPr id="11" name="Text Placeholder 10"/>
          <p:cNvSpPr>
            <a:spLocks noGrp="1"/>
          </p:cNvSpPr>
          <p:nvPr>
            <p:ph type="body" sz="quarter" idx="10" hasCustomPrompt="1"/>
          </p:nvPr>
        </p:nvSpPr>
        <p:spPr>
          <a:xfrm>
            <a:off x="519911" y="2121013"/>
            <a:ext cx="1773017" cy="1087167"/>
          </a:xfrm>
          <a:prstGeom prst="rect">
            <a:avLst/>
          </a:prstGeom>
        </p:spPr>
        <p:txBody>
          <a:bodyPr anchor="t">
            <a:noAutofit/>
          </a:bodyPr>
          <a:lstStyle>
            <a:lvl1pPr algn="r">
              <a:lnSpc>
                <a:spcPts val="8500"/>
              </a:lnSpc>
              <a:spcAft>
                <a:spcPts val="0"/>
              </a:spcAft>
              <a:defRPr sz="8500" b="1">
                <a:solidFill>
                  <a:schemeClr val="bg1"/>
                </a:solidFill>
              </a:defRPr>
            </a:lvl1pPr>
          </a:lstStyle>
          <a:p>
            <a:pPr lvl="0"/>
            <a:r>
              <a:rPr lang="fi-FI"/>
              <a:t>00</a:t>
            </a:r>
            <a:endParaRPr lang="en-US"/>
          </a:p>
        </p:txBody>
      </p:sp>
    </p:spTree>
    <p:extLst>
      <p:ext uri="{BB962C8B-B14F-4D97-AF65-F5344CB8AC3E}">
        <p14:creationId xmlns:p14="http://schemas.microsoft.com/office/powerpoint/2010/main" val="242149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äliotsikko+teksti_sinine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1563689" y="1376364"/>
            <a:ext cx="7104061" cy="3043436"/>
          </a:xfrm>
          <a:prstGeom prst="rect">
            <a:avLst/>
          </a:prstGeom>
        </p:spPr>
        <p:txBody>
          <a:bodyPr vert="horz" lIns="91440" tIns="45720" rIns="91440" bIns="45720" rtlCol="0">
            <a:noAutofit/>
          </a:bodyPr>
          <a:lstStyle/>
          <a:p>
            <a:pPr lvl="0"/>
            <a:r>
              <a:rPr lang="fi-FI" err="1"/>
              <a:t>Click</a:t>
            </a:r>
            <a:r>
              <a:rPr lang="fi-FI"/>
              <a:t> to </a:t>
            </a:r>
            <a:r>
              <a:rPr lang="fi-FI" err="1"/>
              <a:t>edit</a:t>
            </a:r>
            <a:r>
              <a:rPr lang="fi-FI"/>
              <a:t> </a:t>
            </a:r>
            <a:r>
              <a:rPr lang="fi-FI" err="1"/>
              <a:t>Master</a:t>
            </a:r>
            <a:r>
              <a:rPr lang="fi-FI"/>
              <a:t>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sp>
        <p:nvSpPr>
          <p:cNvPr id="5" name="Title Placeholder 1"/>
          <p:cNvSpPr>
            <a:spLocks noGrp="1"/>
          </p:cNvSpPr>
          <p:nvPr>
            <p:ph type="title"/>
          </p:nvPr>
        </p:nvSpPr>
        <p:spPr>
          <a:xfrm>
            <a:off x="884912" y="379810"/>
            <a:ext cx="7782839" cy="748904"/>
          </a:xfrm>
          <a:prstGeom prst="rect">
            <a:avLst/>
          </a:prstGeom>
        </p:spPr>
        <p:txBody>
          <a:bodyPr vert="horz" lIns="0" tIns="0" rIns="0" bIns="0" rtlCol="0" anchor="b">
            <a:noAutofit/>
          </a:body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endParaRPr lang="en-US"/>
          </a:p>
        </p:txBody>
      </p:sp>
    </p:spTree>
    <p:extLst>
      <p:ext uri="{BB962C8B-B14F-4D97-AF65-F5344CB8AC3E}">
        <p14:creationId xmlns:p14="http://schemas.microsoft.com/office/powerpoint/2010/main" val="284074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ogan">
    <p:bg>
      <p:bgPr>
        <a:solidFill>
          <a:schemeClr val="accent5"/>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7423" y="1801906"/>
            <a:ext cx="8091213" cy="2408660"/>
          </a:xfrm>
        </p:spPr>
        <p:txBody>
          <a:bodyPr anchor="t">
            <a:noAutofit/>
          </a:bodyPr>
          <a:lstStyle>
            <a:lvl1pPr algn="ctr">
              <a:lnSpc>
                <a:spcPct val="90000"/>
              </a:lnSpc>
              <a:defRPr sz="5600">
                <a:solidFill>
                  <a:schemeClr val="bg1"/>
                </a:solidFill>
              </a:defRPr>
            </a:lvl1p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endParaRPr lang="en-US"/>
          </a:p>
        </p:txBody>
      </p:sp>
    </p:spTree>
    <p:extLst>
      <p:ext uri="{BB962C8B-B14F-4D97-AF65-F5344CB8AC3E}">
        <p14:creationId xmlns:p14="http://schemas.microsoft.com/office/powerpoint/2010/main" val="915516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iitos">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27423" y="2256230"/>
            <a:ext cx="8091213" cy="1385387"/>
          </a:xfrm>
        </p:spPr>
        <p:txBody>
          <a:bodyPr anchor="t">
            <a:noAutofit/>
          </a:bodyPr>
          <a:lstStyle>
            <a:lvl1pPr algn="ctr">
              <a:lnSpc>
                <a:spcPct val="90000"/>
              </a:lnSpc>
              <a:defRPr sz="5600">
                <a:solidFill>
                  <a:schemeClr val="bg1"/>
                </a:solidFill>
              </a:defRPr>
            </a:lvl1pPr>
          </a:lstStyle>
          <a:p>
            <a:r>
              <a:rPr lang="fi-FI"/>
              <a:t>Kiitos!</a:t>
            </a:r>
            <a:endParaRPr lang="en-US"/>
          </a:p>
        </p:txBody>
      </p:sp>
      <p:pic>
        <p:nvPicPr>
          <p:cNvPr id="2" name="Picture 1" descr="LILJA_VALKOIN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3807" y="1103871"/>
            <a:ext cx="676860" cy="940836"/>
          </a:xfrm>
          <a:prstGeom prst="rect">
            <a:avLst/>
          </a:prstGeom>
        </p:spPr>
      </p:pic>
    </p:spTree>
    <p:extLst>
      <p:ext uri="{BB962C8B-B14F-4D97-AF65-F5344CB8AC3E}">
        <p14:creationId xmlns:p14="http://schemas.microsoft.com/office/powerpoint/2010/main" val="1252248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F228ECC-73B4-44FB-9ED4-99C8884397DD}"/>
              </a:ext>
            </a:extLst>
          </p:cNvPr>
          <p:cNvSpPr>
            <a:spLocks noGrp="1"/>
          </p:cNvSpPr>
          <p:nvPr>
            <p:ph type="dt" sz="half" idx="10"/>
          </p:nvPr>
        </p:nvSpPr>
        <p:spPr/>
        <p:txBody>
          <a:bodyPr/>
          <a:lstStyle/>
          <a:p>
            <a:fld id="{425B8822-8B9A-42A6-ACF7-7D6F5F22AFF2}" type="datetimeFigureOut">
              <a:rPr lang="fi-FI" smtClean="0"/>
              <a:t>25.8.2022</a:t>
            </a:fld>
            <a:endParaRPr lang="fi-FI"/>
          </a:p>
        </p:txBody>
      </p:sp>
      <p:sp>
        <p:nvSpPr>
          <p:cNvPr id="3" name="Alatunnisteen paikkamerkki 2">
            <a:extLst>
              <a:ext uri="{FF2B5EF4-FFF2-40B4-BE49-F238E27FC236}">
                <a16:creationId xmlns:a16="http://schemas.microsoft.com/office/drawing/2014/main" id="{78262076-0C88-4AA8-A96D-374CF31CBBB7}"/>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1EDD4742-3AA1-4B14-AB2A-7E8D14C5BD66}"/>
              </a:ext>
            </a:extLst>
          </p:cNvPr>
          <p:cNvSpPr>
            <a:spLocks noGrp="1"/>
          </p:cNvSpPr>
          <p:nvPr>
            <p:ph type="sldNum" sz="quarter" idx="12"/>
          </p:nvPr>
        </p:nvSpPr>
        <p:spPr/>
        <p:txBody>
          <a:bodyPr/>
          <a:lstStyle/>
          <a:p>
            <a:fld id="{AC3E5332-3932-427D-9829-B252FE15667F}" type="slidenum">
              <a:rPr lang="fi-FI" smtClean="0"/>
              <a:t>‹#›</a:t>
            </a:fld>
            <a:endParaRPr lang="fi-FI"/>
          </a:p>
        </p:txBody>
      </p:sp>
    </p:spTree>
    <p:extLst>
      <p:ext uri="{BB962C8B-B14F-4D97-AF65-F5344CB8AC3E}">
        <p14:creationId xmlns:p14="http://schemas.microsoft.com/office/powerpoint/2010/main" val="60398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so väliotsikko väritaustalla">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59625" y="900004"/>
            <a:ext cx="7824751" cy="3343492"/>
          </a:xfrm>
        </p:spPr>
        <p:txBody>
          <a:bodyPr anchor="ctr" anchorCtr="0">
            <a:noAutofit/>
          </a:bodyPr>
          <a:lstStyle>
            <a:lvl1pPr algn="ctr">
              <a:lnSpc>
                <a:spcPct val="90000"/>
              </a:lnSpc>
              <a:defRPr sz="5600">
                <a:solidFill>
                  <a:schemeClr val="bg1"/>
                </a:solidFill>
              </a:defRPr>
            </a:lvl1pPr>
          </a:lstStyle>
          <a:p>
            <a:r>
              <a:rPr lang="fi-FI" dirty="0"/>
              <a:t>Muokkaa väliotsikkoa napsauttamalla</a:t>
            </a:r>
            <a:endParaRPr lang="en-US" dirty="0"/>
          </a:p>
        </p:txBody>
      </p:sp>
      <p:pic>
        <p:nvPicPr>
          <p:cNvPr id="7" name="Picture 6">
            <a:extLst>
              <a:ext uri="{FF2B5EF4-FFF2-40B4-BE49-F238E27FC236}">
                <a16:creationId xmlns:a16="http://schemas.microsoft.com/office/drawing/2014/main" id="{1D661BE5-DDE9-4966-965A-0AFA3A9ABD7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032"/>
          <a:stretch/>
        </p:blipFill>
        <p:spPr>
          <a:xfrm>
            <a:off x="270298" y="4253764"/>
            <a:ext cx="495821" cy="702681"/>
          </a:xfrm>
          <a:prstGeom prst="rect">
            <a:avLst/>
          </a:prstGeom>
        </p:spPr>
      </p:pic>
    </p:spTree>
    <p:extLst>
      <p:ext uri="{BB962C8B-B14F-4D97-AF65-F5344CB8AC3E}">
        <p14:creationId xmlns:p14="http://schemas.microsoft.com/office/powerpoint/2010/main" val="29334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Iso väliotsikko kuvan päällä">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6BB53CD9-1364-4369-A795-7748F443FEEB}"/>
              </a:ext>
            </a:extLst>
          </p:cNvPr>
          <p:cNvSpPr>
            <a:spLocks noGrp="1"/>
          </p:cNvSpPr>
          <p:nvPr>
            <p:ph type="pic" sz="quarter" idx="13" hasCustomPrompt="1"/>
          </p:nvPr>
        </p:nvSpPr>
        <p:spPr>
          <a:xfrm>
            <a:off x="0" y="0"/>
            <a:ext cx="9144001" cy="5143500"/>
          </a:xfrm>
        </p:spPr>
        <p:txBody>
          <a:bodyPr lIns="252000" tIns="252000" rIns="252000" bIns="252000" anchor="b" anchorCtr="0">
            <a:normAutofit/>
          </a:bodyPr>
          <a:lstStyle>
            <a:lvl1pPr marL="0" indent="0" algn="l">
              <a:lnSpc>
                <a:spcPct val="114000"/>
              </a:lnSpc>
              <a:spcAft>
                <a:spcPts val="0"/>
              </a:spcAft>
              <a:buNone/>
              <a:defRPr sz="1100"/>
            </a:lvl1pPr>
          </a:lstStyle>
          <a:p>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25,4 x 14,3 cm. Kuvasuhde 16:9.</a:t>
            </a:r>
          </a:p>
        </p:txBody>
      </p:sp>
      <p:sp>
        <p:nvSpPr>
          <p:cNvPr id="4" name="Tekstin paikkamerkki 2">
            <a:extLst>
              <a:ext uri="{FF2B5EF4-FFF2-40B4-BE49-F238E27FC236}">
                <a16:creationId xmlns:a16="http://schemas.microsoft.com/office/drawing/2014/main" id="{410E57AC-F052-4EB4-91E4-68D1C8D2F347}"/>
              </a:ext>
            </a:extLst>
          </p:cNvPr>
          <p:cNvSpPr>
            <a:spLocks noGrp="1"/>
          </p:cNvSpPr>
          <p:nvPr>
            <p:ph type="body" sz="quarter" idx="16" hasCustomPrompt="1"/>
          </p:nvPr>
        </p:nvSpPr>
        <p:spPr>
          <a:xfrm>
            <a:off x="7905838"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dirty="0"/>
              <a:t>Kuva: Kuvaajan nimi</a:t>
            </a:r>
          </a:p>
        </p:txBody>
      </p:sp>
      <p:sp>
        <p:nvSpPr>
          <p:cNvPr id="2" name="Otsikko 1">
            <a:extLst>
              <a:ext uri="{FF2B5EF4-FFF2-40B4-BE49-F238E27FC236}">
                <a16:creationId xmlns:a16="http://schemas.microsoft.com/office/drawing/2014/main" id="{9C77320A-281E-4200-BCF9-5CC0B2AF28D7}"/>
              </a:ext>
            </a:extLst>
          </p:cNvPr>
          <p:cNvSpPr>
            <a:spLocks noGrp="1"/>
          </p:cNvSpPr>
          <p:nvPr>
            <p:ph type="title" hasCustomPrompt="1"/>
          </p:nvPr>
        </p:nvSpPr>
        <p:spPr>
          <a:xfrm>
            <a:off x="417442" y="406249"/>
            <a:ext cx="4587327" cy="1587303"/>
          </a:xfrm>
          <a:solidFill>
            <a:schemeClr val="tx2"/>
          </a:solidFill>
        </p:spPr>
        <p:txBody>
          <a:bodyPr wrap="square" lIns="252000" tIns="252000" rIns="72000" bIns="180000" anchor="ctr" anchorCtr="0">
            <a:spAutoFit/>
          </a:bodyPr>
          <a:lstStyle>
            <a:lvl1pPr>
              <a:lnSpc>
                <a:spcPct val="85000"/>
              </a:lnSpc>
              <a:defRPr sz="4400">
                <a:solidFill>
                  <a:schemeClr val="bg1"/>
                </a:solidFill>
              </a:defRPr>
            </a:lvl1pPr>
          </a:lstStyle>
          <a:p>
            <a:r>
              <a:rPr lang="fi-FI" dirty="0"/>
              <a:t>Väliotsikko kuvan päällä</a:t>
            </a:r>
          </a:p>
        </p:txBody>
      </p:sp>
    </p:spTree>
    <p:extLst>
      <p:ext uri="{BB962C8B-B14F-4D97-AF65-F5344CB8AC3E}">
        <p14:creationId xmlns:p14="http://schemas.microsoft.com/office/powerpoint/2010/main" val="3820852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678318" y="559548"/>
            <a:ext cx="7826318" cy="536498"/>
          </a:xfrm>
          <a:prstGeom prst="rect">
            <a:avLst/>
          </a:prstGeom>
        </p:spPr>
        <p:txBody>
          <a:bodyPr vert="horz" lIns="0" tIns="0" rIns="0" bIns="0" rtlCol="0" anchor="ctr" anchorCtr="0">
            <a:noAutofit/>
          </a:bodyPr>
          <a:lstStyle>
            <a:lvl1pPr>
              <a:lnSpc>
                <a:spcPct val="85000"/>
              </a:lnSpc>
              <a:defRPr sz="3600">
                <a:solidFill>
                  <a:schemeClr val="tx2"/>
                </a:solidFill>
              </a:defRPr>
            </a:lvl1pPr>
          </a:lstStyle>
          <a:p>
            <a:r>
              <a:rPr lang="fi-FI" dirty="0"/>
              <a:t>Muokkaa otsikkoa napsauttamalla</a:t>
            </a:r>
            <a:endParaRPr lang="en-US" dirty="0"/>
          </a:p>
        </p:txBody>
      </p:sp>
      <p:sp>
        <p:nvSpPr>
          <p:cNvPr id="4" name="Text Placeholder 2"/>
          <p:cNvSpPr>
            <a:spLocks noGrp="1"/>
          </p:cNvSpPr>
          <p:nvPr>
            <p:ph type="body" idx="1" hasCustomPrompt="1"/>
          </p:nvPr>
        </p:nvSpPr>
        <p:spPr>
          <a:xfrm>
            <a:off x="678317" y="1257817"/>
            <a:ext cx="7826319" cy="3163414"/>
          </a:xfrm>
          <a:prstGeom prst="rect">
            <a:avLst/>
          </a:prstGeom>
        </p:spPr>
        <p:txBody>
          <a:bodyPr vert="horz" lIns="0" tIns="45720" rIns="0" bIns="45720" rtlCol="0">
            <a:noAutofit/>
          </a:bodyPr>
          <a:lstStyle>
            <a:lvl1pPr marL="179388" indent="-179388">
              <a:lnSpc>
                <a:spcPct val="107000"/>
              </a:lnSpc>
              <a:spcAft>
                <a:spcPts val="800"/>
              </a:spcAft>
              <a:buFont typeface="Arial"/>
              <a:buChar char="•"/>
              <a:defRPr sz="1800"/>
            </a:lvl1pPr>
            <a:lvl2pPr marL="540000" indent="-180000">
              <a:lnSpc>
                <a:spcPct val="107000"/>
              </a:lnSpc>
              <a:spcAft>
                <a:spcPts val="800"/>
              </a:spcAft>
              <a:buFont typeface="Lucida Grande"/>
              <a:buChar char="–"/>
              <a:defRPr sz="1500"/>
            </a:lvl2pPr>
            <a:lvl3pPr marL="900000" indent="-180000">
              <a:lnSpc>
                <a:spcPct val="107000"/>
              </a:lnSpc>
              <a:spcAft>
                <a:spcPts val="800"/>
              </a:spcAft>
              <a:buSzPct val="60000"/>
              <a:buFont typeface="Courier New"/>
              <a:buChar char="o"/>
              <a:defRPr sz="1200"/>
            </a:lvl3pPr>
            <a:lvl4pPr marL="1260000" indent="-180000">
              <a:lnSpc>
                <a:spcPct val="107000"/>
              </a:lnSpc>
              <a:spcAft>
                <a:spcPts val="800"/>
              </a:spcAft>
              <a:buSzPct val="100000"/>
              <a:buFont typeface="Lucida Grande"/>
              <a:buChar char="–"/>
              <a:defRPr sz="1200"/>
            </a:lvl4pPr>
            <a:lvl5pPr marL="1620000">
              <a:lnSpc>
                <a:spcPct val="107000"/>
              </a:lnSpc>
              <a:spcAft>
                <a:spcPts val="800"/>
              </a:spcAft>
              <a:defRPr sz="1000"/>
            </a:lvl5pPr>
          </a:lstStyle>
          <a:p>
            <a:pPr lvl="0"/>
            <a:r>
              <a:rPr lang="fi-FI" dirty="0"/>
              <a:t>Muokkaa tekstiä napsauttamalla. Voit siirtää tekstilaatikoita ylemmäs tai alemmas otsikon pituuden ja sisältötekstin määrän mukaan. </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pic>
        <p:nvPicPr>
          <p:cNvPr id="6" name="Picture 6">
            <a:extLst>
              <a:ext uri="{FF2B5EF4-FFF2-40B4-BE49-F238E27FC236}">
                <a16:creationId xmlns:a16="http://schemas.microsoft.com/office/drawing/2014/main" id="{521A838D-1252-4382-B14F-424E055BE4F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256713" y="4421231"/>
            <a:ext cx="381377" cy="535215"/>
          </a:xfrm>
          <a:prstGeom prst="rect">
            <a:avLst/>
          </a:prstGeom>
        </p:spPr>
      </p:pic>
    </p:spTree>
    <p:extLst>
      <p:ext uri="{BB962C8B-B14F-4D97-AF65-F5344CB8AC3E}">
        <p14:creationId xmlns:p14="http://schemas.microsoft.com/office/powerpoint/2010/main" val="1146590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 teksti + kuv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3600">
                <a:solidFill>
                  <a:schemeClr val="tx2"/>
                </a:solidFill>
              </a:defRPr>
            </a:lvl1pPr>
          </a:lstStyle>
          <a:p>
            <a:r>
              <a:rPr lang="fi-FI" dirty="0"/>
              <a:t>Muokkaa otsikkoa napsauttamalla</a:t>
            </a:r>
            <a:endParaRPr lang="en-US" dirty="0"/>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dirty="0"/>
              <a:t>Muokkaa tekstiä napsauttamalla. Voit siirtää tekstilaatikoita ylemmäs tai alemmas otsikon pituuden ja sisältötekstin määrän mukaan.</a:t>
            </a:r>
          </a:p>
          <a:p>
            <a:pPr lvl="1"/>
            <a:r>
              <a:rPr lang="fi-FI" dirty="0"/>
              <a:t>Toinen taso</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5214173" y="0"/>
            <a:ext cx="3929827" cy="5143500"/>
          </a:xfrm>
        </p:spPr>
        <p:txBody>
          <a:bodyPr lIns="216000" tIns="216000" rIns="180000">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000"/>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a:t>
            </a:r>
            <a:br>
              <a:rPr lang="fi-FI" dirty="0"/>
            </a:br>
            <a:r>
              <a:rPr lang="fi-FI" dirty="0"/>
              <a:t>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a:t>
            </a:r>
            <a:br>
              <a:rPr lang="fi-FI" dirty="0"/>
            </a:br>
            <a:r>
              <a:rPr lang="fi-FI" dirty="0"/>
              <a:t> </a:t>
            </a:r>
            <a:br>
              <a:rPr lang="fi-FI" dirty="0"/>
            </a:br>
            <a:r>
              <a:rPr lang="fi-FI" dirty="0"/>
              <a:t>Jos käytät </a:t>
            </a:r>
            <a:r>
              <a:rPr lang="fi-FI" dirty="0" err="1"/>
              <a:t>Kameleo</a:t>
            </a:r>
            <a:r>
              <a:rPr lang="fi-FI" dirty="0"/>
              <a:t>-järjestelmää, kuvakoko on 10,9 x 14,3 cm.</a:t>
            </a:r>
          </a:p>
        </p:txBody>
      </p:sp>
      <p:sp>
        <p:nvSpPr>
          <p:cNvPr id="8" name="Tekstin paikkamerkki 2">
            <a:extLst>
              <a:ext uri="{FF2B5EF4-FFF2-40B4-BE49-F238E27FC236}">
                <a16:creationId xmlns:a16="http://schemas.microsoft.com/office/drawing/2014/main" id="{5DBEC439-60DC-4E06-AF8F-66E0FE2BDB55}"/>
              </a:ext>
            </a:extLst>
          </p:cNvPr>
          <p:cNvSpPr>
            <a:spLocks noGrp="1"/>
          </p:cNvSpPr>
          <p:nvPr>
            <p:ph type="body" sz="quarter" idx="17" hasCustomPrompt="1"/>
          </p:nvPr>
        </p:nvSpPr>
        <p:spPr>
          <a:xfrm>
            <a:off x="7899014"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dirty="0"/>
              <a:t>Kuva: Kuvaajan nimi</a:t>
            </a:r>
          </a:p>
        </p:txBody>
      </p:sp>
      <p:pic>
        <p:nvPicPr>
          <p:cNvPr id="11" name="Picture 6">
            <a:extLst>
              <a:ext uri="{FF2B5EF4-FFF2-40B4-BE49-F238E27FC236}">
                <a16:creationId xmlns:a16="http://schemas.microsoft.com/office/drawing/2014/main" id="{370B1FCA-6282-417C-B11A-C5C7814FE89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256713" y="4421231"/>
            <a:ext cx="381377" cy="535215"/>
          </a:xfrm>
          <a:prstGeom prst="rect">
            <a:avLst/>
          </a:prstGeom>
        </p:spPr>
      </p:pic>
    </p:spTree>
    <p:extLst>
      <p:ext uri="{BB962C8B-B14F-4D97-AF65-F5344CB8AC3E}">
        <p14:creationId xmlns:p14="http://schemas.microsoft.com/office/powerpoint/2010/main" val="426814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 teksti + 2 kuva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3600">
                <a:solidFill>
                  <a:schemeClr val="tx2"/>
                </a:solidFill>
              </a:defRPr>
            </a:lvl1pPr>
          </a:lstStyle>
          <a:p>
            <a:r>
              <a:rPr lang="fi-FI" dirty="0"/>
              <a:t>Muokkaa otsikkoa napsauttamalla</a:t>
            </a:r>
            <a:endParaRPr lang="en-US" dirty="0"/>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dirty="0"/>
              <a:t>Muokkaa tekstiä napsauttamalla. Voit siirtää tekstilaatikoita ylemmäs tai alemmas otsikon pituuden ja sisältötekstin määrän mukaan.</a:t>
            </a:r>
          </a:p>
          <a:p>
            <a:pPr lvl="1"/>
            <a:r>
              <a:rPr lang="fi-FI" dirty="0"/>
              <a:t>Toinen taso</a:t>
            </a:r>
          </a:p>
        </p:txBody>
      </p:sp>
      <p:sp>
        <p:nvSpPr>
          <p:cNvPr id="9" name="Kuvan paikkamerkki 2">
            <a:extLst>
              <a:ext uri="{FF2B5EF4-FFF2-40B4-BE49-F238E27FC236}">
                <a16:creationId xmlns:a16="http://schemas.microsoft.com/office/drawing/2014/main" id="{5D08F5D4-B30E-481D-8F0A-A67744EE110B}"/>
              </a:ext>
            </a:extLst>
          </p:cNvPr>
          <p:cNvSpPr>
            <a:spLocks noGrp="1"/>
          </p:cNvSpPr>
          <p:nvPr>
            <p:ph type="pic" sz="quarter" idx="13" hasCustomPrompt="1"/>
          </p:nvPr>
        </p:nvSpPr>
        <p:spPr>
          <a:xfrm>
            <a:off x="5143992" y="335086"/>
            <a:ext cx="3780000" cy="2088000"/>
          </a:xfrm>
        </p:spPr>
        <p:txBody>
          <a:bodyPr lIns="144000" tIns="0" rIns="144000" anchor="ctr" anchorCtr="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10,5 x 5,8 cm.</a:t>
            </a:r>
          </a:p>
        </p:txBody>
      </p:sp>
      <p:sp>
        <p:nvSpPr>
          <p:cNvPr id="11" name="Tekstin paikkamerkki 2">
            <a:extLst>
              <a:ext uri="{FF2B5EF4-FFF2-40B4-BE49-F238E27FC236}">
                <a16:creationId xmlns:a16="http://schemas.microsoft.com/office/drawing/2014/main" id="{9EDF4FB6-C203-4B5B-B8C6-D2C927FAEDE6}"/>
              </a:ext>
            </a:extLst>
          </p:cNvPr>
          <p:cNvSpPr>
            <a:spLocks noGrp="1"/>
          </p:cNvSpPr>
          <p:nvPr>
            <p:ph type="body" sz="quarter" idx="16" hasCustomPrompt="1"/>
          </p:nvPr>
        </p:nvSpPr>
        <p:spPr>
          <a:xfrm>
            <a:off x="6872748" y="2452534"/>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dirty="0"/>
              <a:t>Kuva: Kuvaajan nimi </a:t>
            </a:r>
          </a:p>
        </p:txBody>
      </p:sp>
      <p:sp>
        <p:nvSpPr>
          <p:cNvPr id="12" name="Kuvan paikkamerkki 2">
            <a:extLst>
              <a:ext uri="{FF2B5EF4-FFF2-40B4-BE49-F238E27FC236}">
                <a16:creationId xmlns:a16="http://schemas.microsoft.com/office/drawing/2014/main" id="{1747F73E-808D-4F4D-B519-9D3F19B14171}"/>
              </a:ext>
            </a:extLst>
          </p:cNvPr>
          <p:cNvSpPr>
            <a:spLocks noGrp="1"/>
          </p:cNvSpPr>
          <p:nvPr>
            <p:ph type="pic" sz="quarter" idx="17" hasCustomPrompt="1"/>
          </p:nvPr>
        </p:nvSpPr>
        <p:spPr>
          <a:xfrm>
            <a:off x="5143992" y="2710948"/>
            <a:ext cx="3780000" cy="2088000"/>
          </a:xfrm>
        </p:spPr>
        <p:txBody>
          <a:bodyPr lIns="144000" tIns="0" rIns="144000" anchor="ctr" anchorCtr="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10,5 x 5,8 cm.</a:t>
            </a:r>
          </a:p>
        </p:txBody>
      </p:sp>
      <p:sp>
        <p:nvSpPr>
          <p:cNvPr id="14" name="Tekstin paikkamerkki 2">
            <a:extLst>
              <a:ext uri="{FF2B5EF4-FFF2-40B4-BE49-F238E27FC236}">
                <a16:creationId xmlns:a16="http://schemas.microsoft.com/office/drawing/2014/main" id="{C3FFB981-5C4F-420D-A592-673A569A8858}"/>
              </a:ext>
            </a:extLst>
          </p:cNvPr>
          <p:cNvSpPr>
            <a:spLocks noGrp="1"/>
          </p:cNvSpPr>
          <p:nvPr>
            <p:ph type="body" sz="quarter" idx="18" hasCustomPrompt="1"/>
          </p:nvPr>
        </p:nvSpPr>
        <p:spPr>
          <a:xfrm>
            <a:off x="6872748" y="4828396"/>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dirty="0"/>
              <a:t>Kuva: Kuvaajan nimi </a:t>
            </a:r>
          </a:p>
        </p:txBody>
      </p:sp>
      <p:pic>
        <p:nvPicPr>
          <p:cNvPr id="15" name="Picture 6">
            <a:extLst>
              <a:ext uri="{FF2B5EF4-FFF2-40B4-BE49-F238E27FC236}">
                <a16:creationId xmlns:a16="http://schemas.microsoft.com/office/drawing/2014/main" id="{040AB88C-9E1A-4808-AFA6-74B3C206EB0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256713" y="4421231"/>
            <a:ext cx="381377" cy="535215"/>
          </a:xfrm>
          <a:prstGeom prst="rect">
            <a:avLst/>
          </a:prstGeom>
        </p:spPr>
      </p:pic>
    </p:spTree>
    <p:extLst>
      <p:ext uri="{BB962C8B-B14F-4D97-AF65-F5344CB8AC3E}">
        <p14:creationId xmlns:p14="http://schemas.microsoft.com/office/powerpoint/2010/main" val="287552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vakollaasi (3 kuvaa)">
    <p:bg>
      <p:bgPr>
        <a:solidFill>
          <a:schemeClr val="bg1"/>
        </a:solidFill>
        <a:effectLst/>
      </p:bgPr>
    </p:bg>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5EEDD00B-46CD-4983-8E22-87F37B6FDDDB}"/>
              </a:ext>
            </a:extLst>
          </p:cNvPr>
          <p:cNvSpPr>
            <a:spLocks noGrp="1"/>
          </p:cNvSpPr>
          <p:nvPr>
            <p:ph type="pic" sz="quarter" idx="11" hasCustomPrompt="1"/>
          </p:nvPr>
        </p:nvSpPr>
        <p:spPr>
          <a:xfrm>
            <a:off x="105196" y="113288"/>
            <a:ext cx="4359778" cy="4907374"/>
          </a:xfrm>
        </p:spPr>
        <p:txBody>
          <a:bodyPr lIns="144000" tIns="144000" rIns="144000" anchor="t" anchorCtr="1">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a:t>
            </a: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r>
              <a:rPr lang="fi-FI" dirty="0"/>
              <a:t>Jos käytät </a:t>
            </a:r>
            <a:r>
              <a:rPr lang="fi-FI" dirty="0" err="1"/>
              <a:t>Kameleo</a:t>
            </a:r>
            <a:r>
              <a:rPr lang="fi-FI" dirty="0"/>
              <a:t>-järjestelmää, kuvakoko on 12 x 13,7 cm.</a:t>
            </a:r>
          </a:p>
        </p:txBody>
      </p:sp>
      <p:sp>
        <p:nvSpPr>
          <p:cNvPr id="14" name="Tekstin paikkamerkki 2">
            <a:extLst>
              <a:ext uri="{FF2B5EF4-FFF2-40B4-BE49-F238E27FC236}">
                <a16:creationId xmlns:a16="http://schemas.microsoft.com/office/drawing/2014/main" id="{FFA53543-86C7-4C7E-A6AB-7B6F2098B992}"/>
              </a:ext>
            </a:extLst>
          </p:cNvPr>
          <p:cNvSpPr>
            <a:spLocks noGrp="1"/>
          </p:cNvSpPr>
          <p:nvPr>
            <p:ph type="body" sz="quarter" idx="21" hasCustomPrompt="1"/>
          </p:nvPr>
        </p:nvSpPr>
        <p:spPr>
          <a:xfrm>
            <a:off x="200137" y="4727905"/>
            <a:ext cx="107546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dirty="0"/>
              <a:t>Kuva: Kuvaajan nimi</a:t>
            </a:r>
          </a:p>
        </p:txBody>
      </p:sp>
      <p:sp>
        <p:nvSpPr>
          <p:cNvPr id="6" name="Kuvan paikkamerkki 8">
            <a:extLst>
              <a:ext uri="{FF2B5EF4-FFF2-40B4-BE49-F238E27FC236}">
                <a16:creationId xmlns:a16="http://schemas.microsoft.com/office/drawing/2014/main" id="{F04BCD48-6335-43D6-87AA-F4DBB59CA9F4}"/>
              </a:ext>
            </a:extLst>
          </p:cNvPr>
          <p:cNvSpPr>
            <a:spLocks noGrp="1"/>
          </p:cNvSpPr>
          <p:nvPr>
            <p:ph type="pic" sz="quarter" idx="13" hasCustomPrompt="1"/>
          </p:nvPr>
        </p:nvSpPr>
        <p:spPr>
          <a:xfrm>
            <a:off x="4581946" y="113288"/>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r>
              <a:rPr lang="fi-FI" dirty="0"/>
              <a:t>Jos käytät </a:t>
            </a:r>
            <a:r>
              <a:rPr lang="fi-FI" dirty="0" err="1"/>
              <a:t>Kameleo</a:t>
            </a:r>
            <a:r>
              <a:rPr lang="fi-FI" dirty="0"/>
              <a:t>-järjestelmää, kuvakoko on 12,3 x 6,7 cm.</a:t>
            </a:r>
          </a:p>
        </p:txBody>
      </p:sp>
      <p:sp>
        <p:nvSpPr>
          <p:cNvPr id="13" name="Tekstin paikkamerkki 2">
            <a:extLst>
              <a:ext uri="{FF2B5EF4-FFF2-40B4-BE49-F238E27FC236}">
                <a16:creationId xmlns:a16="http://schemas.microsoft.com/office/drawing/2014/main" id="{D3404D98-E1C1-42E5-BFB0-40ED50A240DE}"/>
              </a:ext>
            </a:extLst>
          </p:cNvPr>
          <p:cNvSpPr>
            <a:spLocks noGrp="1"/>
          </p:cNvSpPr>
          <p:nvPr>
            <p:ph type="body" sz="quarter" idx="20" hasCustomPrompt="1"/>
          </p:nvPr>
        </p:nvSpPr>
        <p:spPr>
          <a:xfrm>
            <a:off x="7861024" y="2213686"/>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dirty="0"/>
              <a:t>Kuva: Kuvaajan nimi</a:t>
            </a:r>
          </a:p>
        </p:txBody>
      </p:sp>
      <p:sp>
        <p:nvSpPr>
          <p:cNvPr id="8" name="Kuvan paikkamerkki 8">
            <a:extLst>
              <a:ext uri="{FF2B5EF4-FFF2-40B4-BE49-F238E27FC236}">
                <a16:creationId xmlns:a16="http://schemas.microsoft.com/office/drawing/2014/main" id="{B2961B63-BCE8-420E-B85A-9561A8D30056}"/>
              </a:ext>
            </a:extLst>
          </p:cNvPr>
          <p:cNvSpPr>
            <a:spLocks noGrp="1"/>
          </p:cNvSpPr>
          <p:nvPr>
            <p:ph type="pic" sz="quarter" idx="15" hasCustomPrompt="1"/>
          </p:nvPr>
        </p:nvSpPr>
        <p:spPr>
          <a:xfrm>
            <a:off x="4581947" y="2623062"/>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r>
              <a:rPr lang="fi-FI" dirty="0"/>
              <a:t>Jos käytät </a:t>
            </a:r>
            <a:r>
              <a:rPr lang="fi-FI" dirty="0" err="1"/>
              <a:t>Kameleo</a:t>
            </a:r>
            <a:r>
              <a:rPr lang="fi-FI" dirty="0"/>
              <a:t>-järjestelmää, kuvakoko on 12,3 x 6,7 cm.</a:t>
            </a:r>
          </a:p>
        </p:txBody>
      </p:sp>
      <p:sp>
        <p:nvSpPr>
          <p:cNvPr id="12" name="Tekstin paikkamerkki 2">
            <a:extLst>
              <a:ext uri="{FF2B5EF4-FFF2-40B4-BE49-F238E27FC236}">
                <a16:creationId xmlns:a16="http://schemas.microsoft.com/office/drawing/2014/main" id="{E85BA919-9FE2-4B09-8654-3A39277A4559}"/>
              </a:ext>
            </a:extLst>
          </p:cNvPr>
          <p:cNvSpPr>
            <a:spLocks noGrp="1"/>
          </p:cNvSpPr>
          <p:nvPr>
            <p:ph type="body" sz="quarter" idx="19" hasCustomPrompt="1"/>
          </p:nvPr>
        </p:nvSpPr>
        <p:spPr>
          <a:xfrm>
            <a:off x="7868399" y="4727905"/>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dirty="0"/>
              <a:t>Kuva: Kuvaajan nimi</a:t>
            </a:r>
          </a:p>
        </p:txBody>
      </p:sp>
    </p:spTree>
    <p:extLst>
      <p:ext uri="{BB962C8B-B14F-4D97-AF65-F5344CB8AC3E}">
        <p14:creationId xmlns:p14="http://schemas.microsoft.com/office/powerpoint/2010/main" val="1254164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so kuva + kuvateksti väritaustalla">
    <p:spTree>
      <p:nvGrpSpPr>
        <p:cNvPr id="1" name=""/>
        <p:cNvGrpSpPr/>
        <p:nvPr/>
      </p:nvGrpSpPr>
      <p:grpSpPr>
        <a:xfrm>
          <a:off x="0" y="0"/>
          <a:ext cx="0" cy="0"/>
          <a:chOff x="0" y="0"/>
          <a:chExt cx="0" cy="0"/>
        </a:xfrm>
      </p:grpSpPr>
      <p:sp>
        <p:nvSpPr>
          <p:cNvPr id="7" name="Tekstin paikkamerkki 2">
            <a:extLst>
              <a:ext uri="{FF2B5EF4-FFF2-40B4-BE49-F238E27FC236}">
                <a16:creationId xmlns:a16="http://schemas.microsoft.com/office/drawing/2014/main" id="{5310E2D3-C2DC-45C6-BB68-45C753318F56}"/>
              </a:ext>
            </a:extLst>
          </p:cNvPr>
          <p:cNvSpPr>
            <a:spLocks noGrp="1"/>
          </p:cNvSpPr>
          <p:nvPr>
            <p:ph type="body" sz="quarter" idx="12" hasCustomPrompt="1"/>
          </p:nvPr>
        </p:nvSpPr>
        <p:spPr>
          <a:xfrm>
            <a:off x="1146412" y="4041508"/>
            <a:ext cx="7645164" cy="1101992"/>
          </a:xfrm>
          <a:noFill/>
        </p:spPr>
        <p:txBody>
          <a:bodyPr wrap="square" lIns="0" tIns="144000" rIns="0" bIns="144000" anchor="ctr" anchorCtr="0">
            <a:noAutofit/>
          </a:bodyPr>
          <a:lstStyle>
            <a:lvl1pPr marL="0" indent="0" algn="r">
              <a:lnSpc>
                <a:spcPct val="100000"/>
              </a:lnSpc>
              <a:spcAft>
                <a:spcPts val="0"/>
              </a:spcAft>
              <a:buFont typeface="Arial" panose="020B0604020202020204" pitchFamily="34" charset="0"/>
              <a:buNone/>
              <a:defRPr sz="1600" b="1">
                <a:solidFill>
                  <a:schemeClr val="bg1"/>
                </a:solidFill>
              </a:defRPr>
            </a:lvl1pPr>
            <a:lvl2pPr>
              <a:lnSpc>
                <a:spcPct val="90000"/>
              </a:lnSpc>
              <a:defRPr sz="1400">
                <a:solidFill>
                  <a:schemeClr val="bg1"/>
                </a:solidFill>
              </a:defRPr>
            </a:lvl2pPr>
            <a:lvl3pPr>
              <a:lnSpc>
                <a:spcPct val="90000"/>
              </a:lnSpc>
              <a:spcAft>
                <a:spcPts val="800"/>
              </a:spcAft>
              <a:defRPr sz="1100">
                <a:solidFill>
                  <a:schemeClr val="bg1"/>
                </a:solidFill>
              </a:defRPr>
            </a:lvl3pPr>
            <a:lvl4pPr>
              <a:lnSpc>
                <a:spcPct val="90000"/>
              </a:lnSpc>
              <a:spcAft>
                <a:spcPts val="800"/>
              </a:spcAft>
              <a:defRPr sz="1200">
                <a:solidFill>
                  <a:schemeClr val="bg1"/>
                </a:solidFill>
              </a:defRPr>
            </a:lvl4pPr>
            <a:lvl5pPr>
              <a:lnSpc>
                <a:spcPct val="90000"/>
              </a:lnSpc>
              <a:defRPr sz="1400">
                <a:solidFill>
                  <a:schemeClr val="bg1"/>
                </a:solidFill>
              </a:defRPr>
            </a:lvl5pPr>
          </a:lstStyle>
          <a:p>
            <a:pPr lvl="0"/>
            <a:r>
              <a:rPr lang="fi-FI" dirty="0"/>
              <a:t>Kuvateksti väritaustalla. </a:t>
            </a:r>
            <a:br>
              <a:rPr lang="fi-FI" dirty="0"/>
            </a:br>
            <a:r>
              <a:rPr lang="fi-FI" dirty="0"/>
              <a:t>Voit rajata kuvan korkeutta jos kuvateksti on pitkä. (Kuvan muotoilu &gt; Rajaa) </a:t>
            </a:r>
            <a:br>
              <a:rPr lang="fi-FI" dirty="0"/>
            </a:br>
            <a:r>
              <a:rPr lang="fi-FI" dirty="0"/>
              <a:t>Kuvatekstin oletuskorkeuteen mahtuu korkeintaan kolme riviä tekstiä.</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0" y="0"/>
            <a:ext cx="9144001" cy="4041508"/>
          </a:xfrm>
        </p:spPr>
        <p:txBody>
          <a:bodyPr lIns="252000" tIns="216000" rIns="252000" bIns="252000" anchor="t">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100">
                <a:solidFill>
                  <a:schemeClr val="bg1"/>
                </a:solidFill>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25,4 x 11,2 cm.</a:t>
            </a:r>
          </a:p>
        </p:txBody>
      </p:sp>
      <p:sp>
        <p:nvSpPr>
          <p:cNvPr id="9" name="Tekstin paikkamerkki 2">
            <a:extLst>
              <a:ext uri="{FF2B5EF4-FFF2-40B4-BE49-F238E27FC236}">
                <a16:creationId xmlns:a16="http://schemas.microsoft.com/office/drawing/2014/main" id="{73E1C6AB-D5BB-4613-9A4D-55DA83F18F93}"/>
              </a:ext>
            </a:extLst>
          </p:cNvPr>
          <p:cNvSpPr>
            <a:spLocks noGrp="1"/>
          </p:cNvSpPr>
          <p:nvPr>
            <p:ph type="body" sz="quarter" idx="17" hasCustomPrompt="1"/>
          </p:nvPr>
        </p:nvSpPr>
        <p:spPr>
          <a:xfrm>
            <a:off x="101117" y="3722502"/>
            <a:ext cx="106819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dirty="0"/>
              <a:t>Kuva: Kuvaajan nimi</a:t>
            </a:r>
          </a:p>
        </p:txBody>
      </p:sp>
      <p:pic>
        <p:nvPicPr>
          <p:cNvPr id="10" name="Picture 6">
            <a:extLst>
              <a:ext uri="{FF2B5EF4-FFF2-40B4-BE49-F238E27FC236}">
                <a16:creationId xmlns:a16="http://schemas.microsoft.com/office/drawing/2014/main" id="{3B4F2E11-9F53-41EC-8132-C0115ACE503D}"/>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032"/>
          <a:stretch/>
        </p:blipFill>
        <p:spPr>
          <a:xfrm>
            <a:off x="270298" y="4253764"/>
            <a:ext cx="495821" cy="702681"/>
          </a:xfrm>
          <a:prstGeom prst="rect">
            <a:avLst/>
          </a:prstGeom>
        </p:spPr>
      </p:pic>
    </p:spTree>
    <p:extLst>
      <p:ext uri="{BB962C8B-B14F-4D97-AF65-F5344CB8AC3E}">
        <p14:creationId xmlns:p14="http://schemas.microsoft.com/office/powerpoint/2010/main" val="124492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6.sv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3688" y="1379388"/>
            <a:ext cx="6733382" cy="3041843"/>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2" name="Title Placeholder 1"/>
          <p:cNvSpPr>
            <a:spLocks noGrp="1"/>
          </p:cNvSpPr>
          <p:nvPr>
            <p:ph type="title"/>
          </p:nvPr>
        </p:nvSpPr>
        <p:spPr>
          <a:xfrm>
            <a:off x="884910" y="386408"/>
            <a:ext cx="7412159" cy="741567"/>
          </a:xfrm>
          <a:prstGeom prst="rect">
            <a:avLst/>
          </a:prstGeom>
        </p:spPr>
        <p:txBody>
          <a:bodyPr vert="horz" wrap="square" lIns="0" tIns="0" rIns="0" bIns="0" rtlCol="0" anchor="b">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Tree>
    <p:extLst>
      <p:ext uri="{BB962C8B-B14F-4D97-AF65-F5344CB8AC3E}">
        <p14:creationId xmlns:p14="http://schemas.microsoft.com/office/powerpoint/2010/main" val="2993035294"/>
      </p:ext>
    </p:extLst>
  </p:cSld>
  <p:clrMap bg1="lt1" tx1="dk1" bg2="lt2" tx2="dk2" accent1="accent1" accent2="accent2" accent3="accent3" accent4="accent4" accent5="accent5" accent6="accent6" hlink="hlink" folHlink="folHlink"/>
  <p:sldLayoutIdLst>
    <p:sldLayoutId id="2147483660" r:id="rId1"/>
    <p:sldLayoutId id="2147483712" r:id="rId2"/>
    <p:sldLayoutId id="2147483656" r:id="rId3"/>
    <p:sldLayoutId id="2147483706" r:id="rId4"/>
    <p:sldLayoutId id="2147483718" r:id="rId5"/>
    <p:sldLayoutId id="2147483710" r:id="rId6"/>
    <p:sldLayoutId id="2147483720" r:id="rId7"/>
    <p:sldLayoutId id="2147483709" r:id="rId8"/>
    <p:sldLayoutId id="2147483716" r:id="rId9"/>
    <p:sldLayoutId id="2147483691" r:id="rId10"/>
    <p:sldLayoutId id="2147483688" r:id="rId11"/>
    <p:sldLayoutId id="2147483721" r:id="rId12"/>
    <p:sldLayoutId id="2147483715" r:id="rId13"/>
    <p:sldLayoutId id="2147483722" r:id="rId14"/>
    <p:sldLayoutId id="2147483723" r:id="rId15"/>
    <p:sldLayoutId id="2147483724" r:id="rId16"/>
    <p:sldLayoutId id="2147483740" r:id="rId17"/>
  </p:sldLayoutIdLst>
  <p:txStyles>
    <p:titleStyle>
      <a:lvl1pPr algn="l" defTabSz="457200" rtl="0" eaLnBrk="1" latinLnBrk="0" hangingPunct="1">
        <a:lnSpc>
          <a:spcPts val="3300"/>
        </a:lnSpc>
        <a:spcBef>
          <a:spcPct val="0"/>
        </a:spcBef>
        <a:buNone/>
        <a:defRPr sz="3200" b="1" kern="1200">
          <a:solidFill>
            <a:schemeClr val="tx1"/>
          </a:solidFill>
          <a:latin typeface="Arial"/>
          <a:ea typeface="+mj-ea"/>
          <a:cs typeface="Arial"/>
        </a:defRPr>
      </a:lvl1pPr>
    </p:titleStyle>
    <p:bodyStyle>
      <a:lvl1pPr marL="177800" indent="-1778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kstin paikkamerkki"/>
          <p:cNvSpPr>
            <a:spLocks noGrp="1"/>
          </p:cNvSpPr>
          <p:nvPr>
            <p:ph type="body" idx="1"/>
          </p:nvPr>
        </p:nvSpPr>
        <p:spPr>
          <a:xfrm>
            <a:off x="457200" y="1014575"/>
            <a:ext cx="8229600" cy="3394472"/>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8" name="Suorakulmio">
            <a:hlinkClick r:id="" action="ppaction://noaction"/>
          </p:cNvPr>
          <p:cNvSpPr/>
          <p:nvPr/>
        </p:nvSpPr>
        <p:spPr>
          <a:xfrm>
            <a:off x="6316448" y="4909468"/>
            <a:ext cx="2830915" cy="234032"/>
          </a:xfrm>
          <a:prstGeom prst="rect">
            <a:avLst/>
          </a:prstGeom>
          <a:solidFill>
            <a:srgbClr val="F8A6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r>
              <a:rPr lang="fi-FI" sz="825">
                <a:solidFill>
                  <a:prstClr val="white"/>
                </a:solidFill>
                <a:latin typeface="Arial" panose="020B0604020202020204" pitchFamily="34" charset="0"/>
                <a:cs typeface="Arial" panose="020B0604020202020204" pitchFamily="34" charset="0"/>
              </a:rPr>
              <a:t>KOHA – KIRJASTOJÄRJESTELMÄN UUDISTAMINEN</a:t>
            </a:r>
          </a:p>
        </p:txBody>
      </p:sp>
      <p:sp>
        <p:nvSpPr>
          <p:cNvPr id="17" name="Title Placeholder"/>
          <p:cNvSpPr txBox="1">
            <a:spLocks/>
          </p:cNvSpPr>
          <p:nvPr/>
        </p:nvSpPr>
        <p:spPr>
          <a:xfrm>
            <a:off x="884911" y="465516"/>
            <a:ext cx="7412952" cy="324036"/>
          </a:xfrm>
          <a:prstGeom prst="rect">
            <a:avLst/>
          </a:prstGeom>
        </p:spPr>
        <p:txBody>
          <a:bodyPr vert="horz" lIns="0" tIns="0" rIns="68580" bIns="0" rtlCol="0" anchor="b">
            <a:noAutofit/>
          </a:bodyPr>
          <a:lstStyle>
            <a:lvl1pPr algn="ctr" defTabSz="914400" rtl="0" eaLnBrk="1" latinLnBrk="0" hangingPunct="1">
              <a:spcBef>
                <a:spcPct val="0"/>
              </a:spcBef>
              <a:buNone/>
              <a:defRPr sz="2400" kern="1200">
                <a:solidFill>
                  <a:srgbClr val="000000"/>
                </a:solidFill>
                <a:latin typeface="Calibri" panose="020F0502020204030204" pitchFamily="34" charset="0"/>
                <a:ea typeface="+mj-ea"/>
                <a:cs typeface="Calibri" panose="020F0502020204030204" pitchFamily="34" charset="0"/>
              </a:defRPr>
            </a:lvl1pPr>
          </a:lstStyle>
          <a:p>
            <a:pPr algn="l"/>
            <a:endParaRPr lang="en-US" sz="1800" b="1"/>
          </a:p>
        </p:txBody>
      </p:sp>
      <p:sp>
        <p:nvSpPr>
          <p:cNvPr id="22" name="Dian numeron paikkamerkki"/>
          <p:cNvSpPr>
            <a:spLocks noGrp="1"/>
          </p:cNvSpPr>
          <p:nvPr>
            <p:ph type="sldNum" sz="quarter" idx="4"/>
          </p:nvPr>
        </p:nvSpPr>
        <p:spPr>
          <a:xfrm>
            <a:off x="4280188" y="4908793"/>
            <a:ext cx="572521" cy="234032"/>
          </a:xfrm>
          <a:prstGeom prst="rect">
            <a:avLst/>
          </a:prstGeom>
        </p:spPr>
        <p:txBody>
          <a:bodyPr anchor="ctr"/>
          <a:lstStyle>
            <a:lvl1pPr algn="ctr">
              <a:defRPr>
                <a:latin typeface="Arial" panose="020B0604020202020204" pitchFamily="34" charset="0"/>
                <a:cs typeface="Arial" panose="020B0604020202020204" pitchFamily="34" charset="0"/>
              </a:defRPr>
            </a:lvl1pPr>
          </a:lstStyle>
          <a:p>
            <a:fld id="{E218D7B9-5522-4A47-83AF-B738B7F17C33}" type="slidenum">
              <a:rPr lang="fi-FI" smtClean="0">
                <a:solidFill>
                  <a:prstClr val="black"/>
                </a:solidFill>
              </a:rPr>
              <a:pPr/>
              <a:t>‹#›</a:t>
            </a:fld>
            <a:endParaRPr lang="fi-FI">
              <a:solidFill>
                <a:prstClr val="black"/>
              </a:solidFill>
            </a:endParaRPr>
          </a:p>
        </p:txBody>
      </p:sp>
      <p:pic>
        <p:nvPicPr>
          <p:cNvPr id="23" name="Kuva 22">
            <a:extLst>
              <a:ext uri="{FF2B5EF4-FFF2-40B4-BE49-F238E27FC236}">
                <a16:creationId xmlns:a16="http://schemas.microsoft.com/office/drawing/2014/main" id="{71663E75-786A-4C3E-A7E2-97F3F78F03B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9319" y="4462019"/>
            <a:ext cx="2295525" cy="609600"/>
          </a:xfrm>
          <a:prstGeom prst="rect">
            <a:avLst/>
          </a:prstGeom>
        </p:spPr>
      </p:pic>
    </p:spTree>
    <p:extLst>
      <p:ext uri="{BB962C8B-B14F-4D97-AF65-F5344CB8AC3E}">
        <p14:creationId xmlns:p14="http://schemas.microsoft.com/office/powerpoint/2010/main" val="234312966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hf hdr="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0" indent="0" algn="l" defTabSz="342900" rtl="0" eaLnBrk="1" latinLnBrk="0" hangingPunct="1">
        <a:lnSpc>
          <a:spcPts val="1575"/>
        </a:lnSpc>
        <a:spcBef>
          <a:spcPts val="0"/>
        </a:spcBef>
        <a:spcAft>
          <a:spcPts val="900"/>
        </a:spcAft>
        <a:buFont typeface="Arial" panose="020B0604020202020204" pitchFamily="34" charset="0"/>
        <a:buNone/>
        <a:defRPr lang="fi-FI" sz="1350" kern="1200" dirty="0" smtClean="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lnSpc>
          <a:spcPts val="1575"/>
        </a:lnSpc>
        <a:spcBef>
          <a:spcPts val="0"/>
        </a:spcBef>
        <a:spcAft>
          <a:spcPts val="900"/>
        </a:spcAft>
        <a:buFont typeface="Wingdings" panose="05000000000000000000" pitchFamily="2" charset="2"/>
        <a:buChar char="§"/>
        <a:defRPr lang="fi-FI" sz="1350" kern="1200" dirty="0" smtClean="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lnSpc>
          <a:spcPts val="1575"/>
        </a:lnSpc>
        <a:spcBef>
          <a:spcPts val="0"/>
        </a:spcBef>
        <a:spcAft>
          <a:spcPts val="900"/>
        </a:spcAft>
        <a:buFont typeface="Arial" panose="020B0604020202020204" pitchFamily="34" charset="0"/>
        <a:buChar char="–"/>
        <a:defRPr lang="fi-FI" sz="1350" kern="1200" dirty="0" smtClean="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lnSpc>
          <a:spcPts val="1575"/>
        </a:lnSpc>
        <a:spcBef>
          <a:spcPts val="0"/>
        </a:spcBef>
        <a:spcAft>
          <a:spcPts val="900"/>
        </a:spcAft>
        <a:buFont typeface="Arial" panose="020B0604020202020204" pitchFamily="34" charset="0"/>
        <a:buChar char="–"/>
        <a:defRPr lang="fi-FI" sz="1350" kern="1200" dirty="0" smtClean="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lnSpc>
          <a:spcPts val="1575"/>
        </a:lnSpc>
        <a:spcBef>
          <a:spcPts val="0"/>
        </a:spcBef>
        <a:spcAft>
          <a:spcPts val="900"/>
        </a:spcAft>
        <a:buFont typeface="Arial" panose="020B0604020202020204" pitchFamily="34" charset="0"/>
        <a:buChar char="»"/>
        <a:defRPr lang="fi-FI" sz="1350" kern="1200" dirty="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911" y="379811"/>
            <a:ext cx="7412952" cy="748902"/>
          </a:xfrm>
          <a:prstGeom prst="rect">
            <a:avLst/>
          </a:prstGeom>
        </p:spPr>
        <p:txBody>
          <a:bodyPr vert="horz" lIns="0" tIns="0" rIns="0" bIns="0" rtlCol="0" anchor="b">
            <a:noAutofit/>
          </a:body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endParaRPr lang="en-US"/>
          </a:p>
        </p:txBody>
      </p:sp>
      <p:sp>
        <p:nvSpPr>
          <p:cNvPr id="5" name="Text Placeholder 2"/>
          <p:cNvSpPr>
            <a:spLocks noGrp="1"/>
          </p:cNvSpPr>
          <p:nvPr>
            <p:ph type="body" idx="1"/>
          </p:nvPr>
        </p:nvSpPr>
        <p:spPr>
          <a:xfrm>
            <a:off x="1563688" y="1379389"/>
            <a:ext cx="6733382" cy="3041843"/>
          </a:xfrm>
          <a:prstGeom prst="rect">
            <a:avLst/>
          </a:prstGeom>
        </p:spPr>
        <p:txBody>
          <a:bodyPr vert="horz" lIns="91440" tIns="45720" rIns="91440" bIns="45720" rtlCol="0">
            <a:noAutofit/>
          </a:bodyPr>
          <a:lstStyle/>
          <a:p>
            <a:pPr lvl="0"/>
            <a:r>
              <a:rPr lang="fi-FI" err="1"/>
              <a:t>Click</a:t>
            </a:r>
            <a:r>
              <a:rPr lang="fi-FI"/>
              <a:t> to </a:t>
            </a:r>
            <a:r>
              <a:rPr lang="fi-FI" err="1"/>
              <a:t>edit</a:t>
            </a:r>
            <a:r>
              <a:rPr lang="fi-FI"/>
              <a:t> </a:t>
            </a:r>
            <a:r>
              <a:rPr lang="fi-FI" err="1"/>
              <a:t>Master</a:t>
            </a:r>
            <a:r>
              <a:rPr lang="fi-FI"/>
              <a:t>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pic>
        <p:nvPicPr>
          <p:cNvPr id="6" name="Picture 5" descr="TURKUABO_WHITE-01.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9907" y="4421231"/>
            <a:ext cx="1021572" cy="535215"/>
          </a:xfrm>
          <a:prstGeom prst="rect">
            <a:avLst/>
          </a:prstGeom>
        </p:spPr>
      </p:pic>
    </p:spTree>
    <p:extLst>
      <p:ext uri="{BB962C8B-B14F-4D97-AF65-F5344CB8AC3E}">
        <p14:creationId xmlns:p14="http://schemas.microsoft.com/office/powerpoint/2010/main" val="74873388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Lst>
  <p:txStyles>
    <p:titleStyle>
      <a:lvl1pPr algn="l" defTabSz="457189" rtl="0" eaLnBrk="1" latinLnBrk="0" hangingPunct="1">
        <a:lnSpc>
          <a:spcPts val="3300"/>
        </a:lnSpc>
        <a:spcBef>
          <a:spcPct val="0"/>
        </a:spcBef>
        <a:buNone/>
        <a:defRPr sz="3200" b="1" kern="1200">
          <a:solidFill>
            <a:schemeClr val="bg1"/>
          </a:solidFill>
          <a:latin typeface="Arial"/>
          <a:ea typeface="+mj-ea"/>
          <a:cs typeface="Arial"/>
        </a:defRPr>
      </a:lvl1pPr>
    </p:titleStyle>
    <p:bodyStyle>
      <a:lvl1pPr marL="0" indent="0" algn="l" defTabSz="457189" rtl="0" eaLnBrk="1" latinLnBrk="0" hangingPunct="1">
        <a:lnSpc>
          <a:spcPts val="2100"/>
        </a:lnSpc>
        <a:spcBef>
          <a:spcPts val="0"/>
        </a:spcBef>
        <a:spcAft>
          <a:spcPts val="1200"/>
        </a:spcAft>
        <a:buFont typeface="Arial"/>
        <a:buNone/>
        <a:defRPr sz="1700" kern="1200">
          <a:solidFill>
            <a:schemeClr val="tx1"/>
          </a:solidFill>
          <a:latin typeface="Arial"/>
          <a:ea typeface="+mn-ea"/>
          <a:cs typeface="Arial"/>
        </a:defRPr>
      </a:lvl1pPr>
      <a:lvl2pPr marL="143996" indent="-179996" algn="l" defTabSz="457189"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2pPr>
      <a:lvl3pPr marL="539987" indent="-179996" algn="l" defTabSz="457189"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3pPr>
      <a:lvl4pPr marL="899978" indent="-179996" algn="l" defTabSz="457189"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4pPr>
      <a:lvl5pPr marL="1259969" indent="-179996" algn="l" defTabSz="457189"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kirjastot.fi/uutiset/ajankohtaista-kehittamisesta/kohti-metatietovisiota-yleiset-kirjastot-ja?language_content_entity=fi" TargetMode="External"/><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s://www.turku.fi/sites/default/files/atoms/files/tutkimusraportteja_2-2021.pdf"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D7002A-C1CC-41B7-908F-AA88D54845CF}"/>
              </a:ext>
            </a:extLst>
          </p:cNvPr>
          <p:cNvSpPr>
            <a:spLocks noGrp="1"/>
          </p:cNvSpPr>
          <p:nvPr>
            <p:ph type="ctrTitle"/>
          </p:nvPr>
        </p:nvSpPr>
        <p:spPr/>
        <p:txBody>
          <a:bodyPr/>
          <a:lstStyle/>
          <a:p>
            <a:r>
              <a:rPr lang="fi-FI" dirty="0"/>
              <a:t>Pomopäivä 26.8.2022</a:t>
            </a:r>
          </a:p>
        </p:txBody>
      </p:sp>
    </p:spTree>
    <p:extLst>
      <p:ext uri="{BB962C8B-B14F-4D97-AF65-F5344CB8AC3E}">
        <p14:creationId xmlns:p14="http://schemas.microsoft.com/office/powerpoint/2010/main" val="1329315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14A122-DE05-44AE-AC68-CDD34FF6F56E}"/>
              </a:ext>
            </a:extLst>
          </p:cNvPr>
          <p:cNvSpPr>
            <a:spLocks noGrp="1"/>
          </p:cNvSpPr>
          <p:nvPr>
            <p:ph type="title"/>
          </p:nvPr>
        </p:nvSpPr>
        <p:spPr/>
        <p:txBody>
          <a:bodyPr/>
          <a:lstStyle/>
          <a:p>
            <a:r>
              <a:rPr lang="fi-FI" dirty="0"/>
              <a:t>Lähtökohtia vuoteen 2023</a:t>
            </a:r>
          </a:p>
        </p:txBody>
      </p:sp>
      <p:sp>
        <p:nvSpPr>
          <p:cNvPr id="3" name="Tekstin paikkamerkki 2">
            <a:extLst>
              <a:ext uri="{FF2B5EF4-FFF2-40B4-BE49-F238E27FC236}">
                <a16:creationId xmlns:a16="http://schemas.microsoft.com/office/drawing/2014/main" id="{6FA07076-FA7C-418E-AC45-28069630983B}"/>
              </a:ext>
            </a:extLst>
          </p:cNvPr>
          <p:cNvSpPr>
            <a:spLocks noGrp="1"/>
          </p:cNvSpPr>
          <p:nvPr>
            <p:ph type="body" sz="quarter" idx="12"/>
          </p:nvPr>
        </p:nvSpPr>
        <p:spPr/>
        <p:txBody>
          <a:bodyPr/>
          <a:lstStyle/>
          <a:p>
            <a:r>
              <a:rPr lang="fi-FI" dirty="0"/>
              <a:t>Oppivelvollisuus laajeni 2021 kattamaan toisen asteen opetuksen </a:t>
            </a:r>
          </a:p>
          <a:p>
            <a:r>
              <a:rPr lang="fi-FI" dirty="0"/>
              <a:t>Kansallinen lukutaitostrategia valmistui 2021 ja toteuttaminen alkaa 2022</a:t>
            </a:r>
          </a:p>
          <a:p>
            <a:r>
              <a:rPr lang="fi-FI" dirty="0"/>
              <a:t>Kuntien yhteinen e-kirjasto</a:t>
            </a:r>
          </a:p>
          <a:p>
            <a:r>
              <a:rPr lang="fi-FI" dirty="0"/>
              <a:t>Tiedolla johtaminen</a:t>
            </a:r>
          </a:p>
          <a:p>
            <a:r>
              <a:rPr lang="fi-FI" dirty="0"/>
              <a:t>Kansalliskirjaston metatietovisio – </a:t>
            </a:r>
            <a:r>
              <a:rPr lang="fi-FI" dirty="0" err="1"/>
              <a:t>YKN:n</a:t>
            </a:r>
            <a:r>
              <a:rPr lang="fi-FI" dirty="0"/>
              <a:t> metatietoryhmä ja yleisten kirjastojen metatietoaskeleet</a:t>
            </a:r>
          </a:p>
          <a:p>
            <a:pPr marL="0" indent="0">
              <a:buNone/>
            </a:pPr>
            <a:endParaRPr lang="fi-FI" b="1" dirty="0"/>
          </a:p>
          <a:p>
            <a:pPr marL="0" indent="0">
              <a:buNone/>
            </a:pPr>
            <a:endParaRPr lang="fi-FI" b="1" dirty="0"/>
          </a:p>
        </p:txBody>
      </p:sp>
      <p:sp>
        <p:nvSpPr>
          <p:cNvPr id="5" name="Kuvan paikkamerkki 4">
            <a:extLst>
              <a:ext uri="{FF2B5EF4-FFF2-40B4-BE49-F238E27FC236}">
                <a16:creationId xmlns:a16="http://schemas.microsoft.com/office/drawing/2014/main" id="{6FACF97E-0612-4E4C-A0E5-971A0C0DF9D2}"/>
              </a:ext>
            </a:extLst>
          </p:cNvPr>
          <p:cNvSpPr>
            <a:spLocks noGrp="1"/>
          </p:cNvSpPr>
          <p:nvPr>
            <p:ph type="pic" sz="quarter" idx="13"/>
          </p:nvPr>
        </p:nvSpPr>
        <p:spPr/>
      </p:sp>
      <p:sp>
        <p:nvSpPr>
          <p:cNvPr id="6" name="Tekstin paikkamerkki 5">
            <a:extLst>
              <a:ext uri="{FF2B5EF4-FFF2-40B4-BE49-F238E27FC236}">
                <a16:creationId xmlns:a16="http://schemas.microsoft.com/office/drawing/2014/main" id="{F24DC3D8-5815-4A3D-8ED0-70FE199E7F1E}"/>
              </a:ext>
            </a:extLst>
          </p:cNvPr>
          <p:cNvSpPr>
            <a:spLocks noGrp="1"/>
          </p:cNvSpPr>
          <p:nvPr>
            <p:ph type="body" sz="quarter" idx="17"/>
          </p:nvPr>
        </p:nvSpPr>
        <p:spPr/>
        <p:txBody>
          <a:bodyPr/>
          <a:lstStyle/>
          <a:p>
            <a:endParaRPr lang="fi-FI"/>
          </a:p>
        </p:txBody>
      </p:sp>
      <p:pic>
        <p:nvPicPr>
          <p:cNvPr id="4" name="Kuva 3">
            <a:extLst>
              <a:ext uri="{FF2B5EF4-FFF2-40B4-BE49-F238E27FC236}">
                <a16:creationId xmlns:a16="http://schemas.microsoft.com/office/drawing/2014/main" id="{6D15A31C-F837-4628-824C-44074AECE26F}"/>
              </a:ext>
            </a:extLst>
          </p:cNvPr>
          <p:cNvPicPr>
            <a:picLocks noChangeAspect="1"/>
          </p:cNvPicPr>
          <p:nvPr/>
        </p:nvPicPr>
        <p:blipFill>
          <a:blip r:embed="rId2"/>
          <a:stretch>
            <a:fillRect/>
          </a:stretch>
        </p:blipFill>
        <p:spPr>
          <a:xfrm>
            <a:off x="5479196" y="158792"/>
            <a:ext cx="3399779" cy="4828089"/>
          </a:xfrm>
          <a:prstGeom prst="rect">
            <a:avLst/>
          </a:prstGeom>
        </p:spPr>
      </p:pic>
    </p:spTree>
    <p:extLst>
      <p:ext uri="{BB962C8B-B14F-4D97-AF65-F5344CB8AC3E}">
        <p14:creationId xmlns:p14="http://schemas.microsoft.com/office/powerpoint/2010/main" val="2481616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5FF2B8-F624-4040-9BB8-7A012549CA9B}"/>
              </a:ext>
            </a:extLst>
          </p:cNvPr>
          <p:cNvSpPr>
            <a:spLocks noGrp="1"/>
          </p:cNvSpPr>
          <p:nvPr>
            <p:ph type="title"/>
          </p:nvPr>
        </p:nvSpPr>
        <p:spPr>
          <a:xfrm>
            <a:off x="654566" y="-5316"/>
            <a:ext cx="4286024" cy="1082472"/>
          </a:xfrm>
        </p:spPr>
        <p:txBody>
          <a:bodyPr wrap="square" anchor="b">
            <a:normAutofit/>
          </a:bodyPr>
          <a:lstStyle/>
          <a:p>
            <a:r>
              <a:rPr lang="fi-FI" dirty="0"/>
              <a:t>Kuntien yhteinen e-kirjasto</a:t>
            </a:r>
          </a:p>
        </p:txBody>
      </p:sp>
      <p:sp>
        <p:nvSpPr>
          <p:cNvPr id="12" name="Text Placeholder 2">
            <a:extLst>
              <a:ext uri="{FF2B5EF4-FFF2-40B4-BE49-F238E27FC236}">
                <a16:creationId xmlns:a16="http://schemas.microsoft.com/office/drawing/2014/main" id="{8AF49493-0E48-7D64-E7BC-6654C62C0DFD}"/>
              </a:ext>
            </a:extLst>
          </p:cNvPr>
          <p:cNvSpPr>
            <a:spLocks noGrp="1"/>
          </p:cNvSpPr>
          <p:nvPr>
            <p:ph type="body" sz="quarter" idx="12"/>
          </p:nvPr>
        </p:nvSpPr>
        <p:spPr>
          <a:xfrm>
            <a:off x="654565" y="1077156"/>
            <a:ext cx="5108672" cy="3280660"/>
          </a:xfrm>
        </p:spPr>
        <p:txBody>
          <a:bodyPr/>
          <a:lstStyle/>
          <a:p>
            <a:r>
              <a:rPr lang="en-US" dirty="0" err="1"/>
              <a:t>Käytössä</a:t>
            </a:r>
            <a:r>
              <a:rPr lang="en-US" dirty="0"/>
              <a:t> 2024, </a:t>
            </a:r>
            <a:r>
              <a:rPr lang="en-US" dirty="0" err="1"/>
              <a:t>siihen</a:t>
            </a:r>
            <a:r>
              <a:rPr lang="en-US" dirty="0"/>
              <a:t> </a:t>
            </a:r>
            <a:r>
              <a:rPr lang="en-US" dirty="0" err="1"/>
              <a:t>asti</a:t>
            </a:r>
            <a:r>
              <a:rPr lang="en-US" dirty="0"/>
              <a:t> </a:t>
            </a:r>
            <a:r>
              <a:rPr lang="en-US" dirty="0" err="1"/>
              <a:t>tilapäisiä</a:t>
            </a:r>
            <a:r>
              <a:rPr lang="en-US" dirty="0"/>
              <a:t> </a:t>
            </a:r>
            <a:r>
              <a:rPr lang="en-US" dirty="0" err="1"/>
              <a:t>ratkaisuja</a:t>
            </a:r>
            <a:r>
              <a:rPr lang="en-US" dirty="0"/>
              <a:t> e-</a:t>
            </a:r>
            <a:r>
              <a:rPr lang="en-US" dirty="0" err="1"/>
              <a:t>kirjojen</a:t>
            </a:r>
            <a:r>
              <a:rPr lang="en-US" dirty="0"/>
              <a:t> ja e-</a:t>
            </a:r>
            <a:r>
              <a:rPr lang="en-US" dirty="0" err="1"/>
              <a:t>lehtien</a:t>
            </a:r>
            <a:r>
              <a:rPr lang="en-US" dirty="0"/>
              <a:t> </a:t>
            </a:r>
            <a:r>
              <a:rPr lang="en-US" dirty="0" err="1"/>
              <a:t>hankinnassa</a:t>
            </a:r>
            <a:endParaRPr lang="en-US" dirty="0"/>
          </a:p>
          <a:p>
            <a:r>
              <a:rPr lang="en-US" dirty="0" err="1"/>
              <a:t>Kunnat</a:t>
            </a:r>
            <a:r>
              <a:rPr lang="en-US" dirty="0"/>
              <a:t> </a:t>
            </a:r>
            <a:r>
              <a:rPr lang="en-US" dirty="0" err="1"/>
              <a:t>tekevät</a:t>
            </a:r>
            <a:r>
              <a:rPr lang="en-US" dirty="0"/>
              <a:t> </a:t>
            </a:r>
            <a:r>
              <a:rPr lang="en-US" dirty="0" err="1"/>
              <a:t>päätökset</a:t>
            </a:r>
            <a:r>
              <a:rPr lang="en-US" dirty="0"/>
              <a:t> </a:t>
            </a:r>
            <a:r>
              <a:rPr lang="en-US" dirty="0" err="1"/>
              <a:t>mukaan</a:t>
            </a:r>
            <a:r>
              <a:rPr lang="en-US" dirty="0"/>
              <a:t> </a:t>
            </a:r>
            <a:r>
              <a:rPr lang="en-US" dirty="0" err="1"/>
              <a:t>liittymisestä</a:t>
            </a:r>
            <a:endParaRPr lang="en-US" dirty="0"/>
          </a:p>
          <a:p>
            <a:r>
              <a:rPr lang="fi-FI" dirty="0">
                <a:effectLst/>
                <a:latin typeface="Arial" panose="020B0604020202020204" pitchFamily="34" charset="0"/>
              </a:rPr>
              <a:t>Yleisten kirjastojen yhteistyö –asiantuntijaryhmä:</a:t>
            </a:r>
            <a:br>
              <a:rPr lang="fi-FI" dirty="0"/>
            </a:br>
            <a:r>
              <a:rPr lang="fi-FI" sz="1100" dirty="0">
                <a:effectLst/>
                <a:latin typeface="Arial" panose="020B0604020202020204" pitchFamily="34" charset="0"/>
              </a:rPr>
              <a:t>• Laura Tyysteri, Turun kaupunginkirjasto</a:t>
            </a:r>
            <a:br>
              <a:rPr lang="fi-FI" sz="1100" dirty="0"/>
            </a:br>
            <a:r>
              <a:rPr lang="fi-FI" sz="1100" dirty="0">
                <a:effectLst/>
                <a:latin typeface="Arial" panose="020B0604020202020204" pitchFamily="34" charset="0"/>
              </a:rPr>
              <a:t>• Jouni Pääkkölä, Oulun kaupunginkirjasto</a:t>
            </a:r>
            <a:br>
              <a:rPr lang="fi-FI" sz="1100" dirty="0"/>
            </a:br>
            <a:r>
              <a:rPr lang="fi-FI" sz="1100" dirty="0">
                <a:effectLst/>
                <a:latin typeface="Arial" panose="020B0604020202020204" pitchFamily="34" charset="0"/>
              </a:rPr>
              <a:t>• Merja Kummala-Mustonen, Pohjois-Suomen aluehallintovirasto</a:t>
            </a:r>
            <a:br>
              <a:rPr lang="fi-FI" sz="1100" dirty="0"/>
            </a:br>
            <a:r>
              <a:rPr lang="fi-FI" sz="1100" dirty="0">
                <a:effectLst/>
                <a:latin typeface="Arial" panose="020B0604020202020204" pitchFamily="34" charset="0"/>
              </a:rPr>
              <a:t>• Niina Salmenkangas, Tampereen kaupunginkirjasto</a:t>
            </a:r>
            <a:br>
              <a:rPr lang="fi-FI" sz="1100" dirty="0"/>
            </a:br>
            <a:r>
              <a:rPr lang="fi-FI" sz="1100" dirty="0">
                <a:effectLst/>
                <a:latin typeface="Arial" panose="020B0604020202020204" pitchFamily="34" charset="0"/>
              </a:rPr>
              <a:t>• Suvi Pirnes-Toivanen, Joensuun kaupunginkirjasto</a:t>
            </a:r>
            <a:br>
              <a:rPr lang="fi-FI" sz="1100" dirty="0"/>
            </a:br>
            <a:r>
              <a:rPr lang="fi-FI" sz="1100" dirty="0">
                <a:effectLst/>
                <a:latin typeface="Arial" panose="020B0604020202020204" pitchFamily="34" charset="0"/>
              </a:rPr>
              <a:t>• Seija Laitinen-Kuisma, Helsingin kaupunginkirjasto</a:t>
            </a:r>
            <a:endParaRPr lang="en-US" sz="1100" dirty="0"/>
          </a:p>
          <a:p>
            <a:r>
              <a:rPr lang="en-US" dirty="0" err="1"/>
              <a:t>Syksyllä</a:t>
            </a:r>
            <a:r>
              <a:rPr lang="en-US" dirty="0"/>
              <a:t> </a:t>
            </a:r>
            <a:r>
              <a:rPr lang="en-US" dirty="0" err="1"/>
              <a:t>kuntiin</a:t>
            </a:r>
            <a:r>
              <a:rPr lang="en-US" dirty="0"/>
              <a:t> </a:t>
            </a:r>
            <a:r>
              <a:rPr lang="en-US" dirty="0" err="1"/>
              <a:t>tulossa</a:t>
            </a:r>
            <a:r>
              <a:rPr lang="en-US" dirty="0"/>
              <a:t> </a:t>
            </a:r>
            <a:r>
              <a:rPr lang="en-US" dirty="0" err="1"/>
              <a:t>kustannuskartoitus</a:t>
            </a:r>
            <a:endParaRPr lang="en-US" dirty="0"/>
          </a:p>
          <a:p>
            <a:r>
              <a:rPr lang="en-US" dirty="0" err="1"/>
              <a:t>Tavoitteet</a:t>
            </a:r>
            <a:r>
              <a:rPr lang="en-US" dirty="0"/>
              <a:t>:</a:t>
            </a:r>
          </a:p>
          <a:p>
            <a:pPr lvl="1"/>
            <a:r>
              <a:rPr lang="en-US" dirty="0"/>
              <a:t> </a:t>
            </a:r>
            <a:r>
              <a:rPr lang="en-US" dirty="0" err="1"/>
              <a:t>käyttäjälähtöinen</a:t>
            </a:r>
            <a:r>
              <a:rPr lang="en-US" dirty="0"/>
              <a:t>, </a:t>
            </a:r>
            <a:r>
              <a:rPr lang="en-US" dirty="0" err="1"/>
              <a:t>yhden</a:t>
            </a:r>
            <a:r>
              <a:rPr lang="en-US" dirty="0"/>
              <a:t> </a:t>
            </a:r>
            <a:r>
              <a:rPr lang="en-US" dirty="0" err="1"/>
              <a:t>luukun</a:t>
            </a:r>
            <a:r>
              <a:rPr lang="en-US" dirty="0"/>
              <a:t> e-kirjasto</a:t>
            </a:r>
          </a:p>
          <a:p>
            <a:pPr lvl="1"/>
            <a:r>
              <a:rPr lang="en-US" dirty="0" err="1"/>
              <a:t>varmistaa</a:t>
            </a:r>
            <a:r>
              <a:rPr lang="en-US" dirty="0"/>
              <a:t> </a:t>
            </a:r>
            <a:r>
              <a:rPr lang="en-US" dirty="0" err="1"/>
              <a:t>laadukkaiden</a:t>
            </a:r>
            <a:r>
              <a:rPr lang="en-US" dirty="0"/>
              <a:t> e-</a:t>
            </a:r>
            <a:r>
              <a:rPr lang="en-US" dirty="0" err="1"/>
              <a:t>aineistojen</a:t>
            </a:r>
            <a:r>
              <a:rPr lang="en-US" dirty="0"/>
              <a:t> </a:t>
            </a:r>
            <a:r>
              <a:rPr lang="en-US" dirty="0" err="1"/>
              <a:t>saatavuus</a:t>
            </a:r>
            <a:endParaRPr lang="en-US" dirty="0"/>
          </a:p>
          <a:p>
            <a:pPr lvl="1"/>
            <a:r>
              <a:rPr lang="en-US" dirty="0" err="1"/>
              <a:t>varmistaa</a:t>
            </a:r>
            <a:r>
              <a:rPr lang="en-US" dirty="0"/>
              <a:t> e-</a:t>
            </a:r>
            <a:r>
              <a:rPr lang="en-US" dirty="0" err="1"/>
              <a:t>aineistojen</a:t>
            </a:r>
            <a:r>
              <a:rPr lang="en-US" dirty="0"/>
              <a:t> </a:t>
            </a:r>
            <a:r>
              <a:rPr lang="en-US" dirty="0" err="1"/>
              <a:t>tasaveroinen</a:t>
            </a:r>
            <a:r>
              <a:rPr lang="en-US" dirty="0"/>
              <a:t> </a:t>
            </a:r>
            <a:r>
              <a:rPr lang="en-US" dirty="0" err="1"/>
              <a:t>saatavuus</a:t>
            </a:r>
            <a:endParaRPr lang="en-US" dirty="0"/>
          </a:p>
          <a:p>
            <a:pPr lvl="1"/>
            <a:endParaRPr lang="en-US" dirty="0"/>
          </a:p>
          <a:p>
            <a:pPr marL="0" indent="0">
              <a:buNone/>
            </a:pPr>
            <a:endParaRPr lang="en-US" dirty="0"/>
          </a:p>
          <a:p>
            <a:endParaRPr lang="en-US" dirty="0"/>
          </a:p>
        </p:txBody>
      </p:sp>
      <p:pic>
        <p:nvPicPr>
          <p:cNvPr id="7" name="Kuvan paikkamerkki 6">
            <a:extLst>
              <a:ext uri="{FF2B5EF4-FFF2-40B4-BE49-F238E27FC236}">
                <a16:creationId xmlns:a16="http://schemas.microsoft.com/office/drawing/2014/main" id="{89559568-A8DD-4FA5-86B9-CB6748A1E3E7}"/>
              </a:ext>
            </a:extLst>
          </p:cNvPr>
          <p:cNvPicPr>
            <a:picLocks noGrp="1" noChangeAspect="1"/>
          </p:cNvPicPr>
          <p:nvPr>
            <p:ph type="pic" sz="quarter" idx="13"/>
          </p:nvPr>
        </p:nvPicPr>
        <p:blipFill rotWithShape="1">
          <a:blip r:embed="rId2"/>
          <a:srcRect l="16802" r="32198"/>
          <a:stretch/>
        </p:blipFill>
        <p:spPr>
          <a:xfrm>
            <a:off x="5214173" y="10"/>
            <a:ext cx="3929827" cy="5143490"/>
          </a:xfrm>
          <a:noFill/>
        </p:spPr>
      </p:pic>
      <p:sp>
        <p:nvSpPr>
          <p:cNvPr id="14" name="Text Placeholder 4">
            <a:extLst>
              <a:ext uri="{FF2B5EF4-FFF2-40B4-BE49-F238E27FC236}">
                <a16:creationId xmlns:a16="http://schemas.microsoft.com/office/drawing/2014/main" id="{D239B825-8663-D61A-D9D9-197267B4B9D7}"/>
              </a:ext>
            </a:extLst>
          </p:cNvPr>
          <p:cNvSpPr>
            <a:spLocks noGrp="1"/>
          </p:cNvSpPr>
          <p:nvPr>
            <p:ph type="body" sz="quarter" idx="17"/>
          </p:nvPr>
        </p:nvSpPr>
        <p:spPr>
          <a:xfrm>
            <a:off x="7899014" y="4764854"/>
            <a:ext cx="1075464" cy="219854"/>
          </a:xfrm>
        </p:spPr>
        <p:txBody>
          <a:bodyPr/>
          <a:lstStyle/>
          <a:p>
            <a:endParaRPr lang="en-US"/>
          </a:p>
        </p:txBody>
      </p:sp>
    </p:spTree>
    <p:extLst>
      <p:ext uri="{BB962C8B-B14F-4D97-AF65-F5344CB8AC3E}">
        <p14:creationId xmlns:p14="http://schemas.microsoft.com/office/powerpoint/2010/main" val="3701308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DA75BD2-7CB1-4302-B77E-1CAE599EEADE}"/>
              </a:ext>
            </a:extLst>
          </p:cNvPr>
          <p:cNvSpPr>
            <a:spLocks noGrp="1"/>
          </p:cNvSpPr>
          <p:nvPr>
            <p:ph type="title"/>
          </p:nvPr>
        </p:nvSpPr>
        <p:spPr>
          <a:xfrm>
            <a:off x="610116" y="161270"/>
            <a:ext cx="4286024" cy="1082472"/>
          </a:xfrm>
        </p:spPr>
        <p:txBody>
          <a:bodyPr/>
          <a:lstStyle/>
          <a:p>
            <a:r>
              <a:rPr lang="en-US" dirty="0" err="1"/>
              <a:t>Kirjastot</a:t>
            </a:r>
            <a:r>
              <a:rPr lang="en-US" dirty="0"/>
              <a:t> ja </a:t>
            </a:r>
            <a:r>
              <a:rPr lang="en-US" dirty="0" err="1"/>
              <a:t>tietojohtaminen</a:t>
            </a:r>
            <a:endParaRPr lang="en-US" dirty="0"/>
          </a:p>
        </p:txBody>
      </p:sp>
      <p:sp>
        <p:nvSpPr>
          <p:cNvPr id="13" name="Text Placeholder 2">
            <a:extLst>
              <a:ext uri="{FF2B5EF4-FFF2-40B4-BE49-F238E27FC236}">
                <a16:creationId xmlns:a16="http://schemas.microsoft.com/office/drawing/2014/main" id="{E547ECAB-8CF0-4EA9-98E9-1BDBD2387BD1}"/>
              </a:ext>
            </a:extLst>
          </p:cNvPr>
          <p:cNvSpPr>
            <a:spLocks noGrp="1"/>
          </p:cNvSpPr>
          <p:nvPr>
            <p:ph type="body" sz="quarter" idx="12"/>
          </p:nvPr>
        </p:nvSpPr>
        <p:spPr>
          <a:xfrm>
            <a:off x="629165" y="1481780"/>
            <a:ext cx="4286025" cy="2609336"/>
          </a:xfrm>
        </p:spPr>
        <p:txBody>
          <a:bodyPr vert="horz" lIns="0" tIns="0" rIns="0" bIns="0" rtlCol="0" anchor="t">
            <a:noAutofit/>
          </a:bodyPr>
          <a:lstStyle/>
          <a:p>
            <a:pPr marL="179705" indent="-179705"/>
            <a:r>
              <a:rPr lang="fi-FI" dirty="0"/>
              <a:t>Vuonna 2021 käynnistyi Kirjastot ja tietojohtaminen –projekti, mukana Rovaniemi, Oulu, Joensuu, Mikkeli, Kouvola, Porvoo, Turku</a:t>
            </a:r>
          </a:p>
          <a:p>
            <a:pPr marL="179705" indent="-179705"/>
            <a:r>
              <a:rPr lang="fi-FI" dirty="0"/>
              <a:t>Tavoitteena selkeyttää kirjastojen tarpeita tietojohtamiselle ja tarjota työkaluja</a:t>
            </a:r>
          </a:p>
          <a:p>
            <a:pPr marL="179705" indent="-179705"/>
            <a:r>
              <a:rPr lang="fi-FI" dirty="0"/>
              <a:t>Kelluvan kokoelman tasapainotusjärjestelmän hankinta</a:t>
            </a:r>
            <a:endParaRPr lang="en-US" dirty="0"/>
          </a:p>
        </p:txBody>
      </p:sp>
      <p:pic>
        <p:nvPicPr>
          <p:cNvPr id="4" name="Kuvan paikkamerkki 3">
            <a:extLst>
              <a:ext uri="{FF2B5EF4-FFF2-40B4-BE49-F238E27FC236}">
                <a16:creationId xmlns:a16="http://schemas.microsoft.com/office/drawing/2014/main" id="{82DA65DB-62AB-4A4D-A26F-45A55076168A}"/>
              </a:ext>
            </a:extLst>
          </p:cNvPr>
          <p:cNvPicPr>
            <a:picLocks noGrp="1" noChangeAspect="1"/>
          </p:cNvPicPr>
          <p:nvPr>
            <p:ph type="pic" sz="quarter" idx="13"/>
          </p:nvPr>
        </p:nvPicPr>
        <p:blipFill>
          <a:blip r:embed="rId2"/>
          <a:srcRect t="878" b="878"/>
          <a:stretch>
            <a:fillRect/>
          </a:stretch>
        </p:blipFill>
        <p:spPr/>
      </p:pic>
    </p:spTree>
    <p:extLst>
      <p:ext uri="{BB962C8B-B14F-4D97-AF65-F5344CB8AC3E}">
        <p14:creationId xmlns:p14="http://schemas.microsoft.com/office/powerpoint/2010/main" val="2242219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descr="Kuva, joka sisältää kohteen teksti, henkilö, sisä, henkilöt&#10;&#10;Kuvaus luotu automaattisesti">
            <a:extLst>
              <a:ext uri="{FF2B5EF4-FFF2-40B4-BE49-F238E27FC236}">
                <a16:creationId xmlns:a16="http://schemas.microsoft.com/office/drawing/2014/main" id="{D8376522-71E4-4831-BF3F-DEFC3F5605DC}"/>
              </a:ext>
            </a:extLst>
          </p:cNvPr>
          <p:cNvPicPr>
            <a:picLocks noGrp="1" noChangeAspect="1"/>
          </p:cNvPicPr>
          <p:nvPr>
            <p:ph type="pic" sz="quarter" idx="13"/>
          </p:nvPr>
        </p:nvPicPr>
        <p:blipFill>
          <a:blip r:embed="rId2"/>
          <a:srcRect l="24537" r="24537"/>
          <a:stretch>
            <a:fillRect/>
          </a:stretch>
        </p:blipFill>
        <p:spPr/>
      </p:pic>
      <p:sp>
        <p:nvSpPr>
          <p:cNvPr id="11" name="Title 1">
            <a:extLst>
              <a:ext uri="{FF2B5EF4-FFF2-40B4-BE49-F238E27FC236}">
                <a16:creationId xmlns:a16="http://schemas.microsoft.com/office/drawing/2014/main" id="{0DA75BD2-7CB1-4302-B77E-1CAE599EEADE}"/>
              </a:ext>
            </a:extLst>
          </p:cNvPr>
          <p:cNvSpPr>
            <a:spLocks noGrp="1"/>
          </p:cNvSpPr>
          <p:nvPr>
            <p:ph type="title"/>
          </p:nvPr>
        </p:nvSpPr>
        <p:spPr>
          <a:xfrm>
            <a:off x="610116" y="161270"/>
            <a:ext cx="4809172" cy="769908"/>
          </a:xfrm>
        </p:spPr>
        <p:txBody>
          <a:bodyPr/>
          <a:lstStyle/>
          <a:p>
            <a:r>
              <a:rPr lang="en-US" dirty="0" err="1"/>
              <a:t>Kohti</a:t>
            </a:r>
            <a:r>
              <a:rPr lang="en-US" dirty="0"/>
              <a:t> </a:t>
            </a:r>
            <a:r>
              <a:rPr lang="en-US" dirty="0" err="1"/>
              <a:t>metatietovisiota</a:t>
            </a:r>
            <a:endParaRPr lang="en-US" dirty="0"/>
          </a:p>
        </p:txBody>
      </p:sp>
      <p:sp>
        <p:nvSpPr>
          <p:cNvPr id="13" name="Text Placeholder 2">
            <a:extLst>
              <a:ext uri="{FF2B5EF4-FFF2-40B4-BE49-F238E27FC236}">
                <a16:creationId xmlns:a16="http://schemas.microsoft.com/office/drawing/2014/main" id="{E547ECAB-8CF0-4EA9-98E9-1BDBD2387BD1}"/>
              </a:ext>
            </a:extLst>
          </p:cNvPr>
          <p:cNvSpPr>
            <a:spLocks noGrp="1"/>
          </p:cNvSpPr>
          <p:nvPr>
            <p:ph type="body" sz="quarter" idx="12"/>
          </p:nvPr>
        </p:nvSpPr>
        <p:spPr>
          <a:xfrm>
            <a:off x="629165" y="1092448"/>
            <a:ext cx="4286025" cy="2998668"/>
          </a:xfrm>
        </p:spPr>
        <p:txBody>
          <a:bodyPr vert="horz" lIns="0" tIns="0" rIns="0" bIns="0" rtlCol="0" anchor="t">
            <a:noAutofit/>
          </a:bodyPr>
          <a:lstStyle/>
          <a:p>
            <a:pPr marL="0" indent="-179705" fontAlgn="b">
              <a:spcAft>
                <a:spcPts val="0"/>
              </a:spcAft>
            </a:pPr>
            <a:endParaRPr lang="fi-FI" dirty="0"/>
          </a:p>
          <a:p>
            <a:pPr marL="179705" indent="-179705"/>
            <a:r>
              <a:rPr lang="en-US" dirty="0"/>
              <a:t>Turku </a:t>
            </a:r>
            <a:r>
              <a:rPr lang="en-US" dirty="0" err="1"/>
              <a:t>hallinnoi</a:t>
            </a:r>
            <a:r>
              <a:rPr lang="en-US" dirty="0"/>
              <a:t>, </a:t>
            </a:r>
            <a:r>
              <a:rPr lang="en-US" dirty="0" err="1"/>
              <a:t>hanke</a:t>
            </a:r>
            <a:r>
              <a:rPr lang="en-US" dirty="0"/>
              <a:t> </a:t>
            </a:r>
            <a:r>
              <a:rPr lang="en-US" dirty="0" err="1"/>
              <a:t>suunniteltu</a:t>
            </a:r>
            <a:r>
              <a:rPr lang="en-US" dirty="0"/>
              <a:t> </a:t>
            </a:r>
            <a:r>
              <a:rPr lang="en-US" dirty="0" err="1"/>
              <a:t>YKN:n</a:t>
            </a:r>
            <a:r>
              <a:rPr lang="en-US" dirty="0"/>
              <a:t> </a:t>
            </a:r>
            <a:r>
              <a:rPr lang="en-US" dirty="0" err="1"/>
              <a:t>metatietoryhmässä</a:t>
            </a:r>
            <a:endParaRPr lang="en-US" dirty="0"/>
          </a:p>
          <a:p>
            <a:pPr marL="179705" indent="-179705"/>
            <a:r>
              <a:rPr lang="en-US" dirty="0" err="1"/>
              <a:t>Kuvailutyö</a:t>
            </a:r>
            <a:r>
              <a:rPr lang="en-US" dirty="0"/>
              <a:t> </a:t>
            </a:r>
            <a:r>
              <a:rPr lang="en-US" dirty="0" err="1"/>
              <a:t>tulee</a:t>
            </a:r>
            <a:r>
              <a:rPr lang="en-US" dirty="0"/>
              <a:t> </a:t>
            </a:r>
            <a:r>
              <a:rPr lang="en-US" dirty="0" err="1"/>
              <a:t>muuttumaan</a:t>
            </a:r>
            <a:r>
              <a:rPr lang="en-US" dirty="0"/>
              <a:t> ja </a:t>
            </a:r>
            <a:r>
              <a:rPr lang="en-US" dirty="0" err="1"/>
              <a:t>nyt</a:t>
            </a:r>
            <a:r>
              <a:rPr lang="en-US" dirty="0"/>
              <a:t> on </a:t>
            </a:r>
            <a:r>
              <a:rPr lang="en-US" dirty="0" err="1"/>
              <a:t>aika</a:t>
            </a:r>
            <a:r>
              <a:rPr lang="en-US" dirty="0"/>
              <a:t> </a:t>
            </a:r>
            <a:r>
              <a:rPr lang="en-US" dirty="0" err="1"/>
              <a:t>varautua</a:t>
            </a:r>
            <a:endParaRPr lang="en-US" dirty="0"/>
          </a:p>
          <a:p>
            <a:pPr marL="179705" indent="-179705"/>
            <a:r>
              <a:rPr lang="en-US" dirty="0" err="1"/>
              <a:t>Nyt</a:t>
            </a:r>
            <a:r>
              <a:rPr lang="en-US" dirty="0"/>
              <a:t> </a:t>
            </a:r>
            <a:r>
              <a:rPr lang="en-US" dirty="0" err="1"/>
              <a:t>selvitetään</a:t>
            </a:r>
            <a:r>
              <a:rPr lang="en-US" dirty="0"/>
              <a:t> </a:t>
            </a:r>
            <a:r>
              <a:rPr lang="en-US" dirty="0" err="1"/>
              <a:t>miten</a:t>
            </a:r>
            <a:r>
              <a:rPr lang="en-US" dirty="0"/>
              <a:t> </a:t>
            </a:r>
            <a:r>
              <a:rPr lang="en-US" dirty="0" err="1"/>
              <a:t>kirjastoissa</a:t>
            </a:r>
            <a:r>
              <a:rPr lang="en-US" dirty="0"/>
              <a:t> </a:t>
            </a:r>
            <a:r>
              <a:rPr lang="en-US" dirty="0" err="1"/>
              <a:t>tehdään</a:t>
            </a:r>
            <a:r>
              <a:rPr lang="en-US" dirty="0"/>
              <a:t> </a:t>
            </a:r>
            <a:r>
              <a:rPr lang="en-US" dirty="0" err="1"/>
              <a:t>metatietotyötä</a:t>
            </a:r>
            <a:r>
              <a:rPr lang="en-US" dirty="0"/>
              <a:t>, </a:t>
            </a:r>
            <a:r>
              <a:rPr lang="en-US" dirty="0" err="1"/>
              <a:t>miten</a:t>
            </a:r>
            <a:r>
              <a:rPr lang="en-US" dirty="0"/>
              <a:t> </a:t>
            </a:r>
            <a:r>
              <a:rPr lang="en-US" dirty="0" err="1"/>
              <a:t>tietovirrat</a:t>
            </a:r>
            <a:r>
              <a:rPr lang="en-US" dirty="0"/>
              <a:t> </a:t>
            </a:r>
            <a:r>
              <a:rPr lang="en-US" dirty="0" err="1"/>
              <a:t>kulkevat</a:t>
            </a:r>
            <a:r>
              <a:rPr lang="en-US" dirty="0"/>
              <a:t> ja </a:t>
            </a:r>
            <a:r>
              <a:rPr lang="en-US" dirty="0" err="1"/>
              <a:t>mitä</a:t>
            </a:r>
            <a:r>
              <a:rPr lang="en-US" dirty="0"/>
              <a:t> </a:t>
            </a:r>
            <a:r>
              <a:rPr lang="en-US" dirty="0" err="1"/>
              <a:t>odotuksia</a:t>
            </a:r>
            <a:r>
              <a:rPr lang="en-US" dirty="0"/>
              <a:t>/</a:t>
            </a:r>
            <a:r>
              <a:rPr lang="en-US" dirty="0" err="1"/>
              <a:t>toiveita</a:t>
            </a:r>
            <a:r>
              <a:rPr lang="en-US" dirty="0"/>
              <a:t> </a:t>
            </a:r>
            <a:r>
              <a:rPr lang="en-US" dirty="0" err="1"/>
              <a:t>kirjastoissa</a:t>
            </a:r>
            <a:r>
              <a:rPr lang="en-US" dirty="0"/>
              <a:t> on </a:t>
            </a:r>
            <a:r>
              <a:rPr lang="en-US" dirty="0" err="1"/>
              <a:t>tulevalle</a:t>
            </a:r>
            <a:r>
              <a:rPr lang="en-US" dirty="0"/>
              <a:t> </a:t>
            </a:r>
            <a:r>
              <a:rPr lang="en-US" dirty="0" err="1"/>
              <a:t>kehitykselle</a:t>
            </a:r>
            <a:endParaRPr lang="en-US" dirty="0"/>
          </a:p>
          <a:p>
            <a:pPr marL="179705" indent="-179705"/>
            <a:r>
              <a:rPr lang="en-US" dirty="0">
                <a:hlinkClick r:id="rId3"/>
              </a:rPr>
              <a:t>https://www.kirjastot.fi/uutiset/ajankohtaista-kehittamisesta/kohti-metatietovisiota-yleiset-kirjastot-ja?language_content_entity=fi</a:t>
            </a:r>
            <a:r>
              <a:rPr lang="en-US" dirty="0"/>
              <a:t> </a:t>
            </a:r>
          </a:p>
        </p:txBody>
      </p:sp>
    </p:spTree>
    <p:extLst>
      <p:ext uri="{BB962C8B-B14F-4D97-AF65-F5344CB8AC3E}">
        <p14:creationId xmlns:p14="http://schemas.microsoft.com/office/powerpoint/2010/main" val="2640352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14A122-DE05-44AE-AC68-CDD34FF6F56E}"/>
              </a:ext>
            </a:extLst>
          </p:cNvPr>
          <p:cNvSpPr>
            <a:spLocks noGrp="1"/>
          </p:cNvSpPr>
          <p:nvPr>
            <p:ph type="title"/>
          </p:nvPr>
        </p:nvSpPr>
        <p:spPr/>
        <p:txBody>
          <a:bodyPr/>
          <a:lstStyle/>
          <a:p>
            <a:r>
              <a:rPr lang="fi-FI" dirty="0"/>
              <a:t>Lähtökohtia vuoteen 2023</a:t>
            </a:r>
          </a:p>
        </p:txBody>
      </p:sp>
      <p:sp>
        <p:nvSpPr>
          <p:cNvPr id="3" name="Tekstin paikkamerkki 2">
            <a:extLst>
              <a:ext uri="{FF2B5EF4-FFF2-40B4-BE49-F238E27FC236}">
                <a16:creationId xmlns:a16="http://schemas.microsoft.com/office/drawing/2014/main" id="{6FA07076-FA7C-418E-AC45-28069630983B}"/>
              </a:ext>
            </a:extLst>
          </p:cNvPr>
          <p:cNvSpPr>
            <a:spLocks noGrp="1"/>
          </p:cNvSpPr>
          <p:nvPr>
            <p:ph type="body" idx="1"/>
          </p:nvPr>
        </p:nvSpPr>
        <p:spPr>
          <a:xfrm>
            <a:off x="697367" y="1194317"/>
            <a:ext cx="7826319" cy="3163414"/>
          </a:xfrm>
        </p:spPr>
        <p:txBody>
          <a:bodyPr/>
          <a:lstStyle/>
          <a:p>
            <a:r>
              <a:rPr lang="fi-FI" dirty="0"/>
              <a:t>Kirjastopalvelu merkitsee muutakin kuin lainaamista ja aineistojen lukemista tilassa, se lisää institutionaalista luottamusta, sosiaalista yhteenkuuluvuutta ja vuorovaikutusta. </a:t>
            </a:r>
          </a:p>
          <a:p>
            <a:r>
              <a:rPr lang="fi-FI" dirty="0"/>
              <a:t>Kirjasto on kaikille avoin julkinen tila, jossa erilaiset ihmiset voivat kohdata toisiaan. Tämä voi lisätä yhteiskunnallista koheesiota, parantaa erilaisuuden sietämistä ja lisätä turvallisuuden tunnetta</a:t>
            </a:r>
          </a:p>
          <a:p>
            <a:r>
              <a:rPr lang="fi-FI" dirty="0">
                <a:hlinkClick r:id="rId2"/>
              </a:rPr>
              <a:t>Koronan vaikutus vapaa-ajan palveluiden ja tilojen käyttöön</a:t>
            </a:r>
            <a:r>
              <a:rPr lang="fi-FI" dirty="0"/>
              <a:t> -tutkimus</a:t>
            </a:r>
          </a:p>
          <a:p>
            <a:endParaRPr lang="fi-FI" dirty="0"/>
          </a:p>
        </p:txBody>
      </p:sp>
    </p:spTree>
    <p:extLst>
      <p:ext uri="{BB962C8B-B14F-4D97-AF65-F5344CB8AC3E}">
        <p14:creationId xmlns:p14="http://schemas.microsoft.com/office/powerpoint/2010/main" val="2238479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14A122-DE05-44AE-AC68-CDD34FF6F56E}"/>
              </a:ext>
            </a:extLst>
          </p:cNvPr>
          <p:cNvSpPr>
            <a:spLocks noGrp="1"/>
          </p:cNvSpPr>
          <p:nvPr>
            <p:ph type="title"/>
          </p:nvPr>
        </p:nvSpPr>
        <p:spPr/>
        <p:txBody>
          <a:bodyPr/>
          <a:lstStyle/>
          <a:p>
            <a:r>
              <a:rPr lang="fi-FI" dirty="0"/>
              <a:t>Hesari 25.8.2022</a:t>
            </a:r>
          </a:p>
        </p:txBody>
      </p:sp>
      <p:sp>
        <p:nvSpPr>
          <p:cNvPr id="3" name="Tekstin paikkamerkki 2">
            <a:extLst>
              <a:ext uri="{FF2B5EF4-FFF2-40B4-BE49-F238E27FC236}">
                <a16:creationId xmlns:a16="http://schemas.microsoft.com/office/drawing/2014/main" id="{6FA07076-FA7C-418E-AC45-28069630983B}"/>
              </a:ext>
            </a:extLst>
          </p:cNvPr>
          <p:cNvSpPr>
            <a:spLocks noGrp="1"/>
          </p:cNvSpPr>
          <p:nvPr>
            <p:ph type="body" idx="1"/>
          </p:nvPr>
        </p:nvSpPr>
        <p:spPr/>
        <p:txBody>
          <a:bodyPr/>
          <a:lstStyle/>
          <a:p>
            <a:pPr marL="0" indent="0">
              <a:buNone/>
            </a:pPr>
            <a:endParaRPr lang="fi-FI" dirty="0"/>
          </a:p>
        </p:txBody>
      </p:sp>
      <p:pic>
        <p:nvPicPr>
          <p:cNvPr id="5" name="Kuva 4">
            <a:extLst>
              <a:ext uri="{FF2B5EF4-FFF2-40B4-BE49-F238E27FC236}">
                <a16:creationId xmlns:a16="http://schemas.microsoft.com/office/drawing/2014/main" id="{32565C37-D567-481E-896F-6193857C469D}"/>
              </a:ext>
            </a:extLst>
          </p:cNvPr>
          <p:cNvPicPr>
            <a:picLocks noChangeAspect="1"/>
          </p:cNvPicPr>
          <p:nvPr/>
        </p:nvPicPr>
        <p:blipFill>
          <a:blip r:embed="rId2"/>
          <a:stretch>
            <a:fillRect/>
          </a:stretch>
        </p:blipFill>
        <p:spPr>
          <a:xfrm>
            <a:off x="1406362" y="1511245"/>
            <a:ext cx="6331275" cy="2121009"/>
          </a:xfrm>
          <a:prstGeom prst="rect">
            <a:avLst/>
          </a:prstGeom>
        </p:spPr>
      </p:pic>
    </p:spTree>
    <p:extLst>
      <p:ext uri="{BB962C8B-B14F-4D97-AF65-F5344CB8AC3E}">
        <p14:creationId xmlns:p14="http://schemas.microsoft.com/office/powerpoint/2010/main" val="4211175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8AB48E-9D68-4407-839E-1409BDAF5708}"/>
              </a:ext>
            </a:extLst>
          </p:cNvPr>
          <p:cNvSpPr>
            <a:spLocks noGrp="1"/>
          </p:cNvSpPr>
          <p:nvPr>
            <p:ph type="title"/>
          </p:nvPr>
        </p:nvSpPr>
        <p:spPr/>
        <p:txBody>
          <a:bodyPr/>
          <a:lstStyle/>
          <a:p>
            <a:r>
              <a:rPr lang="fi-FI" dirty="0"/>
              <a:t>Kiitos!</a:t>
            </a:r>
          </a:p>
        </p:txBody>
      </p:sp>
    </p:spTree>
    <p:extLst>
      <p:ext uri="{BB962C8B-B14F-4D97-AF65-F5344CB8AC3E}">
        <p14:creationId xmlns:p14="http://schemas.microsoft.com/office/powerpoint/2010/main" val="1809137451"/>
      </p:ext>
    </p:extLst>
  </p:cSld>
  <p:clrMapOvr>
    <a:masterClrMapping/>
  </p:clrMapOvr>
</p:sld>
</file>

<file path=ppt/theme/theme1.xml><?xml version="1.0" encoding="utf-8"?>
<a:theme xmlns:a="http://schemas.openxmlformats.org/drawingml/2006/main" name="Turun kaupunki perustyyli">
  <a:themeElements>
    <a:clrScheme name="Turun kaupunki">
      <a:dk1>
        <a:sysClr val="windowText" lastClr="000000"/>
      </a:dk1>
      <a:lt1>
        <a:sysClr val="window" lastClr="FFFFFF"/>
      </a:lt1>
      <a:dk2>
        <a:srgbClr val="0062AE"/>
      </a:dk2>
      <a:lt2>
        <a:srgbClr val="CDCBBD"/>
      </a:lt2>
      <a:accent1>
        <a:srgbClr val="009BD8"/>
      </a:accent1>
      <a:accent2>
        <a:srgbClr val="CE4B16"/>
      </a:accent2>
      <a:accent3>
        <a:srgbClr val="00855F"/>
      </a:accent3>
      <a:accent4>
        <a:srgbClr val="E50064"/>
      </a:accent4>
      <a:accent5>
        <a:srgbClr val="3CA29A"/>
      </a:accent5>
      <a:accent6>
        <a:srgbClr val="FFD239"/>
      </a:accent6>
      <a:hlink>
        <a:srgbClr val="0062AE"/>
      </a:hlink>
      <a:folHlink>
        <a:srgbClr val="535353"/>
      </a:folHlink>
    </a:clrScheme>
    <a:fontScheme name="Turun kaupunk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URUN_PPT_POHJA_16-9_FI_2021" id="{934DF857-1862-4454-A464-105457798266}" vid="{EB738106-AF4D-4813-A67E-08A096C3513D}"/>
    </a:ext>
  </a:extLst>
</a:theme>
</file>

<file path=ppt/theme/theme2.xml><?xml version="1.0" encoding="utf-8"?>
<a:theme xmlns:a="http://schemas.openxmlformats.org/drawingml/2006/main" name="AKE-työryhmien toimintasuunnitelma">
  <a:themeElements>
    <a:clrScheme name="Turun kaupunki">
      <a:dk1>
        <a:sysClr val="windowText" lastClr="000000"/>
      </a:dk1>
      <a:lt1>
        <a:sysClr val="window" lastClr="FFFFFF"/>
      </a:lt1>
      <a:dk2>
        <a:srgbClr val="2F9CC3"/>
      </a:dk2>
      <a:lt2>
        <a:srgbClr val="EEECE1"/>
      </a:lt2>
      <a:accent1>
        <a:srgbClr val="00468B"/>
      </a:accent1>
      <a:accent2>
        <a:srgbClr val="FFCC00"/>
      </a:accent2>
      <a:accent3>
        <a:srgbClr val="DC0A0A"/>
      </a:accent3>
      <a:accent4>
        <a:srgbClr val="FC670D"/>
      </a:accent4>
      <a:accent5>
        <a:srgbClr val="2F9CC3"/>
      </a:accent5>
      <a:accent6>
        <a:srgbClr val="339933"/>
      </a:accent6>
      <a:hlink>
        <a:srgbClr val="0000FF"/>
      </a:hlink>
      <a:folHlink>
        <a:srgbClr val="800080"/>
      </a:folHlink>
    </a:clrScheme>
    <a:fontScheme name="Turun kaupunk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ärilliset">
  <a:themeElements>
    <a:clrScheme name="Custom 52">
      <a:dk1>
        <a:sysClr val="windowText" lastClr="000000"/>
      </a:dk1>
      <a:lt1>
        <a:sysClr val="window" lastClr="FFFFFF"/>
      </a:lt1>
      <a:dk2>
        <a:srgbClr val="1F497D"/>
      </a:dk2>
      <a:lt2>
        <a:srgbClr val="EEECE1"/>
      </a:lt2>
      <a:accent1>
        <a:srgbClr val="46BFEA"/>
      </a:accent1>
      <a:accent2>
        <a:srgbClr val="408FBB"/>
      </a:accent2>
      <a:accent3>
        <a:srgbClr val="BDDEF8"/>
      </a:accent3>
      <a:accent4>
        <a:srgbClr val="4B4B4A"/>
      </a:accent4>
      <a:accent5>
        <a:srgbClr val="E30C6E"/>
      </a:accent5>
      <a:accent6>
        <a:srgbClr val="FFC233"/>
      </a:accent6>
      <a:hlink>
        <a:srgbClr val="00ACEF"/>
      </a:hlink>
      <a:folHlink>
        <a:srgbClr val="05367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URKU_PPT_16-9" id="{2377A55B-EA10-4147-83BF-6F98F6210B8E}" vid="{E77DFC42-6F23-426A-B84F-288372370081}"/>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otku_Description xmlns="801a4ecc-5c06-4555-9dd1-0bf5b16740cf" xsi:nil="true"/>
    <dotku_Publicity xmlns="801a4ecc-5c06-4555-9dd1-0bf5b16740cf">Julkinen</dotku_Publicity>
    <dotku_ContainsPersonalData xmlns="801a4ecc-5c06-4555-9dd1-0bf5b16740cf" xsi:nil="true"/>
    <dotku_MeetingMaterialYear xmlns="801a4ecc-5c06-4555-9dd1-0bf5b16740cf">2022</dotku_MeetingMaterialYear>
    <dotku_MeetingMaterialType xmlns="801a4ecc-5c06-4555-9dd1-0bf5b16740cf">Asia-/esityslista</dotku_MeetingMaterialType>
    <dotku_MeetingMaterialDate xmlns="801a4ecc-5c06-4555-9dd1-0bf5b16740cf">2022-05-23T21:00:00+00:00</dotku_MeetingMaterialDat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e907a47a-bef0-4de7-8dab-7bc0f3e3b801" ContentTypeId="0x010100C0195A1B6C5C44E9A6AB38BF336295CE" PreviousValue="false"/>
</file>

<file path=customXml/item4.xml><?xml version="1.0" encoding="utf-8"?>
<ct:contentTypeSchema xmlns:ct="http://schemas.microsoft.com/office/2006/metadata/contentType" xmlns:ma="http://schemas.microsoft.com/office/2006/metadata/properties/metaAttributes" ct:_="" ma:_="" ma:contentTypeName="Kokousaineisto" ma:contentTypeID="0x010100C0195A1B6C5C44E9A6AB38BF336295CE00FC01EDD059FCFF4B92410583F99C717E" ma:contentTypeVersion="29" ma:contentTypeDescription="Luo uusi asiakirja." ma:contentTypeScope="" ma:versionID="2158d7aac0c84d165263b68221774763">
  <xsd:schema xmlns:xsd="http://www.w3.org/2001/XMLSchema" xmlns:xs="http://www.w3.org/2001/XMLSchema" xmlns:p="http://schemas.microsoft.com/office/2006/metadata/properties" xmlns:ns2="801a4ecc-5c06-4555-9dd1-0bf5b16740cf" targetNamespace="http://schemas.microsoft.com/office/2006/metadata/properties" ma:root="true" ma:fieldsID="7b899c6251e4bfa1f02370cc80fd37cc" ns2:_="">
    <xsd:import namespace="801a4ecc-5c06-4555-9dd1-0bf5b16740cf"/>
    <xsd:element name="properties">
      <xsd:complexType>
        <xsd:sequence>
          <xsd:element name="documentManagement">
            <xsd:complexType>
              <xsd:all>
                <xsd:element ref="ns2:dotku_ContainsPersonalData" minOccurs="0"/>
                <xsd:element ref="ns2:dotku_Publicity"/>
                <xsd:element ref="ns2:dotku_Description" minOccurs="0"/>
                <xsd:element ref="ns2:dotku_MeetingMaterialYear" minOccurs="0"/>
                <xsd:element ref="ns2:dotku_MeetingMaterialDate"/>
                <xsd:element ref="ns2:dotku_MeetingMaterialType"/>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a4ecc-5c06-4555-9dd1-0bf5b16740cf" elementFormDefault="qualified">
    <xsd:import namespace="http://schemas.microsoft.com/office/2006/documentManagement/types"/>
    <xsd:import namespace="http://schemas.microsoft.com/office/infopath/2007/PartnerControls"/>
    <xsd:element name="dotku_ContainsPersonalData" ma:index="2" nillable="true" ma:displayName="Sisältää henkilötietoja" ma:default="" ma:description="Henkilötietolaki 3 § 1 mom" ma:format="Dropdown" ma:internalName="dotku_ContainsPersonalData">
      <xsd:simpleType>
        <xsd:restriction base="dms:Choice">
          <xsd:enumeration value="Ei sisällä henkilötietoja"/>
          <xsd:enumeration value="Sisältää henkilötietoja"/>
          <xsd:enumeration value="Sisältää arkaluonteisia henkilötietoja"/>
        </xsd:restriction>
      </xsd:simpleType>
    </xsd:element>
    <xsd:element name="dotku_Publicity" ma:index="3" ma:displayName="Julkisuus" ma:default="Julkinen" ma:format="Dropdown" ma:internalName="dotku_Publicity">
      <xsd:simpleType>
        <xsd:restriction base="dms:Choice">
          <xsd:enumeration value="Julkinen"/>
          <xsd:enumeration value="Salassa pidettävä"/>
        </xsd:restriction>
      </xsd:simpleType>
    </xsd:element>
    <xsd:element name="dotku_Description" ma:index="4" nillable="true" ma:displayName="Kuvaus" ma:internalName="dotku_Description">
      <xsd:simpleType>
        <xsd:restriction base="dms:Note">
          <xsd:maxLength value="255"/>
        </xsd:restriction>
      </xsd:simpleType>
    </xsd:element>
    <xsd:element name="dotku_MeetingMaterialYear" ma:index="5" nillable="true" ma:displayName="Vuosi" ma:internalName="dotku_MeetingMaterialYear" ma:readOnly="false">
      <xsd:simpleType>
        <xsd:restriction base="dms:Number"/>
      </xsd:simpleType>
    </xsd:element>
    <xsd:element name="dotku_MeetingMaterialDate" ma:index="6" ma:displayName="Päätös-/kokouspvm" ma:format="DateOnly" ma:internalName="dotku_MeetingMaterialDate">
      <xsd:simpleType>
        <xsd:restriction base="dms:DateTime"/>
      </xsd:simpleType>
    </xsd:element>
    <xsd:element name="dotku_MeetingMaterialType" ma:index="7" ma:displayName="Kokousaineiston tyyppi" ma:format="Dropdown" ma:internalName="dotku_MeetingMaterialType" ma:readOnly="false">
      <xsd:simpleType>
        <xsd:restriction base="dms:Choice">
          <xsd:enumeration value="Asia-/esityslista"/>
          <xsd:enumeration value="Liite"/>
          <xsd:enumeration value="Muistio"/>
          <xsd:enumeration value="Oheismateriaali"/>
          <xsd:enumeration value="Oikaisuvaatimus"/>
          <xsd:enumeration value="Päätös"/>
          <xsd:enumeration value="Päätösehdotus"/>
          <xsd:enumeration value="Päätösesitys"/>
          <xsd:enumeration value="Päätöspöytäkirja"/>
          <xsd:enumeration value="Pöytäkirja"/>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Sisältölaji"/>
        <xsd:element ref="dc:title" minOccurs="0" maxOccurs="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930E45-4219-4191-B47D-7A46637DD451}">
  <ds:schemaRefs>
    <ds:schemaRef ds:uri="http://www.w3.org/XML/1998/namespace"/>
    <ds:schemaRef ds:uri="http://schemas.microsoft.com/office/infopath/2007/PartnerControls"/>
    <ds:schemaRef ds:uri="http://schemas.microsoft.com/office/2006/documentManagement/types"/>
    <ds:schemaRef ds:uri="http://purl.org/dc/terms/"/>
    <ds:schemaRef ds:uri="http://purl.org/dc/elements/1.1/"/>
    <ds:schemaRef ds:uri="801a4ecc-5c06-4555-9dd1-0bf5b16740cf"/>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2A1BEEA7-9FE3-4AF7-9243-C46B5DE08EC3}">
  <ds:schemaRefs>
    <ds:schemaRef ds:uri="http://schemas.microsoft.com/sharepoint/v3/contenttype/forms"/>
  </ds:schemaRefs>
</ds:datastoreItem>
</file>

<file path=customXml/itemProps3.xml><?xml version="1.0" encoding="utf-8"?>
<ds:datastoreItem xmlns:ds="http://schemas.openxmlformats.org/officeDocument/2006/customXml" ds:itemID="{02CD2D04-0A3D-4C1B-9B7A-B81AD9896C5B}">
  <ds:schemaRefs>
    <ds:schemaRef ds:uri="Microsoft.SharePoint.Taxonomy.ContentTypeSync"/>
  </ds:schemaRefs>
</ds:datastoreItem>
</file>

<file path=customXml/itemProps4.xml><?xml version="1.0" encoding="utf-8"?>
<ds:datastoreItem xmlns:ds="http://schemas.openxmlformats.org/officeDocument/2006/customXml" ds:itemID="{5552E059-9426-4646-B8A9-545865A907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1a4ecc-5c06-4555-9dd1-0bf5b16740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TURUN_PPT_POHJA_16-9_FI_SVE_2021</Template>
  <TotalTime>10393</TotalTime>
  <Words>284</Words>
  <Application>Microsoft Office PowerPoint</Application>
  <PresentationFormat>Näytössä katseltava esitys (16:9)</PresentationFormat>
  <Paragraphs>34</Paragraphs>
  <Slides>8</Slides>
  <Notes>1</Notes>
  <HiddenSlides>0</HiddenSlides>
  <MMClips>0</MMClips>
  <ScaleCrop>false</ScaleCrop>
  <HeadingPairs>
    <vt:vector size="6" baseType="variant">
      <vt:variant>
        <vt:lpstr>Käytetyt fontit</vt:lpstr>
      </vt:variant>
      <vt:variant>
        <vt:i4>5</vt:i4>
      </vt:variant>
      <vt:variant>
        <vt:lpstr>Teema</vt:lpstr>
      </vt:variant>
      <vt:variant>
        <vt:i4>3</vt:i4>
      </vt:variant>
      <vt:variant>
        <vt:lpstr>Dian otsikot</vt:lpstr>
      </vt:variant>
      <vt:variant>
        <vt:i4>8</vt:i4>
      </vt:variant>
    </vt:vector>
  </HeadingPairs>
  <TitlesOfParts>
    <vt:vector size="16" baseType="lpstr">
      <vt:lpstr>Arial</vt:lpstr>
      <vt:lpstr>Calibri</vt:lpstr>
      <vt:lpstr>Courier New</vt:lpstr>
      <vt:lpstr>Lucida Grande</vt:lpstr>
      <vt:lpstr>Wingdings</vt:lpstr>
      <vt:lpstr>Turun kaupunki perustyyli</vt:lpstr>
      <vt:lpstr>AKE-työryhmien toimintasuunnitelma</vt:lpstr>
      <vt:lpstr>Värilliset</vt:lpstr>
      <vt:lpstr>Pomopäivä 26.8.2022</vt:lpstr>
      <vt:lpstr>Lähtökohtia vuoteen 2023</vt:lpstr>
      <vt:lpstr>Kuntien yhteinen e-kirjasto</vt:lpstr>
      <vt:lpstr>Kirjastot ja tietojohtaminen</vt:lpstr>
      <vt:lpstr>Kohti metatietovisiota</vt:lpstr>
      <vt:lpstr>Lähtökohtia vuoteen 2023</vt:lpstr>
      <vt:lpstr>Hesari 25.8.2022</vt:lpstr>
      <vt:lpstr>Kiitos!</vt:lpstr>
    </vt:vector>
  </TitlesOfParts>
  <Company>Turun kaupunki (hallinto x64)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Olethan huomioinut saavutettavuuden?</dc:title>
  <dc:creator>Helin-Heinonen Elina</dc:creator>
  <cp:lastModifiedBy>Pilppula Rebekka</cp:lastModifiedBy>
  <cp:revision>49</cp:revision>
  <cp:lastPrinted>2015-03-30T13:04:50Z</cp:lastPrinted>
  <dcterms:created xsi:type="dcterms:W3CDTF">2021-05-04T08:47:45Z</dcterms:created>
  <dcterms:modified xsi:type="dcterms:W3CDTF">2022-08-26T11:17:59Z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0x010100C0195A1B6C5C44E9A6AB38BF336295CE00FC01EDD059FCFF4B92410583F99C717E</vt:lpwstr>
  </property>
  <property fmtid="{D5CDD505-2E9C-101B-9397-08002B2CF9AE}" pid="3" name="dt_keyword">
    <vt:lpwstr/>
  </property>
  <property fmtid="{D5CDD505-2E9C-101B-9397-08002B2CF9AE}" pid="4" name="dt_businesssector">
    <vt:lpwstr/>
  </property>
  <property fmtid="{D5CDD505-2E9C-101B-9397-08002B2CF9AE}" pid="5" name="dt_unit">
    <vt:lpwstr/>
  </property>
  <property fmtid="{D5CDD505-2E9C-101B-9397-08002B2CF9AE}" pid="6" name="dt_category">
    <vt:lpwstr/>
  </property>
  <property fmtid="{D5CDD505-2E9C-101B-9397-08002B2CF9AE}" pid="7" name="dt_office">
    <vt:lpwstr/>
  </property>
  <property fmtid="{D5CDD505-2E9C-101B-9397-08002B2CF9AE}" pid="8" name="dt_role">
    <vt:lpwstr/>
  </property>
  <property fmtid="{D5CDD505-2E9C-101B-9397-08002B2CF9AE}" pid="9" name="dt_matrix">
    <vt:lpwstr/>
  </property>
  <property fmtid="{D5CDD505-2E9C-101B-9397-08002B2CF9AE}" pid="10" name="TurkuDoTku_VideoFileTypeTaxHTField0">
    <vt:lpwstr>Videokuva|82098cdd-6e57-4a24-8887-90ce7bab4a54</vt:lpwstr>
  </property>
  <property fmtid="{D5CDD505-2E9C-101B-9397-08002B2CF9AE}" pid="11" name="TurkuDoTku_AudioFileTypeTaxHTField0">
    <vt:lpwstr>Äänitiedosto|2ce7008b-f285-403a-bd25-9c3fffad5372</vt:lpwstr>
  </property>
  <property fmtid="{D5CDD505-2E9C-101B-9397-08002B2CF9AE}" pid="12" name="TurkuDoTku_LanguageTaxHTField0">
    <vt:lpwstr>Suomi|ddab1725-3888-478f-9c8c-3eeceecd16e9</vt:lpwstr>
  </property>
  <property fmtid="{D5CDD505-2E9C-101B-9397-08002B2CF9AE}" pid="13" name="TaxCatchAll">
    <vt:lpwstr>12;#Äänitiedosto|2ce7008b-f285-403a-bd25-9c3fffad5372;#4;#Suomi|ddab1725-3888-478f-9c8c-3eeceecd16e9;#9;#Videokuva|82098cdd-6e57-4a24-8887-90ce7bab4a54;#1;#Diaesitys|29bf125c-3304-4b20-a038-e327a30ca536</vt:lpwstr>
  </property>
  <property fmtid="{D5CDD505-2E9C-101B-9397-08002B2CF9AE}" pid="14" name="TurkuDoTku_PresentationMaterialTypeTaxHTField0">
    <vt:lpwstr>Diaesitys|29bf125c-3304-4b20-a038-e327a30ca536</vt:lpwstr>
  </property>
  <property fmtid="{D5CDD505-2E9C-101B-9397-08002B2CF9AE}" pid="15" name="TurkuDoTku_PresentationMaterialType">
    <vt:lpwstr>1;#Diaesitys|29bf125c-3304-4b20-a038-e327a30ca536</vt:lpwstr>
  </property>
  <property fmtid="{D5CDD505-2E9C-101B-9397-08002B2CF9AE}" pid="16" name="TurkuDoTku_Language">
    <vt:lpwstr>4;#Suomi|ddab1725-3888-478f-9c8c-3eeceecd16e9</vt:lpwstr>
  </property>
  <property fmtid="{D5CDD505-2E9C-101B-9397-08002B2CF9AE}" pid="17" name="TurkuDoTku_VideoFileType">
    <vt:lpwstr>9;#Videokuva|82098cdd-6e57-4a24-8887-90ce7bab4a54</vt:lpwstr>
  </property>
  <property fmtid="{D5CDD505-2E9C-101B-9397-08002B2CF9AE}" pid="18" name="TurkuDoTku_AudioFileType">
    <vt:lpwstr>12;#Äänitiedosto|2ce7008b-f285-403a-bd25-9c3fffad5372</vt:lpwstr>
  </property>
</Properties>
</file>