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56" r:id="rId5"/>
    <p:sldId id="257" r:id="rId6"/>
    <p:sldId id="258" r:id="rId7"/>
    <p:sldId id="259" r:id="rId8"/>
    <p:sldId id="260" r:id="rId9"/>
    <p:sldId id="264" r:id="rId10"/>
    <p:sldId id="261" r:id="rId11"/>
    <p:sldId id="263" r:id="rId12"/>
    <p:sldId id="262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CC2A-709B-4911-985A-95182D81A537}" type="datetimeFigureOut">
              <a:rPr lang="fi-FI" smtClean="0"/>
              <a:t>30.8.2022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43B1-E742-41D6-AAF5-7BE7900BC5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307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CC2A-709B-4911-985A-95182D81A537}" type="datetimeFigureOut">
              <a:rPr lang="fi-FI" smtClean="0"/>
              <a:t>30.8.2022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43B1-E742-41D6-AAF5-7BE7900BC5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9874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CC2A-709B-4911-985A-95182D81A537}" type="datetimeFigureOut">
              <a:rPr lang="fi-FI" smtClean="0"/>
              <a:t>30.8.2022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43B1-E742-41D6-AAF5-7BE7900BC5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038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CC2A-709B-4911-985A-95182D81A537}" type="datetimeFigureOut">
              <a:rPr lang="fi-FI" smtClean="0"/>
              <a:t>30.8.2022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43B1-E742-41D6-AAF5-7BE7900BC5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065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CC2A-709B-4911-985A-95182D81A537}" type="datetimeFigureOut">
              <a:rPr lang="fi-FI" smtClean="0"/>
              <a:t>30.8.2022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43B1-E742-41D6-AAF5-7BE7900BC5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055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CC2A-709B-4911-985A-95182D81A537}" type="datetimeFigureOut">
              <a:rPr lang="fi-FI" smtClean="0"/>
              <a:t>30.8.2022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43B1-E742-41D6-AAF5-7BE7900BC5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247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CC2A-709B-4911-985A-95182D81A537}" type="datetimeFigureOut">
              <a:rPr lang="fi-FI" smtClean="0"/>
              <a:t>30.8.2022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43B1-E742-41D6-AAF5-7BE7900BC5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171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CC2A-709B-4911-985A-95182D81A537}" type="datetimeFigureOut">
              <a:rPr lang="fi-FI" smtClean="0"/>
              <a:t>30.8.2022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43B1-E742-41D6-AAF5-7BE7900BC5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782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CC2A-709B-4911-985A-95182D81A537}" type="datetimeFigureOut">
              <a:rPr lang="fi-FI" smtClean="0"/>
              <a:t>30.8.2022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43B1-E742-41D6-AAF5-7BE7900BC5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818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CC2A-709B-4911-985A-95182D81A537}" type="datetimeFigureOut">
              <a:rPr lang="fi-FI" smtClean="0"/>
              <a:t>30.8.2022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43B1-E742-41D6-AAF5-7BE7900BC5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4633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CC2A-709B-4911-985A-95182D81A537}" type="datetimeFigureOut">
              <a:rPr lang="fi-FI" smtClean="0"/>
              <a:t>30.8.2022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43B1-E742-41D6-AAF5-7BE7900BC5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1569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4CC2A-709B-4911-985A-95182D81A537}" type="datetimeFigureOut">
              <a:rPr lang="fi-FI" smtClean="0"/>
              <a:t>30.8.2022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B43B1-E742-41D6-AAF5-7BE7900BC5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347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3A2829-4EB1-4070-B0B1-D0768F03AA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/>
              <a:t>Kotipalvelutoiminnan aloittaminen Huittisten kaupunginkirjastossa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3C40CF7-3F79-4F2A-BD9D-6007E421E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47557"/>
            <a:ext cx="9144000" cy="63681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Tarja Peltomäki ja Piia Peltokangas</a:t>
            </a:r>
          </a:p>
          <a:p>
            <a:r>
              <a:rPr lang="fi-FI" sz="1800" dirty="0"/>
              <a:t>31.8.2022</a:t>
            </a:r>
          </a:p>
        </p:txBody>
      </p:sp>
    </p:spTree>
    <p:extLst>
      <p:ext uri="{BB962C8B-B14F-4D97-AF65-F5344CB8AC3E}">
        <p14:creationId xmlns:p14="http://schemas.microsoft.com/office/powerpoint/2010/main" val="1502563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37764" y="2710542"/>
            <a:ext cx="3486150" cy="2498271"/>
          </a:xfrm>
        </p:spPr>
        <p:txBody>
          <a:bodyPr>
            <a:normAutofit fontScale="90000"/>
          </a:bodyPr>
          <a:lstStyle/>
          <a:p>
            <a:r>
              <a:rPr lang="fi-FI" sz="5300" dirty="0"/>
              <a:t>Kiitos!</a:t>
            </a:r>
            <a:br>
              <a:rPr lang="fi-FI" sz="2400" dirty="0"/>
            </a:br>
            <a:br>
              <a:rPr lang="fi-FI" sz="2400" dirty="0"/>
            </a:br>
            <a:br>
              <a:rPr lang="fi-FI" sz="2400" dirty="0"/>
            </a:br>
            <a:r>
              <a:rPr lang="fi-FI" sz="2400" dirty="0"/>
              <a:t>Saa ottaa yhteyttä:</a:t>
            </a:r>
            <a:br>
              <a:rPr lang="fi-FI" sz="2400" dirty="0"/>
            </a:br>
            <a:r>
              <a:rPr lang="fi-FI" sz="2400" dirty="0" err="1"/>
              <a:t>tarja.peltomaki@huittinen.fipiia.peltokangas@huittinen.fi</a:t>
            </a:r>
            <a:br>
              <a:rPr lang="fi-FI" sz="2400" dirty="0"/>
            </a:br>
            <a:endParaRPr lang="fi-FI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7" y="783772"/>
            <a:ext cx="6559550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48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39032"/>
          </a:xfrm>
        </p:spPr>
        <p:txBody>
          <a:bodyPr>
            <a:normAutofit/>
          </a:bodyPr>
          <a:lstStyle/>
          <a:p>
            <a:endParaRPr lang="fi-FI" sz="800" dirty="0"/>
          </a:p>
        </p:txBody>
      </p:sp>
      <p:sp>
        <p:nvSpPr>
          <p:cNvPr id="7" name="Sisällön paikkamerkki 6"/>
          <p:cNvSpPr>
            <a:spLocks noGrp="1"/>
          </p:cNvSpPr>
          <p:nvPr>
            <p:ph idx="1"/>
          </p:nvPr>
        </p:nvSpPr>
        <p:spPr>
          <a:xfrm>
            <a:off x="838200" y="938893"/>
            <a:ext cx="10515600" cy="4865914"/>
          </a:xfrm>
        </p:spPr>
        <p:txBody>
          <a:bodyPr/>
          <a:lstStyle/>
          <a:p>
            <a:r>
              <a:rPr lang="fi-FI" sz="3600" dirty="0"/>
              <a:t>Kotipalvelun aloittamista mietitty vuosia</a:t>
            </a:r>
          </a:p>
          <a:p>
            <a:pPr marL="0" indent="0">
              <a:buNone/>
            </a:pPr>
            <a:endParaRPr lang="fi-FI" sz="3600" dirty="0"/>
          </a:p>
          <a:p>
            <a:r>
              <a:rPr lang="fi-FI" sz="3600" dirty="0"/>
              <a:t>Alkuvuodesta 2021 päätettiin osallistua </a:t>
            </a:r>
            <a:br>
              <a:rPr lang="fi-FI" sz="3600" dirty="0"/>
            </a:br>
            <a:r>
              <a:rPr lang="fi-FI" sz="3600" dirty="0"/>
              <a:t>Sanojen sinfoniaa Lounais-Suomessa –hankkeeseen kotipalvelutoiminnan aloittamisella</a:t>
            </a:r>
          </a:p>
          <a:p>
            <a:pPr marL="0" indent="0">
              <a:buNone/>
            </a:pPr>
            <a:endParaRPr lang="fi-FI" sz="3600" dirty="0"/>
          </a:p>
          <a:p>
            <a:r>
              <a:rPr lang="fi-FI" sz="3600" dirty="0"/>
              <a:t>Tukena koko hankkeen ajan </a:t>
            </a:r>
            <a:br>
              <a:rPr lang="fi-FI" sz="3600" dirty="0"/>
            </a:br>
            <a:r>
              <a:rPr lang="fi-FI" sz="3600" dirty="0"/>
              <a:t>hankekoordinaattori Suvi </a:t>
            </a:r>
            <a:r>
              <a:rPr lang="fi-FI" sz="3600" dirty="0" err="1"/>
              <a:t>Sario</a:t>
            </a:r>
            <a:endParaRPr lang="fi-FI" sz="36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3728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7389"/>
          </a:xfrm>
        </p:spPr>
        <p:txBody>
          <a:bodyPr>
            <a:normAutofit fontScale="90000"/>
          </a:bodyPr>
          <a:lstStyle/>
          <a:p>
            <a:endParaRPr lang="fi-FI" sz="8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824593"/>
            <a:ext cx="10515600" cy="4988378"/>
          </a:xfrm>
        </p:spPr>
        <p:txBody>
          <a:bodyPr>
            <a:normAutofit lnSpcReduction="10000"/>
          </a:bodyPr>
          <a:lstStyle/>
          <a:p>
            <a:r>
              <a:rPr lang="fi-FI" sz="3600" dirty="0"/>
              <a:t>Huittisten kotihoidolla kaksi toimialuetta: Huittinen ja Vampula</a:t>
            </a:r>
          </a:p>
          <a:p>
            <a:r>
              <a:rPr lang="fi-FI" sz="3600" dirty="0"/>
              <a:t>Tavoitteena aluksi n. 10 </a:t>
            </a:r>
            <a:r>
              <a:rPr lang="fi-FI" sz="3600" dirty="0" err="1"/>
              <a:t>hlöä</a:t>
            </a:r>
            <a:r>
              <a:rPr lang="fi-FI" sz="3600" dirty="0"/>
              <a:t> kotihoidon asiakkaista Huittisten alueelta</a:t>
            </a:r>
          </a:p>
          <a:p>
            <a:r>
              <a:rPr lang="fi-FI" sz="3600" dirty="0"/>
              <a:t>kuljetus kotihoidon henkilökunnan toimesta </a:t>
            </a:r>
          </a:p>
          <a:p>
            <a:pPr marL="0" indent="0">
              <a:buNone/>
            </a:pPr>
            <a:endParaRPr lang="fi-FI" sz="3600" dirty="0"/>
          </a:p>
          <a:p>
            <a:pPr marL="0" indent="0">
              <a:buNone/>
            </a:pPr>
            <a:r>
              <a:rPr lang="fi-FI" sz="3600" dirty="0"/>
              <a:t>-&gt; nopeasti selvisi, että kotihoidon asiakkaat  huonokuntoisia, mahdollisia kotipalvelutoiminnan käyttäjiä vain 2-3 henkeä </a:t>
            </a:r>
          </a:p>
        </p:txBody>
      </p:sp>
    </p:spTree>
    <p:extLst>
      <p:ext uri="{BB962C8B-B14F-4D97-AF65-F5344CB8AC3E}">
        <p14:creationId xmlns:p14="http://schemas.microsoft.com/office/powerpoint/2010/main" val="735502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4732"/>
          </a:xfrm>
        </p:spPr>
        <p:txBody>
          <a:bodyPr>
            <a:normAutofit fontScale="90000"/>
          </a:bodyPr>
          <a:lstStyle/>
          <a:p>
            <a:endParaRPr lang="fi-FI" sz="8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93964" y="685801"/>
            <a:ext cx="10659836" cy="5151664"/>
          </a:xfrm>
        </p:spPr>
        <p:txBody>
          <a:bodyPr>
            <a:noAutofit/>
          </a:bodyPr>
          <a:lstStyle/>
          <a:p>
            <a:r>
              <a:rPr lang="fi-FI" sz="3400" dirty="0"/>
              <a:t>Yhteyttä Vampulan kotihoitoyksikköön, josta saatiin viisi asiakasta</a:t>
            </a:r>
          </a:p>
          <a:p>
            <a:pPr marL="0" indent="0">
              <a:buNone/>
            </a:pPr>
            <a:r>
              <a:rPr lang="fi-FI" dirty="0"/>
              <a:t>	-&gt; Vampulan kotihoito hoitaa kassien kuljetuksen lähikirjastosta</a:t>
            </a:r>
          </a:p>
          <a:p>
            <a:r>
              <a:rPr lang="fi-FI" sz="3400" dirty="0"/>
              <a:t>Yhteyttä ikäihmisten päivätoiminnan vetäjään -&gt; kolme asiakasta</a:t>
            </a:r>
          </a:p>
          <a:p>
            <a:pPr marL="0" indent="0">
              <a:buNone/>
            </a:pPr>
            <a:r>
              <a:rPr lang="fi-FI" dirty="0"/>
              <a:t>	-&gt; Päivätoiminnan vetäjä hoitaa kassien kuljetuksen pääkirjastosta</a:t>
            </a:r>
          </a:p>
          <a:p>
            <a:r>
              <a:rPr lang="fi-FI" sz="3400" dirty="0"/>
              <a:t>Kahdelle asiakkaalle kassit toimittaa paikallinen yhdistys vapaaehtoistyönä</a:t>
            </a:r>
            <a:br>
              <a:rPr lang="fi-FI" sz="3400" dirty="0"/>
            </a:br>
            <a:r>
              <a:rPr lang="fi-FI" sz="3400" dirty="0"/>
              <a:t>	</a:t>
            </a:r>
            <a:r>
              <a:rPr lang="fi-FI" sz="3600" dirty="0"/>
              <a:t> </a:t>
            </a:r>
            <a:r>
              <a:rPr lang="fi-FI" dirty="0"/>
              <a:t>-&gt; Kassit pääkirjastosta</a:t>
            </a:r>
          </a:p>
        </p:txBody>
      </p:sp>
    </p:spTree>
    <p:extLst>
      <p:ext uri="{BB962C8B-B14F-4D97-AF65-F5344CB8AC3E}">
        <p14:creationId xmlns:p14="http://schemas.microsoft.com/office/powerpoint/2010/main" val="292398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0693" cy="51253"/>
          </a:xfrm>
        </p:spPr>
        <p:txBody>
          <a:bodyPr>
            <a:noAutofit/>
          </a:bodyPr>
          <a:lstStyle/>
          <a:p>
            <a:endParaRPr lang="fi-FI" sz="200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79664" y="538843"/>
            <a:ext cx="5440136" cy="5110843"/>
          </a:xfrm>
        </p:spPr>
        <p:txBody>
          <a:bodyPr>
            <a:normAutofit fontScale="92500" lnSpcReduction="20000"/>
          </a:bodyPr>
          <a:lstStyle/>
          <a:p>
            <a:r>
              <a:rPr lang="fi-FI" sz="3200" dirty="0"/>
              <a:t>Tieto kotipalvelutoiminnan aloittamisesta sivistysvaliokuntaan lokakuussa 2021</a:t>
            </a:r>
            <a:br>
              <a:rPr lang="fi-FI" sz="3200" dirty="0"/>
            </a:br>
            <a:r>
              <a:rPr lang="fi-FI" sz="3200" dirty="0"/>
              <a:t>-&gt; päätös maksuttomuudesta</a:t>
            </a:r>
          </a:p>
          <a:p>
            <a:endParaRPr lang="fi-FI" sz="3200" dirty="0"/>
          </a:p>
          <a:p>
            <a:pPr marL="0" indent="0">
              <a:buNone/>
            </a:pPr>
            <a:r>
              <a:rPr lang="fi-FI" sz="3200" dirty="0"/>
              <a:t>Hankerahalla (500 €) ostettiin:  </a:t>
            </a:r>
            <a:br>
              <a:rPr lang="fi-FI" sz="3200" dirty="0"/>
            </a:br>
            <a:r>
              <a:rPr lang="fi-FI" sz="3200" dirty="0"/>
              <a:t>    -&gt; 30 kpl kasseja </a:t>
            </a:r>
          </a:p>
          <a:p>
            <a:pPr marL="0" indent="0">
              <a:buNone/>
            </a:pPr>
            <a:r>
              <a:rPr lang="fi-FI" sz="3200" dirty="0"/>
              <a:t>    -&gt; 10 kpl suurentavia lukulevyjä</a:t>
            </a:r>
          </a:p>
          <a:p>
            <a:pPr marL="0" indent="0">
              <a:buNone/>
            </a:pPr>
            <a:endParaRPr lang="fi-FI" sz="3200" dirty="0"/>
          </a:p>
          <a:p>
            <a:r>
              <a:rPr lang="fi-FI" sz="3200" dirty="0"/>
              <a:t>Laadittiin ilmoittautumislomake ja esite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61" y="478517"/>
            <a:ext cx="3931359" cy="52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820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477985" y="324304"/>
            <a:ext cx="5119007" cy="45719"/>
          </a:xfrm>
        </p:spPr>
        <p:txBody>
          <a:bodyPr>
            <a:normAutofit fontScale="90000"/>
          </a:bodyPr>
          <a:lstStyle/>
          <a:p>
            <a:endParaRPr lang="fi-FI" sz="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204788"/>
            <a:ext cx="56324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803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72885" y="332468"/>
            <a:ext cx="10515600" cy="1202417"/>
          </a:xfrm>
        </p:spPr>
        <p:txBody>
          <a:bodyPr>
            <a:normAutofit/>
          </a:bodyPr>
          <a:lstStyle/>
          <a:p>
            <a:r>
              <a:rPr lang="fi-FI" b="1" dirty="0"/>
              <a:t>Käytäntö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681844"/>
            <a:ext cx="10515600" cy="4114800"/>
          </a:xfrm>
        </p:spPr>
        <p:txBody>
          <a:bodyPr/>
          <a:lstStyle/>
          <a:p>
            <a:r>
              <a:rPr lang="fi-FI" sz="3600" dirty="0"/>
              <a:t>Käytämme Auroran kotipalveluprofiilia </a:t>
            </a:r>
            <a:r>
              <a:rPr lang="fi-FI" sz="2400" dirty="0"/>
              <a:t>(aluksi Excel-taulukko)</a:t>
            </a:r>
          </a:p>
          <a:p>
            <a:r>
              <a:rPr lang="fi-FI" sz="3600" dirty="0"/>
              <a:t>Laina-aika 7 </a:t>
            </a:r>
            <a:r>
              <a:rPr lang="fi-FI" sz="3600" dirty="0" err="1"/>
              <a:t>vk</a:t>
            </a:r>
            <a:r>
              <a:rPr lang="fi-FI" sz="3600" dirty="0"/>
              <a:t> kaikki materiaali</a:t>
            </a:r>
          </a:p>
          <a:p>
            <a:r>
              <a:rPr lang="fi-FI" sz="3600" dirty="0"/>
              <a:t>Asiakkaan nimen edessä asiakasrekisterissä </a:t>
            </a:r>
            <a:br>
              <a:rPr lang="fi-FI" sz="3600" dirty="0"/>
            </a:br>
            <a:r>
              <a:rPr lang="fi-FI" sz="3600" dirty="0"/>
              <a:t>HKKP (Huittisten kirjaston kotipalvelu)</a:t>
            </a:r>
          </a:p>
          <a:p>
            <a:r>
              <a:rPr lang="fi-FI" sz="3600" dirty="0"/>
              <a:t>Eräpäivämuistutukset kirjaston sähköpostiin</a:t>
            </a:r>
          </a:p>
          <a:p>
            <a:r>
              <a:rPr lang="fi-FI" sz="3600" dirty="0"/>
              <a:t>Kassissa kulkee mukana reissuvihko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376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 flipV="1">
            <a:off x="2299607" y="245929"/>
            <a:ext cx="6983185" cy="45719"/>
          </a:xfrm>
        </p:spPr>
        <p:txBody>
          <a:bodyPr>
            <a:normAutofit fontScale="90000"/>
          </a:bodyPr>
          <a:lstStyle/>
          <a:p>
            <a:endParaRPr lang="fi-FI" sz="3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10501" y="-881356"/>
            <a:ext cx="5717000" cy="762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443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Tulevaisuus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05543" y="1580696"/>
            <a:ext cx="10515600" cy="4351338"/>
          </a:xfrm>
        </p:spPr>
        <p:txBody>
          <a:bodyPr/>
          <a:lstStyle/>
          <a:p>
            <a:r>
              <a:rPr lang="fi-FI" sz="3600" dirty="0"/>
              <a:t>Kehittäminen jatkuu</a:t>
            </a:r>
          </a:p>
          <a:p>
            <a:pPr marL="0" indent="0">
              <a:buNone/>
            </a:pPr>
            <a:r>
              <a:rPr lang="fi-FI" dirty="0"/>
              <a:t>	-&gt; lisää tiedottamista = lisää asiakkaita</a:t>
            </a:r>
          </a:p>
          <a:p>
            <a:pPr marL="0" indent="0">
              <a:buNone/>
            </a:pPr>
            <a:r>
              <a:rPr lang="fi-FI" dirty="0"/>
              <a:t>	-&gt; käytäntöjen hiomista</a:t>
            </a:r>
          </a:p>
        </p:txBody>
      </p:sp>
    </p:spTree>
    <p:extLst>
      <p:ext uri="{BB962C8B-B14F-4D97-AF65-F5344CB8AC3E}">
        <p14:creationId xmlns:p14="http://schemas.microsoft.com/office/powerpoint/2010/main" val="555128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9629331C826CC4D8E1A05F59BC66A1B" ma:contentTypeVersion="9" ma:contentTypeDescription="Luo uusi asiakirja." ma:contentTypeScope="" ma:versionID="96dfbd5e78d1431b99824a4bacd60828">
  <xsd:schema xmlns:xsd="http://www.w3.org/2001/XMLSchema" xmlns:xs="http://www.w3.org/2001/XMLSchema" xmlns:p="http://schemas.microsoft.com/office/2006/metadata/properties" xmlns:ns2="dc43143e-675a-4772-9fcf-8dbf1915100c" targetNamespace="http://schemas.microsoft.com/office/2006/metadata/properties" ma:root="true" ma:fieldsID="a2eaddadfa5cee167ac4d23eba2c44c3" ns2:_="">
    <xsd:import namespace="dc43143e-675a-4772-9fcf-8dbf191510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3143e-675a-4772-9fcf-8dbf191510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C626A3-E6A5-4A3D-A927-0CBED1CB7E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43143e-675a-4772-9fcf-8dbf191510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C6B53A-54E5-4DA5-86C1-CEEC38D442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19513E-45D5-41AD-9C5D-D51BB8C75DDD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dc43143e-675a-4772-9fcf-8dbf1915100c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217</Words>
  <Application>Microsoft Office PowerPoint</Application>
  <PresentationFormat>Laajakuva</PresentationFormat>
  <Paragraphs>35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Kotipalvelutoiminnan aloittaminen Huittisten kaupunginkirjastossa</vt:lpstr>
      <vt:lpstr>PowerPoint-esitys</vt:lpstr>
      <vt:lpstr>PowerPoint-esitys</vt:lpstr>
      <vt:lpstr>PowerPoint-esitys</vt:lpstr>
      <vt:lpstr>PowerPoint-esitys</vt:lpstr>
      <vt:lpstr>PowerPoint-esitys</vt:lpstr>
      <vt:lpstr>Käytäntö</vt:lpstr>
      <vt:lpstr>PowerPoint-esitys</vt:lpstr>
      <vt:lpstr>Tulevaisuus</vt:lpstr>
      <vt:lpstr>Kiitos!   Saa ottaa yhteyttä: tarja.peltomaki@huittinen.fipiia.peltokangas@huittinen.fi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Helena Kaitanen</dc:creator>
  <cp:lastModifiedBy>Tyysteri Laura</cp:lastModifiedBy>
  <cp:revision>19</cp:revision>
  <dcterms:created xsi:type="dcterms:W3CDTF">2020-11-05T08:03:46Z</dcterms:created>
  <dcterms:modified xsi:type="dcterms:W3CDTF">2022-08-30T12:59:22Z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0x010100D9629331C826CC4D8E1A05F59BC66A1B</vt:lpwstr>
  </property>
</Properties>
</file>