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2" r:id="rId5"/>
    <p:sldId id="264" r:id="rId6"/>
    <p:sldId id="263" r:id="rId7"/>
    <p:sldId id="260" r:id="rId8"/>
    <p:sldId id="265" r:id="rId9"/>
    <p:sldId id="266" r:id="rId10"/>
    <p:sldId id="261" r:id="rId11"/>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818F83-96F6-45E1-8D99-89E62A0283DB}" v="17" dt="2022-08-25T05:19:23.430"/>
  </p1510:revLst>
</p1510:revInfo>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67" d="100"/>
          <a:sy n="67" d="100"/>
        </p:scale>
        <p:origin x="64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ränen Niko" userId="6958b9fc-ce86-4d94-90e6-93be1cb03dfd" providerId="ADAL" clId="{9C818F83-96F6-45E1-8D99-89E62A0283DB}"/>
    <pc:docChg chg="undo custSel addSld delSld modSld sldOrd">
      <pc:chgData name="Keränen Niko" userId="6958b9fc-ce86-4d94-90e6-93be1cb03dfd" providerId="ADAL" clId="{9C818F83-96F6-45E1-8D99-89E62A0283DB}" dt="2022-08-25T12:27:16.588" v="4031" actId="1076"/>
      <pc:docMkLst>
        <pc:docMk/>
      </pc:docMkLst>
      <pc:sldChg chg="addSp modSp mod">
        <pc:chgData name="Keränen Niko" userId="6958b9fc-ce86-4d94-90e6-93be1cb03dfd" providerId="ADAL" clId="{9C818F83-96F6-45E1-8D99-89E62A0283DB}" dt="2022-08-25T12:27:16.588" v="4031" actId="1076"/>
        <pc:sldMkLst>
          <pc:docMk/>
          <pc:sldMk cId="2710425947" sldId="257"/>
        </pc:sldMkLst>
        <pc:spChg chg="add mod">
          <ac:chgData name="Keränen Niko" userId="6958b9fc-ce86-4d94-90e6-93be1cb03dfd" providerId="ADAL" clId="{9C818F83-96F6-45E1-8D99-89E62A0283DB}" dt="2022-08-25T12:27:16.588" v="4031" actId="1076"/>
          <ac:spMkLst>
            <pc:docMk/>
            <pc:sldMk cId="2710425947" sldId="257"/>
            <ac:spMk id="3" creationId="{DE1F6CF1-4D28-4031-876E-07AE021C4B1B}"/>
          </ac:spMkLst>
        </pc:spChg>
      </pc:sldChg>
      <pc:sldChg chg="modSp mod ord">
        <pc:chgData name="Keränen Niko" userId="6958b9fc-ce86-4d94-90e6-93be1cb03dfd" providerId="ADAL" clId="{9C818F83-96F6-45E1-8D99-89E62A0283DB}" dt="2022-08-24T09:06:47.991" v="1774" actId="404"/>
        <pc:sldMkLst>
          <pc:docMk/>
          <pc:sldMk cId="3613380546" sldId="258"/>
        </pc:sldMkLst>
        <pc:spChg chg="mod">
          <ac:chgData name="Keränen Niko" userId="6958b9fc-ce86-4d94-90e6-93be1cb03dfd" providerId="ADAL" clId="{9C818F83-96F6-45E1-8D99-89E62A0283DB}" dt="2022-08-24T09:06:47.991" v="1774" actId="404"/>
          <ac:spMkLst>
            <pc:docMk/>
            <pc:sldMk cId="3613380546" sldId="258"/>
            <ac:spMk id="7" creationId="{A484ACCB-C514-4C78-9A33-FD499F9A9FD9}"/>
          </ac:spMkLst>
        </pc:spChg>
      </pc:sldChg>
      <pc:sldChg chg="modSp mod ord">
        <pc:chgData name="Keränen Niko" userId="6958b9fc-ce86-4d94-90e6-93be1cb03dfd" providerId="ADAL" clId="{9C818F83-96F6-45E1-8D99-89E62A0283DB}" dt="2022-08-25T10:03:53.102" v="3355" actId="20577"/>
        <pc:sldMkLst>
          <pc:docMk/>
          <pc:sldMk cId="3014556630" sldId="259"/>
        </pc:sldMkLst>
        <pc:spChg chg="mod">
          <ac:chgData name="Keränen Niko" userId="6958b9fc-ce86-4d94-90e6-93be1cb03dfd" providerId="ADAL" clId="{9C818F83-96F6-45E1-8D99-89E62A0283DB}" dt="2022-08-23T10:45:18.654" v="147" actId="20577"/>
          <ac:spMkLst>
            <pc:docMk/>
            <pc:sldMk cId="3014556630" sldId="259"/>
            <ac:spMk id="2" creationId="{D91902B8-5A5C-4B6F-B36E-CC9A662EA065}"/>
          </ac:spMkLst>
        </pc:spChg>
        <pc:spChg chg="mod">
          <ac:chgData name="Keränen Niko" userId="6958b9fc-ce86-4d94-90e6-93be1cb03dfd" providerId="ADAL" clId="{9C818F83-96F6-45E1-8D99-89E62A0283DB}" dt="2022-08-25T10:03:53.102" v="3355" actId="20577"/>
          <ac:spMkLst>
            <pc:docMk/>
            <pc:sldMk cId="3014556630" sldId="259"/>
            <ac:spMk id="3" creationId="{F7A9ADA4-22B8-4484-B586-EAC3E91C0B86}"/>
          </ac:spMkLst>
        </pc:spChg>
      </pc:sldChg>
      <pc:sldChg chg="modSp mod">
        <pc:chgData name="Keränen Niko" userId="6958b9fc-ce86-4d94-90e6-93be1cb03dfd" providerId="ADAL" clId="{9C818F83-96F6-45E1-8D99-89E62A0283DB}" dt="2022-08-25T10:14:01.487" v="3946" actId="20577"/>
        <pc:sldMkLst>
          <pc:docMk/>
          <pc:sldMk cId="1137437166" sldId="260"/>
        </pc:sldMkLst>
        <pc:spChg chg="mod">
          <ac:chgData name="Keränen Niko" userId="6958b9fc-ce86-4d94-90e6-93be1cb03dfd" providerId="ADAL" clId="{9C818F83-96F6-45E1-8D99-89E62A0283DB}" dt="2022-08-25T10:14:01.487" v="3946" actId="20577"/>
          <ac:spMkLst>
            <pc:docMk/>
            <pc:sldMk cId="1137437166" sldId="260"/>
            <ac:spMk id="9" creationId="{488713E9-2DA4-42EB-B232-08F0575BD7B4}"/>
          </ac:spMkLst>
        </pc:spChg>
      </pc:sldChg>
      <pc:sldChg chg="modSp mod">
        <pc:chgData name="Keränen Niko" userId="6958b9fc-ce86-4d94-90e6-93be1cb03dfd" providerId="ADAL" clId="{9C818F83-96F6-45E1-8D99-89E62A0283DB}" dt="2022-08-25T05:24:08.799" v="2865" actId="20577"/>
        <pc:sldMkLst>
          <pc:docMk/>
          <pc:sldMk cId="1950061247" sldId="261"/>
        </pc:sldMkLst>
        <pc:spChg chg="mod">
          <ac:chgData name="Keränen Niko" userId="6958b9fc-ce86-4d94-90e6-93be1cb03dfd" providerId="ADAL" clId="{9C818F83-96F6-45E1-8D99-89E62A0283DB}" dt="2022-08-25T05:24:08.799" v="2865" actId="20577"/>
          <ac:spMkLst>
            <pc:docMk/>
            <pc:sldMk cId="1950061247" sldId="261"/>
            <ac:spMk id="3" creationId="{C551D4BA-09E8-45FD-8982-7C0D8D9DBB89}"/>
          </ac:spMkLst>
        </pc:spChg>
      </pc:sldChg>
      <pc:sldChg chg="addSp delSp modSp new mod ord">
        <pc:chgData name="Keränen Niko" userId="6958b9fc-ce86-4d94-90e6-93be1cb03dfd" providerId="ADAL" clId="{9C818F83-96F6-45E1-8D99-89E62A0283DB}" dt="2022-08-24T09:07:16.572" v="1780" actId="404"/>
        <pc:sldMkLst>
          <pc:docMk/>
          <pc:sldMk cId="3675774818" sldId="262"/>
        </pc:sldMkLst>
        <pc:spChg chg="mod">
          <ac:chgData name="Keränen Niko" userId="6958b9fc-ce86-4d94-90e6-93be1cb03dfd" providerId="ADAL" clId="{9C818F83-96F6-45E1-8D99-89E62A0283DB}" dt="2022-08-24T07:32:32.438" v="1365" actId="20577"/>
          <ac:spMkLst>
            <pc:docMk/>
            <pc:sldMk cId="3675774818" sldId="262"/>
            <ac:spMk id="2" creationId="{B47DE5A1-D47C-445A-BA31-2D90F55076F9}"/>
          </ac:spMkLst>
        </pc:spChg>
        <pc:spChg chg="mod">
          <ac:chgData name="Keränen Niko" userId="6958b9fc-ce86-4d94-90e6-93be1cb03dfd" providerId="ADAL" clId="{9C818F83-96F6-45E1-8D99-89E62A0283DB}" dt="2022-08-24T09:07:16.572" v="1780" actId="404"/>
          <ac:spMkLst>
            <pc:docMk/>
            <pc:sldMk cId="3675774818" sldId="262"/>
            <ac:spMk id="3" creationId="{DB1C465D-BC83-467D-BBDC-EFCA17238FF1}"/>
          </ac:spMkLst>
        </pc:spChg>
        <pc:spChg chg="add del mod">
          <ac:chgData name="Keränen Niko" userId="6958b9fc-ce86-4d94-90e6-93be1cb03dfd" providerId="ADAL" clId="{9C818F83-96F6-45E1-8D99-89E62A0283DB}" dt="2022-08-23T10:40:13.624" v="32"/>
          <ac:spMkLst>
            <pc:docMk/>
            <pc:sldMk cId="3675774818" sldId="262"/>
            <ac:spMk id="6" creationId="{C4CB3268-5D8D-46FC-872D-7B5AD44308B5}"/>
          </ac:spMkLst>
        </pc:spChg>
        <pc:picChg chg="add mod">
          <ac:chgData name="Keränen Niko" userId="6958b9fc-ce86-4d94-90e6-93be1cb03dfd" providerId="ADAL" clId="{9C818F83-96F6-45E1-8D99-89E62A0283DB}" dt="2022-08-23T10:39:39.831" v="29"/>
          <ac:picMkLst>
            <pc:docMk/>
            <pc:sldMk cId="3675774818" sldId="262"/>
            <ac:picMk id="4" creationId="{2379D556-4AAE-48EC-93B1-226AE7472258}"/>
          </ac:picMkLst>
        </pc:picChg>
        <pc:picChg chg="add mod">
          <ac:chgData name="Keränen Niko" userId="6958b9fc-ce86-4d94-90e6-93be1cb03dfd" providerId="ADAL" clId="{9C818F83-96F6-45E1-8D99-89E62A0283DB}" dt="2022-08-23T10:39:48.324" v="30"/>
          <ac:picMkLst>
            <pc:docMk/>
            <pc:sldMk cId="3675774818" sldId="262"/>
            <ac:picMk id="5" creationId="{FC99C5CC-61B8-476D-9A04-36ECD11AB426}"/>
          </ac:picMkLst>
        </pc:picChg>
        <pc:picChg chg="add del mod">
          <ac:chgData name="Keränen Niko" userId="6958b9fc-ce86-4d94-90e6-93be1cb03dfd" providerId="ADAL" clId="{9C818F83-96F6-45E1-8D99-89E62A0283DB}" dt="2022-08-23T10:40:42.690" v="42"/>
          <ac:picMkLst>
            <pc:docMk/>
            <pc:sldMk cId="3675774818" sldId="262"/>
            <ac:picMk id="7" creationId="{3DB3A6EB-7687-462E-BA19-179350DC1A81}"/>
          </ac:picMkLst>
        </pc:picChg>
      </pc:sldChg>
      <pc:sldChg chg="addSp modSp new mod ord">
        <pc:chgData name="Keränen Niko" userId="6958b9fc-ce86-4d94-90e6-93be1cb03dfd" providerId="ADAL" clId="{9C818F83-96F6-45E1-8D99-89E62A0283DB}" dt="2022-08-25T10:10:43.844" v="3876" actId="20577"/>
        <pc:sldMkLst>
          <pc:docMk/>
          <pc:sldMk cId="364556597" sldId="263"/>
        </pc:sldMkLst>
        <pc:spChg chg="mod">
          <ac:chgData name="Keränen Niko" userId="6958b9fc-ce86-4d94-90e6-93be1cb03dfd" providerId="ADAL" clId="{9C818F83-96F6-45E1-8D99-89E62A0283DB}" dt="2022-08-24T05:22:32.957" v="1225" actId="20577"/>
          <ac:spMkLst>
            <pc:docMk/>
            <pc:sldMk cId="364556597" sldId="263"/>
            <ac:spMk id="2" creationId="{531C0016-9E98-46D8-81CB-72360C4B09EC}"/>
          </ac:spMkLst>
        </pc:spChg>
        <pc:spChg chg="mod">
          <ac:chgData name="Keränen Niko" userId="6958b9fc-ce86-4d94-90e6-93be1cb03dfd" providerId="ADAL" clId="{9C818F83-96F6-45E1-8D99-89E62A0283DB}" dt="2022-08-25T10:10:43.844" v="3876" actId="20577"/>
          <ac:spMkLst>
            <pc:docMk/>
            <pc:sldMk cId="364556597" sldId="263"/>
            <ac:spMk id="3" creationId="{B1F684F2-FB24-4807-8EA7-1A1896D011F6}"/>
          </ac:spMkLst>
        </pc:spChg>
        <pc:picChg chg="add mod">
          <ac:chgData name="Keränen Niko" userId="6958b9fc-ce86-4d94-90e6-93be1cb03dfd" providerId="ADAL" clId="{9C818F83-96F6-45E1-8D99-89E62A0283DB}" dt="2022-08-23T10:40:37.537" v="40"/>
          <ac:picMkLst>
            <pc:docMk/>
            <pc:sldMk cId="364556597" sldId="263"/>
            <ac:picMk id="4" creationId="{BCE9CB78-7FBF-4C5A-B3FA-D38165E90E89}"/>
          </ac:picMkLst>
        </pc:picChg>
        <pc:picChg chg="add mod">
          <ac:chgData name="Keränen Niko" userId="6958b9fc-ce86-4d94-90e6-93be1cb03dfd" providerId="ADAL" clId="{9C818F83-96F6-45E1-8D99-89E62A0283DB}" dt="2022-08-23T10:40:47.406" v="43"/>
          <ac:picMkLst>
            <pc:docMk/>
            <pc:sldMk cId="364556597" sldId="263"/>
            <ac:picMk id="5" creationId="{B7FEBA5B-454D-4BEA-BA84-F8DDBA60C779}"/>
          </ac:picMkLst>
        </pc:picChg>
      </pc:sldChg>
      <pc:sldChg chg="addSp delSp modSp new del">
        <pc:chgData name="Keränen Niko" userId="6958b9fc-ce86-4d94-90e6-93be1cb03dfd" providerId="ADAL" clId="{9C818F83-96F6-45E1-8D99-89E62A0283DB}" dt="2022-08-23T10:40:20.146" v="36" actId="680"/>
        <pc:sldMkLst>
          <pc:docMk/>
          <pc:sldMk cId="3734329824" sldId="263"/>
        </pc:sldMkLst>
        <pc:spChg chg="add del mod">
          <ac:chgData name="Keränen Niko" userId="6958b9fc-ce86-4d94-90e6-93be1cb03dfd" providerId="ADAL" clId="{9C818F83-96F6-45E1-8D99-89E62A0283DB}" dt="2022-08-23T10:40:19.498" v="35"/>
          <ac:spMkLst>
            <pc:docMk/>
            <pc:sldMk cId="3734329824" sldId="263"/>
            <ac:spMk id="4" creationId="{DA876735-0E3A-4155-B417-9AE0B7CCBD5D}"/>
          </ac:spMkLst>
        </pc:spChg>
      </pc:sldChg>
      <pc:sldChg chg="addSp modSp new mod ord">
        <pc:chgData name="Keränen Niko" userId="6958b9fc-ce86-4d94-90e6-93be1cb03dfd" providerId="ADAL" clId="{9C818F83-96F6-45E1-8D99-89E62A0283DB}" dt="2022-08-25T10:08:10.745" v="3645" actId="5793"/>
        <pc:sldMkLst>
          <pc:docMk/>
          <pc:sldMk cId="509195344" sldId="264"/>
        </pc:sldMkLst>
        <pc:spChg chg="mod">
          <ac:chgData name="Keränen Niko" userId="6958b9fc-ce86-4d94-90e6-93be1cb03dfd" providerId="ADAL" clId="{9C818F83-96F6-45E1-8D99-89E62A0283DB}" dt="2022-08-24T10:17:31.900" v="1859" actId="20577"/>
          <ac:spMkLst>
            <pc:docMk/>
            <pc:sldMk cId="509195344" sldId="264"/>
            <ac:spMk id="2" creationId="{71AEA642-F6FB-4E1E-80E1-845CC734E6EB}"/>
          </ac:spMkLst>
        </pc:spChg>
        <pc:spChg chg="mod">
          <ac:chgData name="Keränen Niko" userId="6958b9fc-ce86-4d94-90e6-93be1cb03dfd" providerId="ADAL" clId="{9C818F83-96F6-45E1-8D99-89E62A0283DB}" dt="2022-08-25T10:08:10.745" v="3645" actId="5793"/>
          <ac:spMkLst>
            <pc:docMk/>
            <pc:sldMk cId="509195344" sldId="264"/>
            <ac:spMk id="3" creationId="{40CD46FC-8D5C-4835-BB3D-5C5619B73D91}"/>
          </ac:spMkLst>
        </pc:spChg>
        <pc:picChg chg="add mod">
          <ac:chgData name="Keränen Niko" userId="6958b9fc-ce86-4d94-90e6-93be1cb03dfd" providerId="ADAL" clId="{9C818F83-96F6-45E1-8D99-89E62A0283DB}" dt="2022-08-23T10:40:57.223" v="47"/>
          <ac:picMkLst>
            <pc:docMk/>
            <pc:sldMk cId="509195344" sldId="264"/>
            <ac:picMk id="4" creationId="{DA6870B1-0995-404F-A477-2632F24EC6E1}"/>
          </ac:picMkLst>
        </pc:picChg>
        <pc:picChg chg="add mod">
          <ac:chgData name="Keränen Niko" userId="6958b9fc-ce86-4d94-90e6-93be1cb03dfd" providerId="ADAL" clId="{9C818F83-96F6-45E1-8D99-89E62A0283DB}" dt="2022-08-23T10:41:03.722" v="48"/>
          <ac:picMkLst>
            <pc:docMk/>
            <pc:sldMk cId="509195344" sldId="264"/>
            <ac:picMk id="5" creationId="{EF0464B4-DEE9-48D6-BBE5-0B1FB029184E}"/>
          </ac:picMkLst>
        </pc:picChg>
      </pc:sldChg>
      <pc:sldChg chg="addSp modSp new mod">
        <pc:chgData name="Keränen Niko" userId="6958b9fc-ce86-4d94-90e6-93be1cb03dfd" providerId="ADAL" clId="{9C818F83-96F6-45E1-8D99-89E62A0283DB}" dt="2022-08-25T05:25:35.609" v="2916" actId="20577"/>
        <pc:sldMkLst>
          <pc:docMk/>
          <pc:sldMk cId="2960378925" sldId="265"/>
        </pc:sldMkLst>
        <pc:spChg chg="mod">
          <ac:chgData name="Keränen Niko" userId="6958b9fc-ce86-4d94-90e6-93be1cb03dfd" providerId="ADAL" clId="{9C818F83-96F6-45E1-8D99-89E62A0283DB}" dt="2022-08-24T10:41:50.104" v="2214" actId="20577"/>
          <ac:spMkLst>
            <pc:docMk/>
            <pc:sldMk cId="2960378925" sldId="265"/>
            <ac:spMk id="2" creationId="{73316D93-F63E-46FC-A780-7EA52B0002D1}"/>
          </ac:spMkLst>
        </pc:spChg>
        <pc:spChg chg="mod">
          <ac:chgData name="Keränen Niko" userId="6958b9fc-ce86-4d94-90e6-93be1cb03dfd" providerId="ADAL" clId="{9C818F83-96F6-45E1-8D99-89E62A0283DB}" dt="2022-08-25T05:25:35.609" v="2916" actId="20577"/>
          <ac:spMkLst>
            <pc:docMk/>
            <pc:sldMk cId="2960378925" sldId="265"/>
            <ac:spMk id="3" creationId="{C785F672-734B-4583-821E-D01A7F139845}"/>
          </ac:spMkLst>
        </pc:spChg>
        <pc:picChg chg="add mod">
          <ac:chgData name="Keränen Niko" userId="6958b9fc-ce86-4d94-90e6-93be1cb03dfd" providerId="ADAL" clId="{9C818F83-96F6-45E1-8D99-89E62A0283DB}" dt="2022-08-25T05:17:07.296" v="2622"/>
          <ac:picMkLst>
            <pc:docMk/>
            <pc:sldMk cId="2960378925" sldId="265"/>
            <ac:picMk id="4" creationId="{22C5A0DB-AA5E-47DD-A3AC-B6379351A758}"/>
          </ac:picMkLst>
        </pc:picChg>
        <pc:picChg chg="add mod">
          <ac:chgData name="Keränen Niko" userId="6958b9fc-ce86-4d94-90e6-93be1cb03dfd" providerId="ADAL" clId="{9C818F83-96F6-45E1-8D99-89E62A0283DB}" dt="2022-08-25T05:17:40.738" v="2627"/>
          <ac:picMkLst>
            <pc:docMk/>
            <pc:sldMk cId="2960378925" sldId="265"/>
            <ac:picMk id="5" creationId="{57BA78CD-8DF7-4346-80D8-FEB0E9D0EC80}"/>
          </ac:picMkLst>
        </pc:picChg>
      </pc:sldChg>
      <pc:sldChg chg="addSp modSp new mod ord">
        <pc:chgData name="Keränen Niko" userId="6958b9fc-ce86-4d94-90e6-93be1cb03dfd" providerId="ADAL" clId="{9C818F83-96F6-45E1-8D99-89E62A0283DB}" dt="2022-08-25T10:29:53.275" v="4030" actId="20577"/>
        <pc:sldMkLst>
          <pc:docMk/>
          <pc:sldMk cId="1679648691" sldId="266"/>
        </pc:sldMkLst>
        <pc:spChg chg="mod">
          <ac:chgData name="Keränen Niko" userId="6958b9fc-ce86-4d94-90e6-93be1cb03dfd" providerId="ADAL" clId="{9C818F83-96F6-45E1-8D99-89E62A0283DB}" dt="2022-08-25T05:16:54.719" v="2619" actId="20577"/>
          <ac:spMkLst>
            <pc:docMk/>
            <pc:sldMk cId="1679648691" sldId="266"/>
            <ac:spMk id="2" creationId="{C1D8F35A-1E7C-47CA-8906-E37FEE0D3C22}"/>
          </ac:spMkLst>
        </pc:spChg>
        <pc:spChg chg="mod">
          <ac:chgData name="Keränen Niko" userId="6958b9fc-ce86-4d94-90e6-93be1cb03dfd" providerId="ADAL" clId="{9C818F83-96F6-45E1-8D99-89E62A0283DB}" dt="2022-08-25T10:29:53.275" v="4030" actId="20577"/>
          <ac:spMkLst>
            <pc:docMk/>
            <pc:sldMk cId="1679648691" sldId="266"/>
            <ac:spMk id="3" creationId="{48669C4D-5A17-4146-9912-34CFDD679F48}"/>
          </ac:spMkLst>
        </pc:spChg>
        <pc:picChg chg="add mod">
          <ac:chgData name="Keränen Niko" userId="6958b9fc-ce86-4d94-90e6-93be1cb03dfd" providerId="ADAL" clId="{9C818F83-96F6-45E1-8D99-89E62A0283DB}" dt="2022-08-25T05:19:18.285" v="2628"/>
          <ac:picMkLst>
            <pc:docMk/>
            <pc:sldMk cId="1679648691" sldId="266"/>
            <ac:picMk id="4" creationId="{75555AE6-F05C-403A-B394-DF9E350E4EEE}"/>
          </ac:picMkLst>
        </pc:picChg>
        <pc:picChg chg="add mod">
          <ac:chgData name="Keränen Niko" userId="6958b9fc-ce86-4d94-90e6-93be1cb03dfd" providerId="ADAL" clId="{9C818F83-96F6-45E1-8D99-89E62A0283DB}" dt="2022-08-25T05:19:23.430" v="2629"/>
          <ac:picMkLst>
            <pc:docMk/>
            <pc:sldMk cId="1679648691" sldId="266"/>
            <ac:picMk id="5" creationId="{9BB67B12-B7B5-473F-92B2-787BC6645D8B}"/>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ADAB7A4-BD53-4638-9490-49EAD5375667}"/>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5860AC7D-76FE-4525-8E47-5F978D3687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43C0E52C-F679-487B-9056-AC6433DA8B84}"/>
              </a:ext>
            </a:extLst>
          </p:cNvPr>
          <p:cNvSpPr>
            <a:spLocks noGrp="1"/>
          </p:cNvSpPr>
          <p:nvPr>
            <p:ph type="dt" sz="half" idx="10"/>
          </p:nvPr>
        </p:nvSpPr>
        <p:spPr/>
        <p:txBody>
          <a:bodyPr/>
          <a:lstStyle/>
          <a:p>
            <a:fld id="{B42503C9-B65F-4166-80AE-E220B1EA5E6E}" type="datetimeFigureOut">
              <a:rPr lang="fi-FI" smtClean="0"/>
              <a:t>24.8.2022</a:t>
            </a:fld>
            <a:endParaRPr lang="fi-FI"/>
          </a:p>
        </p:txBody>
      </p:sp>
      <p:sp>
        <p:nvSpPr>
          <p:cNvPr id="5" name="Alatunnisteen paikkamerkki 4">
            <a:extLst>
              <a:ext uri="{FF2B5EF4-FFF2-40B4-BE49-F238E27FC236}">
                <a16:creationId xmlns:a16="http://schemas.microsoft.com/office/drawing/2014/main" id="{38297E1C-98D1-47B3-B921-FA97D1DF857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8FFD8C06-9556-4228-8114-7BBC597FD480}"/>
              </a:ext>
            </a:extLst>
          </p:cNvPr>
          <p:cNvSpPr>
            <a:spLocks noGrp="1"/>
          </p:cNvSpPr>
          <p:nvPr>
            <p:ph type="sldNum" sz="quarter" idx="12"/>
          </p:nvPr>
        </p:nvSpPr>
        <p:spPr/>
        <p:txBody>
          <a:bodyPr/>
          <a:lstStyle/>
          <a:p>
            <a:fld id="{CEC087C2-2C8E-4085-AD39-46D1C9855B29}" type="slidenum">
              <a:rPr lang="fi-FI" smtClean="0"/>
              <a:t>‹#›</a:t>
            </a:fld>
            <a:endParaRPr lang="fi-FI"/>
          </a:p>
        </p:txBody>
      </p:sp>
    </p:spTree>
    <p:extLst>
      <p:ext uri="{BB962C8B-B14F-4D97-AF65-F5344CB8AC3E}">
        <p14:creationId xmlns:p14="http://schemas.microsoft.com/office/powerpoint/2010/main" val="3406331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06AC560-2F2E-4383-A1A0-35FAA3511515}"/>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0862AE5A-3CE7-416C-8454-AB67204A9079}"/>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99861958-279D-41FA-993F-C54685ED6BB0}"/>
              </a:ext>
            </a:extLst>
          </p:cNvPr>
          <p:cNvSpPr>
            <a:spLocks noGrp="1"/>
          </p:cNvSpPr>
          <p:nvPr>
            <p:ph type="dt" sz="half" idx="10"/>
          </p:nvPr>
        </p:nvSpPr>
        <p:spPr/>
        <p:txBody>
          <a:bodyPr/>
          <a:lstStyle/>
          <a:p>
            <a:fld id="{B42503C9-B65F-4166-80AE-E220B1EA5E6E}" type="datetimeFigureOut">
              <a:rPr lang="fi-FI" smtClean="0"/>
              <a:t>24.8.2022</a:t>
            </a:fld>
            <a:endParaRPr lang="fi-FI"/>
          </a:p>
        </p:txBody>
      </p:sp>
      <p:sp>
        <p:nvSpPr>
          <p:cNvPr id="5" name="Alatunnisteen paikkamerkki 4">
            <a:extLst>
              <a:ext uri="{FF2B5EF4-FFF2-40B4-BE49-F238E27FC236}">
                <a16:creationId xmlns:a16="http://schemas.microsoft.com/office/drawing/2014/main" id="{9A54D94A-B723-401C-8959-42535E22F7A5}"/>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2E612F8-295D-4EB7-B7F0-323AA633AE21}"/>
              </a:ext>
            </a:extLst>
          </p:cNvPr>
          <p:cNvSpPr>
            <a:spLocks noGrp="1"/>
          </p:cNvSpPr>
          <p:nvPr>
            <p:ph type="sldNum" sz="quarter" idx="12"/>
          </p:nvPr>
        </p:nvSpPr>
        <p:spPr/>
        <p:txBody>
          <a:bodyPr/>
          <a:lstStyle/>
          <a:p>
            <a:fld id="{CEC087C2-2C8E-4085-AD39-46D1C9855B29}" type="slidenum">
              <a:rPr lang="fi-FI" smtClean="0"/>
              <a:t>‹#›</a:t>
            </a:fld>
            <a:endParaRPr lang="fi-FI"/>
          </a:p>
        </p:txBody>
      </p:sp>
    </p:spTree>
    <p:extLst>
      <p:ext uri="{BB962C8B-B14F-4D97-AF65-F5344CB8AC3E}">
        <p14:creationId xmlns:p14="http://schemas.microsoft.com/office/powerpoint/2010/main" val="2706908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019A1618-AD65-4498-AB70-92B7F48478C4}"/>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171226E3-6DE2-456E-AF9E-E9A0B153CC66}"/>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2392F02C-9884-43BB-9D7F-12D0B76E8064}"/>
              </a:ext>
            </a:extLst>
          </p:cNvPr>
          <p:cNvSpPr>
            <a:spLocks noGrp="1"/>
          </p:cNvSpPr>
          <p:nvPr>
            <p:ph type="dt" sz="half" idx="10"/>
          </p:nvPr>
        </p:nvSpPr>
        <p:spPr/>
        <p:txBody>
          <a:bodyPr/>
          <a:lstStyle/>
          <a:p>
            <a:fld id="{B42503C9-B65F-4166-80AE-E220B1EA5E6E}" type="datetimeFigureOut">
              <a:rPr lang="fi-FI" smtClean="0"/>
              <a:t>24.8.2022</a:t>
            </a:fld>
            <a:endParaRPr lang="fi-FI"/>
          </a:p>
        </p:txBody>
      </p:sp>
      <p:sp>
        <p:nvSpPr>
          <p:cNvPr id="5" name="Alatunnisteen paikkamerkki 4">
            <a:extLst>
              <a:ext uri="{FF2B5EF4-FFF2-40B4-BE49-F238E27FC236}">
                <a16:creationId xmlns:a16="http://schemas.microsoft.com/office/drawing/2014/main" id="{B914CB46-BE51-43F0-BA55-E49B8B05F78D}"/>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FAB84AF2-2A16-4E6C-8D7F-87CDD4C3E1B2}"/>
              </a:ext>
            </a:extLst>
          </p:cNvPr>
          <p:cNvSpPr>
            <a:spLocks noGrp="1"/>
          </p:cNvSpPr>
          <p:nvPr>
            <p:ph type="sldNum" sz="quarter" idx="12"/>
          </p:nvPr>
        </p:nvSpPr>
        <p:spPr/>
        <p:txBody>
          <a:bodyPr/>
          <a:lstStyle/>
          <a:p>
            <a:fld id="{CEC087C2-2C8E-4085-AD39-46D1C9855B29}" type="slidenum">
              <a:rPr lang="fi-FI" smtClean="0"/>
              <a:t>‹#›</a:t>
            </a:fld>
            <a:endParaRPr lang="fi-FI"/>
          </a:p>
        </p:txBody>
      </p:sp>
    </p:spTree>
    <p:extLst>
      <p:ext uri="{BB962C8B-B14F-4D97-AF65-F5344CB8AC3E}">
        <p14:creationId xmlns:p14="http://schemas.microsoft.com/office/powerpoint/2010/main" val="156449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FE99CFC-D7F0-4386-B478-2BBF414C5713}"/>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07705D58-CC31-43B0-80C8-BECD29FE0380}"/>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1BF70DA4-F7B2-4ED1-8FA1-41570BED0C42}"/>
              </a:ext>
            </a:extLst>
          </p:cNvPr>
          <p:cNvSpPr>
            <a:spLocks noGrp="1"/>
          </p:cNvSpPr>
          <p:nvPr>
            <p:ph type="dt" sz="half" idx="10"/>
          </p:nvPr>
        </p:nvSpPr>
        <p:spPr/>
        <p:txBody>
          <a:bodyPr/>
          <a:lstStyle/>
          <a:p>
            <a:fld id="{B42503C9-B65F-4166-80AE-E220B1EA5E6E}" type="datetimeFigureOut">
              <a:rPr lang="fi-FI" smtClean="0"/>
              <a:t>24.8.2022</a:t>
            </a:fld>
            <a:endParaRPr lang="fi-FI"/>
          </a:p>
        </p:txBody>
      </p:sp>
      <p:sp>
        <p:nvSpPr>
          <p:cNvPr id="5" name="Alatunnisteen paikkamerkki 4">
            <a:extLst>
              <a:ext uri="{FF2B5EF4-FFF2-40B4-BE49-F238E27FC236}">
                <a16:creationId xmlns:a16="http://schemas.microsoft.com/office/drawing/2014/main" id="{10B136D1-3C82-4A04-BDA0-E4B4FFB63BE0}"/>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61AF636-E1A4-41F6-B8B3-495B07288E07}"/>
              </a:ext>
            </a:extLst>
          </p:cNvPr>
          <p:cNvSpPr>
            <a:spLocks noGrp="1"/>
          </p:cNvSpPr>
          <p:nvPr>
            <p:ph type="sldNum" sz="quarter" idx="12"/>
          </p:nvPr>
        </p:nvSpPr>
        <p:spPr/>
        <p:txBody>
          <a:bodyPr/>
          <a:lstStyle/>
          <a:p>
            <a:fld id="{CEC087C2-2C8E-4085-AD39-46D1C9855B29}" type="slidenum">
              <a:rPr lang="fi-FI" smtClean="0"/>
              <a:t>‹#›</a:t>
            </a:fld>
            <a:endParaRPr lang="fi-FI"/>
          </a:p>
        </p:txBody>
      </p:sp>
    </p:spTree>
    <p:extLst>
      <p:ext uri="{BB962C8B-B14F-4D97-AF65-F5344CB8AC3E}">
        <p14:creationId xmlns:p14="http://schemas.microsoft.com/office/powerpoint/2010/main" val="2633317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04C95DD-9910-420C-94A6-058880AA9046}"/>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75843CB4-EEB0-480D-87EA-232B8515A5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EB5175F5-BE37-4173-9740-81253E37B1AF}"/>
              </a:ext>
            </a:extLst>
          </p:cNvPr>
          <p:cNvSpPr>
            <a:spLocks noGrp="1"/>
          </p:cNvSpPr>
          <p:nvPr>
            <p:ph type="dt" sz="half" idx="10"/>
          </p:nvPr>
        </p:nvSpPr>
        <p:spPr/>
        <p:txBody>
          <a:bodyPr/>
          <a:lstStyle/>
          <a:p>
            <a:fld id="{B42503C9-B65F-4166-80AE-E220B1EA5E6E}" type="datetimeFigureOut">
              <a:rPr lang="fi-FI" smtClean="0"/>
              <a:t>24.8.2022</a:t>
            </a:fld>
            <a:endParaRPr lang="fi-FI"/>
          </a:p>
        </p:txBody>
      </p:sp>
      <p:sp>
        <p:nvSpPr>
          <p:cNvPr id="5" name="Alatunnisteen paikkamerkki 4">
            <a:extLst>
              <a:ext uri="{FF2B5EF4-FFF2-40B4-BE49-F238E27FC236}">
                <a16:creationId xmlns:a16="http://schemas.microsoft.com/office/drawing/2014/main" id="{A4DB5FD5-442B-49FD-8AA6-910E5322264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518D0208-420D-436A-9807-8E9661B37D9C}"/>
              </a:ext>
            </a:extLst>
          </p:cNvPr>
          <p:cNvSpPr>
            <a:spLocks noGrp="1"/>
          </p:cNvSpPr>
          <p:nvPr>
            <p:ph type="sldNum" sz="quarter" idx="12"/>
          </p:nvPr>
        </p:nvSpPr>
        <p:spPr/>
        <p:txBody>
          <a:bodyPr/>
          <a:lstStyle/>
          <a:p>
            <a:fld id="{CEC087C2-2C8E-4085-AD39-46D1C9855B29}" type="slidenum">
              <a:rPr lang="fi-FI" smtClean="0"/>
              <a:t>‹#›</a:t>
            </a:fld>
            <a:endParaRPr lang="fi-FI"/>
          </a:p>
        </p:txBody>
      </p:sp>
    </p:spTree>
    <p:extLst>
      <p:ext uri="{BB962C8B-B14F-4D97-AF65-F5344CB8AC3E}">
        <p14:creationId xmlns:p14="http://schemas.microsoft.com/office/powerpoint/2010/main" val="1907115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A11E5A1-70B2-4387-A17D-3711687A46B4}"/>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D733A62D-9AA0-4AA2-965E-AEBB28F80EE9}"/>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6517F840-D215-4D35-A0BA-416CE7FBBEEE}"/>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1347CF10-63C3-4674-8FF5-94B87E607B07}"/>
              </a:ext>
            </a:extLst>
          </p:cNvPr>
          <p:cNvSpPr>
            <a:spLocks noGrp="1"/>
          </p:cNvSpPr>
          <p:nvPr>
            <p:ph type="dt" sz="half" idx="10"/>
          </p:nvPr>
        </p:nvSpPr>
        <p:spPr/>
        <p:txBody>
          <a:bodyPr/>
          <a:lstStyle/>
          <a:p>
            <a:fld id="{B42503C9-B65F-4166-80AE-E220B1EA5E6E}" type="datetimeFigureOut">
              <a:rPr lang="fi-FI" smtClean="0"/>
              <a:t>24.8.2022</a:t>
            </a:fld>
            <a:endParaRPr lang="fi-FI"/>
          </a:p>
        </p:txBody>
      </p:sp>
      <p:sp>
        <p:nvSpPr>
          <p:cNvPr id="6" name="Alatunnisteen paikkamerkki 5">
            <a:extLst>
              <a:ext uri="{FF2B5EF4-FFF2-40B4-BE49-F238E27FC236}">
                <a16:creationId xmlns:a16="http://schemas.microsoft.com/office/drawing/2014/main" id="{450C54AC-7946-49F4-B021-5257470D8310}"/>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45C97DCF-A0AB-4BA6-B9C9-BF6B63A501C5}"/>
              </a:ext>
            </a:extLst>
          </p:cNvPr>
          <p:cNvSpPr>
            <a:spLocks noGrp="1"/>
          </p:cNvSpPr>
          <p:nvPr>
            <p:ph type="sldNum" sz="quarter" idx="12"/>
          </p:nvPr>
        </p:nvSpPr>
        <p:spPr/>
        <p:txBody>
          <a:bodyPr/>
          <a:lstStyle/>
          <a:p>
            <a:fld id="{CEC087C2-2C8E-4085-AD39-46D1C9855B29}" type="slidenum">
              <a:rPr lang="fi-FI" smtClean="0"/>
              <a:t>‹#›</a:t>
            </a:fld>
            <a:endParaRPr lang="fi-FI"/>
          </a:p>
        </p:txBody>
      </p:sp>
    </p:spTree>
    <p:extLst>
      <p:ext uri="{BB962C8B-B14F-4D97-AF65-F5344CB8AC3E}">
        <p14:creationId xmlns:p14="http://schemas.microsoft.com/office/powerpoint/2010/main" val="821972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89C95E2-68CF-4F3D-8172-A68E4D90E004}"/>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CE8D6EB7-A86F-401C-BD6D-C4A8C3A043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2B164B89-05D8-4265-AC1E-681964D5CF8B}"/>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1C24B4DD-38BB-4403-9345-86AB42EBB9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CC8904D6-E4BA-48BA-ACAF-E37454C9569D}"/>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229D8564-C54F-47A6-8A04-8AB434481735}"/>
              </a:ext>
            </a:extLst>
          </p:cNvPr>
          <p:cNvSpPr>
            <a:spLocks noGrp="1"/>
          </p:cNvSpPr>
          <p:nvPr>
            <p:ph type="dt" sz="half" idx="10"/>
          </p:nvPr>
        </p:nvSpPr>
        <p:spPr/>
        <p:txBody>
          <a:bodyPr/>
          <a:lstStyle/>
          <a:p>
            <a:fld id="{B42503C9-B65F-4166-80AE-E220B1EA5E6E}" type="datetimeFigureOut">
              <a:rPr lang="fi-FI" smtClean="0"/>
              <a:t>24.8.2022</a:t>
            </a:fld>
            <a:endParaRPr lang="fi-FI"/>
          </a:p>
        </p:txBody>
      </p:sp>
      <p:sp>
        <p:nvSpPr>
          <p:cNvPr id="8" name="Alatunnisteen paikkamerkki 7">
            <a:extLst>
              <a:ext uri="{FF2B5EF4-FFF2-40B4-BE49-F238E27FC236}">
                <a16:creationId xmlns:a16="http://schemas.microsoft.com/office/drawing/2014/main" id="{F4EF7F46-4FE0-487D-8150-82CEF304F0E5}"/>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22C54FD6-76AE-4729-B119-63755C4DA946}"/>
              </a:ext>
            </a:extLst>
          </p:cNvPr>
          <p:cNvSpPr>
            <a:spLocks noGrp="1"/>
          </p:cNvSpPr>
          <p:nvPr>
            <p:ph type="sldNum" sz="quarter" idx="12"/>
          </p:nvPr>
        </p:nvSpPr>
        <p:spPr/>
        <p:txBody>
          <a:bodyPr/>
          <a:lstStyle/>
          <a:p>
            <a:fld id="{CEC087C2-2C8E-4085-AD39-46D1C9855B29}" type="slidenum">
              <a:rPr lang="fi-FI" smtClean="0"/>
              <a:t>‹#›</a:t>
            </a:fld>
            <a:endParaRPr lang="fi-FI"/>
          </a:p>
        </p:txBody>
      </p:sp>
    </p:spTree>
    <p:extLst>
      <p:ext uri="{BB962C8B-B14F-4D97-AF65-F5344CB8AC3E}">
        <p14:creationId xmlns:p14="http://schemas.microsoft.com/office/powerpoint/2010/main" val="1667706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3003E09-71DB-4C7B-9C2C-5626F2913A16}"/>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BBB86E93-BCEE-4B9A-8DDD-52F172DAA11F}"/>
              </a:ext>
            </a:extLst>
          </p:cNvPr>
          <p:cNvSpPr>
            <a:spLocks noGrp="1"/>
          </p:cNvSpPr>
          <p:nvPr>
            <p:ph type="dt" sz="half" idx="10"/>
          </p:nvPr>
        </p:nvSpPr>
        <p:spPr/>
        <p:txBody>
          <a:bodyPr/>
          <a:lstStyle/>
          <a:p>
            <a:fld id="{B42503C9-B65F-4166-80AE-E220B1EA5E6E}" type="datetimeFigureOut">
              <a:rPr lang="fi-FI" smtClean="0"/>
              <a:t>24.8.2022</a:t>
            </a:fld>
            <a:endParaRPr lang="fi-FI"/>
          </a:p>
        </p:txBody>
      </p:sp>
      <p:sp>
        <p:nvSpPr>
          <p:cNvPr id="4" name="Alatunnisteen paikkamerkki 3">
            <a:extLst>
              <a:ext uri="{FF2B5EF4-FFF2-40B4-BE49-F238E27FC236}">
                <a16:creationId xmlns:a16="http://schemas.microsoft.com/office/drawing/2014/main" id="{4A35299B-8112-4180-9647-13FF9BBB27F1}"/>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7E4FFD91-C944-466E-B371-FB6ECD6F2119}"/>
              </a:ext>
            </a:extLst>
          </p:cNvPr>
          <p:cNvSpPr>
            <a:spLocks noGrp="1"/>
          </p:cNvSpPr>
          <p:nvPr>
            <p:ph type="sldNum" sz="quarter" idx="12"/>
          </p:nvPr>
        </p:nvSpPr>
        <p:spPr/>
        <p:txBody>
          <a:bodyPr/>
          <a:lstStyle/>
          <a:p>
            <a:fld id="{CEC087C2-2C8E-4085-AD39-46D1C9855B29}" type="slidenum">
              <a:rPr lang="fi-FI" smtClean="0"/>
              <a:t>‹#›</a:t>
            </a:fld>
            <a:endParaRPr lang="fi-FI"/>
          </a:p>
        </p:txBody>
      </p:sp>
    </p:spTree>
    <p:extLst>
      <p:ext uri="{BB962C8B-B14F-4D97-AF65-F5344CB8AC3E}">
        <p14:creationId xmlns:p14="http://schemas.microsoft.com/office/powerpoint/2010/main" val="39339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C4863FE0-75A2-4EAB-BDB5-163C533F414C}"/>
              </a:ext>
            </a:extLst>
          </p:cNvPr>
          <p:cNvSpPr>
            <a:spLocks noGrp="1"/>
          </p:cNvSpPr>
          <p:nvPr>
            <p:ph type="dt" sz="half" idx="10"/>
          </p:nvPr>
        </p:nvSpPr>
        <p:spPr/>
        <p:txBody>
          <a:bodyPr/>
          <a:lstStyle/>
          <a:p>
            <a:fld id="{B42503C9-B65F-4166-80AE-E220B1EA5E6E}" type="datetimeFigureOut">
              <a:rPr lang="fi-FI" smtClean="0"/>
              <a:t>24.8.2022</a:t>
            </a:fld>
            <a:endParaRPr lang="fi-FI"/>
          </a:p>
        </p:txBody>
      </p:sp>
      <p:sp>
        <p:nvSpPr>
          <p:cNvPr id="3" name="Alatunnisteen paikkamerkki 2">
            <a:extLst>
              <a:ext uri="{FF2B5EF4-FFF2-40B4-BE49-F238E27FC236}">
                <a16:creationId xmlns:a16="http://schemas.microsoft.com/office/drawing/2014/main" id="{C079DEFC-C9E6-4367-967C-F6A988FAA225}"/>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86606BA3-337D-477C-9F9D-FC35B33B8096}"/>
              </a:ext>
            </a:extLst>
          </p:cNvPr>
          <p:cNvSpPr>
            <a:spLocks noGrp="1"/>
          </p:cNvSpPr>
          <p:nvPr>
            <p:ph type="sldNum" sz="quarter" idx="12"/>
          </p:nvPr>
        </p:nvSpPr>
        <p:spPr/>
        <p:txBody>
          <a:bodyPr/>
          <a:lstStyle/>
          <a:p>
            <a:fld id="{CEC087C2-2C8E-4085-AD39-46D1C9855B29}" type="slidenum">
              <a:rPr lang="fi-FI" smtClean="0"/>
              <a:t>‹#›</a:t>
            </a:fld>
            <a:endParaRPr lang="fi-FI"/>
          </a:p>
        </p:txBody>
      </p:sp>
    </p:spTree>
    <p:extLst>
      <p:ext uri="{BB962C8B-B14F-4D97-AF65-F5344CB8AC3E}">
        <p14:creationId xmlns:p14="http://schemas.microsoft.com/office/powerpoint/2010/main" val="3883089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027EC6D-92FF-441F-A776-89FD18F99289}"/>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929AC609-F2CA-4A40-B202-A3B2F27D6A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1FB0922D-9F76-4613-9DA5-F751A5228B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E2CE0D30-47B4-42D9-8044-6ACD2019EBF3}"/>
              </a:ext>
            </a:extLst>
          </p:cNvPr>
          <p:cNvSpPr>
            <a:spLocks noGrp="1"/>
          </p:cNvSpPr>
          <p:nvPr>
            <p:ph type="dt" sz="half" idx="10"/>
          </p:nvPr>
        </p:nvSpPr>
        <p:spPr/>
        <p:txBody>
          <a:bodyPr/>
          <a:lstStyle/>
          <a:p>
            <a:fld id="{B42503C9-B65F-4166-80AE-E220B1EA5E6E}" type="datetimeFigureOut">
              <a:rPr lang="fi-FI" smtClean="0"/>
              <a:t>24.8.2022</a:t>
            </a:fld>
            <a:endParaRPr lang="fi-FI"/>
          </a:p>
        </p:txBody>
      </p:sp>
      <p:sp>
        <p:nvSpPr>
          <p:cNvPr id="6" name="Alatunnisteen paikkamerkki 5">
            <a:extLst>
              <a:ext uri="{FF2B5EF4-FFF2-40B4-BE49-F238E27FC236}">
                <a16:creationId xmlns:a16="http://schemas.microsoft.com/office/drawing/2014/main" id="{C46213C8-36BC-4DEE-A212-A12AA55D9B07}"/>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5D86B6CB-B1B9-44EB-8F4E-959D8B260013}"/>
              </a:ext>
            </a:extLst>
          </p:cNvPr>
          <p:cNvSpPr>
            <a:spLocks noGrp="1"/>
          </p:cNvSpPr>
          <p:nvPr>
            <p:ph type="sldNum" sz="quarter" idx="12"/>
          </p:nvPr>
        </p:nvSpPr>
        <p:spPr/>
        <p:txBody>
          <a:bodyPr/>
          <a:lstStyle/>
          <a:p>
            <a:fld id="{CEC087C2-2C8E-4085-AD39-46D1C9855B29}" type="slidenum">
              <a:rPr lang="fi-FI" smtClean="0"/>
              <a:t>‹#›</a:t>
            </a:fld>
            <a:endParaRPr lang="fi-FI"/>
          </a:p>
        </p:txBody>
      </p:sp>
    </p:spTree>
    <p:extLst>
      <p:ext uri="{BB962C8B-B14F-4D97-AF65-F5344CB8AC3E}">
        <p14:creationId xmlns:p14="http://schemas.microsoft.com/office/powerpoint/2010/main" val="1664002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E1FBFD4-F0FF-41CE-AB2A-F5924940D0CF}"/>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94BB8FAA-AB83-4032-93D2-F74F6AF58E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1D2A237F-05C9-4CD5-8D22-5618ECBD6E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0CE7D00B-A189-44D2-AD1D-FC644173DBC7}"/>
              </a:ext>
            </a:extLst>
          </p:cNvPr>
          <p:cNvSpPr>
            <a:spLocks noGrp="1"/>
          </p:cNvSpPr>
          <p:nvPr>
            <p:ph type="dt" sz="half" idx="10"/>
          </p:nvPr>
        </p:nvSpPr>
        <p:spPr/>
        <p:txBody>
          <a:bodyPr/>
          <a:lstStyle/>
          <a:p>
            <a:fld id="{B42503C9-B65F-4166-80AE-E220B1EA5E6E}" type="datetimeFigureOut">
              <a:rPr lang="fi-FI" smtClean="0"/>
              <a:t>24.8.2022</a:t>
            </a:fld>
            <a:endParaRPr lang="fi-FI"/>
          </a:p>
        </p:txBody>
      </p:sp>
      <p:sp>
        <p:nvSpPr>
          <p:cNvPr id="6" name="Alatunnisteen paikkamerkki 5">
            <a:extLst>
              <a:ext uri="{FF2B5EF4-FFF2-40B4-BE49-F238E27FC236}">
                <a16:creationId xmlns:a16="http://schemas.microsoft.com/office/drawing/2014/main" id="{994F6F29-88E9-462C-AD63-E304FD152518}"/>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4E136691-5989-4316-96BF-29B14CD2A53A}"/>
              </a:ext>
            </a:extLst>
          </p:cNvPr>
          <p:cNvSpPr>
            <a:spLocks noGrp="1"/>
          </p:cNvSpPr>
          <p:nvPr>
            <p:ph type="sldNum" sz="quarter" idx="12"/>
          </p:nvPr>
        </p:nvSpPr>
        <p:spPr/>
        <p:txBody>
          <a:bodyPr/>
          <a:lstStyle/>
          <a:p>
            <a:fld id="{CEC087C2-2C8E-4085-AD39-46D1C9855B29}" type="slidenum">
              <a:rPr lang="fi-FI" smtClean="0"/>
              <a:t>‹#›</a:t>
            </a:fld>
            <a:endParaRPr lang="fi-FI"/>
          </a:p>
        </p:txBody>
      </p:sp>
    </p:spTree>
    <p:extLst>
      <p:ext uri="{BB962C8B-B14F-4D97-AF65-F5344CB8AC3E}">
        <p14:creationId xmlns:p14="http://schemas.microsoft.com/office/powerpoint/2010/main" val="4107972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74F3C1FD-88DA-47A6-A44E-BD67D6CDE0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CD3C3F6C-5EFE-487B-81A4-4496941B66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C6EA631B-0504-45EE-B3C3-500BF7A2F4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2503C9-B65F-4166-80AE-E220B1EA5E6E}" type="datetimeFigureOut">
              <a:rPr lang="fi-FI" smtClean="0"/>
              <a:t>24.8.2022</a:t>
            </a:fld>
            <a:endParaRPr lang="fi-FI"/>
          </a:p>
        </p:txBody>
      </p:sp>
      <p:sp>
        <p:nvSpPr>
          <p:cNvPr id="5" name="Alatunnisteen paikkamerkki 4">
            <a:extLst>
              <a:ext uri="{FF2B5EF4-FFF2-40B4-BE49-F238E27FC236}">
                <a16:creationId xmlns:a16="http://schemas.microsoft.com/office/drawing/2014/main" id="{B409CB25-DA16-4F10-8DBA-DB9FD7300C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40D22F09-E794-4AE9-9679-D9CAC4462B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C087C2-2C8E-4085-AD39-46D1C9855B29}" type="slidenum">
              <a:rPr lang="fi-FI" smtClean="0"/>
              <a:t>‹#›</a:t>
            </a:fld>
            <a:endParaRPr lang="fi-FI"/>
          </a:p>
        </p:txBody>
      </p:sp>
    </p:spTree>
    <p:extLst>
      <p:ext uri="{BB962C8B-B14F-4D97-AF65-F5344CB8AC3E}">
        <p14:creationId xmlns:p14="http://schemas.microsoft.com/office/powerpoint/2010/main" val="1677845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9FB6452-2E95-465A-BFCE-A8DACD24A69C}"/>
              </a:ext>
            </a:extLst>
          </p:cNvPr>
          <p:cNvSpPr>
            <a:spLocks noGrp="1"/>
          </p:cNvSpPr>
          <p:nvPr>
            <p:ph type="title"/>
          </p:nvPr>
        </p:nvSpPr>
        <p:spPr>
          <a:xfrm>
            <a:off x="838200" y="917575"/>
            <a:ext cx="10515600" cy="1325563"/>
          </a:xfrm>
        </p:spPr>
        <p:txBody>
          <a:bodyPr/>
          <a:lstStyle/>
          <a:p>
            <a:r>
              <a:rPr lang="fi-FI" dirty="0"/>
              <a:t>Faksista jodeliin: mediataitoja toiselle asteelle</a:t>
            </a:r>
          </a:p>
        </p:txBody>
      </p:sp>
      <p:pic>
        <p:nvPicPr>
          <p:cNvPr id="4" name="Sisällön paikkamerkki 3">
            <a:extLst>
              <a:ext uri="{FF2B5EF4-FFF2-40B4-BE49-F238E27FC236}">
                <a16:creationId xmlns:a16="http://schemas.microsoft.com/office/drawing/2014/main" id="{0855D066-C741-4FA0-B2F5-1CC7B1BF6F4D}"/>
              </a:ext>
            </a:extLst>
          </p:cNvPr>
          <p:cNvPicPr>
            <a:picLocks noGrp="1" noChangeAspect="1"/>
          </p:cNvPicPr>
          <p:nvPr>
            <p:ph idx="1"/>
          </p:nvPr>
        </p:nvPicPr>
        <p:blipFill>
          <a:blip r:embed="rId2"/>
          <a:stretch>
            <a:fillRect/>
          </a:stretch>
        </p:blipFill>
        <p:spPr>
          <a:xfrm>
            <a:off x="10723200" y="5602014"/>
            <a:ext cx="1325563" cy="1249736"/>
          </a:xfrm>
          <a:prstGeom prst="rect">
            <a:avLst/>
          </a:prstGeom>
        </p:spPr>
      </p:pic>
      <p:pic>
        <p:nvPicPr>
          <p:cNvPr id="5" name="Kuva 4" descr="Kuva, joka sisältää kohteen teksti&#10;&#10;Kuvaus luotu automaattisesti">
            <a:extLst>
              <a:ext uri="{FF2B5EF4-FFF2-40B4-BE49-F238E27FC236}">
                <a16:creationId xmlns:a16="http://schemas.microsoft.com/office/drawing/2014/main" id="{C5B3C75D-15F4-460F-A9D1-903B2737B3D4}"/>
              </a:ext>
            </a:extLst>
          </p:cNvPr>
          <p:cNvPicPr>
            <a:picLocks noChangeAspect="1"/>
          </p:cNvPicPr>
          <p:nvPr/>
        </p:nvPicPr>
        <p:blipFill>
          <a:blip r:embed="rId3"/>
          <a:stretch>
            <a:fillRect/>
          </a:stretch>
        </p:blipFill>
        <p:spPr>
          <a:xfrm>
            <a:off x="104366" y="5833241"/>
            <a:ext cx="1718244" cy="1018510"/>
          </a:xfrm>
          <a:prstGeom prst="rect">
            <a:avLst/>
          </a:prstGeom>
        </p:spPr>
      </p:pic>
      <p:sp>
        <p:nvSpPr>
          <p:cNvPr id="3" name="Tekstiruutu 2">
            <a:extLst>
              <a:ext uri="{FF2B5EF4-FFF2-40B4-BE49-F238E27FC236}">
                <a16:creationId xmlns:a16="http://schemas.microsoft.com/office/drawing/2014/main" id="{DE1F6CF1-4D28-4031-876E-07AE021C4B1B}"/>
              </a:ext>
            </a:extLst>
          </p:cNvPr>
          <p:cNvSpPr txBox="1"/>
          <p:nvPr/>
        </p:nvSpPr>
        <p:spPr>
          <a:xfrm>
            <a:off x="838200" y="3824883"/>
            <a:ext cx="10086975" cy="1295868"/>
          </a:xfrm>
          <a:prstGeom prst="rect">
            <a:avLst/>
          </a:prstGeom>
          <a:noFill/>
        </p:spPr>
        <p:txBody>
          <a:bodyPr wrap="square" rtlCol="0">
            <a:spAutoFit/>
          </a:bodyPr>
          <a:lstStyle/>
          <a:p>
            <a:pPr>
              <a:lnSpc>
                <a:spcPct val="150000"/>
              </a:lnSpc>
            </a:pPr>
            <a:r>
              <a:rPr lang="fi-FI" dirty="0"/>
              <a:t>Projektikoordinaattori</a:t>
            </a:r>
          </a:p>
          <a:p>
            <a:pPr>
              <a:lnSpc>
                <a:spcPct val="150000"/>
              </a:lnSpc>
            </a:pPr>
            <a:r>
              <a:rPr lang="fi-FI" dirty="0"/>
              <a:t>Niko Keränen</a:t>
            </a:r>
          </a:p>
          <a:p>
            <a:pPr>
              <a:lnSpc>
                <a:spcPct val="150000"/>
              </a:lnSpc>
            </a:pPr>
            <a:r>
              <a:rPr lang="fi-FI" dirty="0"/>
              <a:t>niko.keranen@turku.fi</a:t>
            </a:r>
          </a:p>
        </p:txBody>
      </p:sp>
    </p:spTree>
    <p:extLst>
      <p:ext uri="{BB962C8B-B14F-4D97-AF65-F5344CB8AC3E}">
        <p14:creationId xmlns:p14="http://schemas.microsoft.com/office/powerpoint/2010/main" val="2710425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2DAA3EE-DFD9-450F-8F47-75815B2A6563}"/>
              </a:ext>
            </a:extLst>
          </p:cNvPr>
          <p:cNvSpPr>
            <a:spLocks noGrp="1"/>
          </p:cNvSpPr>
          <p:nvPr>
            <p:ph type="title"/>
          </p:nvPr>
        </p:nvSpPr>
        <p:spPr/>
        <p:txBody>
          <a:bodyPr/>
          <a:lstStyle/>
          <a:p>
            <a:r>
              <a:rPr lang="fi-FI" dirty="0"/>
              <a:t>Hankkeen tavoitteet</a:t>
            </a:r>
          </a:p>
        </p:txBody>
      </p:sp>
      <p:sp>
        <p:nvSpPr>
          <p:cNvPr id="3" name="Sisällön paikkamerkki 2">
            <a:extLst>
              <a:ext uri="{FF2B5EF4-FFF2-40B4-BE49-F238E27FC236}">
                <a16:creationId xmlns:a16="http://schemas.microsoft.com/office/drawing/2014/main" id="{C551D4BA-09E8-45FD-8982-7C0D8D9DBB89}"/>
              </a:ext>
            </a:extLst>
          </p:cNvPr>
          <p:cNvSpPr>
            <a:spLocks noGrp="1"/>
          </p:cNvSpPr>
          <p:nvPr>
            <p:ph idx="1"/>
          </p:nvPr>
        </p:nvSpPr>
        <p:spPr/>
        <p:txBody>
          <a:bodyPr>
            <a:normAutofit/>
          </a:bodyPr>
          <a:lstStyle/>
          <a:p>
            <a:pPr algn="just"/>
            <a:r>
              <a:rPr lang="fi-FI" sz="2400" dirty="0"/>
              <a:t>Lukutaidon haasteiden kartoittaminen ja haasteisiin puuttuminen lukutaitoyhteistyön avulla. </a:t>
            </a:r>
          </a:p>
          <a:p>
            <a:pPr algn="just"/>
            <a:r>
              <a:rPr lang="fi-FI" sz="2400" dirty="0"/>
              <a:t>Yhteistyön kehittäminen kirjastojen, oppilaitosten ja mahdollisesti myös muiden toimijoiden kanssa.</a:t>
            </a:r>
          </a:p>
          <a:p>
            <a:pPr algn="just"/>
            <a:r>
              <a:rPr lang="fi-FI" sz="2400" dirty="0"/>
              <a:t>Lukutaidon ja motivaation edistäminen toisen asteen opiskelijoiden parissa.</a:t>
            </a:r>
          </a:p>
          <a:p>
            <a:pPr algn="just"/>
            <a:r>
              <a:rPr lang="fi-FI" sz="2000" dirty="0">
                <a:effectLst/>
                <a:latin typeface="Calibri" panose="020F0502020204030204" pitchFamily="34" charset="0"/>
                <a:ea typeface="Calibri" panose="020F0502020204030204" pitchFamily="34" charset="0"/>
                <a:cs typeface="Times New Roman" panose="02020603050405020304" pitchFamily="18" charset="0"/>
              </a:rPr>
              <a:t>”Ensin lukutaito innostaa lukemaan. Sitten kun lukutaito on hankittu, lukemisen määrä kehittää entisestään lukutaitoa, mikä puolestaan innostaa lukemaan taas lisää.” (HS 22.8.2022 Minna Torppa)</a:t>
            </a:r>
            <a:endParaRPr lang="fi-FI" sz="2400" dirty="0"/>
          </a:p>
          <a:p>
            <a:pPr marL="0" indent="0" algn="just">
              <a:buNone/>
            </a:pPr>
            <a:r>
              <a:rPr lang="fi-FI" dirty="0">
                <a:sym typeface="Wingdings" panose="05000000000000000000" pitchFamily="2" charset="2"/>
              </a:rPr>
              <a:t> </a:t>
            </a:r>
            <a:r>
              <a:rPr lang="fi-FI" dirty="0"/>
              <a:t>Helposti monistettavan toimintamallin luominen, käyttöön myös muille alueille. </a:t>
            </a:r>
          </a:p>
        </p:txBody>
      </p:sp>
      <p:pic>
        <p:nvPicPr>
          <p:cNvPr id="4" name="Kuva 3" descr="Kuva, joka sisältää kohteen teksti&#10;&#10;Kuvaus luotu automaattisesti">
            <a:extLst>
              <a:ext uri="{FF2B5EF4-FFF2-40B4-BE49-F238E27FC236}">
                <a16:creationId xmlns:a16="http://schemas.microsoft.com/office/drawing/2014/main" id="{12FB9B45-752C-45B3-A5EB-18907B1768AC}"/>
              </a:ext>
            </a:extLst>
          </p:cNvPr>
          <p:cNvPicPr>
            <a:picLocks noChangeAspect="1"/>
          </p:cNvPicPr>
          <p:nvPr/>
        </p:nvPicPr>
        <p:blipFill>
          <a:blip r:embed="rId2"/>
          <a:stretch>
            <a:fillRect/>
          </a:stretch>
        </p:blipFill>
        <p:spPr>
          <a:xfrm>
            <a:off x="104366" y="5833241"/>
            <a:ext cx="1718244" cy="1018510"/>
          </a:xfrm>
          <a:prstGeom prst="rect">
            <a:avLst/>
          </a:prstGeom>
        </p:spPr>
      </p:pic>
      <p:pic>
        <p:nvPicPr>
          <p:cNvPr id="5" name="Sisällön paikkamerkki 3">
            <a:extLst>
              <a:ext uri="{FF2B5EF4-FFF2-40B4-BE49-F238E27FC236}">
                <a16:creationId xmlns:a16="http://schemas.microsoft.com/office/drawing/2014/main" id="{F8F9D750-A779-4D3E-9F0C-BA057E518BBB}"/>
              </a:ext>
            </a:extLst>
          </p:cNvPr>
          <p:cNvPicPr>
            <a:picLocks noChangeAspect="1"/>
          </p:cNvPicPr>
          <p:nvPr/>
        </p:nvPicPr>
        <p:blipFill>
          <a:blip r:embed="rId3"/>
          <a:stretch>
            <a:fillRect/>
          </a:stretch>
        </p:blipFill>
        <p:spPr>
          <a:xfrm>
            <a:off x="10723200" y="5602014"/>
            <a:ext cx="1325563" cy="1249736"/>
          </a:xfrm>
          <a:prstGeom prst="rect">
            <a:avLst/>
          </a:prstGeom>
        </p:spPr>
      </p:pic>
    </p:spTree>
    <p:extLst>
      <p:ext uri="{BB962C8B-B14F-4D97-AF65-F5344CB8AC3E}">
        <p14:creationId xmlns:p14="http://schemas.microsoft.com/office/powerpoint/2010/main" val="1950061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0A73348-5902-4EF3-A11F-DF43B9061399}"/>
              </a:ext>
            </a:extLst>
          </p:cNvPr>
          <p:cNvSpPr>
            <a:spLocks noGrp="1"/>
          </p:cNvSpPr>
          <p:nvPr>
            <p:ph type="title"/>
          </p:nvPr>
        </p:nvSpPr>
        <p:spPr/>
        <p:txBody>
          <a:bodyPr/>
          <a:lstStyle/>
          <a:p>
            <a:r>
              <a:rPr lang="fi-FI" dirty="0"/>
              <a:t>Lukuliike</a:t>
            </a:r>
          </a:p>
        </p:txBody>
      </p:sp>
      <p:sp>
        <p:nvSpPr>
          <p:cNvPr id="7" name="Sisällön paikkamerkki 6">
            <a:extLst>
              <a:ext uri="{FF2B5EF4-FFF2-40B4-BE49-F238E27FC236}">
                <a16:creationId xmlns:a16="http://schemas.microsoft.com/office/drawing/2014/main" id="{A484ACCB-C514-4C78-9A33-FD499F9A9FD9}"/>
              </a:ext>
            </a:extLst>
          </p:cNvPr>
          <p:cNvSpPr>
            <a:spLocks noGrp="1"/>
          </p:cNvSpPr>
          <p:nvPr>
            <p:ph idx="1"/>
          </p:nvPr>
        </p:nvSpPr>
        <p:spPr/>
        <p:txBody>
          <a:bodyPr>
            <a:normAutofit/>
          </a:bodyPr>
          <a:lstStyle/>
          <a:p>
            <a:pPr algn="just"/>
            <a:r>
              <a:rPr lang="fi-FI" sz="2400" dirty="0"/>
              <a:t>Lukuliike on hallitusohjelmaan kirjattu jatkuva ohjelma, jonka tavoitteena on edistää Suomessa asuvien lukutaitoa. Lukuliike pyrkii laajentamaan lukutaidon käsitettä ja tuomaan esiin monilukutaitoa sekä monikielisyyttä.</a:t>
            </a:r>
          </a:p>
          <a:p>
            <a:pPr algn="just"/>
            <a:r>
              <a:rPr lang="fi-FI" sz="2400" dirty="0"/>
              <a:t>Opetushallitus rahoittaa Lukuliikkeen puitteissa hankkeita, joissa tuetaan lukutaitoa eri tavoin ja näin myös edistetään kansallista lukutaitostrategiaa.</a:t>
            </a:r>
          </a:p>
        </p:txBody>
      </p:sp>
      <p:pic>
        <p:nvPicPr>
          <p:cNvPr id="8" name="Kuva 7" descr="Kuva, joka sisältää kohteen teksti&#10;&#10;Kuvaus luotu automaattisesti">
            <a:extLst>
              <a:ext uri="{FF2B5EF4-FFF2-40B4-BE49-F238E27FC236}">
                <a16:creationId xmlns:a16="http://schemas.microsoft.com/office/drawing/2014/main" id="{BB3F6D50-F5D1-46AB-9E0A-AD6A4C1AC7C6}"/>
              </a:ext>
            </a:extLst>
          </p:cNvPr>
          <p:cNvPicPr>
            <a:picLocks noChangeAspect="1"/>
          </p:cNvPicPr>
          <p:nvPr/>
        </p:nvPicPr>
        <p:blipFill>
          <a:blip r:embed="rId2"/>
          <a:stretch>
            <a:fillRect/>
          </a:stretch>
        </p:blipFill>
        <p:spPr>
          <a:xfrm>
            <a:off x="104366" y="5833241"/>
            <a:ext cx="1718244" cy="1018510"/>
          </a:xfrm>
          <a:prstGeom prst="rect">
            <a:avLst/>
          </a:prstGeom>
        </p:spPr>
      </p:pic>
      <p:pic>
        <p:nvPicPr>
          <p:cNvPr id="9" name="Sisällön paikkamerkki 3">
            <a:extLst>
              <a:ext uri="{FF2B5EF4-FFF2-40B4-BE49-F238E27FC236}">
                <a16:creationId xmlns:a16="http://schemas.microsoft.com/office/drawing/2014/main" id="{F1AC5171-DD7F-41C5-9B10-4F8457FEE195}"/>
              </a:ext>
            </a:extLst>
          </p:cNvPr>
          <p:cNvPicPr>
            <a:picLocks noChangeAspect="1"/>
          </p:cNvPicPr>
          <p:nvPr/>
        </p:nvPicPr>
        <p:blipFill>
          <a:blip r:embed="rId3"/>
          <a:stretch>
            <a:fillRect/>
          </a:stretch>
        </p:blipFill>
        <p:spPr>
          <a:xfrm>
            <a:off x="10723200" y="5602014"/>
            <a:ext cx="1325563" cy="1249736"/>
          </a:xfrm>
          <a:prstGeom prst="rect">
            <a:avLst/>
          </a:prstGeom>
        </p:spPr>
      </p:pic>
    </p:spTree>
    <p:extLst>
      <p:ext uri="{BB962C8B-B14F-4D97-AF65-F5344CB8AC3E}">
        <p14:creationId xmlns:p14="http://schemas.microsoft.com/office/powerpoint/2010/main" val="3613380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91902B8-5A5C-4B6F-B36E-CC9A662EA065}"/>
              </a:ext>
            </a:extLst>
          </p:cNvPr>
          <p:cNvSpPr>
            <a:spLocks noGrp="1"/>
          </p:cNvSpPr>
          <p:nvPr>
            <p:ph type="title"/>
          </p:nvPr>
        </p:nvSpPr>
        <p:spPr/>
        <p:txBody>
          <a:bodyPr/>
          <a:lstStyle/>
          <a:p>
            <a:r>
              <a:rPr lang="fi-FI" dirty="0"/>
              <a:t>Hankkeen taustaa</a:t>
            </a:r>
          </a:p>
        </p:txBody>
      </p:sp>
      <p:sp>
        <p:nvSpPr>
          <p:cNvPr id="3" name="Sisällön paikkamerkki 2">
            <a:extLst>
              <a:ext uri="{FF2B5EF4-FFF2-40B4-BE49-F238E27FC236}">
                <a16:creationId xmlns:a16="http://schemas.microsoft.com/office/drawing/2014/main" id="{F7A9ADA4-22B8-4484-B586-EAC3E91C0B86}"/>
              </a:ext>
            </a:extLst>
          </p:cNvPr>
          <p:cNvSpPr>
            <a:spLocks noGrp="1"/>
          </p:cNvSpPr>
          <p:nvPr>
            <p:ph idx="1"/>
          </p:nvPr>
        </p:nvSpPr>
        <p:spPr>
          <a:xfrm>
            <a:off x="838200" y="1825625"/>
            <a:ext cx="10515600" cy="4213225"/>
          </a:xfrm>
        </p:spPr>
        <p:txBody>
          <a:bodyPr>
            <a:normAutofit/>
          </a:bodyPr>
          <a:lstStyle/>
          <a:p>
            <a:pPr algn="just"/>
            <a:r>
              <a:rPr lang="fi-FI" sz="2400" dirty="0"/>
              <a:t>Hankkeen taustalla on erinäisiä huolia: </a:t>
            </a:r>
          </a:p>
          <a:p>
            <a:pPr lvl="1" algn="just"/>
            <a:r>
              <a:rPr lang="fi-FI" sz="2000" dirty="0"/>
              <a:t>Nuorten lukutaito: Uusin Pisa-tutkimus (2018) kertoo, että yli 60% pojista ja lähes 40% tytöistä kertoi lukevansa vain, jos on pakko </a:t>
            </a:r>
            <a:r>
              <a:rPr lang="fi-FI" sz="2000" dirty="0">
                <a:sym typeface="Wingdings" panose="05000000000000000000" pitchFamily="2" charset="2"/>
              </a:rPr>
              <a:t> </a:t>
            </a:r>
            <a:r>
              <a:rPr lang="fi-FI" sz="2000" dirty="0"/>
              <a:t>vapaa-ajan lukemisen väheneminen murentaa myös sitä lukutaitoa mitä tarvitaan koulussa ja työelämässä.</a:t>
            </a:r>
          </a:p>
          <a:p>
            <a:pPr lvl="1" algn="just"/>
            <a:r>
              <a:rPr lang="fi-FI" sz="2000" dirty="0"/>
              <a:t>Erinomaisten lukijoiden taso pysynyt samana, mutta heikosti lukevien määrä on kasvanut.</a:t>
            </a:r>
          </a:p>
          <a:p>
            <a:pPr lvl="1" algn="just"/>
            <a:r>
              <a:rPr lang="fi-FI" sz="2000" dirty="0"/>
              <a:t>Vähäinen ja  usein opettajien aktiivisuudesta riippuva yhteistyö kirjastojen ja toisen asteen oppilaitosten välillä. </a:t>
            </a:r>
            <a:endParaRPr lang="fi-FI" sz="2000" dirty="0">
              <a:solidFill>
                <a:srgbClr val="FF0000"/>
              </a:solidFill>
            </a:endParaRPr>
          </a:p>
          <a:p>
            <a:pPr marL="0" indent="0">
              <a:buNone/>
            </a:pPr>
            <a:endParaRPr lang="fi-FI" dirty="0"/>
          </a:p>
          <a:p>
            <a:endParaRPr lang="fi-FI" dirty="0"/>
          </a:p>
        </p:txBody>
      </p:sp>
      <p:pic>
        <p:nvPicPr>
          <p:cNvPr id="4" name="Kuva 3" descr="Kuva, joka sisältää kohteen teksti&#10;&#10;Kuvaus luotu automaattisesti">
            <a:extLst>
              <a:ext uri="{FF2B5EF4-FFF2-40B4-BE49-F238E27FC236}">
                <a16:creationId xmlns:a16="http://schemas.microsoft.com/office/drawing/2014/main" id="{ACF2A153-9677-4E01-9622-B271CD24852D}"/>
              </a:ext>
            </a:extLst>
          </p:cNvPr>
          <p:cNvPicPr>
            <a:picLocks noChangeAspect="1"/>
          </p:cNvPicPr>
          <p:nvPr/>
        </p:nvPicPr>
        <p:blipFill>
          <a:blip r:embed="rId2"/>
          <a:stretch>
            <a:fillRect/>
          </a:stretch>
        </p:blipFill>
        <p:spPr>
          <a:xfrm>
            <a:off x="104366" y="5833241"/>
            <a:ext cx="1718244" cy="1018510"/>
          </a:xfrm>
          <a:prstGeom prst="rect">
            <a:avLst/>
          </a:prstGeom>
        </p:spPr>
      </p:pic>
      <p:pic>
        <p:nvPicPr>
          <p:cNvPr id="5" name="Sisällön paikkamerkki 3">
            <a:extLst>
              <a:ext uri="{FF2B5EF4-FFF2-40B4-BE49-F238E27FC236}">
                <a16:creationId xmlns:a16="http://schemas.microsoft.com/office/drawing/2014/main" id="{B7E12131-B509-49FF-87B5-A1B9CD9FBAD1}"/>
              </a:ext>
            </a:extLst>
          </p:cNvPr>
          <p:cNvPicPr>
            <a:picLocks noChangeAspect="1"/>
          </p:cNvPicPr>
          <p:nvPr/>
        </p:nvPicPr>
        <p:blipFill>
          <a:blip r:embed="rId3"/>
          <a:stretch>
            <a:fillRect/>
          </a:stretch>
        </p:blipFill>
        <p:spPr>
          <a:xfrm>
            <a:off x="10723200" y="5602014"/>
            <a:ext cx="1325563" cy="1249736"/>
          </a:xfrm>
          <a:prstGeom prst="rect">
            <a:avLst/>
          </a:prstGeom>
        </p:spPr>
      </p:pic>
    </p:spTree>
    <p:extLst>
      <p:ext uri="{BB962C8B-B14F-4D97-AF65-F5344CB8AC3E}">
        <p14:creationId xmlns:p14="http://schemas.microsoft.com/office/powerpoint/2010/main" val="3014556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47DE5A1-D47C-445A-BA31-2D90F55076F9}"/>
              </a:ext>
            </a:extLst>
          </p:cNvPr>
          <p:cNvSpPr>
            <a:spLocks noGrp="1"/>
          </p:cNvSpPr>
          <p:nvPr>
            <p:ph type="title"/>
          </p:nvPr>
        </p:nvSpPr>
        <p:spPr/>
        <p:txBody>
          <a:bodyPr/>
          <a:lstStyle/>
          <a:p>
            <a:r>
              <a:rPr lang="fi-FI" dirty="0"/>
              <a:t>Hankkeen taustaa</a:t>
            </a:r>
          </a:p>
        </p:txBody>
      </p:sp>
      <p:sp>
        <p:nvSpPr>
          <p:cNvPr id="3" name="Sisällön paikkamerkki 2">
            <a:extLst>
              <a:ext uri="{FF2B5EF4-FFF2-40B4-BE49-F238E27FC236}">
                <a16:creationId xmlns:a16="http://schemas.microsoft.com/office/drawing/2014/main" id="{DB1C465D-BC83-467D-BBDC-EFCA17238FF1}"/>
              </a:ext>
            </a:extLst>
          </p:cNvPr>
          <p:cNvSpPr>
            <a:spLocks noGrp="1"/>
          </p:cNvSpPr>
          <p:nvPr>
            <p:ph idx="1"/>
          </p:nvPr>
        </p:nvSpPr>
        <p:spPr/>
        <p:txBody>
          <a:bodyPr/>
          <a:lstStyle/>
          <a:p>
            <a:pPr algn="just"/>
            <a:r>
              <a:rPr lang="fi-FI" sz="2400" b="0" i="0" u="none" strike="noStrike" dirty="0">
                <a:solidFill>
                  <a:srgbClr val="1A1919"/>
                </a:solidFill>
                <a:effectLst/>
              </a:rPr>
              <a:t>Hankkeen aikana halutaan myös selvittää miten kirjasto voi vastata laajentuneen oppivelvollisuuden haasteisiin monilukutaidon näkökulmasta.</a:t>
            </a:r>
            <a:endParaRPr lang="fi-FI" sz="2400" dirty="0"/>
          </a:p>
          <a:p>
            <a:pPr algn="just"/>
            <a:r>
              <a:rPr lang="fi-FI" sz="2400" dirty="0"/>
              <a:t>Kohderyhmänä on toisen asteen oppilaitokset alueellamme, erityispainotus ammatillisen koulutuksen puolella.</a:t>
            </a:r>
          </a:p>
          <a:p>
            <a:pPr lvl="1" algn="just"/>
            <a:r>
              <a:rPr lang="fi-FI" sz="2000" dirty="0"/>
              <a:t>Mukana myös Raision, Laitilan ja Kankaanpään kaupunginkirjastot.</a:t>
            </a:r>
          </a:p>
          <a:p>
            <a:pPr algn="just"/>
            <a:r>
              <a:rPr lang="fi-FI" sz="2400" dirty="0"/>
              <a:t>Hanke kestää 31.12.2023 saakka. </a:t>
            </a:r>
          </a:p>
          <a:p>
            <a:endParaRPr lang="fi-FI" dirty="0"/>
          </a:p>
        </p:txBody>
      </p:sp>
      <p:pic>
        <p:nvPicPr>
          <p:cNvPr id="4" name="Kuva 3" descr="Kuva, joka sisältää kohteen teksti&#10;&#10;Kuvaus luotu automaattisesti">
            <a:extLst>
              <a:ext uri="{FF2B5EF4-FFF2-40B4-BE49-F238E27FC236}">
                <a16:creationId xmlns:a16="http://schemas.microsoft.com/office/drawing/2014/main" id="{2379D556-4AAE-48EC-93B1-226AE7472258}"/>
              </a:ext>
            </a:extLst>
          </p:cNvPr>
          <p:cNvPicPr>
            <a:picLocks noChangeAspect="1"/>
          </p:cNvPicPr>
          <p:nvPr/>
        </p:nvPicPr>
        <p:blipFill>
          <a:blip r:embed="rId2"/>
          <a:stretch>
            <a:fillRect/>
          </a:stretch>
        </p:blipFill>
        <p:spPr>
          <a:xfrm>
            <a:off x="104366" y="5833241"/>
            <a:ext cx="1718244" cy="1018510"/>
          </a:xfrm>
          <a:prstGeom prst="rect">
            <a:avLst/>
          </a:prstGeom>
        </p:spPr>
      </p:pic>
      <p:pic>
        <p:nvPicPr>
          <p:cNvPr id="5" name="Sisällön paikkamerkki 3">
            <a:extLst>
              <a:ext uri="{FF2B5EF4-FFF2-40B4-BE49-F238E27FC236}">
                <a16:creationId xmlns:a16="http://schemas.microsoft.com/office/drawing/2014/main" id="{FC99C5CC-61B8-476D-9A04-36ECD11AB426}"/>
              </a:ext>
            </a:extLst>
          </p:cNvPr>
          <p:cNvPicPr>
            <a:picLocks noChangeAspect="1"/>
          </p:cNvPicPr>
          <p:nvPr/>
        </p:nvPicPr>
        <p:blipFill>
          <a:blip r:embed="rId3"/>
          <a:stretch>
            <a:fillRect/>
          </a:stretch>
        </p:blipFill>
        <p:spPr>
          <a:xfrm>
            <a:off x="10723200" y="5602014"/>
            <a:ext cx="1325563" cy="1249736"/>
          </a:xfrm>
          <a:prstGeom prst="rect">
            <a:avLst/>
          </a:prstGeom>
        </p:spPr>
      </p:pic>
    </p:spTree>
    <p:extLst>
      <p:ext uri="{BB962C8B-B14F-4D97-AF65-F5344CB8AC3E}">
        <p14:creationId xmlns:p14="http://schemas.microsoft.com/office/powerpoint/2010/main" val="3675774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1AEA642-F6FB-4E1E-80E1-845CC734E6EB}"/>
              </a:ext>
            </a:extLst>
          </p:cNvPr>
          <p:cNvSpPr>
            <a:spLocks noGrp="1"/>
          </p:cNvSpPr>
          <p:nvPr>
            <p:ph type="title"/>
          </p:nvPr>
        </p:nvSpPr>
        <p:spPr/>
        <p:txBody>
          <a:bodyPr/>
          <a:lstStyle/>
          <a:p>
            <a:r>
              <a:rPr lang="fi-FI" dirty="0"/>
              <a:t>Lukutaitoyhteistyö</a:t>
            </a:r>
          </a:p>
        </p:txBody>
      </p:sp>
      <p:sp>
        <p:nvSpPr>
          <p:cNvPr id="3" name="Sisällön paikkamerkki 2">
            <a:extLst>
              <a:ext uri="{FF2B5EF4-FFF2-40B4-BE49-F238E27FC236}">
                <a16:creationId xmlns:a16="http://schemas.microsoft.com/office/drawing/2014/main" id="{40CD46FC-8D5C-4835-BB3D-5C5619B73D91}"/>
              </a:ext>
            </a:extLst>
          </p:cNvPr>
          <p:cNvSpPr>
            <a:spLocks noGrp="1"/>
          </p:cNvSpPr>
          <p:nvPr>
            <p:ph idx="1"/>
          </p:nvPr>
        </p:nvSpPr>
        <p:spPr/>
        <p:txBody>
          <a:bodyPr>
            <a:normAutofit/>
          </a:bodyPr>
          <a:lstStyle/>
          <a:p>
            <a:r>
              <a:rPr lang="fi-FI" sz="2400" dirty="0"/>
              <a:t>Haasteet:</a:t>
            </a:r>
          </a:p>
          <a:p>
            <a:pPr lvl="1"/>
            <a:r>
              <a:rPr lang="fi-FI" sz="2000" dirty="0"/>
              <a:t>Resurssit – aika, tilat ja liikkuminen.</a:t>
            </a:r>
          </a:p>
          <a:p>
            <a:pPr lvl="1"/>
            <a:r>
              <a:rPr lang="fi-FI" sz="2000" dirty="0"/>
              <a:t>Opetussuunnitelma.</a:t>
            </a:r>
          </a:p>
          <a:p>
            <a:pPr marL="457200" lvl="1" indent="0">
              <a:buNone/>
            </a:pPr>
            <a:endParaRPr lang="fi-FI" sz="2000" dirty="0">
              <a:solidFill>
                <a:srgbClr val="FF0000"/>
              </a:solidFill>
            </a:endParaRPr>
          </a:p>
          <a:p>
            <a:r>
              <a:rPr lang="fi-FI" sz="2400" dirty="0"/>
              <a:t>Pohjatyö onnistuneen lukutaitoyhteistyön luomiselle</a:t>
            </a:r>
          </a:p>
          <a:p>
            <a:pPr lvl="1"/>
            <a:r>
              <a:rPr lang="fi-FI" sz="2000" dirty="0"/>
              <a:t>Onnistunut yhteistyö = hyödyllistä ja pysyvää.</a:t>
            </a:r>
            <a:endParaRPr lang="fi-FI" sz="2000" dirty="0">
              <a:solidFill>
                <a:srgbClr val="FF0000"/>
              </a:solidFill>
            </a:endParaRPr>
          </a:p>
          <a:p>
            <a:endParaRPr lang="fi-FI" dirty="0"/>
          </a:p>
          <a:p>
            <a:endParaRPr lang="fi-FI" dirty="0"/>
          </a:p>
        </p:txBody>
      </p:sp>
      <p:pic>
        <p:nvPicPr>
          <p:cNvPr id="4" name="Sisällön paikkamerkki 3">
            <a:extLst>
              <a:ext uri="{FF2B5EF4-FFF2-40B4-BE49-F238E27FC236}">
                <a16:creationId xmlns:a16="http://schemas.microsoft.com/office/drawing/2014/main" id="{DA6870B1-0995-404F-A477-2632F24EC6E1}"/>
              </a:ext>
            </a:extLst>
          </p:cNvPr>
          <p:cNvPicPr>
            <a:picLocks noChangeAspect="1"/>
          </p:cNvPicPr>
          <p:nvPr/>
        </p:nvPicPr>
        <p:blipFill>
          <a:blip r:embed="rId2"/>
          <a:stretch>
            <a:fillRect/>
          </a:stretch>
        </p:blipFill>
        <p:spPr>
          <a:xfrm>
            <a:off x="10723200" y="5602014"/>
            <a:ext cx="1325563" cy="1249736"/>
          </a:xfrm>
          <a:prstGeom prst="rect">
            <a:avLst/>
          </a:prstGeom>
        </p:spPr>
      </p:pic>
      <p:pic>
        <p:nvPicPr>
          <p:cNvPr id="5" name="Kuva 4" descr="Kuva, joka sisältää kohteen teksti&#10;&#10;Kuvaus luotu automaattisesti">
            <a:extLst>
              <a:ext uri="{FF2B5EF4-FFF2-40B4-BE49-F238E27FC236}">
                <a16:creationId xmlns:a16="http://schemas.microsoft.com/office/drawing/2014/main" id="{EF0464B4-DEE9-48D6-BBE5-0B1FB029184E}"/>
              </a:ext>
            </a:extLst>
          </p:cNvPr>
          <p:cNvPicPr>
            <a:picLocks noChangeAspect="1"/>
          </p:cNvPicPr>
          <p:nvPr/>
        </p:nvPicPr>
        <p:blipFill>
          <a:blip r:embed="rId3"/>
          <a:stretch>
            <a:fillRect/>
          </a:stretch>
        </p:blipFill>
        <p:spPr>
          <a:xfrm>
            <a:off x="104366" y="5833241"/>
            <a:ext cx="1718244" cy="1018510"/>
          </a:xfrm>
          <a:prstGeom prst="rect">
            <a:avLst/>
          </a:prstGeom>
        </p:spPr>
      </p:pic>
    </p:spTree>
    <p:extLst>
      <p:ext uri="{BB962C8B-B14F-4D97-AF65-F5344CB8AC3E}">
        <p14:creationId xmlns:p14="http://schemas.microsoft.com/office/powerpoint/2010/main" val="509195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31C0016-9E98-46D8-81CB-72360C4B09EC}"/>
              </a:ext>
            </a:extLst>
          </p:cNvPr>
          <p:cNvSpPr>
            <a:spLocks noGrp="1"/>
          </p:cNvSpPr>
          <p:nvPr>
            <p:ph type="title"/>
          </p:nvPr>
        </p:nvSpPr>
        <p:spPr/>
        <p:txBody>
          <a:bodyPr/>
          <a:lstStyle/>
          <a:p>
            <a:r>
              <a:rPr lang="fi-FI" dirty="0"/>
              <a:t>Lukutaitoyhteistyö</a:t>
            </a:r>
          </a:p>
        </p:txBody>
      </p:sp>
      <p:sp>
        <p:nvSpPr>
          <p:cNvPr id="3" name="Sisällön paikkamerkki 2">
            <a:extLst>
              <a:ext uri="{FF2B5EF4-FFF2-40B4-BE49-F238E27FC236}">
                <a16:creationId xmlns:a16="http://schemas.microsoft.com/office/drawing/2014/main" id="{B1F684F2-FB24-4807-8EA7-1A1896D011F6}"/>
              </a:ext>
            </a:extLst>
          </p:cNvPr>
          <p:cNvSpPr>
            <a:spLocks noGrp="1"/>
          </p:cNvSpPr>
          <p:nvPr>
            <p:ph idx="1"/>
          </p:nvPr>
        </p:nvSpPr>
        <p:spPr/>
        <p:txBody>
          <a:bodyPr/>
          <a:lstStyle/>
          <a:p>
            <a:r>
              <a:rPr lang="fi-FI" sz="2800" dirty="0"/>
              <a:t>Miten kirjastot osaksi oppivelvollisuusuudistuksen jälkeistä opiskelua? </a:t>
            </a:r>
            <a:endParaRPr lang="fi-FI" sz="2800" dirty="0">
              <a:solidFill>
                <a:srgbClr val="FF0000"/>
              </a:solidFill>
            </a:endParaRPr>
          </a:p>
          <a:p>
            <a:r>
              <a:rPr lang="fi-FI" sz="2800" dirty="0"/>
              <a:t>Yhteistyön jatkuvuus.</a:t>
            </a:r>
            <a:endParaRPr lang="fi-FI" sz="2800" dirty="0">
              <a:solidFill>
                <a:srgbClr val="FF0000"/>
              </a:solidFill>
            </a:endParaRPr>
          </a:p>
          <a:p>
            <a:pPr marL="0" indent="0">
              <a:buNone/>
            </a:pPr>
            <a:endParaRPr lang="fi-FI" dirty="0"/>
          </a:p>
          <a:p>
            <a:pPr marL="0" indent="0">
              <a:buNone/>
            </a:pPr>
            <a:r>
              <a:rPr lang="fi-FI" sz="2800" dirty="0">
                <a:sym typeface="Wingdings" panose="05000000000000000000" pitchFamily="2" charset="2"/>
              </a:rPr>
              <a:t>Kirjaston merkitys opiskelijalle.</a:t>
            </a:r>
            <a:r>
              <a:rPr lang="fi-FI" sz="2800" dirty="0"/>
              <a:t> </a:t>
            </a:r>
            <a:endParaRPr lang="fi-FI" sz="2800" dirty="0">
              <a:solidFill>
                <a:srgbClr val="FF0000"/>
              </a:solidFill>
            </a:endParaRPr>
          </a:p>
          <a:p>
            <a:endParaRPr lang="fi-FI" dirty="0"/>
          </a:p>
        </p:txBody>
      </p:sp>
      <p:pic>
        <p:nvPicPr>
          <p:cNvPr id="4" name="Kuva 3" descr="Kuva, joka sisältää kohteen teksti&#10;&#10;Kuvaus luotu automaattisesti">
            <a:extLst>
              <a:ext uri="{FF2B5EF4-FFF2-40B4-BE49-F238E27FC236}">
                <a16:creationId xmlns:a16="http://schemas.microsoft.com/office/drawing/2014/main" id="{BCE9CB78-7FBF-4C5A-B3FA-D38165E90E89}"/>
              </a:ext>
            </a:extLst>
          </p:cNvPr>
          <p:cNvPicPr>
            <a:picLocks noChangeAspect="1"/>
          </p:cNvPicPr>
          <p:nvPr/>
        </p:nvPicPr>
        <p:blipFill>
          <a:blip r:embed="rId2"/>
          <a:stretch>
            <a:fillRect/>
          </a:stretch>
        </p:blipFill>
        <p:spPr>
          <a:xfrm>
            <a:off x="104366" y="5833241"/>
            <a:ext cx="1718244" cy="1018510"/>
          </a:xfrm>
          <a:prstGeom prst="rect">
            <a:avLst/>
          </a:prstGeom>
        </p:spPr>
      </p:pic>
      <p:pic>
        <p:nvPicPr>
          <p:cNvPr id="5" name="Sisällön paikkamerkki 3">
            <a:extLst>
              <a:ext uri="{FF2B5EF4-FFF2-40B4-BE49-F238E27FC236}">
                <a16:creationId xmlns:a16="http://schemas.microsoft.com/office/drawing/2014/main" id="{B7FEBA5B-454D-4BEA-BA84-F8DDBA60C779}"/>
              </a:ext>
            </a:extLst>
          </p:cNvPr>
          <p:cNvPicPr>
            <a:picLocks noChangeAspect="1"/>
          </p:cNvPicPr>
          <p:nvPr/>
        </p:nvPicPr>
        <p:blipFill>
          <a:blip r:embed="rId3"/>
          <a:stretch>
            <a:fillRect/>
          </a:stretch>
        </p:blipFill>
        <p:spPr>
          <a:xfrm>
            <a:off x="10723200" y="5602014"/>
            <a:ext cx="1325563" cy="1249736"/>
          </a:xfrm>
          <a:prstGeom prst="rect">
            <a:avLst/>
          </a:prstGeom>
        </p:spPr>
      </p:pic>
    </p:spTree>
    <p:extLst>
      <p:ext uri="{BB962C8B-B14F-4D97-AF65-F5344CB8AC3E}">
        <p14:creationId xmlns:p14="http://schemas.microsoft.com/office/powerpoint/2010/main" val="364556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4CBE830-1637-4C24-A06B-7D3721766DFD}"/>
              </a:ext>
            </a:extLst>
          </p:cNvPr>
          <p:cNvSpPr>
            <a:spLocks noGrp="1"/>
          </p:cNvSpPr>
          <p:nvPr>
            <p:ph type="title"/>
          </p:nvPr>
        </p:nvSpPr>
        <p:spPr/>
        <p:txBody>
          <a:bodyPr/>
          <a:lstStyle/>
          <a:p>
            <a:r>
              <a:rPr lang="fi-FI" dirty="0"/>
              <a:t>Hankkeen toteutus</a:t>
            </a:r>
          </a:p>
        </p:txBody>
      </p:sp>
      <p:sp>
        <p:nvSpPr>
          <p:cNvPr id="9" name="Sisällön paikkamerkki 8">
            <a:extLst>
              <a:ext uri="{FF2B5EF4-FFF2-40B4-BE49-F238E27FC236}">
                <a16:creationId xmlns:a16="http://schemas.microsoft.com/office/drawing/2014/main" id="{488713E9-2DA4-42EB-B232-08F0575BD7B4}"/>
              </a:ext>
            </a:extLst>
          </p:cNvPr>
          <p:cNvSpPr>
            <a:spLocks noGrp="1"/>
          </p:cNvSpPr>
          <p:nvPr>
            <p:ph idx="1"/>
          </p:nvPr>
        </p:nvSpPr>
        <p:spPr/>
        <p:txBody>
          <a:bodyPr/>
          <a:lstStyle/>
          <a:p>
            <a:pPr algn="just"/>
            <a:r>
              <a:rPr lang="fi-FI" sz="2400" dirty="0"/>
              <a:t>Hanke aloitettiin keväällä 2022. Alussa kartoitetaan ammatillisten oppilaitosten tilanne lukutaidon ja yhteistyön osalta.</a:t>
            </a:r>
            <a:endParaRPr lang="fi-FI" sz="2400" dirty="0">
              <a:solidFill>
                <a:srgbClr val="FF0000"/>
              </a:solidFill>
            </a:endParaRPr>
          </a:p>
          <a:p>
            <a:pPr algn="just"/>
            <a:r>
              <a:rPr lang="fi-FI" sz="2400" dirty="0"/>
              <a:t>Luodaan verkostoja tukemaan lukutaitoyhteistyötä.</a:t>
            </a:r>
          </a:p>
          <a:p>
            <a:pPr algn="just"/>
            <a:r>
              <a:rPr lang="fi-FI" sz="2400" dirty="0"/>
              <a:t>Luodaan erilaisia toimintamalleja monilukutaidon ja motivaation edistämiseksi.</a:t>
            </a:r>
          </a:p>
          <a:p>
            <a:pPr lvl="1" algn="just"/>
            <a:r>
              <a:rPr lang="fi-FI" sz="2000" dirty="0"/>
              <a:t>Tuodaan kirjastot lähemmäksi oppilaitoksia ja opiskelijoita.</a:t>
            </a:r>
          </a:p>
          <a:p>
            <a:pPr lvl="1" algn="just"/>
            <a:r>
              <a:rPr lang="fi-FI" sz="2000" dirty="0"/>
              <a:t>Tuodaan esille lukemisen monet muodot.</a:t>
            </a:r>
          </a:p>
          <a:p>
            <a:pPr lvl="1" algn="just"/>
            <a:r>
              <a:rPr lang="fi-FI" sz="2000" dirty="0"/>
              <a:t>Toiminnalliset ja osallistavat ”työpajat”. Myös virtuaalisesti.</a:t>
            </a:r>
          </a:p>
          <a:p>
            <a:pPr lvl="1" algn="just"/>
            <a:r>
              <a:rPr lang="fi-FI" sz="2000" dirty="0"/>
              <a:t>Kirjaston tilojen ja palveluiden hyötykäyttö osana opetusta.</a:t>
            </a:r>
            <a:endParaRPr lang="fi-FI" sz="2000" dirty="0">
              <a:solidFill>
                <a:srgbClr val="FF0000"/>
              </a:solidFill>
            </a:endParaRPr>
          </a:p>
          <a:p>
            <a:pPr lvl="1"/>
            <a:endParaRPr lang="fi-FI" dirty="0"/>
          </a:p>
          <a:p>
            <a:endParaRPr lang="fi-FI" dirty="0"/>
          </a:p>
          <a:p>
            <a:pPr lvl="1"/>
            <a:endParaRPr lang="fi-FI" dirty="0"/>
          </a:p>
          <a:p>
            <a:pPr lvl="1"/>
            <a:endParaRPr lang="fi-FI" dirty="0"/>
          </a:p>
          <a:p>
            <a:pPr lvl="1"/>
            <a:endParaRPr lang="fi-FI" dirty="0"/>
          </a:p>
          <a:p>
            <a:pPr marL="457200" lvl="1" indent="0">
              <a:buNone/>
            </a:pPr>
            <a:endParaRPr lang="fi-FI" dirty="0"/>
          </a:p>
        </p:txBody>
      </p:sp>
      <p:pic>
        <p:nvPicPr>
          <p:cNvPr id="10" name="Kuva 9" descr="Kuva, joka sisältää kohteen teksti&#10;&#10;Kuvaus luotu automaattisesti">
            <a:extLst>
              <a:ext uri="{FF2B5EF4-FFF2-40B4-BE49-F238E27FC236}">
                <a16:creationId xmlns:a16="http://schemas.microsoft.com/office/drawing/2014/main" id="{BB183395-8349-4D82-8896-7226E1EB7EDE}"/>
              </a:ext>
            </a:extLst>
          </p:cNvPr>
          <p:cNvPicPr>
            <a:picLocks noChangeAspect="1"/>
          </p:cNvPicPr>
          <p:nvPr/>
        </p:nvPicPr>
        <p:blipFill>
          <a:blip r:embed="rId2"/>
          <a:stretch>
            <a:fillRect/>
          </a:stretch>
        </p:blipFill>
        <p:spPr>
          <a:xfrm>
            <a:off x="104366" y="5833241"/>
            <a:ext cx="1718244" cy="1018510"/>
          </a:xfrm>
          <a:prstGeom prst="rect">
            <a:avLst/>
          </a:prstGeom>
        </p:spPr>
      </p:pic>
      <p:pic>
        <p:nvPicPr>
          <p:cNvPr id="11" name="Sisällön paikkamerkki 3">
            <a:extLst>
              <a:ext uri="{FF2B5EF4-FFF2-40B4-BE49-F238E27FC236}">
                <a16:creationId xmlns:a16="http://schemas.microsoft.com/office/drawing/2014/main" id="{0468678B-31F0-4214-8F22-6BE70F403547}"/>
              </a:ext>
            </a:extLst>
          </p:cNvPr>
          <p:cNvPicPr>
            <a:picLocks noChangeAspect="1"/>
          </p:cNvPicPr>
          <p:nvPr/>
        </p:nvPicPr>
        <p:blipFill>
          <a:blip r:embed="rId3"/>
          <a:stretch>
            <a:fillRect/>
          </a:stretch>
        </p:blipFill>
        <p:spPr>
          <a:xfrm>
            <a:off x="10723200" y="5602014"/>
            <a:ext cx="1325563" cy="1249736"/>
          </a:xfrm>
          <a:prstGeom prst="rect">
            <a:avLst/>
          </a:prstGeom>
        </p:spPr>
      </p:pic>
    </p:spTree>
    <p:extLst>
      <p:ext uri="{BB962C8B-B14F-4D97-AF65-F5344CB8AC3E}">
        <p14:creationId xmlns:p14="http://schemas.microsoft.com/office/powerpoint/2010/main" val="1137437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3316D93-F63E-46FC-A780-7EA52B0002D1}"/>
              </a:ext>
            </a:extLst>
          </p:cNvPr>
          <p:cNvSpPr>
            <a:spLocks noGrp="1"/>
          </p:cNvSpPr>
          <p:nvPr>
            <p:ph type="title"/>
          </p:nvPr>
        </p:nvSpPr>
        <p:spPr/>
        <p:txBody>
          <a:bodyPr/>
          <a:lstStyle/>
          <a:p>
            <a:r>
              <a:rPr lang="fi-FI" dirty="0"/>
              <a:t>Pakopelien kokemuksia Kuopiosta ja Joensuusta</a:t>
            </a:r>
          </a:p>
        </p:txBody>
      </p:sp>
      <p:sp>
        <p:nvSpPr>
          <p:cNvPr id="3" name="Sisällön paikkamerkki 2">
            <a:extLst>
              <a:ext uri="{FF2B5EF4-FFF2-40B4-BE49-F238E27FC236}">
                <a16:creationId xmlns:a16="http://schemas.microsoft.com/office/drawing/2014/main" id="{C785F672-734B-4583-821E-D01A7F139845}"/>
              </a:ext>
            </a:extLst>
          </p:cNvPr>
          <p:cNvSpPr>
            <a:spLocks noGrp="1"/>
          </p:cNvSpPr>
          <p:nvPr>
            <p:ph idx="1"/>
          </p:nvPr>
        </p:nvSpPr>
        <p:spPr>
          <a:xfrm>
            <a:off x="838200" y="1825625"/>
            <a:ext cx="10515600" cy="4007616"/>
          </a:xfrm>
        </p:spPr>
        <p:txBody>
          <a:bodyPr>
            <a:normAutofit lnSpcReduction="10000"/>
          </a:bodyPr>
          <a:lstStyle/>
          <a:p>
            <a:r>
              <a:rPr lang="fi-FI" sz="2400" dirty="0">
                <a:effectLst/>
                <a:latin typeface="Calibri" panose="020F0502020204030204" pitchFamily="34" charset="0"/>
                <a:ea typeface="Calibri" panose="020F0502020204030204" pitchFamily="34" charset="0"/>
              </a:rPr>
              <a:t>”Musta laatikko -pakopelin taustalla oli ajatus, että halusimme edistää nuorten aikuisten medialukutaitoja kiinnostavalla tavalla hyödyntäen pelillisyyttä ja ongelmanratkaisua.”</a:t>
            </a:r>
          </a:p>
          <a:p>
            <a:r>
              <a:rPr lang="fi-FI" sz="2400" dirty="0">
                <a:effectLst/>
                <a:latin typeface="Calibri" panose="020F0502020204030204" pitchFamily="34" charset="0"/>
                <a:ea typeface="Calibri" panose="020F0502020204030204" pitchFamily="34" charset="0"/>
              </a:rPr>
              <a:t>”Vahva suositus pakopeleille kirjasto- ja mediataitokäytössä! Niistä oppivat niin henkilökunta, aikuiset kuin nuoret (ja lapsetkin, pelistä riippuen) monia hyödyllisiä taitoja. Eikä pelkästään esim. mediataitoja ja muita sisällöllisiä juttuja, vaan yhteistyötaitoja, ongelmanratkaisukykyä ja peliälyä. ”</a:t>
            </a:r>
          </a:p>
          <a:p>
            <a:r>
              <a:rPr lang="fi-FI" sz="2400" dirty="0">
                <a:latin typeface="Calibri" panose="020F0502020204030204" pitchFamily="34" charset="0"/>
                <a:ea typeface="Calibri" panose="020F0502020204030204" pitchFamily="34" charset="0"/>
              </a:rPr>
              <a:t>”</a:t>
            </a:r>
            <a:r>
              <a:rPr lang="fi-FI" sz="2400" dirty="0">
                <a:effectLst/>
                <a:latin typeface="Calibri" panose="020F0502020204030204" pitchFamily="34" charset="0"/>
                <a:ea typeface="Calibri" panose="020F0502020204030204" pitchFamily="34" charset="0"/>
              </a:rPr>
              <a:t>Palaute opettajilta ja opiskelijoilta on ollut positiivista. Lukioryhmien kanssa on huomattu myös se, että pakopeli on oivallinen ryhmäytymisen väline. Eräs opettaja totesi, että koko kurssin aikana opiskelijat eivät ole juuri tutustuneet tai keskustelleet keskenään ja olipa ihana nähdä, kuinka pakopelin aikana kaikki osallistuivat, juttelivat ja ratkoivat tehtäviä yhdessä. ”</a:t>
            </a:r>
          </a:p>
          <a:p>
            <a:endParaRPr lang="fi-FI" dirty="0"/>
          </a:p>
        </p:txBody>
      </p:sp>
      <p:pic>
        <p:nvPicPr>
          <p:cNvPr id="4" name="Kuva 3" descr="Kuva, joka sisältää kohteen teksti&#10;&#10;Kuvaus luotu automaattisesti">
            <a:extLst>
              <a:ext uri="{FF2B5EF4-FFF2-40B4-BE49-F238E27FC236}">
                <a16:creationId xmlns:a16="http://schemas.microsoft.com/office/drawing/2014/main" id="{22C5A0DB-AA5E-47DD-A3AC-B6379351A758}"/>
              </a:ext>
            </a:extLst>
          </p:cNvPr>
          <p:cNvPicPr>
            <a:picLocks noChangeAspect="1"/>
          </p:cNvPicPr>
          <p:nvPr/>
        </p:nvPicPr>
        <p:blipFill>
          <a:blip r:embed="rId2"/>
          <a:stretch>
            <a:fillRect/>
          </a:stretch>
        </p:blipFill>
        <p:spPr>
          <a:xfrm>
            <a:off x="104366" y="5833241"/>
            <a:ext cx="1718244" cy="1018510"/>
          </a:xfrm>
          <a:prstGeom prst="rect">
            <a:avLst/>
          </a:prstGeom>
        </p:spPr>
      </p:pic>
      <p:pic>
        <p:nvPicPr>
          <p:cNvPr id="5" name="Sisällön paikkamerkki 3">
            <a:extLst>
              <a:ext uri="{FF2B5EF4-FFF2-40B4-BE49-F238E27FC236}">
                <a16:creationId xmlns:a16="http://schemas.microsoft.com/office/drawing/2014/main" id="{57BA78CD-8DF7-4346-80D8-FEB0E9D0EC80}"/>
              </a:ext>
            </a:extLst>
          </p:cNvPr>
          <p:cNvPicPr>
            <a:picLocks noChangeAspect="1"/>
          </p:cNvPicPr>
          <p:nvPr/>
        </p:nvPicPr>
        <p:blipFill>
          <a:blip r:embed="rId3"/>
          <a:stretch>
            <a:fillRect/>
          </a:stretch>
        </p:blipFill>
        <p:spPr>
          <a:xfrm>
            <a:off x="10723200" y="5602014"/>
            <a:ext cx="1325563" cy="1249736"/>
          </a:xfrm>
          <a:prstGeom prst="rect">
            <a:avLst/>
          </a:prstGeom>
        </p:spPr>
      </p:pic>
    </p:spTree>
    <p:extLst>
      <p:ext uri="{BB962C8B-B14F-4D97-AF65-F5344CB8AC3E}">
        <p14:creationId xmlns:p14="http://schemas.microsoft.com/office/powerpoint/2010/main" val="2960378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1D8F35A-1E7C-47CA-8906-E37FEE0D3C22}"/>
              </a:ext>
            </a:extLst>
          </p:cNvPr>
          <p:cNvSpPr>
            <a:spLocks noGrp="1"/>
          </p:cNvSpPr>
          <p:nvPr>
            <p:ph type="title"/>
          </p:nvPr>
        </p:nvSpPr>
        <p:spPr/>
        <p:txBody>
          <a:bodyPr/>
          <a:lstStyle/>
          <a:p>
            <a:r>
              <a:rPr lang="fi-FI" dirty="0"/>
              <a:t>Hankkeen toteutus</a:t>
            </a:r>
          </a:p>
        </p:txBody>
      </p:sp>
      <p:sp>
        <p:nvSpPr>
          <p:cNvPr id="3" name="Sisällön paikkamerkki 2">
            <a:extLst>
              <a:ext uri="{FF2B5EF4-FFF2-40B4-BE49-F238E27FC236}">
                <a16:creationId xmlns:a16="http://schemas.microsoft.com/office/drawing/2014/main" id="{48669C4D-5A17-4146-9912-34CFDD679F48}"/>
              </a:ext>
            </a:extLst>
          </p:cNvPr>
          <p:cNvSpPr>
            <a:spLocks noGrp="1"/>
          </p:cNvSpPr>
          <p:nvPr>
            <p:ph idx="1"/>
          </p:nvPr>
        </p:nvSpPr>
        <p:spPr>
          <a:xfrm>
            <a:off x="838200" y="1825625"/>
            <a:ext cx="10515600" cy="4351338"/>
          </a:xfrm>
        </p:spPr>
        <p:txBody>
          <a:bodyPr/>
          <a:lstStyle/>
          <a:p>
            <a:pPr algn="just"/>
            <a:r>
              <a:rPr lang="fi-FI" sz="2400" dirty="0"/>
              <a:t>Kehitetään </a:t>
            </a:r>
            <a:r>
              <a:rPr lang="fi-FI" sz="2400" dirty="0">
                <a:sym typeface="Wingdings" panose="05000000000000000000" pitchFamily="2" charset="2"/>
              </a:rPr>
              <a:t>lukutaitoyhteistyötä</a:t>
            </a:r>
            <a:endParaRPr lang="fi-FI" sz="2400" dirty="0"/>
          </a:p>
          <a:p>
            <a:pPr lvl="1" algn="just"/>
            <a:r>
              <a:rPr lang="fi-FI" sz="2000" dirty="0"/>
              <a:t>Lisätään vuorovaikutusta toisen asteen opettajien ja kirjaston henkilökunnan välillä.</a:t>
            </a:r>
            <a:endParaRPr lang="fi-FI" sz="2000" dirty="0">
              <a:solidFill>
                <a:srgbClr val="FF0000"/>
              </a:solidFill>
            </a:endParaRPr>
          </a:p>
          <a:p>
            <a:pPr marL="457200" lvl="1" indent="0" algn="just">
              <a:buNone/>
            </a:pPr>
            <a:endParaRPr lang="fi-FI" sz="2000" dirty="0"/>
          </a:p>
          <a:p>
            <a:r>
              <a:rPr lang="fi-FI" sz="2400" dirty="0"/>
              <a:t>Otetaan huomioon myös opiskelijat</a:t>
            </a:r>
          </a:p>
          <a:p>
            <a:pPr lvl="1"/>
            <a:r>
              <a:rPr lang="fi-FI" sz="2000" dirty="0"/>
              <a:t>Vierailut kirjastoon.</a:t>
            </a:r>
          </a:p>
          <a:p>
            <a:pPr lvl="1"/>
            <a:r>
              <a:rPr lang="fi-FI" sz="2000" dirty="0"/>
              <a:t>Yhteistyö kirjastojen palveluiden markkinoinnissa.</a:t>
            </a:r>
          </a:p>
        </p:txBody>
      </p:sp>
      <p:pic>
        <p:nvPicPr>
          <p:cNvPr id="4" name="Sisällön paikkamerkki 3">
            <a:extLst>
              <a:ext uri="{FF2B5EF4-FFF2-40B4-BE49-F238E27FC236}">
                <a16:creationId xmlns:a16="http://schemas.microsoft.com/office/drawing/2014/main" id="{75555AE6-F05C-403A-B394-DF9E350E4EEE}"/>
              </a:ext>
            </a:extLst>
          </p:cNvPr>
          <p:cNvPicPr>
            <a:picLocks noChangeAspect="1"/>
          </p:cNvPicPr>
          <p:nvPr/>
        </p:nvPicPr>
        <p:blipFill>
          <a:blip r:embed="rId2"/>
          <a:stretch>
            <a:fillRect/>
          </a:stretch>
        </p:blipFill>
        <p:spPr>
          <a:xfrm>
            <a:off x="10723200" y="5602014"/>
            <a:ext cx="1325563" cy="1249736"/>
          </a:xfrm>
          <a:prstGeom prst="rect">
            <a:avLst/>
          </a:prstGeom>
        </p:spPr>
      </p:pic>
      <p:pic>
        <p:nvPicPr>
          <p:cNvPr id="5" name="Kuva 4" descr="Kuva, joka sisältää kohteen teksti&#10;&#10;Kuvaus luotu automaattisesti">
            <a:extLst>
              <a:ext uri="{FF2B5EF4-FFF2-40B4-BE49-F238E27FC236}">
                <a16:creationId xmlns:a16="http://schemas.microsoft.com/office/drawing/2014/main" id="{9BB67B12-B7B5-473F-92B2-787BC6645D8B}"/>
              </a:ext>
            </a:extLst>
          </p:cNvPr>
          <p:cNvPicPr>
            <a:picLocks noChangeAspect="1"/>
          </p:cNvPicPr>
          <p:nvPr/>
        </p:nvPicPr>
        <p:blipFill>
          <a:blip r:embed="rId3"/>
          <a:stretch>
            <a:fillRect/>
          </a:stretch>
        </p:blipFill>
        <p:spPr>
          <a:xfrm>
            <a:off x="104366" y="5833241"/>
            <a:ext cx="1718244" cy="1018510"/>
          </a:xfrm>
          <a:prstGeom prst="rect">
            <a:avLst/>
          </a:prstGeom>
        </p:spPr>
      </p:pic>
    </p:spTree>
    <p:extLst>
      <p:ext uri="{BB962C8B-B14F-4D97-AF65-F5344CB8AC3E}">
        <p14:creationId xmlns:p14="http://schemas.microsoft.com/office/powerpoint/2010/main" val="1679648691"/>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2728</TotalTime>
  <Words>510</Words>
  <Application>Microsoft Office PowerPoint</Application>
  <PresentationFormat>Laajakuva</PresentationFormat>
  <Paragraphs>58</Paragraphs>
  <Slides>10</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10</vt:i4>
      </vt:variant>
    </vt:vector>
  </HeadingPairs>
  <TitlesOfParts>
    <vt:vector size="14" baseType="lpstr">
      <vt:lpstr>Arial</vt:lpstr>
      <vt:lpstr>Calibri</vt:lpstr>
      <vt:lpstr>Calibri Light</vt:lpstr>
      <vt:lpstr>Office-teema</vt:lpstr>
      <vt:lpstr>Faksista jodeliin: mediataitoja toiselle asteelle</vt:lpstr>
      <vt:lpstr>Lukuliike</vt:lpstr>
      <vt:lpstr>Hankkeen taustaa</vt:lpstr>
      <vt:lpstr>Hankkeen taustaa</vt:lpstr>
      <vt:lpstr>Lukutaitoyhteistyö</vt:lpstr>
      <vt:lpstr>Lukutaitoyhteistyö</vt:lpstr>
      <vt:lpstr>Hankkeen toteutus</vt:lpstr>
      <vt:lpstr>Pakopelien kokemuksia Kuopiosta ja Joensuusta</vt:lpstr>
      <vt:lpstr>Hankkeen toteutus</vt:lpstr>
      <vt:lpstr>Hankkeen tavoitteet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Keränen Niko</dc:creator>
  <cp:lastModifiedBy>Keränen Niko</cp:lastModifiedBy>
  <cp:revision>2</cp:revision>
  <dcterms:created xsi:type="dcterms:W3CDTF">2022-04-13T11:35:44Z</dcterms:created>
  <dcterms:modified xsi:type="dcterms:W3CDTF">2022-08-25T12:27:26Z</dcterms:modified>
</cp:coreProperties>
</file>