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D3EC9F-7B59-44D4-80A4-529C74C3859B}" v="180" dt="2022-03-18T09:58:57.286"/>
    <p1510:client id="{058A1940-62FC-401B-9508-DA6D18DF4E91}" v="45" dt="2022-03-14T13:54:15.657"/>
    <p1510:client id="{0CDDFDE9-FC87-45D8-AFBF-E4B660F79ACC}" v="46" dt="2022-03-14T13:49:42.776"/>
    <p1510:client id="{24B44AB1-7B95-4CCB-8312-69984D6AE83C}" v="62" dt="2022-03-14T13:52:45.957"/>
    <p1510:client id="{2E4F2F29-D864-42D0-827D-91A8A1BD8000}" v="64" dt="2022-03-29T10:14:28.416"/>
    <p1510:client id="{966D6E13-B60A-4037-9466-C9D37A2CDB6D}" v="21" dt="2022-03-14T13:57:28.9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nio Selina" userId="S::selina.raunio@turku.fi::42ae7106-66a4-4680-adbf-86b25167361e" providerId="AD" clId="Web-{058A1940-62FC-401B-9508-DA6D18DF4E91}"/>
    <pc:docChg chg="modSld">
      <pc:chgData name="Raunio Selina" userId="S::selina.raunio@turku.fi::42ae7106-66a4-4680-adbf-86b25167361e" providerId="AD" clId="Web-{058A1940-62FC-401B-9508-DA6D18DF4E91}" dt="2022-03-14T13:54:15.657" v="42" actId="20577"/>
      <pc:docMkLst>
        <pc:docMk/>
      </pc:docMkLst>
      <pc:sldChg chg="modSp">
        <pc:chgData name="Raunio Selina" userId="S::selina.raunio@turku.fi::42ae7106-66a4-4680-adbf-86b25167361e" providerId="AD" clId="Web-{058A1940-62FC-401B-9508-DA6D18DF4E91}" dt="2022-03-14T13:54:15.657" v="42" actId="20577"/>
        <pc:sldMkLst>
          <pc:docMk/>
          <pc:sldMk cId="1861383524" sldId="258"/>
        </pc:sldMkLst>
        <pc:spChg chg="mod">
          <ac:chgData name="Raunio Selina" userId="S::selina.raunio@turku.fi::42ae7106-66a4-4680-adbf-86b25167361e" providerId="AD" clId="Web-{058A1940-62FC-401B-9508-DA6D18DF4E91}" dt="2022-03-14T13:53:37.969" v="13" actId="20577"/>
          <ac:spMkLst>
            <pc:docMk/>
            <pc:sldMk cId="1861383524" sldId="258"/>
            <ac:spMk id="5" creationId="{37D3542D-F3B9-4336-837D-52C06BE0C887}"/>
          </ac:spMkLst>
        </pc:spChg>
        <pc:spChg chg="mod">
          <ac:chgData name="Raunio Selina" userId="S::selina.raunio@turku.fi::42ae7106-66a4-4680-adbf-86b25167361e" providerId="AD" clId="Web-{058A1940-62FC-401B-9508-DA6D18DF4E91}" dt="2022-03-14T13:54:15.657" v="42" actId="20577"/>
          <ac:spMkLst>
            <pc:docMk/>
            <pc:sldMk cId="1861383524" sldId="258"/>
            <ac:spMk id="6" creationId="{D750D685-183C-4B87-BF7D-7286B797A424}"/>
          </ac:spMkLst>
        </pc:spChg>
        <pc:spChg chg="mod">
          <ac:chgData name="Raunio Selina" userId="S::selina.raunio@turku.fi::42ae7106-66a4-4680-adbf-86b25167361e" providerId="AD" clId="Web-{058A1940-62FC-401B-9508-DA6D18DF4E91}" dt="2022-03-14T13:53:51.078" v="28" actId="20577"/>
          <ac:spMkLst>
            <pc:docMk/>
            <pc:sldMk cId="1861383524" sldId="258"/>
            <ac:spMk id="7" creationId="{9210929B-9F95-443B-8764-9A4FAF407B44}"/>
          </ac:spMkLst>
        </pc:spChg>
      </pc:sldChg>
    </pc:docChg>
  </pc:docChgLst>
  <pc:docChgLst>
    <pc:chgData name="Knuuti Veera" userId="S::veera.knuuti@turku.fi::7e178560-dbda-41df-8ed0-a6a777c65350" providerId="AD" clId="Web-{966D6E13-B60A-4037-9466-C9D37A2CDB6D}"/>
    <pc:docChg chg="modSld">
      <pc:chgData name="Knuuti Veera" userId="S::veera.knuuti@turku.fi::7e178560-dbda-41df-8ed0-a6a777c65350" providerId="AD" clId="Web-{966D6E13-B60A-4037-9466-C9D37A2CDB6D}" dt="2022-03-14T13:57:28.958" v="19" actId="20577"/>
      <pc:docMkLst>
        <pc:docMk/>
      </pc:docMkLst>
      <pc:sldChg chg="modSp">
        <pc:chgData name="Knuuti Veera" userId="S::veera.knuuti@turku.fi::7e178560-dbda-41df-8ed0-a6a777c65350" providerId="AD" clId="Web-{966D6E13-B60A-4037-9466-C9D37A2CDB6D}" dt="2022-03-14T13:57:28.958" v="19" actId="20577"/>
        <pc:sldMkLst>
          <pc:docMk/>
          <pc:sldMk cId="1861383524" sldId="258"/>
        </pc:sldMkLst>
        <pc:spChg chg="mod">
          <ac:chgData name="Knuuti Veera" userId="S::veera.knuuti@turku.fi::7e178560-dbda-41df-8ed0-a6a777c65350" providerId="AD" clId="Web-{966D6E13-B60A-4037-9466-C9D37A2CDB6D}" dt="2022-03-14T13:57:28.958" v="19" actId="20577"/>
          <ac:spMkLst>
            <pc:docMk/>
            <pc:sldMk cId="1861383524" sldId="258"/>
            <ac:spMk id="6" creationId="{D750D685-183C-4B87-BF7D-7286B797A424}"/>
          </ac:spMkLst>
        </pc:spChg>
        <pc:spChg chg="mod">
          <ac:chgData name="Knuuti Veera" userId="S::veera.knuuti@turku.fi::7e178560-dbda-41df-8ed0-a6a777c65350" providerId="AD" clId="Web-{966D6E13-B60A-4037-9466-C9D37A2CDB6D}" dt="2022-03-14T13:57:05.129" v="10" actId="20577"/>
          <ac:spMkLst>
            <pc:docMk/>
            <pc:sldMk cId="1861383524" sldId="258"/>
            <ac:spMk id="7" creationId="{9210929B-9F95-443B-8764-9A4FAF407B44}"/>
          </ac:spMkLst>
        </pc:spChg>
      </pc:sldChg>
    </pc:docChg>
  </pc:docChgLst>
  <pc:docChgLst>
    <pc:chgData name="Raunio Selina" userId="S::selina.raunio@turku.fi::42ae7106-66a4-4680-adbf-86b25167361e" providerId="AD" clId="Web-{24B44AB1-7B95-4CCB-8312-69984D6AE83C}"/>
    <pc:docChg chg="modSld">
      <pc:chgData name="Raunio Selina" userId="S::selina.raunio@turku.fi::42ae7106-66a4-4680-adbf-86b25167361e" providerId="AD" clId="Web-{24B44AB1-7B95-4CCB-8312-69984D6AE83C}" dt="2022-03-14T13:52:45.957" v="59" actId="20577"/>
      <pc:docMkLst>
        <pc:docMk/>
      </pc:docMkLst>
      <pc:sldChg chg="modSp">
        <pc:chgData name="Raunio Selina" userId="S::selina.raunio@turku.fi::42ae7106-66a4-4680-adbf-86b25167361e" providerId="AD" clId="Web-{24B44AB1-7B95-4CCB-8312-69984D6AE83C}" dt="2022-03-14T13:52:45.957" v="59" actId="20577"/>
        <pc:sldMkLst>
          <pc:docMk/>
          <pc:sldMk cId="1861383524" sldId="258"/>
        </pc:sldMkLst>
        <pc:spChg chg="mod">
          <ac:chgData name="Raunio Selina" userId="S::selina.raunio@turku.fi::42ae7106-66a4-4680-adbf-86b25167361e" providerId="AD" clId="Web-{24B44AB1-7B95-4CCB-8312-69984D6AE83C}" dt="2022-03-14T13:52:45.957" v="59" actId="20577"/>
          <ac:spMkLst>
            <pc:docMk/>
            <pc:sldMk cId="1861383524" sldId="258"/>
            <ac:spMk id="6" creationId="{D750D685-183C-4B87-BF7D-7286B797A424}"/>
          </ac:spMkLst>
        </pc:spChg>
        <pc:spChg chg="mod">
          <ac:chgData name="Raunio Selina" userId="S::selina.raunio@turku.fi::42ae7106-66a4-4680-adbf-86b25167361e" providerId="AD" clId="Web-{24B44AB1-7B95-4CCB-8312-69984D6AE83C}" dt="2022-03-14T13:52:25.973" v="29" actId="20577"/>
          <ac:spMkLst>
            <pc:docMk/>
            <pc:sldMk cId="1861383524" sldId="258"/>
            <ac:spMk id="7" creationId="{9210929B-9F95-443B-8764-9A4FAF407B44}"/>
          </ac:spMkLst>
        </pc:spChg>
      </pc:sldChg>
    </pc:docChg>
  </pc:docChgLst>
  <pc:docChgLst>
    <pc:chgData name="Raunio Selina" userId="S::selina.raunio@turku.fi::42ae7106-66a4-4680-adbf-86b25167361e" providerId="AD" clId="Web-{0CDDFDE9-FC87-45D8-AFBF-E4B660F79ACC}"/>
    <pc:docChg chg="modSld">
      <pc:chgData name="Raunio Selina" userId="S::selina.raunio@turku.fi::42ae7106-66a4-4680-adbf-86b25167361e" providerId="AD" clId="Web-{0CDDFDE9-FC87-45D8-AFBF-E4B660F79ACC}" dt="2022-03-14T13:49:42.776" v="45" actId="20577"/>
      <pc:docMkLst>
        <pc:docMk/>
      </pc:docMkLst>
      <pc:sldChg chg="modSp">
        <pc:chgData name="Raunio Selina" userId="S::selina.raunio@turku.fi::42ae7106-66a4-4680-adbf-86b25167361e" providerId="AD" clId="Web-{0CDDFDE9-FC87-45D8-AFBF-E4B660F79ACC}" dt="2022-03-14T13:49:42.776" v="45" actId="20577"/>
        <pc:sldMkLst>
          <pc:docMk/>
          <pc:sldMk cId="1861383524" sldId="258"/>
        </pc:sldMkLst>
        <pc:spChg chg="mod">
          <ac:chgData name="Raunio Selina" userId="S::selina.raunio@turku.fi::42ae7106-66a4-4680-adbf-86b25167361e" providerId="AD" clId="Web-{0CDDFDE9-FC87-45D8-AFBF-E4B660F79ACC}" dt="2022-03-14T13:49:42.776" v="45" actId="20577"/>
          <ac:spMkLst>
            <pc:docMk/>
            <pc:sldMk cId="1861383524" sldId="258"/>
            <ac:spMk id="5" creationId="{37D3542D-F3B9-4336-837D-52C06BE0C887}"/>
          </ac:spMkLst>
        </pc:spChg>
      </pc:sldChg>
    </pc:docChg>
  </pc:docChgLst>
  <pc:docChgLst>
    <pc:chgData name="Tyysteri Laura" userId="S::laura.tyysteri@turku.fi::cedc007d-e4fa-4cbb-a4c1-f80996e577a4" providerId="AD" clId="Web-{01D3EC9F-7B59-44D4-80A4-529C74C3859B}"/>
    <pc:docChg chg="modSld">
      <pc:chgData name="Tyysteri Laura" userId="S::laura.tyysteri@turku.fi::cedc007d-e4fa-4cbb-a4c1-f80996e577a4" providerId="AD" clId="Web-{01D3EC9F-7B59-44D4-80A4-529C74C3859B}" dt="2022-03-18T09:58:57.286" v="176" actId="20577"/>
      <pc:docMkLst>
        <pc:docMk/>
      </pc:docMkLst>
      <pc:sldChg chg="modSp">
        <pc:chgData name="Tyysteri Laura" userId="S::laura.tyysteri@turku.fi::cedc007d-e4fa-4cbb-a4c1-f80996e577a4" providerId="AD" clId="Web-{01D3EC9F-7B59-44D4-80A4-529C74C3859B}" dt="2022-03-18T09:58:57.286" v="176" actId="20577"/>
        <pc:sldMkLst>
          <pc:docMk/>
          <pc:sldMk cId="1861383524" sldId="258"/>
        </pc:sldMkLst>
        <pc:spChg chg="mod">
          <ac:chgData name="Tyysteri Laura" userId="S::laura.tyysteri@turku.fi::cedc007d-e4fa-4cbb-a4c1-f80996e577a4" providerId="AD" clId="Web-{01D3EC9F-7B59-44D4-80A4-529C74C3859B}" dt="2022-03-18T09:56:39.329" v="138" actId="20577"/>
          <ac:spMkLst>
            <pc:docMk/>
            <pc:sldMk cId="1861383524" sldId="258"/>
            <ac:spMk id="5" creationId="{37D3542D-F3B9-4336-837D-52C06BE0C887}"/>
          </ac:spMkLst>
        </pc:spChg>
        <pc:spChg chg="mod">
          <ac:chgData name="Tyysteri Laura" userId="S::laura.tyysteri@turku.fi::cedc007d-e4fa-4cbb-a4c1-f80996e577a4" providerId="AD" clId="Web-{01D3EC9F-7B59-44D4-80A4-529C74C3859B}" dt="2022-03-18T09:58:57.286" v="176" actId="20577"/>
          <ac:spMkLst>
            <pc:docMk/>
            <pc:sldMk cId="1861383524" sldId="258"/>
            <ac:spMk id="6" creationId="{D750D685-183C-4B87-BF7D-7286B797A424}"/>
          </ac:spMkLst>
        </pc:spChg>
        <pc:spChg chg="mod">
          <ac:chgData name="Tyysteri Laura" userId="S::laura.tyysteri@turku.fi::cedc007d-e4fa-4cbb-a4c1-f80996e577a4" providerId="AD" clId="Web-{01D3EC9F-7B59-44D4-80A4-529C74C3859B}" dt="2022-03-18T09:58:25.644" v="155" actId="20577"/>
          <ac:spMkLst>
            <pc:docMk/>
            <pc:sldMk cId="1861383524" sldId="258"/>
            <ac:spMk id="7" creationId="{9210929B-9F95-443B-8764-9A4FAF407B44}"/>
          </ac:spMkLst>
        </pc:spChg>
      </pc:sldChg>
    </pc:docChg>
  </pc:docChgLst>
  <pc:docChgLst>
    <pc:chgData name="Heino Anne" userId="S::anne.ma.heino@turku.fi::1cec5b5c-666e-48d7-8e3a-4addfd8a604d" providerId="AD" clId="Web-{2E4F2F29-D864-42D0-827D-91A8A1BD8000}"/>
    <pc:docChg chg="delSld modSld">
      <pc:chgData name="Heino Anne" userId="S::anne.ma.heino@turku.fi::1cec5b5c-666e-48d7-8e3a-4addfd8a604d" providerId="AD" clId="Web-{2E4F2F29-D864-42D0-827D-91A8A1BD8000}" dt="2022-03-29T10:14:28.416" v="59" actId="20577"/>
      <pc:docMkLst>
        <pc:docMk/>
      </pc:docMkLst>
      <pc:sldChg chg="del">
        <pc:chgData name="Heino Anne" userId="S::anne.ma.heino@turku.fi::1cec5b5c-666e-48d7-8e3a-4addfd8a604d" providerId="AD" clId="Web-{2E4F2F29-D864-42D0-827D-91A8A1BD8000}" dt="2022-03-29T10:13:07.726" v="0"/>
        <pc:sldMkLst>
          <pc:docMk/>
          <pc:sldMk cId="4201958222" sldId="257"/>
        </pc:sldMkLst>
      </pc:sldChg>
      <pc:sldChg chg="modSp">
        <pc:chgData name="Heino Anne" userId="S::anne.ma.heino@turku.fi::1cec5b5c-666e-48d7-8e3a-4addfd8a604d" providerId="AD" clId="Web-{2E4F2F29-D864-42D0-827D-91A8A1BD8000}" dt="2022-03-29T10:14:28.416" v="59" actId="20577"/>
        <pc:sldMkLst>
          <pc:docMk/>
          <pc:sldMk cId="1861383524" sldId="258"/>
        </pc:sldMkLst>
        <pc:spChg chg="mod">
          <ac:chgData name="Heino Anne" userId="S::anne.ma.heino@turku.fi::1cec5b5c-666e-48d7-8e3a-4addfd8a604d" providerId="AD" clId="Web-{2E4F2F29-D864-42D0-827D-91A8A1BD8000}" dt="2022-03-29T10:13:27.696" v="20" actId="14100"/>
          <ac:spMkLst>
            <pc:docMk/>
            <pc:sldMk cId="1861383524" sldId="258"/>
            <ac:spMk id="4" creationId="{045EF0F3-5BEB-472A-9BFC-BE72AEABF402}"/>
          </ac:spMkLst>
        </pc:spChg>
        <pc:spChg chg="mod">
          <ac:chgData name="Heino Anne" userId="S::anne.ma.heino@turku.fi::1cec5b5c-666e-48d7-8e3a-4addfd8a604d" providerId="AD" clId="Web-{2E4F2F29-D864-42D0-827D-91A8A1BD8000}" dt="2022-03-29T10:13:58.743" v="23" actId="20577"/>
          <ac:spMkLst>
            <pc:docMk/>
            <pc:sldMk cId="1861383524" sldId="258"/>
            <ac:spMk id="5" creationId="{37D3542D-F3B9-4336-837D-52C06BE0C887}"/>
          </ac:spMkLst>
        </pc:spChg>
        <pc:spChg chg="mod">
          <ac:chgData name="Heino Anne" userId="S::anne.ma.heino@turku.fi::1cec5b5c-666e-48d7-8e3a-4addfd8a604d" providerId="AD" clId="Web-{2E4F2F29-D864-42D0-827D-91A8A1BD8000}" dt="2022-03-29T10:14:28.416" v="59" actId="20577"/>
          <ac:spMkLst>
            <pc:docMk/>
            <pc:sldMk cId="1861383524" sldId="258"/>
            <ac:spMk id="6" creationId="{D750D685-183C-4B87-BF7D-7286B797A424}"/>
          </ac:spMkLst>
        </pc:spChg>
        <pc:spChg chg="mod">
          <ac:chgData name="Heino Anne" userId="S::anne.ma.heino@turku.fi::1cec5b5c-666e-48d7-8e3a-4addfd8a604d" providerId="AD" clId="Web-{2E4F2F29-D864-42D0-827D-91A8A1BD8000}" dt="2022-03-29T10:14:15.697" v="37" actId="20577"/>
          <ac:spMkLst>
            <pc:docMk/>
            <pc:sldMk cId="1861383524" sldId="258"/>
            <ac:spMk id="7" creationId="{9210929B-9F95-443B-8764-9A4FAF407B4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888015-B9BD-4A10-9D3F-00212CA0C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FC511A4-9E40-45BF-A43F-45B25D149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D677A52-4888-4EF8-BE99-A251EF423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1984-47CB-4091-87FF-378DD71BD7E1}" type="datetimeFigureOut">
              <a:rPr lang="fi-FI" smtClean="0"/>
              <a:t>29.3.2022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4CBAD9A-E853-46B1-B387-8181B3DA2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40547B2-A6EE-44D6-A5A2-031B95FEA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CB3C-ACA8-4D5E-9791-E05909E147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1814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3D726A-7227-41A5-A153-F461102E1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1939CC1-41D7-4A61-9C77-D426AC669C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CDD3E59-3F9D-4078-8375-09D1F05C0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1984-47CB-4091-87FF-378DD71BD7E1}" type="datetimeFigureOut">
              <a:rPr lang="fi-FI" smtClean="0"/>
              <a:t>29.3.2022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FB6623-BA3C-4137-8001-1A8620024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338ACEF-6CBE-4506-9A3A-AC2FAAB09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CB3C-ACA8-4D5E-9791-E05909E147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4674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4F695334-8FD1-4E28-92E5-7EF916BC05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A6673B0-8268-419C-BBE1-03D805CE3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8F3E7C0-6953-4CEA-9CF0-459C59D67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1984-47CB-4091-87FF-378DD71BD7E1}" type="datetimeFigureOut">
              <a:rPr lang="fi-FI" smtClean="0"/>
              <a:t>29.3.2022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567155E-E698-4DA7-8B82-64128D44D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B5023C2-F6A9-4481-8111-337D0158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CB3C-ACA8-4D5E-9791-E05909E147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774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3227169-9D1D-45CC-85D2-BB9ADBE6A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FD4C41-5BA1-4B5A-9676-5DB0694C9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B7C15F7-179B-40D8-A45D-86432F236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1984-47CB-4091-87FF-378DD71BD7E1}" type="datetimeFigureOut">
              <a:rPr lang="fi-FI" smtClean="0"/>
              <a:t>29.3.2022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4938CEA-19D9-4645-9EDF-9A1914F78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1679194-901E-45F2-A9E1-99E5B4320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CB3C-ACA8-4D5E-9791-E05909E147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2823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EBE2CD-9FE6-4F52-AD3C-263C3D9A0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CDFE7B1-16EA-44CD-9CFF-5DCFFACC6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0DA6588-75F7-481F-9559-4BB20953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1984-47CB-4091-87FF-378DD71BD7E1}" type="datetimeFigureOut">
              <a:rPr lang="fi-FI" smtClean="0"/>
              <a:t>29.3.2022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966E456-6C89-4938-8852-F3E69C738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F2B02D-9A5B-4349-8421-CE0E74DC2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CB3C-ACA8-4D5E-9791-E05909E147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107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A5151F-B468-4308-A7B3-95D37E2DD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2F99B4A-575A-40C2-8BAD-5FCF0191D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D61463D-FD93-4171-AE1B-1B4E8807F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594DABF-C269-44D7-ACA9-E53AF6B66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1984-47CB-4091-87FF-378DD71BD7E1}" type="datetimeFigureOut">
              <a:rPr lang="fi-FI" smtClean="0"/>
              <a:t>29.3.2022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E3BEC0B-9F4D-4F8E-80A7-38F5889F2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C42C94C-4C84-4EB5-8EA4-E5B0D0FA6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CB3C-ACA8-4D5E-9791-E05909E147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920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9497777-23D0-4675-8C12-058FDB4A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0E0B8A4-C282-4336-816C-EB583F1C1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6ECC1B3-CE86-4500-A95E-03031D8E2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391156C-BA84-4227-A7AF-7B65C55D35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16BF8B4-EDF1-452D-A0E9-4CC9FAD38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D65D39B-7B68-4806-809E-EE6E625FA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1984-47CB-4091-87FF-378DD71BD7E1}" type="datetimeFigureOut">
              <a:rPr lang="fi-FI" smtClean="0"/>
              <a:t>29.3.2022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78FDC79-C6F4-4CDF-84B0-2AE21C232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08CA7D-2FD1-4793-89DF-57A6F217A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CB3C-ACA8-4D5E-9791-E05909E147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509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028540-6E93-4B3D-B8E5-EEBA4C8FD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E9BF621-B539-4711-9DEA-BD3B19767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1984-47CB-4091-87FF-378DD71BD7E1}" type="datetimeFigureOut">
              <a:rPr lang="fi-FI" smtClean="0"/>
              <a:t>29.3.2022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E1FFF31-F868-40D3-9037-F25458762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51B2155-D129-44E6-B81D-60E90DBC5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CB3C-ACA8-4D5E-9791-E05909E147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783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67131AF-644B-4810-B784-4F0A46DF7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1984-47CB-4091-87FF-378DD71BD7E1}" type="datetimeFigureOut">
              <a:rPr lang="fi-FI" smtClean="0"/>
              <a:t>29.3.2022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F7A6881-E60D-4EDC-AB1C-6B77EA4FB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7F2D5BA-68D7-4D8E-BA80-CC3CA3F83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CB3C-ACA8-4D5E-9791-E05909E147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0149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07A4CE-21EC-46B6-A5FF-70C62A706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18D5F67-9A6B-46AB-A57E-8549C4A1E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2524856-4E0B-4D7C-93C9-5022D1C4D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04C4B4A-A5F7-4949-88DD-43F6480B7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1984-47CB-4091-87FF-378DD71BD7E1}" type="datetimeFigureOut">
              <a:rPr lang="fi-FI" smtClean="0"/>
              <a:t>29.3.2022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CDA6E4-C295-4C34-8B17-B280246C2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C79A160-0D34-42DD-A351-524D7415F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CB3C-ACA8-4D5E-9791-E05909E147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9940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CE729E-5FF0-4B98-A925-5F1194726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970933A-290B-449F-A682-1DB7E4CC60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9072764-8A8B-439A-9044-39ED44DBB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4D17976-66A3-4893-9EA8-1A31493B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1984-47CB-4091-87FF-378DD71BD7E1}" type="datetimeFigureOut">
              <a:rPr lang="fi-FI" smtClean="0"/>
              <a:t>29.3.2022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C5CDEB7-DB73-4D2D-AD21-3569EE1F6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93BB5C5-B931-4583-AF0B-8446DC700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CB3C-ACA8-4D5E-9791-E05909E147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9841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895E2B8-4C41-471A-8CE6-FC1C9C14E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D8E75F0-49A1-4809-8289-A56914B08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03B30CD-1BCE-4B52-9A32-EF7F0D6740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51984-47CB-4091-87FF-378DD71BD7E1}" type="datetimeFigureOut">
              <a:rPr lang="fi-FI" smtClean="0"/>
              <a:t>29.3.2022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F3406E3-2133-496F-9F19-B2870F61D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0CC87DE-16A1-481F-8BAD-D6A6EBCC45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ACB3C-ACA8-4D5E-9791-E05909E147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1774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045EF0F3-5BEB-472A-9BFC-BE72AEABF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465738" cy="670573"/>
          </a:xfrm>
          <a:solidFill>
            <a:srgbClr val="92D050"/>
          </a:solidFill>
          <a:effectLst>
            <a:softEdge rad="63500"/>
          </a:effectLst>
        </p:spPr>
        <p:txBody>
          <a:bodyPr>
            <a:normAutofit fontScale="90000"/>
          </a:bodyPr>
          <a:lstStyle/>
          <a:p>
            <a:r>
              <a:rPr lang="fi-FI" dirty="0">
                <a:latin typeface="Arial"/>
                <a:cs typeface="Arial"/>
              </a:rPr>
              <a:t>Mikä on pomonimesi? Valitse ja kerro miksi!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37D3542D-F3B9-4336-837D-52C06BE0C8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88096"/>
            <a:ext cx="3788391" cy="5141265"/>
          </a:xfrm>
          <a:solidFill>
            <a:schemeClr val="accent6">
              <a:lumMod val="20000"/>
              <a:lumOff val="80000"/>
            </a:schemeClr>
          </a:solidFill>
          <a:effectLst>
            <a:softEdge rad="127000"/>
          </a:effectLst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Ovela sade</a:t>
            </a:r>
          </a:p>
          <a:p>
            <a:r>
              <a:rPr lang="fi-FI" dirty="0">
                <a:cs typeface="Calibri"/>
              </a:rPr>
              <a:t>Hiipivä kevät</a:t>
            </a:r>
          </a:p>
          <a:p>
            <a:r>
              <a:rPr lang="fi-FI" dirty="0">
                <a:cs typeface="Calibri"/>
              </a:rPr>
              <a:t>Pimeyden arkkipiispa</a:t>
            </a:r>
          </a:p>
          <a:p>
            <a:r>
              <a:rPr lang="fi-FI" dirty="0">
                <a:cs typeface="Calibri"/>
              </a:rPr>
              <a:t>Kukkiva kaktus</a:t>
            </a:r>
          </a:p>
          <a:p>
            <a:r>
              <a:rPr lang="fi-FI" dirty="0">
                <a:cs typeface="Calibri"/>
              </a:rPr>
              <a:t>Vakaa flamingo</a:t>
            </a:r>
          </a:p>
          <a:p>
            <a:r>
              <a:rPr lang="fi-FI" dirty="0">
                <a:cs typeface="Calibri"/>
              </a:rPr>
              <a:t>Katsoo vuorelta kauas</a:t>
            </a:r>
          </a:p>
          <a:p>
            <a:r>
              <a:rPr lang="fi-FI" dirty="0">
                <a:cs typeface="Calibri"/>
              </a:rPr>
              <a:t>Kurjuuden kuningas</a:t>
            </a:r>
          </a:p>
          <a:p>
            <a:r>
              <a:rPr lang="fi-FI" dirty="0">
                <a:cs typeface="Calibri"/>
              </a:rPr>
              <a:t>Tarkkaileva tapiiri</a:t>
            </a:r>
          </a:p>
          <a:p>
            <a:r>
              <a:rPr lang="fi-FI" dirty="0">
                <a:cs typeface="Calibri"/>
              </a:rPr>
              <a:t>Tällä mennään</a:t>
            </a:r>
          </a:p>
          <a:p>
            <a:endParaRPr lang="fi-FI">
              <a:cs typeface="Calibri"/>
            </a:endParaRPr>
          </a:p>
          <a:p>
            <a:endParaRPr lang="fi-FI">
              <a:cs typeface="Calibri"/>
            </a:endParaRP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750D685-183C-4B87-BF7D-7286B797A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25134" y="1188097"/>
            <a:ext cx="3556380" cy="5141265"/>
          </a:xfrm>
          <a:solidFill>
            <a:schemeClr val="accent6">
              <a:lumMod val="20000"/>
              <a:lumOff val="80000"/>
            </a:schemeClr>
          </a:solidFill>
          <a:effectLst>
            <a:softEdge rad="127000"/>
          </a:effectLst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Seisoo nyrkki pystyssä</a:t>
            </a:r>
          </a:p>
          <a:p>
            <a:r>
              <a:rPr lang="fi-FI" dirty="0">
                <a:cs typeface="Calibri"/>
              </a:rPr>
              <a:t>Mietiskelevä pensas</a:t>
            </a:r>
          </a:p>
          <a:p>
            <a:r>
              <a:rPr lang="fi-FI" dirty="0">
                <a:cs typeface="Calibri"/>
              </a:rPr>
              <a:t>Lentävä pöllö</a:t>
            </a:r>
          </a:p>
          <a:p>
            <a:r>
              <a:rPr lang="fi-FI" dirty="0">
                <a:cs typeface="Calibri"/>
              </a:rPr>
              <a:t>Voinhan minä</a:t>
            </a:r>
          </a:p>
          <a:p>
            <a:r>
              <a:rPr lang="fi-FI" dirty="0">
                <a:cs typeface="Calibri"/>
              </a:rPr>
              <a:t>Aina kahvilla</a:t>
            </a:r>
          </a:p>
          <a:p>
            <a:r>
              <a:rPr lang="fi-FI" dirty="0">
                <a:cs typeface="Calibri"/>
              </a:rPr>
              <a:t>Innostuva iguaani</a:t>
            </a:r>
          </a:p>
          <a:p>
            <a:r>
              <a:rPr lang="fi-FI" dirty="0">
                <a:cs typeface="Calibri"/>
              </a:rPr>
              <a:t>Itkeskelee itsekseen</a:t>
            </a:r>
          </a:p>
          <a:p>
            <a:r>
              <a:rPr lang="fi-FI">
                <a:cs typeface="Calibri"/>
              </a:rPr>
              <a:t>Voimaa kuin pienessä kylässä</a:t>
            </a:r>
            <a:endParaRPr lang="fi-FI" dirty="0">
              <a:cs typeface="Calibri"/>
            </a:endParaRPr>
          </a:p>
        </p:txBody>
      </p:sp>
      <p:sp>
        <p:nvSpPr>
          <p:cNvPr id="7" name="Sisällön paikkamerkki 5">
            <a:extLst>
              <a:ext uri="{FF2B5EF4-FFF2-40B4-BE49-F238E27FC236}">
                <a16:creationId xmlns:a16="http://schemas.microsoft.com/office/drawing/2014/main" id="{9210929B-9F95-443B-8764-9A4FAF407B44}"/>
              </a:ext>
            </a:extLst>
          </p:cNvPr>
          <p:cNvSpPr txBox="1">
            <a:spLocks/>
          </p:cNvSpPr>
          <p:nvPr/>
        </p:nvSpPr>
        <p:spPr>
          <a:xfrm>
            <a:off x="4536742" y="1202485"/>
            <a:ext cx="3788392" cy="51412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softEdge rad="127000"/>
          </a:effectLst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Kevään airut</a:t>
            </a:r>
          </a:p>
          <a:p>
            <a:r>
              <a:rPr lang="fi-FI" dirty="0">
                <a:cs typeface="Calibri"/>
              </a:rPr>
              <a:t>Pomppiva mieli</a:t>
            </a:r>
          </a:p>
          <a:p>
            <a:r>
              <a:rPr lang="fi-FI" dirty="0">
                <a:cs typeface="Calibri"/>
              </a:rPr>
              <a:t>Iloinen gerbiili</a:t>
            </a:r>
          </a:p>
          <a:p>
            <a:r>
              <a:rPr lang="fi-FI" dirty="0">
                <a:cs typeface="Calibri"/>
              </a:rPr>
              <a:t>Väsynyt viineri</a:t>
            </a:r>
          </a:p>
          <a:p>
            <a:r>
              <a:rPr lang="fi-FI" dirty="0">
                <a:cs typeface="Calibri"/>
              </a:rPr>
              <a:t>Kotoa käsin</a:t>
            </a:r>
          </a:p>
          <a:p>
            <a:r>
              <a:rPr lang="fi-FI" dirty="0">
                <a:cs typeface="Calibri"/>
              </a:rPr>
              <a:t>Pehmeä päästäinen</a:t>
            </a:r>
          </a:p>
          <a:p>
            <a:r>
              <a:rPr lang="fi-FI" dirty="0">
                <a:cs typeface="Calibri"/>
              </a:rPr>
              <a:t>Perse edellä puuhun</a:t>
            </a:r>
          </a:p>
          <a:p>
            <a:r>
              <a:rPr lang="fi-FI" dirty="0">
                <a:cs typeface="Calibri"/>
              </a:rPr>
              <a:t>Ymmärtää yskän</a:t>
            </a:r>
          </a:p>
          <a:p>
            <a:r>
              <a:rPr lang="fi-FI" dirty="0">
                <a:cs typeface="Calibri"/>
              </a:rPr>
              <a:t>Vappuhuiskan heiluttaja</a:t>
            </a:r>
          </a:p>
        </p:txBody>
      </p:sp>
    </p:spTree>
    <p:extLst>
      <p:ext uri="{BB962C8B-B14F-4D97-AF65-F5344CB8AC3E}">
        <p14:creationId xmlns:p14="http://schemas.microsoft.com/office/powerpoint/2010/main" val="1861383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F92CE87B33D384898ED05B836C426D5" ma:contentTypeVersion="12" ma:contentTypeDescription="Luo uusi asiakirja." ma:contentTypeScope="" ma:versionID="f2d5ad2424decd0dfe0070ebd5bd8540">
  <xsd:schema xmlns:xsd="http://www.w3.org/2001/XMLSchema" xmlns:xs="http://www.w3.org/2001/XMLSchema" xmlns:p="http://schemas.microsoft.com/office/2006/metadata/properties" xmlns:ns2="d54335ee-452e-4385-9b9c-270f8dade7fd" xmlns:ns3="4a88f5c8-b6f6-434c-a1fc-b31be11cc9aa" targetNamespace="http://schemas.microsoft.com/office/2006/metadata/properties" ma:root="true" ma:fieldsID="d89af97826607fe977e46cfb6905100c" ns2:_="" ns3:_="">
    <xsd:import namespace="d54335ee-452e-4385-9b9c-270f8dade7fd"/>
    <xsd:import namespace="4a88f5c8-b6f6-434c-a1fc-b31be11cc9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4335ee-452e-4385-9b9c-270f8dade7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88f5c8-b6f6-434c-a1fc-b31be11cc9a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A72BAA-AB21-495A-8417-89F2841093B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27C7393-B3E2-497B-9C35-6D0DB36C66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9AA33E-FB96-4DF7-964F-32E66B2D3773}">
  <ds:schemaRefs>
    <ds:schemaRef ds:uri="4a88f5c8-b6f6-434c-a1fc-b31be11cc9aa"/>
    <ds:schemaRef ds:uri="d54335ee-452e-4385-9b9c-270f8dade7f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Laajakuva</PresentationFormat>
  <Slides>1</Slides>
  <Notes>0</Notes>
  <HiddenSlides>0</HiddenSlide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Mikä on pomonimesi? Valitse ja kerro miksi!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Mikä on pomonimesi? 2020</dc:title>
  <dc:creator>Heino Anne</dc:creator>
  <cp:revision>53</cp:revision>
  <dcterms:created xsi:type="dcterms:W3CDTF">2022-03-14T08:50:02Z</dcterms:created>
  <dcterms:modified xsi:type="dcterms:W3CDTF">2022-03-29T10:14:33Z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0x0101008F92CE87B33D384898ED05B836C426D5</vt:lpwstr>
  </property>
</Properties>
</file>