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71" r:id="rId6"/>
    <p:sldId id="273" r:id="rId7"/>
    <p:sldId id="27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no Anne" userId="1cec5b5c-666e-48d7-8e3a-4addfd8a604d" providerId="ADAL" clId="{C1D519D5-C8D4-4134-A478-D0C2BD7D8830}"/>
    <pc:docChg chg="custSel addSld modSld">
      <pc:chgData name="Heino Anne" userId="1cec5b5c-666e-48d7-8e3a-4addfd8a604d" providerId="ADAL" clId="{C1D519D5-C8D4-4134-A478-D0C2BD7D8830}" dt="2022-03-30T06:46:49.972" v="581" actId="20577"/>
      <pc:docMkLst>
        <pc:docMk/>
      </pc:docMkLst>
      <pc:sldChg chg="addSp delSp modSp mod">
        <pc:chgData name="Heino Anne" userId="1cec5b5c-666e-48d7-8e3a-4addfd8a604d" providerId="ADAL" clId="{C1D519D5-C8D4-4134-A478-D0C2BD7D8830}" dt="2022-03-30T06:42:35.940" v="50" actId="1076"/>
        <pc:sldMkLst>
          <pc:docMk/>
          <pc:sldMk cId="1935471153" sldId="271"/>
        </pc:sldMkLst>
        <pc:spChg chg="add mod">
          <ac:chgData name="Heino Anne" userId="1cec5b5c-666e-48d7-8e3a-4addfd8a604d" providerId="ADAL" clId="{C1D519D5-C8D4-4134-A478-D0C2BD7D8830}" dt="2022-03-30T06:42:35.940" v="50" actId="1076"/>
          <ac:spMkLst>
            <pc:docMk/>
            <pc:sldMk cId="1935471153" sldId="271"/>
            <ac:spMk id="2" creationId="{2FEA3E12-D41E-423E-9CD4-2DBCB796A803}"/>
          </ac:spMkLst>
        </pc:spChg>
        <pc:spChg chg="del">
          <ac:chgData name="Heino Anne" userId="1cec5b5c-666e-48d7-8e3a-4addfd8a604d" providerId="ADAL" clId="{C1D519D5-C8D4-4134-A478-D0C2BD7D8830}" dt="2022-03-30T06:41:28.218" v="0" actId="478"/>
          <ac:spMkLst>
            <pc:docMk/>
            <pc:sldMk cId="1935471153" sldId="271"/>
            <ac:spMk id="13" creationId="{CF464006-C8D7-4C1F-96EF-3C6543DF7FBA}"/>
          </ac:spMkLst>
        </pc:spChg>
      </pc:sldChg>
      <pc:sldChg chg="modSp new mod">
        <pc:chgData name="Heino Anne" userId="1cec5b5c-666e-48d7-8e3a-4addfd8a604d" providerId="ADAL" clId="{C1D519D5-C8D4-4134-A478-D0C2BD7D8830}" dt="2022-03-30T06:46:49.972" v="581" actId="20577"/>
        <pc:sldMkLst>
          <pc:docMk/>
          <pc:sldMk cId="1696569831" sldId="273"/>
        </pc:sldMkLst>
        <pc:spChg chg="mod">
          <ac:chgData name="Heino Anne" userId="1cec5b5c-666e-48d7-8e3a-4addfd8a604d" providerId="ADAL" clId="{C1D519D5-C8D4-4134-A478-D0C2BD7D8830}" dt="2022-03-30T06:44:17.147" v="113" actId="20577"/>
          <ac:spMkLst>
            <pc:docMk/>
            <pc:sldMk cId="1696569831" sldId="273"/>
            <ac:spMk id="2" creationId="{4A453E15-5FF7-4E26-97C6-C58C6177587F}"/>
          </ac:spMkLst>
        </pc:spChg>
        <pc:spChg chg="mod">
          <ac:chgData name="Heino Anne" userId="1cec5b5c-666e-48d7-8e3a-4addfd8a604d" providerId="ADAL" clId="{C1D519D5-C8D4-4134-A478-D0C2BD7D8830}" dt="2022-03-30T06:46:49.972" v="581" actId="20577"/>
          <ac:spMkLst>
            <pc:docMk/>
            <pc:sldMk cId="1696569831" sldId="273"/>
            <ac:spMk id="3" creationId="{8D130C8C-78D3-4240-9C0A-0D96EF67A37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D7E1EB-A30A-453B-858C-91DA18A53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3809AB9-3F88-4416-9E3E-62109E8F1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F5E5C1-FF69-4F3E-A7C2-52DC684F7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360D-24F3-4DD2-8221-635061723956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D9137B3-64EC-42D1-9432-6CA37C9CE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F2F527-4B9E-4A9D-892B-5CCBD004D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902E-EFEB-49FA-A067-D0A2DA77C4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762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753751-0E41-41D1-9873-404DF6D2A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A778DCD-B59D-4854-811D-8A8B3C065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8D507-D690-4388-B2C2-91ABC197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360D-24F3-4DD2-8221-635061723956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917451-356E-4481-BE1A-08970CC9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5A87AC-0371-4A31-BC33-94B5B0800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902E-EFEB-49FA-A067-D0A2DA77C4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497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D605551-5B35-42B2-9C60-DC2B414395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0C9E383-4128-4A13-88A8-80D302EF3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482EBF-2B2F-4467-8585-9DF00E2F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360D-24F3-4DD2-8221-635061723956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CCF32F-7CA8-48D2-834C-0902F5FB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759D31-1C3D-4DAB-83E1-90378851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902E-EFEB-49FA-A067-D0A2DA77C4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4651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o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703230" y="2402542"/>
            <a:ext cx="10788284" cy="3211546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1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2000">
        <p14:pan dir="u"/>
      </p:transition>
    </mc:Choice>
    <mc:Fallback xmlns="">
      <p:transition spd="slow" advTm="1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AC96D1-C695-4501-BEC9-2950A23C3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30341F-836E-4823-8DEB-87199C7B1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43B667-9853-4122-8C6A-3B1367A3E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360D-24F3-4DD2-8221-635061723956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3436E5-E003-4828-BF32-0DD65700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E37C77-776D-48D6-BADD-43ACCFBA8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902E-EFEB-49FA-A067-D0A2DA77C4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196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5DF0CD-00D4-4943-9FDF-EC745DC2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43B1281-5978-4E90-B95A-87BF49020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31CE8B-D9E4-46AA-B5D5-D308528CF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360D-24F3-4DD2-8221-635061723956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59A7F9-5EFE-4C9B-A1C0-DC122FA2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C145381-B775-451F-A3B7-43ECBADCE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902E-EFEB-49FA-A067-D0A2DA77C4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337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E68DCC-DB5C-4153-9B5D-2B1633824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E5C4F4-4C14-442B-BC28-66F192C04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47F1B8F-CB99-4602-A4F0-99B337FDA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6038B22-0498-4A76-AACB-D70C7E5A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360D-24F3-4DD2-8221-635061723956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9F2445D-161C-4127-804E-2ACF26924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CBDC1D7-BB22-4A53-8954-BE280FC8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902E-EFEB-49FA-A067-D0A2DA77C4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07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B36FA1-DD1C-48E4-BBBB-41F233899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5AFDA6-1383-4337-9B04-0B2A5BBB4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DD30A7-639B-473F-9F03-05F24DF52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6D3B63E-D1D2-42FF-8F95-6C44F0811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49A3A34-E8D5-484F-8209-3818B4A4D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81F84BB-4289-47BD-9D7A-80EE2EA2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360D-24F3-4DD2-8221-635061723956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E753A53-1E12-4309-A7F2-3722F4B5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F75B4DA-B800-4AE1-98EC-5E4A37F6C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902E-EFEB-49FA-A067-D0A2DA77C4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358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D3444D-5CC5-4189-ABC7-2CA152804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C04D20C-B63A-4D64-BA5B-739135854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360D-24F3-4DD2-8221-635061723956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6A68785-D901-497B-A57F-C3D0F50B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9ED868F-AF78-49C6-9F03-386711C7B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902E-EFEB-49FA-A067-D0A2DA77C4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126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557AFE9-4E6A-4B3C-98DF-35806A2C4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360D-24F3-4DD2-8221-635061723956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9A9AA6A-7896-4E1D-8A60-B27F8F055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A7BBA07-6B49-451C-AB88-C0580AD92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902E-EFEB-49FA-A067-D0A2DA77C4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244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4B6785-6808-4794-AE81-BBB8043CB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A8A102-57CF-4EC7-9215-C279F1DAF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76DE0B3-C733-419C-A220-71B3ADB65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E170D94-1508-4538-83A4-6F94E5F00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360D-24F3-4DD2-8221-635061723956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C374BC0-B652-48DB-85AE-2C628687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EF5897B-0B75-479C-AABF-971045A24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902E-EFEB-49FA-A067-D0A2DA77C4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625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AFCBD8-BB60-488F-A18D-499711741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3650C61-1667-4DE7-A173-051E8A4580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2301126-BDF8-455D-B6C3-2F29B69AA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A4F431D-D216-4484-9B53-4D4FA5C8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360D-24F3-4DD2-8221-635061723956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6F799F-EA04-42E8-863B-FE2ED7E60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69DC2A-6F45-4B28-BC48-FCCCBF8C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902E-EFEB-49FA-A067-D0A2DA77C4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45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9DF33B6-41ED-4B9D-8A87-0DAF07538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31E922B-E8F2-4D11-866A-EE3CF4089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5DF6F56-ED4C-4CCB-B41B-086BAA44E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7360D-24F3-4DD2-8221-635061723956}" type="datetimeFigureOut">
              <a:rPr lang="fi-FI" smtClean="0"/>
              <a:t>30.3.2022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11E73B-C2D8-4ED3-B643-18D571459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342BFB-0D60-4939-9AA6-DAA456DD7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5902E-EFEB-49FA-A067-D0A2DA77C4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588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CAB97C41-CAC7-4D53-845F-206C726C49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185" y="5082246"/>
            <a:ext cx="4233493" cy="997200"/>
          </a:xfrm>
          <a:prstGeom prst="rect">
            <a:avLst/>
          </a:prstGeom>
        </p:spPr>
      </p:pic>
      <p:sp>
        <p:nvSpPr>
          <p:cNvPr id="6" name="Otsikko 5">
            <a:extLst>
              <a:ext uri="{FF2B5EF4-FFF2-40B4-BE49-F238E27FC236}">
                <a16:creationId xmlns:a16="http://schemas.microsoft.com/office/drawing/2014/main" id="{DE796B29-5ED3-4DEA-B547-50C721168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790" y="1650702"/>
            <a:ext cx="10788284" cy="2321858"/>
          </a:xfrm>
        </p:spPr>
        <p:txBody>
          <a:bodyPr/>
          <a:lstStyle/>
          <a:p>
            <a:r>
              <a:rPr lang="fi-FI" dirty="0"/>
              <a:t>Koulutusten opit arjen käytännöiksi – kokemuksia kentältä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743C7BE-172C-43DD-93D2-0504EBD239FD}"/>
              </a:ext>
            </a:extLst>
          </p:cNvPr>
          <p:cNvSpPr txBox="1"/>
          <p:nvPr/>
        </p:nvSpPr>
        <p:spPr>
          <a:xfrm>
            <a:off x="4439920" y="4277360"/>
            <a:ext cx="299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Heino</a:t>
            </a:r>
          </a:p>
        </p:txBody>
      </p:sp>
    </p:spTree>
    <p:extLst>
      <p:ext uri="{BB962C8B-B14F-4D97-AF65-F5344CB8AC3E}">
        <p14:creationId xmlns:p14="http://schemas.microsoft.com/office/powerpoint/2010/main" val="79063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2000">
        <p14:pan dir="u"/>
      </p:transition>
    </mc:Choice>
    <mc:Fallback xmlns="">
      <p:transition spd="slow" advTm="1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73EB8541-5538-4997-B191-6613AF1F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Alli-alainen on käynyt koulutuksessa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AD2AD7A6-F025-4EBF-9587-74DCD761B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885" y="1825625"/>
            <a:ext cx="7252230" cy="4351338"/>
          </a:xfrm>
        </p:spPr>
      </p:pic>
      <p:sp>
        <p:nvSpPr>
          <p:cNvPr id="10" name="Nuoli: Oikea 9">
            <a:extLst>
              <a:ext uri="{FF2B5EF4-FFF2-40B4-BE49-F238E27FC236}">
                <a16:creationId xmlns:a16="http://schemas.microsoft.com/office/drawing/2014/main" id="{B02648B9-B8D3-4493-A1ED-FB07EC673934}"/>
              </a:ext>
            </a:extLst>
          </p:cNvPr>
          <p:cNvSpPr/>
          <p:nvPr/>
        </p:nvSpPr>
        <p:spPr>
          <a:xfrm>
            <a:off x="1554480" y="6176963"/>
            <a:ext cx="782320" cy="315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E72DC6EB-3348-4169-A1AD-0E1CF6E83F0B}"/>
              </a:ext>
            </a:extLst>
          </p:cNvPr>
          <p:cNvSpPr/>
          <p:nvPr/>
        </p:nvSpPr>
        <p:spPr>
          <a:xfrm>
            <a:off x="142240" y="5100320"/>
            <a:ext cx="1950720" cy="1325563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Tyhjiö</a:t>
            </a:r>
          </a:p>
        </p:txBody>
      </p:sp>
      <p:sp>
        <p:nvSpPr>
          <p:cNvPr id="12" name="Nuoli: Vasen 11">
            <a:extLst>
              <a:ext uri="{FF2B5EF4-FFF2-40B4-BE49-F238E27FC236}">
                <a16:creationId xmlns:a16="http://schemas.microsoft.com/office/drawing/2014/main" id="{2AA7DA60-031C-497F-A618-AB6BA309757E}"/>
              </a:ext>
            </a:extLst>
          </p:cNvPr>
          <p:cNvSpPr/>
          <p:nvPr/>
        </p:nvSpPr>
        <p:spPr>
          <a:xfrm>
            <a:off x="8784404" y="2518541"/>
            <a:ext cx="1171254" cy="5753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Suorakulmio: Pyöristetyt kulmat 1">
            <a:extLst>
              <a:ext uri="{FF2B5EF4-FFF2-40B4-BE49-F238E27FC236}">
                <a16:creationId xmlns:a16="http://schemas.microsoft.com/office/drawing/2014/main" id="{2FEA3E12-D41E-423E-9CD4-2DBCB796A803}"/>
              </a:ext>
            </a:extLst>
          </p:cNvPr>
          <p:cNvSpPr/>
          <p:nvPr/>
        </p:nvSpPr>
        <p:spPr>
          <a:xfrm>
            <a:off x="9955658" y="1903269"/>
            <a:ext cx="1988692" cy="2381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Osaamisen jakaminen luontevaa ja sujuvaa</a:t>
            </a:r>
          </a:p>
        </p:txBody>
      </p:sp>
    </p:spTree>
    <p:extLst>
      <p:ext uri="{BB962C8B-B14F-4D97-AF65-F5344CB8AC3E}">
        <p14:creationId xmlns:p14="http://schemas.microsoft.com/office/powerpoint/2010/main" val="193547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453E15-5FF7-4E26-97C6-C58C6177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Koulutuksen jälkeen työyhteisössä seuranta/palautekeskustelu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130C8C-78D3-4240-9C0A-0D96EF67A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6115"/>
            <a:ext cx="10515600" cy="4190847"/>
          </a:xfrm>
        </p:spPr>
        <p:txBody>
          <a:bodyPr/>
          <a:lstStyle/>
          <a:p>
            <a:r>
              <a:rPr lang="fi-FI" dirty="0"/>
              <a:t>Pyysimme muutamaa valikoitua esihenkilöä pitämään seurantakeskustelun syksyllä 2021 suositun koulutuksen jälkeen</a:t>
            </a:r>
          </a:p>
          <a:p>
            <a:r>
              <a:rPr lang="fi-FI" dirty="0"/>
              <a:t>Keskustelun aiheita</a:t>
            </a:r>
          </a:p>
          <a:p>
            <a:pPr lvl="1"/>
            <a:r>
              <a:rPr lang="fi-FI" dirty="0"/>
              <a:t>Mitä ajatuksia koulutus herätti?</a:t>
            </a:r>
          </a:p>
          <a:p>
            <a:pPr lvl="1"/>
            <a:r>
              <a:rPr lang="fi-FI" dirty="0"/>
              <a:t>Mitä opittiin?</a:t>
            </a:r>
          </a:p>
          <a:p>
            <a:pPr lvl="1"/>
            <a:r>
              <a:rPr lang="fi-FI" dirty="0"/>
              <a:t>Saisiko koulutuksesta jotain koko työyhteisön yhteiseksi käytännöksi?</a:t>
            </a:r>
          </a:p>
          <a:p>
            <a:pPr lvl="1"/>
            <a:r>
              <a:rPr lang="fi-FI" dirty="0"/>
              <a:t>Jatkokoulutustoiveita?</a:t>
            </a:r>
          </a:p>
          <a:p>
            <a:r>
              <a:rPr lang="fi-FI" dirty="0"/>
              <a:t>Kiitos teille, jotka raportoitte keskustelun tuloksia ja omia havaintoja!</a:t>
            </a:r>
          </a:p>
        </p:txBody>
      </p:sp>
    </p:spTree>
    <p:extLst>
      <p:ext uri="{BB962C8B-B14F-4D97-AF65-F5344CB8AC3E}">
        <p14:creationId xmlns:p14="http://schemas.microsoft.com/office/powerpoint/2010/main" val="169656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CE6796D6-464F-40E5-91F5-4A5FE6ED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Kokemuksia kentältä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DDD8D69-0F0C-453F-891F-6970BED97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74808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Ei toimi:</a:t>
            </a:r>
          </a:p>
          <a:p>
            <a:pPr>
              <a:buFontTx/>
              <a:buChar char="-"/>
            </a:pPr>
            <a:r>
              <a:rPr lang="fi-FI" dirty="0"/>
              <a:t>Raporttien kirjoitus, pitkät selonteot: työläitä, lukeeko kukaan?</a:t>
            </a:r>
          </a:p>
          <a:p>
            <a:pPr>
              <a:buFontTx/>
              <a:buChar char="-"/>
            </a:pPr>
            <a:r>
              <a:rPr lang="fi-FI" dirty="0"/>
              <a:t>Liian jäykät rakenteet, esimerkiksi palaverit harvoin ja niissä vain valmiita esityksiä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86210DB-CF9E-426F-B7F3-CDC2807C8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86288" y="1690688"/>
            <a:ext cx="6691312" cy="45116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Toimii:</a:t>
            </a:r>
          </a:p>
          <a:p>
            <a:pPr>
              <a:buFontTx/>
              <a:buChar char="-"/>
            </a:pPr>
            <a:r>
              <a:rPr lang="fi-FI" dirty="0"/>
              <a:t>On olemassa luonteva paikka, mihin esimerkiksi koulutusmateriaaleja voi jakaa. </a:t>
            </a:r>
            <a:r>
              <a:rPr lang="fi-FI" dirty="0" err="1"/>
              <a:t>Huom</a:t>
            </a:r>
            <a:r>
              <a:rPr lang="fi-FI" dirty="0"/>
              <a:t>! Kaikkien </a:t>
            </a:r>
            <a:r>
              <a:rPr lang="fi-FI" dirty="0" err="1"/>
              <a:t>ake</a:t>
            </a:r>
            <a:r>
              <a:rPr lang="fi-FI" dirty="0"/>
              <a:t>-koulutusten materiaaleja saa jakaa omassa työyhteisössä!</a:t>
            </a:r>
          </a:p>
          <a:p>
            <a:pPr>
              <a:buFontTx/>
              <a:buChar char="-"/>
            </a:pPr>
            <a:r>
              <a:rPr lang="fi-FI" dirty="0"/>
              <a:t>Tiimipalaverin tai muun yhteisen kokouksen yhteydessä vapaamuotoista keskustelua</a:t>
            </a:r>
          </a:p>
          <a:p>
            <a:pPr>
              <a:buFontTx/>
              <a:buChar char="-"/>
            </a:pPr>
            <a:r>
              <a:rPr lang="fi-FI" dirty="0"/>
              <a:t>”Kertoisitko koulutuksesta jonkin oivalluksen, jonka otat osaksi omaa työtä?”</a:t>
            </a:r>
          </a:p>
        </p:txBody>
      </p:sp>
    </p:spTree>
    <p:extLst>
      <p:ext uri="{BB962C8B-B14F-4D97-AF65-F5344CB8AC3E}">
        <p14:creationId xmlns:p14="http://schemas.microsoft.com/office/powerpoint/2010/main" val="1852969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F92CE87B33D384898ED05B836C426D5" ma:contentTypeVersion="12" ma:contentTypeDescription="Luo uusi asiakirja." ma:contentTypeScope="" ma:versionID="f2d5ad2424decd0dfe0070ebd5bd8540">
  <xsd:schema xmlns:xsd="http://www.w3.org/2001/XMLSchema" xmlns:xs="http://www.w3.org/2001/XMLSchema" xmlns:p="http://schemas.microsoft.com/office/2006/metadata/properties" xmlns:ns2="d54335ee-452e-4385-9b9c-270f8dade7fd" xmlns:ns3="4a88f5c8-b6f6-434c-a1fc-b31be11cc9aa" targetNamespace="http://schemas.microsoft.com/office/2006/metadata/properties" ma:root="true" ma:fieldsID="d89af97826607fe977e46cfb6905100c" ns2:_="" ns3:_="">
    <xsd:import namespace="d54335ee-452e-4385-9b9c-270f8dade7fd"/>
    <xsd:import namespace="4a88f5c8-b6f6-434c-a1fc-b31be11cc9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335ee-452e-4385-9b9c-270f8dade7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8f5c8-b6f6-434c-a1fc-b31be11cc9a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10CD8-EA4F-4FF5-B894-E7ACB7A341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1F1A2D-6243-4583-9939-90157C65C5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4335ee-452e-4385-9b9c-270f8dade7fd"/>
    <ds:schemaRef ds:uri="4a88f5c8-b6f6-434c-a1fc-b31be11cc9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7A668D-81F0-4D17-B0D5-53B7BC163ED7}">
  <ds:schemaRefs>
    <ds:schemaRef ds:uri="http://schemas.microsoft.com/office/infopath/2007/PartnerControls"/>
    <ds:schemaRef ds:uri="d54335ee-452e-4385-9b9c-270f8dade7fd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4a88f5c8-b6f6-434c-a1fc-b31be11cc9a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138</Words>
  <Application>Microsoft Office PowerPoint</Application>
  <PresentationFormat>Laajakuva</PresentationFormat>
  <Paragraphs>21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Koulutusten opit arjen käytännöiksi – kokemuksia kentältä</vt:lpstr>
      <vt:lpstr>Alli-alainen on käynyt koulutuksessa</vt:lpstr>
      <vt:lpstr>Koulutuksen jälkeen työyhteisössä seuranta/palautekeskustelu</vt:lpstr>
      <vt:lpstr>Kokemuksia kentältä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Koulutusten opit arjen käytännöiksi – kokemuksia kentältä</dc:title>
  <dc:creator>Heino Anne</dc:creator>
  <cp:lastModifiedBy>Heino Anne</cp:lastModifiedBy>
  <cp:revision>3</cp:revision>
  <dcterms:created xsi:type="dcterms:W3CDTF">2022-03-16T10:38:53Z</dcterms:created>
  <dcterms:modified xsi:type="dcterms:W3CDTF">2022-03-30T06:47:03Z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0x0101008F92CE87B33D384898ED05B836C426D5</vt:lpwstr>
  </property>
</Properties>
</file>