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61" r:id="rId5"/>
    <p:sldId id="258" r:id="rId6"/>
    <p:sldId id="257" r:id="rId7"/>
    <p:sldId id="259" r:id="rId8"/>
    <p:sldId id="271" r:id="rId9"/>
    <p:sldId id="260" r:id="rId10"/>
    <p:sldId id="269" r:id="rId11"/>
    <p:sldId id="272" r:id="rId12"/>
    <p:sldId id="262" r:id="rId13"/>
    <p:sldId id="264" r:id="rId14"/>
    <p:sldId id="270" r:id="rId15"/>
    <p:sldId id="265" r:id="rId16"/>
    <p:sldId id="263" r:id="rId17"/>
    <p:sldId id="268" r:id="rId18"/>
    <p:sldId id="266" r:id="rId19"/>
    <p:sldId id="267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663961-1553-41E2-A4DD-49F88922D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4E6551B-7B70-4A52-ACBE-CA441C836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845A5D-DA33-49FF-B18D-137D2DA4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E1FF3A-F921-48BB-8C60-5C15F690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CEB011-B5C3-40CC-A2DF-193DB8C6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58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95E52D-648C-4C04-96AE-D98A3447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BD7B92B-E2E4-47B1-9965-9A20E8B3F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2FD763-1D0E-4C61-8F88-474D7158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3C56163-33AD-4D2F-8B4D-AB16C17FB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C47812-6E1F-427A-B7F0-8A8A92D1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13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45F71F6-F678-4AA9-92D6-CF7087B87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1196942-C64B-429A-B239-CB2597342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90AF34A-7673-4B7E-B381-CDB76C3D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1EB9D4-01E4-4355-A852-5EF3EB0B7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1235AD-3586-4080-81C1-2F240F982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837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DB867A-0A0C-4E72-A47F-6DA4CC22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85608F-6B0E-456F-8039-34123F0FB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50D166-073E-405A-83DE-40C0E96B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DF4C46B-FFB9-4B12-8610-C0799189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174808-475D-4454-9E28-4CF43BFD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854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F0C55-956F-4BF0-B13F-906A2D4D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23FA9E4-970B-4F5C-9EC7-16F662F53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1B12752-3F9A-479B-B709-192A3544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D105D0-86C5-4E74-B896-F3A73985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72F29CB-916E-46F9-B2AF-BD3EEB2A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49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45D251-598E-4DD8-A9E3-6536B1FC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880C9E-E8A8-4913-A331-29B9A0E16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DEE1C8D-8F94-484E-BEED-2768EDC67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3CD70B-3E42-42AE-9D0A-59D815E8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6F4152-FBE9-459D-AB60-883E7FA3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A8C05BE-2212-40B9-91EA-5B3C572A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91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ABB0A4-1A0A-40D2-A100-77765B1F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84090BF-87DA-4511-9A99-785C093FF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123C348-CC5A-4B7A-BDED-620FDD7B1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3C67D12-B4C7-44B8-B383-64AB82C8A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3A93DC1-7703-4AA6-95E2-29CFF4ADB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A3FCFB3-2924-4D6F-85B8-6B806900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7A6073-B5ED-419A-AB22-D49842A2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78E0987-DE22-4AFF-AC5F-2D6DFE6A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031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AB735F-8F9F-4651-9047-D02DCA24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91E3EF3-FEEE-4F14-B672-2DE62F1E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674245-5C8F-4129-919C-91B50778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A3428F-7D1E-4849-A42E-947CEEAC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756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37BC0A9-2DF4-4A08-9C36-0CAC9B8B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E6A7DC2-C92A-4097-AF96-5CB21678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04BD1FA-CC87-4DD8-B59A-DFBEA98C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041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1093AE-06B0-4C05-A42E-60AFF64D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BA7DD1-C714-4190-8098-AF27D57F5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EB48258-AB77-4E86-84D0-389F525AF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2130E41-525A-47BF-904E-8AF530D17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55BCF7F-A5FE-438B-9BE0-A8310B4F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03CF2FB-0C64-4F46-A8C4-49C88DAD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963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157421-5264-49B9-A349-B66B6B16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B5254BC-BBC9-4DF8-83C7-FD864694E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2EC49A2-1EDE-4AEA-971B-363A43C5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8EB383D-E54C-49A5-9988-C0F9618F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BCA84AD-5EE3-49F7-89C0-763B8112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D515FD6-78BC-49EA-ABB6-5CFB9885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57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34B0E42-A129-4EE4-98CC-0AFDEA655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15F8183-C0BF-457A-85BA-2E9EF745B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D7E1F02-CE91-4DC1-97AF-F9DB8A05F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019DC-8BF3-4322-AB5A-C187278F5601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FC4315-E7FC-4D58-B5A8-21081797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8B481E-7156-4012-83C7-2CBA6F43A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9F702-BF04-45AB-BEA6-B1DA3C3499B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30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hLg1tsAms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uments.blackmagicdesign.com/UserManuals/DaVinci-Resolve-17-Beginners-Guide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zWWJaOO-9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7866B15C-0AE9-F864-C5CE-1BBF16E82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82C1181-BC55-4C0C-8FA9-9697BB5AD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Videoiden editointi </a:t>
            </a:r>
            <a:br>
              <a:rPr lang="fi-FI" sz="5200" dirty="0">
                <a:solidFill>
                  <a:srgbClr val="FFFFFF"/>
                </a:solidFill>
              </a:rPr>
            </a:br>
            <a:r>
              <a:rPr lang="fi-FI" sz="5200" dirty="0" err="1">
                <a:solidFill>
                  <a:srgbClr val="FFFFFF"/>
                </a:solidFill>
              </a:rPr>
              <a:t>DaVinci</a:t>
            </a:r>
            <a:r>
              <a:rPr lang="fi-FI" sz="5200" dirty="0">
                <a:solidFill>
                  <a:srgbClr val="FFFFFF"/>
                </a:solidFill>
              </a:rPr>
              <a:t> </a:t>
            </a:r>
            <a:r>
              <a:rPr lang="fi-FI" sz="5200" dirty="0" err="1">
                <a:solidFill>
                  <a:srgbClr val="FFFFFF"/>
                </a:solidFill>
              </a:rPr>
              <a:t>Resolve</a:t>
            </a:r>
            <a:r>
              <a:rPr lang="fi-FI" sz="5200" dirty="0">
                <a:solidFill>
                  <a:srgbClr val="FFFFFF"/>
                </a:solidFill>
              </a:rPr>
              <a:t> -ohjelmalla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DD7DC3D-1081-444D-9E60-37E3057C4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Antti-Jussi Lakanen, FT</a:t>
            </a:r>
          </a:p>
          <a:p>
            <a:r>
              <a:rPr lang="fi-FI">
                <a:solidFill>
                  <a:srgbClr val="FFFFFF"/>
                </a:solidFill>
              </a:rPr>
              <a:t>17.3.2022</a:t>
            </a:r>
          </a:p>
        </p:txBody>
      </p:sp>
    </p:spTree>
    <p:extLst>
      <p:ext uri="{BB962C8B-B14F-4D97-AF65-F5344CB8AC3E}">
        <p14:creationId xmlns:p14="http://schemas.microsoft.com/office/powerpoint/2010/main" val="67192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784C1E-6FBC-446B-94E7-CB9B8DA8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Leikkaaminen </a:t>
            </a:r>
            <a:r>
              <a:rPr lang="fi-FI" dirty="0" err="1"/>
              <a:t>Edit</a:t>
            </a:r>
            <a:r>
              <a:rPr lang="fi-FI" dirty="0"/>
              <a:t>-tilassa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9D42C8-1F6B-47D5-BAD9-0E31152FB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Tärkeitä toimintoja:</a:t>
            </a:r>
          </a:p>
          <a:p>
            <a:r>
              <a:rPr lang="fi-FI" dirty="0"/>
              <a:t>Valinta (</a:t>
            </a:r>
            <a:r>
              <a:rPr lang="fi-FI" dirty="0" err="1"/>
              <a:t>Selection</a:t>
            </a:r>
            <a:r>
              <a:rPr lang="fi-FI" dirty="0"/>
              <a:t> </a:t>
            </a:r>
            <a:r>
              <a:rPr lang="fi-FI" dirty="0" err="1"/>
              <a:t>Mode</a:t>
            </a:r>
            <a:r>
              <a:rPr lang="fi-FI" dirty="0"/>
              <a:t>) - Perustila</a:t>
            </a:r>
          </a:p>
          <a:p>
            <a:r>
              <a:rPr lang="fi-FI" dirty="0"/>
              <a:t>Trimmaustila (</a:t>
            </a:r>
            <a:r>
              <a:rPr lang="fi-FI" dirty="0" err="1"/>
              <a:t>Trim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mode</a:t>
            </a:r>
            <a:r>
              <a:rPr lang="fi-FI" dirty="0"/>
              <a:t>) – Kun sinulla on useita </a:t>
            </a:r>
            <a:r>
              <a:rPr lang="fi-FI" dirty="0" err="1"/>
              <a:t>klippejä</a:t>
            </a:r>
            <a:r>
              <a:rPr lang="fi-FI" dirty="0"/>
              <a:t> perättäin joita pitää lyhentää mutta järjestys säilyttää</a:t>
            </a:r>
          </a:p>
          <a:p>
            <a:r>
              <a:rPr lang="fi-FI" dirty="0"/>
              <a:t>Partaveitsi (</a:t>
            </a:r>
            <a:r>
              <a:rPr lang="fi-FI" dirty="0" err="1"/>
              <a:t>Blade</a:t>
            </a:r>
            <a:r>
              <a:rPr lang="fi-FI" dirty="0"/>
              <a:t>) – </a:t>
            </a:r>
            <a:r>
              <a:rPr lang="fi-FI" dirty="0" err="1"/>
              <a:t>Klippien</a:t>
            </a:r>
            <a:r>
              <a:rPr lang="fi-FI" dirty="0"/>
              <a:t> paloittelemiseen</a:t>
            </a:r>
          </a:p>
        </p:txBody>
      </p:sp>
    </p:spTree>
    <p:extLst>
      <p:ext uri="{BB962C8B-B14F-4D97-AF65-F5344CB8AC3E}">
        <p14:creationId xmlns:p14="http://schemas.microsoft.com/office/powerpoint/2010/main" val="1207111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7629E5-6A8A-45B4-9861-7900F4D5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Leikkaaminen </a:t>
            </a:r>
            <a:r>
              <a:rPr lang="fi-FI" dirty="0" err="1"/>
              <a:t>Edit</a:t>
            </a:r>
            <a:r>
              <a:rPr lang="fi-FI" dirty="0"/>
              <a:t>-tilassa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A428F2-6806-4EE2-9AFD-B4FCECF07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Lyhentäminen päistä</a:t>
            </a:r>
          </a:p>
          <a:p>
            <a:r>
              <a:rPr lang="fi-FI" dirty="0"/>
              <a:t>Siirtäminen paikasta toiseen (eri tapoja)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7262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267EFC-72C8-4C82-AF3F-BAA32624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Siirtymät (Video </a:t>
            </a:r>
            <a:r>
              <a:rPr lang="fi-FI" dirty="0" err="1"/>
              <a:t>Transitions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2156AD-0313-4AA1-AB37-89720F0FD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Ristihäivytys-siirtymä (crossfade): </a:t>
            </a:r>
            <a:r>
              <a:rPr lang="fi-FI" dirty="0">
                <a:hlinkClick r:id="rId2"/>
              </a:rPr>
              <a:t>https://youtu.be/OhLg1tsAmsI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269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3E575D-19FD-4C60-8F65-0F92B76CF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Tekstit (</a:t>
            </a:r>
            <a:r>
              <a:rPr lang="fi-FI" dirty="0" err="1"/>
              <a:t>Titles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A3B295-E64B-42A9-AE70-C0BE1AAD8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Eri näköisiä tekstejä voi lisätä </a:t>
            </a:r>
            <a:r>
              <a:rPr lang="fi-FI" dirty="0" err="1"/>
              <a:t>Titles</a:t>
            </a:r>
            <a:r>
              <a:rPr lang="fi-FI" dirty="0"/>
              <a:t>-kohdasta</a:t>
            </a:r>
          </a:p>
        </p:txBody>
      </p:sp>
    </p:spTree>
    <p:extLst>
      <p:ext uri="{BB962C8B-B14F-4D97-AF65-F5344CB8AC3E}">
        <p14:creationId xmlns:p14="http://schemas.microsoft.com/office/powerpoint/2010/main" val="206979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2B614E-4014-4FDA-A722-60CB23E4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Hidastaminen ja nopeuttaminen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E1057D-8D89-44F3-9C13-2D0021356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Klikkaa </a:t>
            </a:r>
            <a:r>
              <a:rPr lang="fi-FI" dirty="0" err="1"/>
              <a:t>klipin</a:t>
            </a:r>
            <a:r>
              <a:rPr lang="fi-FI" dirty="0"/>
              <a:t> päällä hiiren oikeaa -&gt; </a:t>
            </a:r>
            <a:r>
              <a:rPr lang="fi-FI" dirty="0" err="1"/>
              <a:t>Retime</a:t>
            </a:r>
            <a:r>
              <a:rPr lang="fi-FI" dirty="0"/>
              <a:t> Controls.</a:t>
            </a:r>
          </a:p>
          <a:p>
            <a:r>
              <a:rPr lang="fi-FI" dirty="0"/>
              <a:t>Valitse haluamasi nopeutus, 100% on normaali nopeus, 200% on tuplanopeus, jne.</a:t>
            </a:r>
          </a:p>
          <a:p>
            <a:r>
              <a:rPr lang="fi-FI" dirty="0"/>
              <a:t>Poistu hidastusnäkymästä klikkaamalla uudelleen </a:t>
            </a:r>
            <a:r>
              <a:rPr lang="fi-FI" dirty="0" err="1"/>
              <a:t>Retime</a:t>
            </a:r>
            <a:r>
              <a:rPr lang="fi-FI" dirty="0"/>
              <a:t> Controls.</a:t>
            </a:r>
          </a:p>
        </p:txBody>
      </p:sp>
    </p:spTree>
    <p:extLst>
      <p:ext uri="{BB962C8B-B14F-4D97-AF65-F5344CB8AC3E}">
        <p14:creationId xmlns:p14="http://schemas.microsoft.com/office/powerpoint/2010/main" val="190219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DE85F5-50AB-4A1F-8E1B-FC3C4D1B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Avainruudut (</a:t>
            </a:r>
            <a:r>
              <a:rPr lang="fi-FI" dirty="0" err="1"/>
              <a:t>Keyframes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09D80F-96B7-43C3-A0BB-E9675FB0D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Avainruutujen avulla voidaan videoon määrittää ”tapahtumia”.</a:t>
            </a:r>
          </a:p>
          <a:p>
            <a:r>
              <a:rPr lang="fi-FI" dirty="0"/>
              <a:t>Avainruutujen avulla ohjataan miten esimerkiksi siirtymä, animaatio tai muu sisältö etenee.</a:t>
            </a:r>
          </a:p>
          <a:p>
            <a:r>
              <a:rPr lang="fi-FI" dirty="0"/>
              <a:t>Esimerkki: </a:t>
            </a:r>
          </a:p>
          <a:p>
            <a:pPr lvl="1"/>
            <a:r>
              <a:rPr lang="fi-FI" dirty="0"/>
              <a:t>Halutaan, että video siirtyy paikasta X paikkaan Y yhden sekunnin aikana (ajasta t1 -&gt; t2). </a:t>
            </a:r>
          </a:p>
          <a:p>
            <a:pPr lvl="1"/>
            <a:r>
              <a:rPr lang="fi-FI" dirty="0"/>
              <a:t>Tehdään avainruutu </a:t>
            </a:r>
            <a:r>
              <a:rPr lang="fi-FI" b="1" dirty="0"/>
              <a:t>videon sijainnille X</a:t>
            </a:r>
            <a:r>
              <a:rPr lang="fi-FI" dirty="0"/>
              <a:t> aikaan t1.</a:t>
            </a:r>
          </a:p>
          <a:p>
            <a:pPr lvl="1"/>
            <a:r>
              <a:rPr lang="fi-FI" dirty="0"/>
              <a:t>Sitten toinen avainruutu videon sijainnille Y aikaan t2.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115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71D65A-7A31-483D-932B-F9B5B559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Muotojen lisääminen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C8A038-2B28-44F1-BC23-D4E521B25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Lisää väri: </a:t>
            </a:r>
            <a:r>
              <a:rPr lang="fi-FI" dirty="0" err="1"/>
              <a:t>Generators</a:t>
            </a:r>
            <a:r>
              <a:rPr lang="fi-FI" dirty="0"/>
              <a:t> -&gt; </a:t>
            </a:r>
            <a:r>
              <a:rPr lang="fi-FI" dirty="0" err="1"/>
              <a:t>Solid</a:t>
            </a:r>
            <a:r>
              <a:rPr lang="fi-FI" dirty="0"/>
              <a:t> </a:t>
            </a:r>
            <a:r>
              <a:rPr lang="fi-FI" dirty="0" err="1"/>
              <a:t>color</a:t>
            </a:r>
            <a:endParaRPr lang="fi-FI" dirty="0"/>
          </a:p>
          <a:p>
            <a:r>
              <a:rPr lang="fi-FI" dirty="0"/>
              <a:t>Esimerkki: Värin, koon ja sijainnin muokkaaminen.</a:t>
            </a:r>
          </a:p>
          <a:p>
            <a:r>
              <a:rPr lang="fi-FI" dirty="0"/>
              <a:t>Esimerkki: Animaatio avainruutujen avulla.</a:t>
            </a:r>
          </a:p>
        </p:txBody>
      </p:sp>
    </p:spTree>
    <p:extLst>
      <p:ext uri="{BB962C8B-B14F-4D97-AF65-F5344CB8AC3E}">
        <p14:creationId xmlns:p14="http://schemas.microsoft.com/office/powerpoint/2010/main" val="3421299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306C96-450F-4BE2-9D37-A17ADB2D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Värimääritykset (</a:t>
            </a:r>
            <a:r>
              <a:rPr lang="fi-FI" dirty="0" err="1"/>
              <a:t>Color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8DAD26-CFC7-463D-8C25-0EB0355C3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Valkobalanssi asetetaan pipetillä (White </a:t>
            </a:r>
            <a:r>
              <a:rPr lang="fi-FI" dirty="0" err="1"/>
              <a:t>Balance</a:t>
            </a:r>
            <a:r>
              <a:rPr lang="fi-FI" dirty="0"/>
              <a:t>) klikkaamalla kohtaa jonka tiedät olevan keskiharmaa tai valkoinen.</a:t>
            </a:r>
          </a:p>
          <a:p>
            <a:r>
              <a:rPr lang="fi-FI" dirty="0"/>
              <a:t>Muita värisäätöjä (esimerkiksi tietyn tunnelman asettamista) voi tehdä Gamma- tai </a:t>
            </a:r>
            <a:r>
              <a:rPr lang="fi-FI" dirty="0" err="1"/>
              <a:t>Gain</a:t>
            </a:r>
            <a:r>
              <a:rPr lang="fi-FI" dirty="0"/>
              <a:t>-ympyröiden avulla. </a:t>
            </a:r>
          </a:p>
          <a:p>
            <a:r>
              <a:rPr lang="fi-FI" dirty="0"/>
              <a:t>Jos haluat kopioida yhteen </a:t>
            </a:r>
            <a:r>
              <a:rPr lang="fi-FI" dirty="0" err="1"/>
              <a:t>klippiin</a:t>
            </a:r>
            <a:r>
              <a:rPr lang="fi-FI" dirty="0"/>
              <a:t> tehdyt väriasetukset, valitse </a:t>
            </a:r>
            <a:r>
              <a:rPr lang="fi-FI" dirty="0" err="1"/>
              <a:t>kohdeklippi</a:t>
            </a:r>
            <a:r>
              <a:rPr lang="fi-FI" dirty="0"/>
              <a:t>, sitten klikkaa hiiren keskipainikkeella sitä </a:t>
            </a:r>
            <a:r>
              <a:rPr lang="fi-FI" dirty="0" err="1"/>
              <a:t>klippiä</a:t>
            </a:r>
            <a:r>
              <a:rPr lang="fi-FI" dirty="0"/>
              <a:t> JOSTA haluat asetukset kopioida. </a:t>
            </a:r>
          </a:p>
        </p:txBody>
      </p:sp>
    </p:spTree>
    <p:extLst>
      <p:ext uri="{BB962C8B-B14F-4D97-AF65-F5344CB8AC3E}">
        <p14:creationId xmlns:p14="http://schemas.microsoft.com/office/powerpoint/2010/main" val="213496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476610-BD26-49FC-9352-F37B6015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Esimerkki: Alueen sumentaminen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0B8244-08D8-458C-8532-A8398B6C2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Color</a:t>
            </a:r>
            <a:r>
              <a:rPr lang="fi-FI" dirty="0"/>
              <a:t> -&gt; </a:t>
            </a:r>
            <a:r>
              <a:rPr lang="fi-FI" dirty="0" err="1"/>
              <a:t>Window</a:t>
            </a:r>
            <a:endParaRPr lang="fi-FI" dirty="0"/>
          </a:p>
          <a:p>
            <a:r>
              <a:rPr lang="fi-FI" dirty="0"/>
              <a:t>Valitse haluamasi muoto ja aseta se </a:t>
            </a:r>
            <a:r>
              <a:rPr lang="fi-FI" dirty="0" err="1"/>
              <a:t>klippiin</a:t>
            </a:r>
            <a:endParaRPr lang="fi-FI" dirty="0"/>
          </a:p>
          <a:p>
            <a:r>
              <a:rPr lang="fi-FI" dirty="0"/>
              <a:t>Varmista, että esikatseluikkunassa on käytössä Power </a:t>
            </a:r>
            <a:r>
              <a:rPr lang="fi-FI" dirty="0" err="1"/>
              <a:t>Window</a:t>
            </a:r>
            <a:endParaRPr lang="fi-FI" dirty="0"/>
          </a:p>
          <a:p>
            <a:r>
              <a:rPr lang="fi-FI" dirty="0"/>
              <a:t>Käytä Blur-välilehteä tai raahaa Library-valikosta haluamasi efekti </a:t>
            </a:r>
            <a:r>
              <a:rPr lang="fi-FI" dirty="0" err="1"/>
              <a:t>Nodeen</a:t>
            </a:r>
            <a:r>
              <a:rPr lang="fi-FI" dirty="0"/>
              <a:t> (Library-valikon vasemmalla puolella)</a:t>
            </a:r>
          </a:p>
        </p:txBody>
      </p:sp>
    </p:spTree>
    <p:extLst>
      <p:ext uri="{BB962C8B-B14F-4D97-AF65-F5344CB8AC3E}">
        <p14:creationId xmlns:p14="http://schemas.microsoft.com/office/powerpoint/2010/main" val="130821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B80C93-5D71-4D3E-83C7-FA8A8BBE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Esimerkki: Seuranta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E120E5-1F6A-4C95-9F06-341CD0B6F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Color</a:t>
            </a:r>
            <a:r>
              <a:rPr lang="fi-FI" dirty="0"/>
              <a:t> -&gt; </a:t>
            </a:r>
            <a:r>
              <a:rPr lang="fi-FI" dirty="0" err="1"/>
              <a:t>Window</a:t>
            </a:r>
            <a:endParaRPr lang="fi-FI" dirty="0"/>
          </a:p>
          <a:p>
            <a:r>
              <a:rPr lang="fi-FI" dirty="0"/>
              <a:t>Valitse muoto</a:t>
            </a:r>
          </a:p>
          <a:p>
            <a:r>
              <a:rPr lang="fi-FI" dirty="0"/>
              <a:t>Klikkaa </a:t>
            </a:r>
            <a:r>
              <a:rPr lang="fi-FI" dirty="0" err="1"/>
              <a:t>Tracker</a:t>
            </a:r>
            <a:r>
              <a:rPr lang="fi-FI" dirty="0"/>
              <a:t> -&gt; </a:t>
            </a:r>
            <a:r>
              <a:rPr lang="fi-FI" dirty="0" err="1"/>
              <a:t>Track</a:t>
            </a:r>
            <a:r>
              <a:rPr lang="fi-FI" dirty="0"/>
              <a:t> </a:t>
            </a:r>
            <a:r>
              <a:rPr lang="fi-FI" dirty="0" err="1"/>
              <a:t>forward</a:t>
            </a:r>
            <a:r>
              <a:rPr lang="fi-FI" dirty="0"/>
              <a:t> and </a:t>
            </a:r>
            <a:r>
              <a:rPr lang="fi-FI" dirty="0" err="1"/>
              <a:t>reverse</a:t>
            </a:r>
            <a:endParaRPr lang="fi-FI" dirty="0"/>
          </a:p>
          <a:p>
            <a:r>
              <a:rPr lang="fi-FI" dirty="0"/>
              <a:t>Jos muotoa tarvitsee muuttaa kesken pelin, klikkaa </a:t>
            </a:r>
            <a:r>
              <a:rPr lang="fi-FI" dirty="0" err="1"/>
              <a:t>Frame</a:t>
            </a:r>
            <a:r>
              <a:rPr lang="fi-FI" dirty="0"/>
              <a:t> ja lisää avainruutuja haluamiisi paikkoihin</a:t>
            </a:r>
          </a:p>
        </p:txBody>
      </p:sp>
    </p:spTree>
    <p:extLst>
      <p:ext uri="{BB962C8B-B14F-4D97-AF65-F5344CB8AC3E}">
        <p14:creationId xmlns:p14="http://schemas.microsoft.com/office/powerpoint/2010/main" val="546565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CDF3A0-B7E5-4041-969D-231F60D3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Videoiden editointi </a:t>
            </a:r>
            <a:br>
              <a:rPr lang="fi-FI" dirty="0"/>
            </a:br>
            <a:r>
              <a:rPr lang="fi-FI" dirty="0" err="1"/>
              <a:t>DaVinci</a:t>
            </a:r>
            <a:r>
              <a:rPr lang="fi-FI" dirty="0"/>
              <a:t> </a:t>
            </a:r>
            <a:r>
              <a:rPr lang="fi-FI" dirty="0" err="1"/>
              <a:t>Resolve</a:t>
            </a:r>
            <a:r>
              <a:rPr lang="fi-FI" dirty="0"/>
              <a:t> -ohjelmalla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CCF113-8650-4BF8-A678-8C6474720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Uuden projektin luominen</a:t>
            </a:r>
          </a:p>
          <a:p>
            <a:r>
              <a:rPr lang="fi-FI" dirty="0"/>
              <a:t>Materiaalin tuonti</a:t>
            </a:r>
          </a:p>
          <a:p>
            <a:r>
              <a:rPr lang="fi-FI" dirty="0"/>
              <a:t>Aikajanan käyttö</a:t>
            </a:r>
          </a:p>
          <a:p>
            <a:r>
              <a:rPr lang="fi-FI" dirty="0"/>
              <a:t>Leikkaaminen</a:t>
            </a:r>
          </a:p>
          <a:p>
            <a:r>
              <a:rPr lang="fi-FI" dirty="0"/>
              <a:t>Siirtymät ja efektit</a:t>
            </a:r>
          </a:p>
          <a:p>
            <a:r>
              <a:rPr lang="fi-FI" dirty="0"/>
              <a:t>Tekstit</a:t>
            </a:r>
          </a:p>
          <a:p>
            <a:r>
              <a:rPr lang="fi-FI" dirty="0"/>
              <a:t>Avainruudut</a:t>
            </a:r>
          </a:p>
          <a:p>
            <a:r>
              <a:rPr lang="fi-FI" dirty="0"/>
              <a:t>Muotojen lisääminen</a:t>
            </a:r>
          </a:p>
          <a:p>
            <a:r>
              <a:rPr lang="fi-FI" dirty="0"/>
              <a:t>Värimääritykset</a:t>
            </a:r>
          </a:p>
        </p:txBody>
      </p:sp>
    </p:spTree>
    <p:extLst>
      <p:ext uri="{BB962C8B-B14F-4D97-AF65-F5344CB8AC3E}">
        <p14:creationId xmlns:p14="http://schemas.microsoft.com/office/powerpoint/2010/main" val="284102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71D202-B7D6-4887-B401-2D3E9E4B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Valmistajan oma käyttöohje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C229AD-58C4-4441-A845-6D0EED3B7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https://documents.blackmagicdesign.com/UserManuals/DaVinci-Resolve-17-Beginners-Guide.pdf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666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5DF8E7-0B6A-48B1-B833-B5D26EAEC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fi-FI"/>
              <a:t>Yleistä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1B782F-9703-4D79-8C93-E4B0E05E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DaVinci Resolve on kaupallinen ohjelmisto, josta on saatavilla maksuton versio rajoitetuilla ominaisuuksilla. Esimerkiksi kaikki efektit eivät ole käytössä.</a:t>
            </a:r>
          </a:p>
          <a:p>
            <a:r>
              <a:rPr lang="fi-FI"/>
              <a:t>Rajoitusten puitteissa ohjelmiston käyttö on vapaata niin opetus- kuin kaupallisiin tarkoituksiin. </a:t>
            </a:r>
          </a:p>
          <a:p>
            <a:r>
              <a:rPr lang="fi-FI"/>
              <a:t>Kyseessä on ammattilaistyökalu…</a:t>
            </a:r>
          </a:p>
          <a:p>
            <a:pPr lvl="1"/>
            <a:r>
              <a:rPr lang="fi-FI"/>
              <a:t>Leikkaus, värimäärittelyt, äänieditointi, efektit, …</a:t>
            </a:r>
          </a:p>
          <a:p>
            <a:r>
              <a:rPr lang="fi-FI"/>
              <a:t>… mutta myös varsin aloittelijaystävällinen!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597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7A67B8-9291-4FC6-811A-041F2C035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Uuden projektin luominen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9967DA-2765-4E67-830C-52D68EA94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Valitaan projektin asetukset: Oikean alakulman ratas. FPS on päätettävä aluksi, eikä sitä voi vaihtaa jälkikäteen!</a:t>
            </a:r>
          </a:p>
          <a:p>
            <a:r>
              <a:rPr lang="fi-FI" dirty="0"/>
              <a:t>Huomautus: Videoeditointi on tietokoneelle kohtalaisen resurssi-intensiivistä. Mikäli editori ”pyörii hitaasti”, kannattaa valita alempi resoluutio ja kuvataajuus.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681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9B9311-6D5F-4F82-9433-90BDAD7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Materiaalin tuonti projektiin (Media </a:t>
            </a:r>
            <a:r>
              <a:rPr lang="fi-FI" dirty="0" err="1"/>
              <a:t>Pool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64424C-F483-457F-9A06-B1DFD481D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Sisältää projektin sisällön: videot, äänet, kuvat, …</a:t>
            </a:r>
          </a:p>
          <a:p>
            <a:r>
              <a:rPr lang="fi-FI" dirty="0"/>
              <a:t>Sisältö voidaan järjestellä kansioihin.</a:t>
            </a:r>
          </a:p>
          <a:p>
            <a:r>
              <a:rPr lang="fi-FI" dirty="0">
                <a:hlinkClick r:id="rId2"/>
              </a:rPr>
              <a:t>https://youtu.be/_zWWJaOO-9I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7081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74940E-E30F-46D1-BF98-2AD9CEB9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Aikajanan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5EC4EC-1834-457E-8009-29DF233FA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Toistokohta (</a:t>
            </a:r>
            <a:r>
              <a:rPr lang="fi-FI" dirty="0" err="1"/>
              <a:t>Playhead</a:t>
            </a:r>
            <a:r>
              <a:rPr lang="fi-FI" dirty="0"/>
              <a:t>)</a:t>
            </a:r>
          </a:p>
          <a:p>
            <a:r>
              <a:rPr lang="fi-FI" dirty="0"/>
              <a:t>Zoomaus</a:t>
            </a:r>
          </a:p>
          <a:p>
            <a:r>
              <a:rPr lang="fi-FI" dirty="0"/>
              <a:t>Aikajanan näkymävaihtoehdot, </a:t>
            </a:r>
            <a:r>
              <a:rPr lang="fi-FI" dirty="0" err="1"/>
              <a:t>klippien</a:t>
            </a:r>
            <a:r>
              <a:rPr lang="fi-FI" dirty="0"/>
              <a:t> näkymä aikajanalla</a:t>
            </a:r>
          </a:p>
          <a:p>
            <a:r>
              <a:rPr lang="fi-FI" dirty="0"/>
              <a:t>Materiaalin raahaaminen aikajanalle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552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B753A7-317B-4A7C-934B-6AE41DDC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Useita videoraitoja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7EC9C0-306B-424F-80D0-8A9307EEA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Videoita voi järjestellä useille videoraidoille. </a:t>
            </a:r>
          </a:p>
          <a:p>
            <a:r>
              <a:rPr lang="fi-FI" dirty="0"/>
              <a:t>Ylin raita näkyy aina ”lähimpänä” ja peittää alapuolella olevat.</a:t>
            </a:r>
          </a:p>
        </p:txBody>
      </p:sp>
    </p:spTree>
    <p:extLst>
      <p:ext uri="{BB962C8B-B14F-4D97-AF65-F5344CB8AC3E}">
        <p14:creationId xmlns:p14="http://schemas.microsoft.com/office/powerpoint/2010/main" val="74556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6444AD-C443-44D8-94AC-CD132858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Leikkaaminen </a:t>
            </a:r>
            <a:r>
              <a:rPr lang="fi-FI" dirty="0" err="1"/>
              <a:t>Edit</a:t>
            </a:r>
            <a:r>
              <a:rPr lang="fi-FI" dirty="0"/>
              <a:t>-tilassa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368693-386C-4412-AE3E-DE04B95F6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Varsinainen loppukäyttäjälle näkyvä tuotantovideo muodostetaan tässä.</a:t>
            </a:r>
          </a:p>
          <a:p>
            <a:r>
              <a:rPr lang="fi-FI" dirty="0" err="1"/>
              <a:t>Klippien</a:t>
            </a:r>
            <a:r>
              <a:rPr lang="fi-FI" dirty="0"/>
              <a:t> järjestely, leikkaus, miksaus, siirtymäefektit</a:t>
            </a:r>
            <a:r>
              <a:rPr lang="fi-FI"/>
              <a:t>, tekstit…</a:t>
            </a:r>
          </a:p>
          <a:p>
            <a:r>
              <a:rPr lang="fi-FI" dirty="0"/>
              <a:t>Käytetään tässä koulutuksessa </a:t>
            </a:r>
            <a:r>
              <a:rPr lang="fi-FI" dirty="0" err="1"/>
              <a:t>Edit</a:t>
            </a:r>
            <a:r>
              <a:rPr lang="fi-FI" dirty="0"/>
              <a:t>-tilaa. Myös </a:t>
            </a:r>
            <a:r>
              <a:rPr lang="fi-FI" dirty="0" err="1"/>
              <a:t>Cut</a:t>
            </a:r>
            <a:r>
              <a:rPr lang="fi-FI" dirty="0"/>
              <a:t>-tilassa voi leikata, mutta </a:t>
            </a:r>
            <a:r>
              <a:rPr lang="fi-FI" dirty="0" err="1"/>
              <a:t>Edit</a:t>
            </a:r>
            <a:r>
              <a:rPr lang="fi-FI" dirty="0"/>
              <a:t> on monipuolisempi.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9445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566</Words>
  <Application>Microsoft Office PowerPoint</Application>
  <PresentationFormat>Laajakuva</PresentationFormat>
  <Paragraphs>81</Paragraphs>
  <Slides>19</Slides>
  <Notes>0</Notes>
  <HiddenSlides>0</HiddenSlides>
  <MMClips>1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0" baseType="lpstr">
      <vt:lpstr>Office-teema</vt:lpstr>
      <vt:lpstr>Videoiden editointi  DaVinci Resolve -ohjelmalla</vt:lpstr>
      <vt:lpstr>Videoiden editointi  DaVinci Resolve -ohjelmalla</vt:lpstr>
      <vt:lpstr>Valmistajan oma käyttöohje</vt:lpstr>
      <vt:lpstr>Yleistä</vt:lpstr>
      <vt:lpstr>Uuden projektin luominen</vt:lpstr>
      <vt:lpstr>Materiaalin tuonti projektiin (Media Pool)</vt:lpstr>
      <vt:lpstr>Aikajanan käyttö</vt:lpstr>
      <vt:lpstr>Useita videoraitoja</vt:lpstr>
      <vt:lpstr>Leikkaaminen Edit-tilassa</vt:lpstr>
      <vt:lpstr>Leikkaaminen Edit-tilassa</vt:lpstr>
      <vt:lpstr>Leikkaaminen Edit-tilassa</vt:lpstr>
      <vt:lpstr>Siirtymät (Video Transitions)</vt:lpstr>
      <vt:lpstr>Tekstit (Titles)</vt:lpstr>
      <vt:lpstr>Hidastaminen ja nopeuttaminen</vt:lpstr>
      <vt:lpstr>Avainruudut (Keyframes)</vt:lpstr>
      <vt:lpstr>Muotojen lisääminen</vt:lpstr>
      <vt:lpstr>Värimääritykset (Color)</vt:lpstr>
      <vt:lpstr>Esimerkki: Alueen sumentaminen</vt:lpstr>
      <vt:lpstr>Esimerkki: Seuranta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Videoiden editointi  DaVinci Resolve -ohjelmalla</dc:title>
  <dc:creator>Lakanen, Antti-Jussi</dc:creator>
  <cp:lastModifiedBy>Lakanen, Antti-Jussi</cp:lastModifiedBy>
  <cp:revision>16</cp:revision>
  <dcterms:created xsi:type="dcterms:W3CDTF">2022-03-15T16:27:55Z</dcterms:created>
  <dcterms:modified xsi:type="dcterms:W3CDTF">2022-03-21T12:56:58Z</dcterms:modified>
</cp:coreProperties>
</file>