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Poppins Medium Bold" panose="020B0604020202020204" charset="0"/>
      <p:regular r:id="rId12"/>
    </p:embeddedFont>
    <p:embeddedFont>
      <p:font typeface="Poppins Medium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6.png"/><Relationship Id="rId7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27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openxmlformats.org/officeDocument/2006/relationships/image" Target="../media/image12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image" Target="../media/image5.svg"/><Relationship Id="rId4" Type="http://schemas.openxmlformats.org/officeDocument/2006/relationships/image" Target="../media/image18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10.png"/><Relationship Id="rId5" Type="http://schemas.openxmlformats.org/officeDocument/2006/relationships/image" Target="../media/image22.png"/><Relationship Id="rId10" Type="http://schemas.openxmlformats.org/officeDocument/2006/relationships/image" Target="../media/image16.svg"/><Relationship Id="rId4" Type="http://schemas.openxmlformats.org/officeDocument/2006/relationships/image" Target="../media/image12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24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264771">
            <a:off x="1462799" y="-762394"/>
            <a:ext cx="3697413" cy="369741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714204" y="1028700"/>
            <a:ext cx="10960181" cy="8229600"/>
            <a:chOff x="0" y="0"/>
            <a:chExt cx="84569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56930" cy="6350000"/>
            </a:xfrm>
            <a:custGeom>
              <a:avLst/>
              <a:gdLst/>
              <a:ahLst/>
              <a:cxnLst/>
              <a:rect l="l" t="t" r="r" b="b"/>
              <a:pathLst>
                <a:path w="8456930" h="6350000">
                  <a:moveTo>
                    <a:pt x="8456930" y="355600"/>
                  </a:moveTo>
                  <a:lnTo>
                    <a:pt x="8456930" y="637540"/>
                  </a:lnTo>
                  <a:lnTo>
                    <a:pt x="8455661" y="5728970"/>
                  </a:lnTo>
                  <a:lnTo>
                    <a:pt x="8455661" y="5994400"/>
                  </a:lnTo>
                  <a:cubicBezTo>
                    <a:pt x="8455661" y="6189980"/>
                    <a:pt x="8295641" y="6350000"/>
                    <a:pt x="8100061" y="6350000"/>
                  </a:cubicBezTo>
                  <a:lnTo>
                    <a:pt x="355600" y="6350000"/>
                  </a:lnTo>
                  <a:cubicBezTo>
                    <a:pt x="160020" y="6350000"/>
                    <a:pt x="0" y="6189980"/>
                    <a:pt x="0" y="5994400"/>
                  </a:cubicBezTo>
                  <a:lnTo>
                    <a:pt x="0" y="638810"/>
                  </a:lnTo>
                  <a:cubicBezTo>
                    <a:pt x="0" y="637540"/>
                    <a:pt x="0" y="638810"/>
                    <a:pt x="0" y="637540"/>
                  </a:cubicBezTo>
                  <a:cubicBezTo>
                    <a:pt x="0" y="636270"/>
                    <a:pt x="0" y="636270"/>
                    <a:pt x="0" y="636270"/>
                  </a:cubicBezTo>
                  <a:lnTo>
                    <a:pt x="0" y="355600"/>
                  </a:lnTo>
                  <a:cubicBezTo>
                    <a:pt x="0" y="160020"/>
                    <a:pt x="160020" y="0"/>
                    <a:pt x="355600" y="0"/>
                  </a:cubicBezTo>
                  <a:lnTo>
                    <a:pt x="8101330" y="0"/>
                  </a:lnTo>
                  <a:cubicBezTo>
                    <a:pt x="8296910" y="0"/>
                    <a:pt x="8456930" y="160020"/>
                    <a:pt x="8456930" y="35560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828040" y="26543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196850"/>
                  </a:moveTo>
                  <a:lnTo>
                    <a:pt x="175260" y="196850"/>
                  </a:lnTo>
                  <a:lnTo>
                    <a:pt x="175260" y="0"/>
                  </a:lnTo>
                  <a:lnTo>
                    <a:pt x="165100" y="0"/>
                  </a:lnTo>
                  <a:lnTo>
                    <a:pt x="165100" y="171450"/>
                  </a:lnTo>
                  <a:cubicBezTo>
                    <a:pt x="165100" y="179070"/>
                    <a:pt x="158750" y="186690"/>
                    <a:pt x="149860" y="186690"/>
                  </a:cubicBezTo>
                  <a:lnTo>
                    <a:pt x="0" y="18669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786130" y="224790"/>
              <a:ext cx="175260" cy="196850"/>
            </a:xfrm>
            <a:custGeom>
              <a:avLst/>
              <a:gdLst/>
              <a:ahLst/>
              <a:cxnLst/>
              <a:rect l="l" t="t" r="r" b="b"/>
              <a:pathLst>
                <a:path w="175260" h="196850">
                  <a:moveTo>
                    <a:pt x="0" y="0"/>
                  </a:moveTo>
                  <a:lnTo>
                    <a:pt x="175260" y="0"/>
                  </a:lnTo>
                  <a:lnTo>
                    <a:pt x="175260" y="19685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83260" y="5888990"/>
              <a:ext cx="2155190" cy="287020"/>
            </a:xfrm>
            <a:custGeom>
              <a:avLst/>
              <a:gdLst/>
              <a:ahLst/>
              <a:cxnLst/>
              <a:rect l="l" t="t" r="r" b="b"/>
              <a:pathLst>
                <a:path w="2155190" h="287020">
                  <a:moveTo>
                    <a:pt x="2011680" y="0"/>
                  </a:moveTo>
                  <a:lnTo>
                    <a:pt x="143510" y="0"/>
                  </a:lnTo>
                  <a:cubicBezTo>
                    <a:pt x="64770" y="0"/>
                    <a:pt x="0" y="64770"/>
                    <a:pt x="0" y="143510"/>
                  </a:cubicBezTo>
                  <a:cubicBezTo>
                    <a:pt x="0" y="222250"/>
                    <a:pt x="64770" y="287020"/>
                    <a:pt x="143510" y="287020"/>
                  </a:cubicBezTo>
                  <a:lnTo>
                    <a:pt x="2012950" y="287020"/>
                  </a:lnTo>
                  <a:cubicBezTo>
                    <a:pt x="2091690" y="287020"/>
                    <a:pt x="2155190" y="222250"/>
                    <a:pt x="2155190" y="143510"/>
                  </a:cubicBezTo>
                  <a:cubicBezTo>
                    <a:pt x="2155190" y="64770"/>
                    <a:pt x="2090420" y="0"/>
                    <a:pt x="2011680" y="0"/>
                  </a:cubicBezTo>
                  <a:close/>
                </a:path>
              </a:pathLst>
            </a:custGeom>
            <a:solidFill>
              <a:srgbClr val="FF9E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1750" y="31750"/>
              <a:ext cx="8392160" cy="590550"/>
            </a:xfrm>
            <a:custGeom>
              <a:avLst/>
              <a:gdLst/>
              <a:ahLst/>
              <a:cxnLst/>
              <a:rect l="l" t="t" r="r" b="b"/>
              <a:pathLst>
                <a:path w="8392160" h="590550">
                  <a:moveTo>
                    <a:pt x="0" y="590550"/>
                  </a:moveTo>
                  <a:lnTo>
                    <a:pt x="8392160" y="590550"/>
                  </a:lnTo>
                  <a:lnTo>
                    <a:pt x="8392160" y="323850"/>
                  </a:lnTo>
                  <a:cubicBezTo>
                    <a:pt x="8392160" y="146050"/>
                    <a:pt x="8247380" y="0"/>
                    <a:pt x="8068310" y="0"/>
                  </a:cubicBezTo>
                  <a:lnTo>
                    <a:pt x="323850" y="0"/>
                  </a:lnTo>
                  <a:cubicBezTo>
                    <a:pt x="144780" y="0"/>
                    <a:pt x="0" y="144780"/>
                    <a:pt x="0" y="323850"/>
                  </a:cubicBezTo>
                  <a:lnTo>
                    <a:pt x="0" y="590550"/>
                  </a:lnTo>
                  <a:close/>
                  <a:moveTo>
                    <a:pt x="1182370" y="297180"/>
                  </a:moveTo>
                  <a:lnTo>
                    <a:pt x="1426210" y="297180"/>
                  </a:lnTo>
                  <a:cubicBezTo>
                    <a:pt x="1435100" y="297180"/>
                    <a:pt x="1441450" y="304800"/>
                    <a:pt x="1441450" y="312420"/>
                  </a:cubicBezTo>
                  <a:cubicBezTo>
                    <a:pt x="1441450" y="321310"/>
                    <a:pt x="1433830" y="327660"/>
                    <a:pt x="1426210" y="327660"/>
                  </a:cubicBezTo>
                  <a:lnTo>
                    <a:pt x="1182370" y="327660"/>
                  </a:lnTo>
                  <a:cubicBezTo>
                    <a:pt x="1173480" y="327660"/>
                    <a:pt x="1167130" y="320040"/>
                    <a:pt x="1167130" y="312420"/>
                  </a:cubicBezTo>
                  <a:cubicBezTo>
                    <a:pt x="1167130" y="303530"/>
                    <a:pt x="1174750" y="297180"/>
                    <a:pt x="1182370" y="297180"/>
                  </a:cubicBezTo>
                  <a:close/>
                  <a:moveTo>
                    <a:pt x="723900" y="177800"/>
                  </a:moveTo>
                  <a:cubicBezTo>
                    <a:pt x="723900" y="170180"/>
                    <a:pt x="730250" y="162560"/>
                    <a:pt x="739140" y="162560"/>
                  </a:cubicBezTo>
                  <a:lnTo>
                    <a:pt x="946150" y="162560"/>
                  </a:lnTo>
                  <a:cubicBezTo>
                    <a:pt x="953770" y="162560"/>
                    <a:pt x="961390" y="168910"/>
                    <a:pt x="961390" y="177800"/>
                  </a:cubicBezTo>
                  <a:lnTo>
                    <a:pt x="961390" y="203200"/>
                  </a:lnTo>
                  <a:lnTo>
                    <a:pt x="986790" y="203200"/>
                  </a:lnTo>
                  <a:cubicBezTo>
                    <a:pt x="994410" y="203200"/>
                    <a:pt x="1002030" y="209550"/>
                    <a:pt x="1002030" y="218440"/>
                  </a:cubicBezTo>
                  <a:lnTo>
                    <a:pt x="1002030" y="445770"/>
                  </a:lnTo>
                  <a:cubicBezTo>
                    <a:pt x="1002030" y="453390"/>
                    <a:pt x="995680" y="461010"/>
                    <a:pt x="986790" y="461010"/>
                  </a:cubicBezTo>
                  <a:lnTo>
                    <a:pt x="779780" y="461010"/>
                  </a:lnTo>
                  <a:cubicBezTo>
                    <a:pt x="772160" y="461010"/>
                    <a:pt x="764540" y="454660"/>
                    <a:pt x="764540" y="445770"/>
                  </a:cubicBezTo>
                  <a:lnTo>
                    <a:pt x="764540" y="420370"/>
                  </a:lnTo>
                  <a:lnTo>
                    <a:pt x="739140" y="420370"/>
                  </a:lnTo>
                  <a:cubicBezTo>
                    <a:pt x="730250" y="420370"/>
                    <a:pt x="723900" y="414020"/>
                    <a:pt x="723900" y="405130"/>
                  </a:cubicBezTo>
                  <a:lnTo>
                    <a:pt x="723900" y="177800"/>
                  </a:lnTo>
                  <a:close/>
                  <a:moveTo>
                    <a:pt x="289560" y="165100"/>
                  </a:moveTo>
                  <a:cubicBezTo>
                    <a:pt x="295910" y="158750"/>
                    <a:pt x="306070" y="160020"/>
                    <a:pt x="311150" y="166370"/>
                  </a:cubicBezTo>
                  <a:lnTo>
                    <a:pt x="421640" y="288290"/>
                  </a:lnTo>
                  <a:lnTo>
                    <a:pt x="532130" y="166370"/>
                  </a:lnTo>
                  <a:cubicBezTo>
                    <a:pt x="538480" y="160020"/>
                    <a:pt x="547370" y="160020"/>
                    <a:pt x="553720" y="165100"/>
                  </a:cubicBezTo>
                  <a:cubicBezTo>
                    <a:pt x="560070" y="171450"/>
                    <a:pt x="560070" y="180340"/>
                    <a:pt x="554990" y="186690"/>
                  </a:cubicBezTo>
                  <a:lnTo>
                    <a:pt x="441960" y="311150"/>
                  </a:lnTo>
                  <a:lnTo>
                    <a:pt x="554990" y="435610"/>
                  </a:lnTo>
                  <a:cubicBezTo>
                    <a:pt x="561340" y="441960"/>
                    <a:pt x="560070" y="452120"/>
                    <a:pt x="553720" y="457200"/>
                  </a:cubicBezTo>
                  <a:cubicBezTo>
                    <a:pt x="551180" y="459740"/>
                    <a:pt x="547370" y="461010"/>
                    <a:pt x="543560" y="461010"/>
                  </a:cubicBezTo>
                  <a:cubicBezTo>
                    <a:pt x="539750" y="461010"/>
                    <a:pt x="534670" y="459740"/>
                    <a:pt x="532130" y="455930"/>
                  </a:cubicBezTo>
                  <a:lnTo>
                    <a:pt x="421640" y="334010"/>
                  </a:lnTo>
                  <a:lnTo>
                    <a:pt x="311150" y="457200"/>
                  </a:lnTo>
                  <a:cubicBezTo>
                    <a:pt x="308610" y="461010"/>
                    <a:pt x="303530" y="462280"/>
                    <a:pt x="299720" y="462280"/>
                  </a:cubicBezTo>
                  <a:cubicBezTo>
                    <a:pt x="295910" y="462280"/>
                    <a:pt x="292100" y="461010"/>
                    <a:pt x="289560" y="458470"/>
                  </a:cubicBezTo>
                  <a:cubicBezTo>
                    <a:pt x="283210" y="452120"/>
                    <a:pt x="283210" y="441960"/>
                    <a:pt x="288290" y="435610"/>
                  </a:cubicBezTo>
                  <a:lnTo>
                    <a:pt x="401320" y="311150"/>
                  </a:lnTo>
                  <a:lnTo>
                    <a:pt x="288290" y="186690"/>
                  </a:lnTo>
                  <a:cubicBezTo>
                    <a:pt x="281940" y="180340"/>
                    <a:pt x="283210" y="170180"/>
                    <a:pt x="289560" y="165100"/>
                  </a:cubicBez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1750" y="652780"/>
              <a:ext cx="8393430" cy="5059680"/>
            </a:xfrm>
            <a:custGeom>
              <a:avLst/>
              <a:gdLst/>
              <a:ahLst/>
              <a:cxnLst/>
              <a:rect l="l" t="t" r="r" b="b"/>
              <a:pathLst>
                <a:path w="8393430" h="5059680">
                  <a:moveTo>
                    <a:pt x="0" y="0"/>
                  </a:moveTo>
                  <a:lnTo>
                    <a:pt x="8393430" y="0"/>
                  </a:lnTo>
                  <a:lnTo>
                    <a:pt x="8393430" y="5059680"/>
                  </a:lnTo>
                  <a:lnTo>
                    <a:pt x="0" y="50596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31750" y="5744210"/>
              <a:ext cx="8393430" cy="574040"/>
            </a:xfrm>
            <a:custGeom>
              <a:avLst/>
              <a:gdLst/>
              <a:ahLst/>
              <a:cxnLst/>
              <a:rect l="l" t="t" r="r" b="b"/>
              <a:pathLst>
                <a:path w="8393430" h="574040">
                  <a:moveTo>
                    <a:pt x="8393430" y="0"/>
                  </a:moveTo>
                  <a:lnTo>
                    <a:pt x="0" y="0"/>
                  </a:lnTo>
                  <a:cubicBezTo>
                    <a:pt x="0" y="68580"/>
                    <a:pt x="0" y="157480"/>
                    <a:pt x="0" y="250190"/>
                  </a:cubicBezTo>
                  <a:cubicBezTo>
                    <a:pt x="0" y="427990"/>
                    <a:pt x="144780" y="574040"/>
                    <a:pt x="323850" y="574040"/>
                  </a:cubicBezTo>
                  <a:lnTo>
                    <a:pt x="8068310" y="574040"/>
                  </a:lnTo>
                  <a:cubicBezTo>
                    <a:pt x="8247380" y="574040"/>
                    <a:pt x="8393430" y="429260"/>
                    <a:pt x="8393430" y="250190"/>
                  </a:cubicBezTo>
                  <a:lnTo>
                    <a:pt x="8393430" y="0"/>
                  </a:lnTo>
                  <a:close/>
                  <a:moveTo>
                    <a:pt x="435610" y="401320"/>
                  </a:moveTo>
                  <a:cubicBezTo>
                    <a:pt x="433070" y="406400"/>
                    <a:pt x="426720" y="410210"/>
                    <a:pt x="421640" y="410210"/>
                  </a:cubicBezTo>
                  <a:cubicBezTo>
                    <a:pt x="419100" y="410210"/>
                    <a:pt x="416560" y="410210"/>
                    <a:pt x="414020" y="408940"/>
                  </a:cubicBezTo>
                  <a:lnTo>
                    <a:pt x="199390" y="300990"/>
                  </a:lnTo>
                  <a:cubicBezTo>
                    <a:pt x="194310" y="298450"/>
                    <a:pt x="190500" y="293370"/>
                    <a:pt x="190500" y="287020"/>
                  </a:cubicBezTo>
                  <a:cubicBezTo>
                    <a:pt x="190500" y="280670"/>
                    <a:pt x="194310" y="275590"/>
                    <a:pt x="199390" y="273050"/>
                  </a:cubicBezTo>
                  <a:lnTo>
                    <a:pt x="414020" y="166370"/>
                  </a:lnTo>
                  <a:cubicBezTo>
                    <a:pt x="421640" y="162560"/>
                    <a:pt x="430530" y="165100"/>
                    <a:pt x="435610" y="173990"/>
                  </a:cubicBezTo>
                  <a:cubicBezTo>
                    <a:pt x="438150" y="180340"/>
                    <a:pt x="435610" y="190500"/>
                    <a:pt x="427990" y="194310"/>
                  </a:cubicBezTo>
                  <a:lnTo>
                    <a:pt x="241300" y="287020"/>
                  </a:lnTo>
                  <a:lnTo>
                    <a:pt x="427990" y="379730"/>
                  </a:lnTo>
                  <a:cubicBezTo>
                    <a:pt x="435610" y="383540"/>
                    <a:pt x="439420" y="392430"/>
                    <a:pt x="435610" y="401320"/>
                  </a:cubicBezTo>
                  <a:close/>
                  <a:moveTo>
                    <a:pt x="2663190" y="462280"/>
                  </a:moveTo>
                  <a:lnTo>
                    <a:pt x="795020" y="462280"/>
                  </a:lnTo>
                  <a:cubicBezTo>
                    <a:pt x="698500" y="462280"/>
                    <a:pt x="619760" y="383540"/>
                    <a:pt x="619760" y="287020"/>
                  </a:cubicBezTo>
                  <a:cubicBezTo>
                    <a:pt x="619760" y="190501"/>
                    <a:pt x="698500" y="111760"/>
                    <a:pt x="795020" y="111760"/>
                  </a:cubicBezTo>
                  <a:lnTo>
                    <a:pt x="2664460" y="111760"/>
                  </a:lnTo>
                  <a:cubicBezTo>
                    <a:pt x="2760980" y="111760"/>
                    <a:pt x="2838450" y="190501"/>
                    <a:pt x="2838450" y="287020"/>
                  </a:cubicBezTo>
                  <a:cubicBezTo>
                    <a:pt x="2838450" y="383540"/>
                    <a:pt x="2759710" y="462280"/>
                    <a:pt x="2663190" y="462280"/>
                  </a:cubicBezTo>
                  <a:close/>
                  <a:moveTo>
                    <a:pt x="8194040" y="300990"/>
                  </a:moveTo>
                  <a:lnTo>
                    <a:pt x="7979410" y="407670"/>
                  </a:lnTo>
                  <a:cubicBezTo>
                    <a:pt x="7976870" y="408940"/>
                    <a:pt x="7974330" y="408940"/>
                    <a:pt x="7971790" y="408940"/>
                  </a:cubicBezTo>
                  <a:cubicBezTo>
                    <a:pt x="7965440" y="408940"/>
                    <a:pt x="7960360" y="405130"/>
                    <a:pt x="7957820" y="400050"/>
                  </a:cubicBezTo>
                  <a:cubicBezTo>
                    <a:pt x="7954011" y="392430"/>
                    <a:pt x="7956551" y="382270"/>
                    <a:pt x="7965440" y="378460"/>
                  </a:cubicBezTo>
                  <a:lnTo>
                    <a:pt x="8152130" y="285750"/>
                  </a:lnTo>
                  <a:lnTo>
                    <a:pt x="7965440" y="193040"/>
                  </a:lnTo>
                  <a:cubicBezTo>
                    <a:pt x="7957820" y="189230"/>
                    <a:pt x="7954010" y="180340"/>
                    <a:pt x="7957820" y="171450"/>
                  </a:cubicBezTo>
                  <a:cubicBezTo>
                    <a:pt x="7961630" y="163830"/>
                    <a:pt x="7970520" y="160020"/>
                    <a:pt x="7979411" y="163830"/>
                  </a:cubicBezTo>
                  <a:lnTo>
                    <a:pt x="8194041" y="270510"/>
                  </a:lnTo>
                  <a:cubicBezTo>
                    <a:pt x="8199121" y="275590"/>
                    <a:pt x="8202931" y="281940"/>
                    <a:pt x="8202931" y="287020"/>
                  </a:cubicBezTo>
                  <a:cubicBezTo>
                    <a:pt x="8202930" y="293370"/>
                    <a:pt x="8199120" y="298450"/>
                    <a:pt x="8194040" y="3009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82210">
            <a:off x="15548770" y="1966014"/>
            <a:ext cx="3039460" cy="303946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627501" y="2213374"/>
            <a:ext cx="7032999" cy="382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19"/>
              </a:lnSpc>
            </a:pPr>
            <a:r>
              <a:rPr lang="en-US" sz="6538">
                <a:solidFill>
                  <a:srgbClr val="171717"/>
                </a:solidFill>
                <a:latin typeface="Poppins Medium"/>
              </a:rPr>
              <a:t>SAAGASTOORIN TIKTOK JA VÄHÄN INSTAGRAMKIN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614683" y="7200900"/>
            <a:ext cx="409235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989971">
            <a:off x="860913" y="6408386"/>
            <a:ext cx="1922630" cy="192263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819353" y="6242282"/>
            <a:ext cx="10960181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171717"/>
                </a:solidFill>
                <a:latin typeface="Poppins Medium"/>
              </a:rPr>
              <a:t>Turun kaupunginkirjaston lasten ja nuorten osastojen sometyötä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76009" y="7864085"/>
            <a:ext cx="5636572" cy="380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2"/>
              </a:lnSpc>
            </a:pPr>
            <a:r>
              <a:rPr lang="en-US" sz="2265">
                <a:solidFill>
                  <a:srgbClr val="171717"/>
                </a:solidFill>
                <a:latin typeface="Poppins Medium"/>
              </a:rPr>
              <a:t>Marianne Saarenpää &amp; Jenna Viertola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48577" y="2072343"/>
            <a:ext cx="4203623" cy="220881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58543" y="3774851"/>
            <a:ext cx="14770914" cy="3809293"/>
            <a:chOff x="0" y="0"/>
            <a:chExt cx="12311380" cy="3175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11380" cy="3175000"/>
            </a:xfrm>
            <a:custGeom>
              <a:avLst/>
              <a:gdLst/>
              <a:ahLst/>
              <a:cxnLst/>
              <a:rect l="l" t="t" r="r" b="b"/>
              <a:pathLst>
                <a:path w="12311380" h="3175000">
                  <a:moveTo>
                    <a:pt x="12311380" y="414020"/>
                  </a:moveTo>
                  <a:lnTo>
                    <a:pt x="12311380" y="2760980"/>
                  </a:lnTo>
                  <a:cubicBezTo>
                    <a:pt x="12311380" y="2989580"/>
                    <a:pt x="12124690" y="3175000"/>
                    <a:pt x="11897361" y="3175000"/>
                  </a:cubicBezTo>
                  <a:lnTo>
                    <a:pt x="414020" y="3175000"/>
                  </a:lnTo>
                  <a:cubicBezTo>
                    <a:pt x="185420" y="3175000"/>
                    <a:pt x="0" y="2989580"/>
                    <a:pt x="0" y="2762250"/>
                  </a:cubicBezTo>
                  <a:lnTo>
                    <a:pt x="0" y="414020"/>
                  </a:lnTo>
                  <a:cubicBezTo>
                    <a:pt x="0" y="185420"/>
                    <a:pt x="185420" y="0"/>
                    <a:pt x="414020" y="0"/>
                  </a:cubicBezTo>
                  <a:lnTo>
                    <a:pt x="11897360" y="0"/>
                  </a:lnTo>
                  <a:cubicBezTo>
                    <a:pt x="12125960" y="0"/>
                    <a:pt x="12311380" y="185420"/>
                    <a:pt x="12311380" y="41402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2860" y="548640"/>
              <a:ext cx="12265660" cy="2603500"/>
            </a:xfrm>
            <a:custGeom>
              <a:avLst/>
              <a:gdLst/>
              <a:ahLst/>
              <a:cxnLst/>
              <a:rect l="l" t="t" r="r" b="b"/>
              <a:pathLst>
                <a:path w="12265660" h="2603500">
                  <a:moveTo>
                    <a:pt x="12265660" y="2212340"/>
                  </a:moveTo>
                  <a:cubicBezTo>
                    <a:pt x="12265660" y="2428240"/>
                    <a:pt x="12090400" y="2603500"/>
                    <a:pt x="11874500" y="2603500"/>
                  </a:cubicBezTo>
                  <a:lnTo>
                    <a:pt x="391160" y="2603500"/>
                  </a:lnTo>
                  <a:cubicBezTo>
                    <a:pt x="175260" y="2603500"/>
                    <a:pt x="0" y="2428240"/>
                    <a:pt x="0" y="2212340"/>
                  </a:cubicBezTo>
                  <a:lnTo>
                    <a:pt x="0" y="0"/>
                  </a:lnTo>
                  <a:lnTo>
                    <a:pt x="12265660" y="0"/>
                  </a:lnTo>
                  <a:lnTo>
                    <a:pt x="12265660" y="221234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2860" y="22860"/>
              <a:ext cx="12265660" cy="502920"/>
            </a:xfrm>
            <a:custGeom>
              <a:avLst/>
              <a:gdLst/>
              <a:ahLst/>
              <a:cxnLst/>
              <a:rect l="l" t="t" r="r" b="b"/>
              <a:pathLst>
                <a:path w="12265660" h="502920">
                  <a:moveTo>
                    <a:pt x="11874500" y="0"/>
                  </a:moveTo>
                  <a:lnTo>
                    <a:pt x="391160" y="0"/>
                  </a:lnTo>
                  <a:cubicBezTo>
                    <a:pt x="175260" y="0"/>
                    <a:pt x="0" y="175260"/>
                    <a:pt x="0" y="391160"/>
                  </a:cubicBezTo>
                  <a:lnTo>
                    <a:pt x="0" y="502920"/>
                  </a:lnTo>
                  <a:lnTo>
                    <a:pt x="12265660" y="502920"/>
                  </a:lnTo>
                  <a:lnTo>
                    <a:pt x="12265660" y="391160"/>
                  </a:lnTo>
                  <a:cubicBezTo>
                    <a:pt x="12265660" y="175260"/>
                    <a:pt x="12090400" y="0"/>
                    <a:pt x="11874500" y="0"/>
                  </a:cubicBezTo>
                  <a:close/>
                  <a:moveTo>
                    <a:pt x="560070" y="361950"/>
                  </a:moveTo>
                  <a:cubicBezTo>
                    <a:pt x="560070" y="368300"/>
                    <a:pt x="554990" y="373380"/>
                    <a:pt x="548640" y="373380"/>
                  </a:cubicBezTo>
                  <a:lnTo>
                    <a:pt x="321310" y="373380"/>
                  </a:lnTo>
                  <a:cubicBezTo>
                    <a:pt x="314960" y="373380"/>
                    <a:pt x="309880" y="368300"/>
                    <a:pt x="309880" y="361950"/>
                  </a:cubicBezTo>
                  <a:lnTo>
                    <a:pt x="309880" y="135890"/>
                  </a:lnTo>
                  <a:cubicBezTo>
                    <a:pt x="309880" y="129540"/>
                    <a:pt x="314960" y="124460"/>
                    <a:pt x="321310" y="124460"/>
                  </a:cubicBezTo>
                  <a:lnTo>
                    <a:pt x="548640" y="124460"/>
                  </a:lnTo>
                  <a:cubicBezTo>
                    <a:pt x="554990" y="124460"/>
                    <a:pt x="560070" y="129540"/>
                    <a:pt x="560070" y="135890"/>
                  </a:cubicBezTo>
                  <a:lnTo>
                    <a:pt x="560070" y="361950"/>
                  </a:lnTo>
                  <a:close/>
                  <a:moveTo>
                    <a:pt x="905510" y="361950"/>
                  </a:moveTo>
                  <a:cubicBezTo>
                    <a:pt x="905510" y="368300"/>
                    <a:pt x="900430" y="373380"/>
                    <a:pt x="894080" y="373380"/>
                  </a:cubicBezTo>
                  <a:lnTo>
                    <a:pt x="666750" y="373380"/>
                  </a:lnTo>
                  <a:cubicBezTo>
                    <a:pt x="660400" y="373380"/>
                    <a:pt x="655320" y="368300"/>
                    <a:pt x="655320" y="361950"/>
                  </a:cubicBezTo>
                  <a:lnTo>
                    <a:pt x="655320" y="135890"/>
                  </a:lnTo>
                  <a:cubicBezTo>
                    <a:pt x="655320" y="129540"/>
                    <a:pt x="660400" y="124460"/>
                    <a:pt x="666750" y="124460"/>
                  </a:cubicBezTo>
                  <a:lnTo>
                    <a:pt x="894080" y="124460"/>
                  </a:lnTo>
                  <a:cubicBezTo>
                    <a:pt x="900430" y="124460"/>
                    <a:pt x="905510" y="129540"/>
                    <a:pt x="905510" y="135890"/>
                  </a:cubicBezTo>
                  <a:lnTo>
                    <a:pt x="905510" y="361950"/>
                  </a:lnTo>
                  <a:close/>
                  <a:moveTo>
                    <a:pt x="1250950" y="361950"/>
                  </a:moveTo>
                  <a:cubicBezTo>
                    <a:pt x="1250950" y="368300"/>
                    <a:pt x="1245870" y="373380"/>
                    <a:pt x="1239520" y="373380"/>
                  </a:cubicBezTo>
                  <a:lnTo>
                    <a:pt x="1013460" y="373380"/>
                  </a:lnTo>
                  <a:cubicBezTo>
                    <a:pt x="1007110" y="373380"/>
                    <a:pt x="1002030" y="368300"/>
                    <a:pt x="1002030" y="361950"/>
                  </a:cubicBezTo>
                  <a:lnTo>
                    <a:pt x="1002030" y="135890"/>
                  </a:lnTo>
                  <a:cubicBezTo>
                    <a:pt x="1002030" y="129540"/>
                    <a:pt x="1007110" y="124460"/>
                    <a:pt x="1013460" y="124460"/>
                  </a:cubicBezTo>
                  <a:lnTo>
                    <a:pt x="1240790" y="124460"/>
                  </a:lnTo>
                  <a:cubicBezTo>
                    <a:pt x="1245870" y="124460"/>
                    <a:pt x="1250950" y="129540"/>
                    <a:pt x="1252220" y="135890"/>
                  </a:cubicBezTo>
                  <a:lnTo>
                    <a:pt x="1252220" y="361950"/>
                  </a:lnTo>
                  <a:close/>
                  <a:moveTo>
                    <a:pt x="11926570" y="228600"/>
                  </a:moveTo>
                  <a:lnTo>
                    <a:pt x="11866880" y="285750"/>
                  </a:lnTo>
                  <a:lnTo>
                    <a:pt x="11880850" y="367030"/>
                  </a:lnTo>
                  <a:cubicBezTo>
                    <a:pt x="11882120" y="370840"/>
                    <a:pt x="11879580" y="375920"/>
                    <a:pt x="11877040" y="377190"/>
                  </a:cubicBezTo>
                  <a:cubicBezTo>
                    <a:pt x="11874500" y="378460"/>
                    <a:pt x="11873230" y="379730"/>
                    <a:pt x="11870690" y="379730"/>
                  </a:cubicBezTo>
                  <a:cubicBezTo>
                    <a:pt x="11868150" y="379730"/>
                    <a:pt x="11868150" y="379730"/>
                    <a:pt x="11865610" y="378460"/>
                  </a:cubicBezTo>
                  <a:lnTo>
                    <a:pt x="11791950" y="340360"/>
                  </a:lnTo>
                  <a:lnTo>
                    <a:pt x="11718290" y="378460"/>
                  </a:lnTo>
                  <a:cubicBezTo>
                    <a:pt x="11714480" y="379730"/>
                    <a:pt x="11709400" y="379730"/>
                    <a:pt x="11706860" y="377190"/>
                  </a:cubicBezTo>
                  <a:cubicBezTo>
                    <a:pt x="11704320" y="374650"/>
                    <a:pt x="11701779" y="370840"/>
                    <a:pt x="11701779" y="367030"/>
                  </a:cubicBezTo>
                  <a:lnTo>
                    <a:pt x="11715749" y="285750"/>
                  </a:lnTo>
                  <a:lnTo>
                    <a:pt x="11656059" y="228600"/>
                  </a:lnTo>
                  <a:cubicBezTo>
                    <a:pt x="11653519" y="226060"/>
                    <a:pt x="11652249" y="220980"/>
                    <a:pt x="11653519" y="217170"/>
                  </a:cubicBezTo>
                  <a:cubicBezTo>
                    <a:pt x="11654788" y="213360"/>
                    <a:pt x="11657329" y="209550"/>
                    <a:pt x="11662409" y="209550"/>
                  </a:cubicBezTo>
                  <a:lnTo>
                    <a:pt x="11743689" y="196850"/>
                  </a:lnTo>
                  <a:lnTo>
                    <a:pt x="11779249" y="123190"/>
                  </a:lnTo>
                  <a:cubicBezTo>
                    <a:pt x="11783059" y="115570"/>
                    <a:pt x="11795759" y="115570"/>
                    <a:pt x="11799569" y="123190"/>
                  </a:cubicBezTo>
                  <a:lnTo>
                    <a:pt x="11836399" y="196850"/>
                  </a:lnTo>
                  <a:lnTo>
                    <a:pt x="11917679" y="209550"/>
                  </a:lnTo>
                  <a:cubicBezTo>
                    <a:pt x="11922760" y="209550"/>
                    <a:pt x="11925299" y="212090"/>
                    <a:pt x="11929110" y="217170"/>
                  </a:cubicBezTo>
                  <a:cubicBezTo>
                    <a:pt x="11930380" y="220980"/>
                    <a:pt x="11929110" y="224790"/>
                    <a:pt x="11926570" y="228600"/>
                  </a:cubicBez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55600" y="170180"/>
              <a:ext cx="11562079" cy="204470"/>
            </a:xfrm>
            <a:custGeom>
              <a:avLst/>
              <a:gdLst/>
              <a:ahLst/>
              <a:cxnLst/>
              <a:rect l="l" t="t" r="r" b="b"/>
              <a:pathLst>
                <a:path w="11562079" h="204470">
                  <a:moveTo>
                    <a:pt x="346710" y="0"/>
                  </a:moveTo>
                  <a:lnTo>
                    <a:pt x="346710" y="204470"/>
                  </a:lnTo>
                  <a:lnTo>
                    <a:pt x="551180" y="204470"/>
                  </a:lnTo>
                  <a:lnTo>
                    <a:pt x="551180" y="0"/>
                  </a:lnTo>
                  <a:lnTo>
                    <a:pt x="346710" y="0"/>
                  </a:lnTo>
                  <a:close/>
                  <a:moveTo>
                    <a:pt x="521970" y="165100"/>
                  </a:moveTo>
                  <a:cubicBezTo>
                    <a:pt x="521970" y="171450"/>
                    <a:pt x="516890" y="176530"/>
                    <a:pt x="510540" y="176530"/>
                  </a:cubicBezTo>
                  <a:lnTo>
                    <a:pt x="384810" y="176530"/>
                  </a:lnTo>
                  <a:cubicBezTo>
                    <a:pt x="378460" y="176530"/>
                    <a:pt x="373380" y="171450"/>
                    <a:pt x="373380" y="165100"/>
                  </a:cubicBezTo>
                  <a:lnTo>
                    <a:pt x="373380" y="39370"/>
                  </a:lnTo>
                  <a:cubicBezTo>
                    <a:pt x="373380" y="33020"/>
                    <a:pt x="378460" y="27940"/>
                    <a:pt x="384810" y="27940"/>
                  </a:cubicBezTo>
                  <a:lnTo>
                    <a:pt x="510540" y="27940"/>
                  </a:lnTo>
                  <a:cubicBezTo>
                    <a:pt x="516890" y="27940"/>
                    <a:pt x="521970" y="33020"/>
                    <a:pt x="521970" y="39370"/>
                  </a:cubicBezTo>
                  <a:lnTo>
                    <a:pt x="521970" y="165100"/>
                  </a:lnTo>
                  <a:close/>
                  <a:moveTo>
                    <a:pt x="396240" y="50800"/>
                  </a:moveTo>
                  <a:lnTo>
                    <a:pt x="499110" y="50800"/>
                  </a:lnTo>
                  <a:lnTo>
                    <a:pt x="499110" y="73660"/>
                  </a:lnTo>
                  <a:lnTo>
                    <a:pt x="396240" y="73660"/>
                  </a:lnTo>
                  <a:lnTo>
                    <a:pt x="396240" y="50800"/>
                  </a:lnTo>
                  <a:close/>
                  <a:moveTo>
                    <a:pt x="0" y="0"/>
                  </a:moveTo>
                  <a:lnTo>
                    <a:pt x="0" y="204470"/>
                  </a:lnTo>
                  <a:lnTo>
                    <a:pt x="204470" y="204470"/>
                  </a:lnTo>
                  <a:lnTo>
                    <a:pt x="204470" y="0"/>
                  </a:lnTo>
                  <a:lnTo>
                    <a:pt x="0" y="0"/>
                  </a:lnTo>
                  <a:close/>
                  <a:moveTo>
                    <a:pt x="170180" y="152400"/>
                  </a:moveTo>
                  <a:cubicBezTo>
                    <a:pt x="175260" y="157480"/>
                    <a:pt x="175260" y="163830"/>
                    <a:pt x="170180" y="167640"/>
                  </a:cubicBezTo>
                  <a:cubicBezTo>
                    <a:pt x="168910" y="168910"/>
                    <a:pt x="165100" y="170180"/>
                    <a:pt x="162560" y="170180"/>
                  </a:cubicBezTo>
                  <a:cubicBezTo>
                    <a:pt x="160020" y="170180"/>
                    <a:pt x="156210" y="168910"/>
                    <a:pt x="154940" y="167640"/>
                  </a:cubicBezTo>
                  <a:lnTo>
                    <a:pt x="102870" y="116840"/>
                  </a:lnTo>
                  <a:lnTo>
                    <a:pt x="52070" y="167640"/>
                  </a:lnTo>
                  <a:cubicBezTo>
                    <a:pt x="50800" y="168910"/>
                    <a:pt x="46990" y="170180"/>
                    <a:pt x="44450" y="170180"/>
                  </a:cubicBezTo>
                  <a:cubicBezTo>
                    <a:pt x="41910" y="170180"/>
                    <a:pt x="38100" y="168910"/>
                    <a:pt x="36830" y="167640"/>
                  </a:cubicBezTo>
                  <a:cubicBezTo>
                    <a:pt x="34290" y="163830"/>
                    <a:pt x="34290" y="156210"/>
                    <a:pt x="38100" y="152400"/>
                  </a:cubicBezTo>
                  <a:lnTo>
                    <a:pt x="90170" y="101600"/>
                  </a:lnTo>
                  <a:lnTo>
                    <a:pt x="38100" y="49530"/>
                  </a:lnTo>
                  <a:cubicBezTo>
                    <a:pt x="34290" y="45720"/>
                    <a:pt x="34290" y="38100"/>
                    <a:pt x="38100" y="34290"/>
                  </a:cubicBezTo>
                  <a:cubicBezTo>
                    <a:pt x="43180" y="30480"/>
                    <a:pt x="49530" y="30480"/>
                    <a:pt x="53340" y="34290"/>
                  </a:cubicBezTo>
                  <a:lnTo>
                    <a:pt x="105410" y="86360"/>
                  </a:lnTo>
                  <a:lnTo>
                    <a:pt x="156210" y="34290"/>
                  </a:lnTo>
                  <a:cubicBezTo>
                    <a:pt x="161290" y="30480"/>
                    <a:pt x="167640" y="30480"/>
                    <a:pt x="171450" y="34290"/>
                  </a:cubicBezTo>
                  <a:cubicBezTo>
                    <a:pt x="176530" y="39370"/>
                    <a:pt x="176530" y="45720"/>
                    <a:pt x="171450" y="49530"/>
                  </a:cubicBezTo>
                  <a:lnTo>
                    <a:pt x="120650" y="101600"/>
                  </a:lnTo>
                  <a:lnTo>
                    <a:pt x="170180" y="152400"/>
                  </a:lnTo>
                  <a:close/>
                  <a:moveTo>
                    <a:pt x="396240" y="95250"/>
                  </a:moveTo>
                  <a:lnTo>
                    <a:pt x="499110" y="95250"/>
                  </a:lnTo>
                  <a:lnTo>
                    <a:pt x="499110" y="153670"/>
                  </a:lnTo>
                  <a:lnTo>
                    <a:pt x="396240" y="153670"/>
                  </a:lnTo>
                  <a:lnTo>
                    <a:pt x="396240" y="95250"/>
                  </a:lnTo>
                  <a:close/>
                  <a:moveTo>
                    <a:pt x="11512550" y="127000"/>
                  </a:moveTo>
                  <a:cubicBezTo>
                    <a:pt x="11510010" y="129540"/>
                    <a:pt x="11508740" y="133350"/>
                    <a:pt x="11510010" y="137160"/>
                  </a:cubicBezTo>
                  <a:lnTo>
                    <a:pt x="11520170" y="201930"/>
                  </a:lnTo>
                  <a:lnTo>
                    <a:pt x="11463020" y="171450"/>
                  </a:lnTo>
                  <a:cubicBezTo>
                    <a:pt x="11460480" y="170180"/>
                    <a:pt x="11456670" y="170180"/>
                    <a:pt x="11452860" y="171450"/>
                  </a:cubicBezTo>
                  <a:lnTo>
                    <a:pt x="11395710" y="201930"/>
                  </a:lnTo>
                  <a:lnTo>
                    <a:pt x="11405870" y="137160"/>
                  </a:lnTo>
                  <a:cubicBezTo>
                    <a:pt x="11405870" y="133350"/>
                    <a:pt x="11405870" y="129540"/>
                    <a:pt x="11403330" y="127000"/>
                  </a:cubicBezTo>
                  <a:lnTo>
                    <a:pt x="11356339" y="81280"/>
                  </a:lnTo>
                  <a:lnTo>
                    <a:pt x="11421109" y="71120"/>
                  </a:lnTo>
                  <a:cubicBezTo>
                    <a:pt x="11424919" y="71120"/>
                    <a:pt x="11427459" y="68580"/>
                    <a:pt x="11429999" y="64770"/>
                  </a:cubicBezTo>
                  <a:lnTo>
                    <a:pt x="11459209" y="6350"/>
                  </a:lnTo>
                  <a:lnTo>
                    <a:pt x="11488419" y="64770"/>
                  </a:lnTo>
                  <a:cubicBezTo>
                    <a:pt x="11490959" y="67310"/>
                    <a:pt x="11493499" y="71120"/>
                    <a:pt x="11497309" y="71120"/>
                  </a:cubicBezTo>
                  <a:lnTo>
                    <a:pt x="11562079" y="81280"/>
                  </a:lnTo>
                  <a:lnTo>
                    <a:pt x="11512550" y="127000"/>
                  </a:lnTo>
                  <a:close/>
                  <a:moveTo>
                    <a:pt x="692150" y="0"/>
                  </a:moveTo>
                  <a:lnTo>
                    <a:pt x="692150" y="204470"/>
                  </a:lnTo>
                  <a:lnTo>
                    <a:pt x="896620" y="204470"/>
                  </a:lnTo>
                  <a:lnTo>
                    <a:pt x="896620" y="0"/>
                  </a:lnTo>
                  <a:lnTo>
                    <a:pt x="692150" y="0"/>
                  </a:lnTo>
                  <a:close/>
                  <a:moveTo>
                    <a:pt x="868680" y="172720"/>
                  </a:moveTo>
                  <a:lnTo>
                    <a:pt x="720090" y="172720"/>
                  </a:lnTo>
                  <a:cubicBezTo>
                    <a:pt x="713740" y="172720"/>
                    <a:pt x="708660" y="167640"/>
                    <a:pt x="708660" y="161290"/>
                  </a:cubicBezTo>
                  <a:cubicBezTo>
                    <a:pt x="708660" y="154940"/>
                    <a:pt x="713740" y="149860"/>
                    <a:pt x="720090" y="149860"/>
                  </a:cubicBezTo>
                  <a:lnTo>
                    <a:pt x="867410" y="149860"/>
                  </a:lnTo>
                  <a:cubicBezTo>
                    <a:pt x="873760" y="149860"/>
                    <a:pt x="878840" y="154940"/>
                    <a:pt x="878840" y="161290"/>
                  </a:cubicBezTo>
                  <a:cubicBezTo>
                    <a:pt x="878840" y="167640"/>
                    <a:pt x="875030" y="172720"/>
                    <a:pt x="868680" y="1727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637914" y="6341022"/>
            <a:ext cx="2927925" cy="291727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5400000">
            <a:off x="15334307" y="-806215"/>
            <a:ext cx="3669830" cy="34896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5400000">
            <a:off x="-545489" y="7375130"/>
            <a:ext cx="3669830" cy="348967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650086" y="5228314"/>
            <a:ext cx="10987827" cy="169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5"/>
              </a:lnSpc>
            </a:pPr>
            <a:r>
              <a:rPr lang="en-US" sz="11500">
                <a:solidFill>
                  <a:srgbClr val="171717"/>
                </a:solidFill>
                <a:latin typeface="Poppins Medium"/>
              </a:rPr>
              <a:t>KIITOS!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9423449">
            <a:off x="5634416" y="-761237"/>
            <a:ext cx="3360159" cy="205886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51472" y="1498346"/>
            <a:ext cx="5641404" cy="5642533"/>
            <a:chOff x="0" y="0"/>
            <a:chExt cx="6348730" cy="6350000"/>
          </a:xfrm>
        </p:grpSpPr>
        <p:sp>
          <p:nvSpPr>
            <p:cNvPr id="5" name="Freeform 5"/>
            <p:cNvSpPr/>
            <p:nvPr/>
          </p:nvSpPr>
          <p:spPr>
            <a:xfrm>
              <a:off x="12700" y="524510"/>
              <a:ext cx="6324600" cy="5812790"/>
            </a:xfrm>
            <a:custGeom>
              <a:avLst/>
              <a:gdLst/>
              <a:ahLst/>
              <a:cxnLst/>
              <a:rect l="l" t="t" r="r" b="b"/>
              <a:pathLst>
                <a:path w="6324600" h="5812790">
                  <a:moveTo>
                    <a:pt x="6323330" y="591820"/>
                  </a:moveTo>
                  <a:lnTo>
                    <a:pt x="6324600" y="5812790"/>
                  </a:lnTo>
                  <a:lnTo>
                    <a:pt x="6324600" y="5812790"/>
                  </a:lnTo>
                  <a:lnTo>
                    <a:pt x="0" y="5812790"/>
                  </a:lnTo>
                  <a:lnTo>
                    <a:pt x="0" y="0"/>
                  </a:lnTo>
                  <a:lnTo>
                    <a:pt x="6323330" y="0"/>
                  </a:lnTo>
                  <a:moveTo>
                    <a:pt x="6323330" y="0"/>
                  </a:moveTo>
                  <a:lnTo>
                    <a:pt x="6323330" y="59182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6324600" cy="511810"/>
            </a:xfrm>
            <a:custGeom>
              <a:avLst/>
              <a:gdLst/>
              <a:ahLst/>
              <a:cxnLst/>
              <a:rect l="l" t="t" r="r" b="b"/>
              <a:pathLst>
                <a:path w="6324600" h="511810">
                  <a:moveTo>
                    <a:pt x="6323330" y="0"/>
                  </a:moveTo>
                  <a:lnTo>
                    <a:pt x="6323330" y="232410"/>
                  </a:lnTo>
                  <a:moveTo>
                    <a:pt x="6323330" y="232410"/>
                  </a:moveTo>
                  <a:lnTo>
                    <a:pt x="6324600" y="511810"/>
                  </a:lnTo>
                  <a:lnTo>
                    <a:pt x="6324600" y="511810"/>
                  </a:lnTo>
                  <a:lnTo>
                    <a:pt x="0" y="511810"/>
                  </a:lnTo>
                  <a:lnTo>
                    <a:pt x="0" y="0"/>
                  </a:lnTo>
                  <a:lnTo>
                    <a:pt x="6323330" y="0"/>
                  </a:lnTo>
                </a:path>
              </a:pathLst>
            </a:custGeom>
            <a:solidFill>
              <a:srgbClr val="FF9E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062220" y="129540"/>
              <a:ext cx="1275080" cy="6207760"/>
            </a:xfrm>
            <a:custGeom>
              <a:avLst/>
              <a:gdLst/>
              <a:ahLst/>
              <a:cxnLst/>
              <a:rect l="l" t="t" r="r" b="b"/>
              <a:pathLst>
                <a:path w="1275080" h="6207760">
                  <a:moveTo>
                    <a:pt x="1275080" y="6207760"/>
                  </a:moveTo>
                  <a:lnTo>
                    <a:pt x="1037590" y="6207760"/>
                  </a:lnTo>
                  <a:lnTo>
                    <a:pt x="1037590" y="394970"/>
                  </a:lnTo>
                  <a:lnTo>
                    <a:pt x="1275080" y="394970"/>
                  </a:lnTo>
                  <a:lnTo>
                    <a:pt x="1275080" y="6207760"/>
                  </a:lnTo>
                  <a:close/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099810" y="1642110"/>
              <a:ext cx="237490" cy="2237740"/>
            </a:xfrm>
            <a:custGeom>
              <a:avLst/>
              <a:gdLst/>
              <a:ahLst/>
              <a:cxnLst/>
              <a:rect l="l" t="t" r="r" b="b"/>
              <a:pathLst>
                <a:path w="237490" h="2237740">
                  <a:moveTo>
                    <a:pt x="237490" y="0"/>
                  </a:moveTo>
                  <a:lnTo>
                    <a:pt x="237490" y="2237740"/>
                  </a:lnTo>
                  <a:lnTo>
                    <a:pt x="0" y="223774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237490" y="0"/>
                  </a:lnTo>
                </a:path>
              </a:pathLst>
            </a:custGeom>
            <a:solidFill>
              <a:srgbClr val="F0FD7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12700" y="6350000"/>
                  </a:moveTo>
                  <a:cubicBezTo>
                    <a:pt x="6350" y="6350000"/>
                    <a:pt x="0" y="6344920"/>
                    <a:pt x="0" y="6337300"/>
                  </a:cubicBezTo>
                  <a:lnTo>
                    <a:pt x="0" y="12700"/>
                  </a:lnTo>
                  <a:cubicBezTo>
                    <a:pt x="0" y="6350"/>
                    <a:pt x="6350" y="0"/>
                    <a:pt x="12700" y="0"/>
                  </a:cubicBezTo>
                  <a:lnTo>
                    <a:pt x="6337300" y="0"/>
                  </a:lnTo>
                  <a:cubicBezTo>
                    <a:pt x="6341110" y="0"/>
                    <a:pt x="6344920" y="1270"/>
                    <a:pt x="6346190" y="5080"/>
                  </a:cubicBezTo>
                  <a:cubicBezTo>
                    <a:pt x="6348730" y="7620"/>
                    <a:pt x="6348730" y="10160"/>
                    <a:pt x="6348730" y="13970"/>
                  </a:cubicBezTo>
                  <a:lnTo>
                    <a:pt x="6348730" y="524510"/>
                  </a:lnTo>
                  <a:lnTo>
                    <a:pt x="6348730" y="6337300"/>
                  </a:lnTo>
                  <a:cubicBezTo>
                    <a:pt x="6348730" y="6343650"/>
                    <a:pt x="6343650" y="6350000"/>
                    <a:pt x="6336030" y="6350000"/>
                  </a:cubicBezTo>
                  <a:lnTo>
                    <a:pt x="12700" y="6350000"/>
                  </a:lnTo>
                  <a:close/>
                  <a:moveTo>
                    <a:pt x="6323330" y="6323330"/>
                  </a:moveTo>
                  <a:lnTo>
                    <a:pt x="6323330" y="3892550"/>
                  </a:lnTo>
                  <a:lnTo>
                    <a:pt x="6112510" y="3892550"/>
                  </a:lnTo>
                  <a:lnTo>
                    <a:pt x="6112510" y="6323330"/>
                  </a:lnTo>
                  <a:lnTo>
                    <a:pt x="6323330" y="6323330"/>
                  </a:lnTo>
                  <a:close/>
                  <a:moveTo>
                    <a:pt x="6085840" y="6323330"/>
                  </a:moveTo>
                  <a:lnTo>
                    <a:pt x="6085840" y="537210"/>
                  </a:lnTo>
                  <a:lnTo>
                    <a:pt x="26670" y="537210"/>
                  </a:lnTo>
                  <a:lnTo>
                    <a:pt x="26670" y="6323330"/>
                  </a:lnTo>
                  <a:lnTo>
                    <a:pt x="6085840" y="6323330"/>
                  </a:lnTo>
                  <a:close/>
                  <a:moveTo>
                    <a:pt x="6323330" y="3865880"/>
                  </a:moveTo>
                  <a:lnTo>
                    <a:pt x="6323330" y="1656080"/>
                  </a:lnTo>
                  <a:lnTo>
                    <a:pt x="6112510" y="1656080"/>
                  </a:lnTo>
                  <a:lnTo>
                    <a:pt x="6112510" y="3865880"/>
                  </a:lnTo>
                  <a:lnTo>
                    <a:pt x="6323330" y="3865880"/>
                  </a:lnTo>
                  <a:close/>
                  <a:moveTo>
                    <a:pt x="6323330" y="1629410"/>
                  </a:moveTo>
                  <a:lnTo>
                    <a:pt x="6323330" y="537210"/>
                  </a:lnTo>
                  <a:lnTo>
                    <a:pt x="6112510" y="537210"/>
                  </a:lnTo>
                  <a:lnTo>
                    <a:pt x="6112510" y="1629410"/>
                  </a:lnTo>
                  <a:lnTo>
                    <a:pt x="6323330" y="1629410"/>
                  </a:lnTo>
                  <a:close/>
                  <a:moveTo>
                    <a:pt x="6324600" y="511810"/>
                  </a:moveTo>
                  <a:lnTo>
                    <a:pt x="6324600" y="26670"/>
                  </a:lnTo>
                  <a:lnTo>
                    <a:pt x="26670" y="26670"/>
                  </a:lnTo>
                  <a:lnTo>
                    <a:pt x="26670" y="511810"/>
                  </a:lnTo>
                  <a:lnTo>
                    <a:pt x="6324600" y="511810"/>
                  </a:lnTo>
                  <a:close/>
                  <a:moveTo>
                    <a:pt x="5888990" y="421640"/>
                  </a:moveTo>
                  <a:cubicBezTo>
                    <a:pt x="5882640" y="421640"/>
                    <a:pt x="5876290" y="416560"/>
                    <a:pt x="5876290" y="408940"/>
                  </a:cubicBezTo>
                  <a:lnTo>
                    <a:pt x="5876290" y="129540"/>
                  </a:lnTo>
                  <a:cubicBezTo>
                    <a:pt x="5876290" y="121920"/>
                    <a:pt x="5882640" y="116840"/>
                    <a:pt x="5888990" y="116840"/>
                  </a:cubicBezTo>
                  <a:lnTo>
                    <a:pt x="6168390" y="116840"/>
                  </a:lnTo>
                  <a:cubicBezTo>
                    <a:pt x="6174740" y="116840"/>
                    <a:pt x="6181090" y="121920"/>
                    <a:pt x="6181090" y="129540"/>
                  </a:cubicBezTo>
                  <a:lnTo>
                    <a:pt x="6181090" y="408940"/>
                  </a:lnTo>
                  <a:cubicBezTo>
                    <a:pt x="6181090" y="415290"/>
                    <a:pt x="6176010" y="421640"/>
                    <a:pt x="6168390" y="421640"/>
                  </a:cubicBezTo>
                  <a:lnTo>
                    <a:pt x="5888990" y="421640"/>
                  </a:lnTo>
                  <a:close/>
                  <a:moveTo>
                    <a:pt x="6155690" y="394970"/>
                  </a:moveTo>
                  <a:lnTo>
                    <a:pt x="6155690" y="142240"/>
                  </a:lnTo>
                  <a:lnTo>
                    <a:pt x="5902960" y="142240"/>
                  </a:lnTo>
                  <a:lnTo>
                    <a:pt x="5902960" y="394970"/>
                  </a:lnTo>
                  <a:cubicBezTo>
                    <a:pt x="5902960" y="394970"/>
                    <a:pt x="6155690" y="394970"/>
                    <a:pt x="6155690" y="394970"/>
                  </a:cubicBezTo>
                  <a:close/>
                  <a:moveTo>
                    <a:pt x="5476240" y="421640"/>
                  </a:moveTo>
                  <a:cubicBezTo>
                    <a:pt x="5469890" y="421640"/>
                    <a:pt x="5463540" y="416560"/>
                    <a:pt x="5463540" y="408940"/>
                  </a:cubicBezTo>
                  <a:lnTo>
                    <a:pt x="5463540" y="129540"/>
                  </a:lnTo>
                  <a:cubicBezTo>
                    <a:pt x="5463540" y="123190"/>
                    <a:pt x="5468620" y="116840"/>
                    <a:pt x="5476240" y="116840"/>
                  </a:cubicBezTo>
                  <a:lnTo>
                    <a:pt x="5755640" y="116840"/>
                  </a:lnTo>
                  <a:cubicBezTo>
                    <a:pt x="5760720" y="116840"/>
                    <a:pt x="5764530" y="118110"/>
                    <a:pt x="5765800" y="120650"/>
                  </a:cubicBezTo>
                  <a:cubicBezTo>
                    <a:pt x="5768340" y="123190"/>
                    <a:pt x="5768340" y="125730"/>
                    <a:pt x="5768340" y="129540"/>
                  </a:cubicBezTo>
                  <a:lnTo>
                    <a:pt x="5768340" y="407670"/>
                  </a:lnTo>
                  <a:cubicBezTo>
                    <a:pt x="5768340" y="414020"/>
                    <a:pt x="5763260" y="420370"/>
                    <a:pt x="5755640" y="420370"/>
                  </a:cubicBezTo>
                  <a:lnTo>
                    <a:pt x="5476240" y="420370"/>
                  </a:lnTo>
                  <a:lnTo>
                    <a:pt x="5476240" y="421640"/>
                  </a:lnTo>
                  <a:close/>
                  <a:moveTo>
                    <a:pt x="5741670" y="394970"/>
                  </a:moveTo>
                  <a:lnTo>
                    <a:pt x="5741670" y="142240"/>
                  </a:lnTo>
                  <a:lnTo>
                    <a:pt x="5488940" y="142240"/>
                  </a:lnTo>
                  <a:lnTo>
                    <a:pt x="5488940" y="394970"/>
                  </a:lnTo>
                  <a:cubicBezTo>
                    <a:pt x="5488940" y="394970"/>
                    <a:pt x="5741670" y="394970"/>
                    <a:pt x="5741670" y="394970"/>
                  </a:cubicBezTo>
                  <a:close/>
                  <a:moveTo>
                    <a:pt x="5062220" y="421640"/>
                  </a:moveTo>
                  <a:cubicBezTo>
                    <a:pt x="5055870" y="421640"/>
                    <a:pt x="5049520" y="416560"/>
                    <a:pt x="5049520" y="408940"/>
                  </a:cubicBezTo>
                  <a:lnTo>
                    <a:pt x="5049520" y="129540"/>
                  </a:lnTo>
                  <a:cubicBezTo>
                    <a:pt x="5049520" y="123190"/>
                    <a:pt x="5054600" y="116840"/>
                    <a:pt x="5062220" y="116840"/>
                  </a:cubicBezTo>
                  <a:lnTo>
                    <a:pt x="5341620" y="116840"/>
                  </a:lnTo>
                  <a:cubicBezTo>
                    <a:pt x="5346700" y="116840"/>
                    <a:pt x="5350510" y="118110"/>
                    <a:pt x="5351780" y="120650"/>
                  </a:cubicBezTo>
                  <a:cubicBezTo>
                    <a:pt x="5354320" y="123190"/>
                    <a:pt x="5354320" y="125730"/>
                    <a:pt x="5354320" y="129540"/>
                  </a:cubicBezTo>
                  <a:lnTo>
                    <a:pt x="5354320" y="407670"/>
                  </a:lnTo>
                  <a:cubicBezTo>
                    <a:pt x="5354320" y="414020"/>
                    <a:pt x="5349240" y="420370"/>
                    <a:pt x="5341620" y="420370"/>
                  </a:cubicBezTo>
                  <a:lnTo>
                    <a:pt x="5062220" y="420370"/>
                  </a:lnTo>
                  <a:lnTo>
                    <a:pt x="5062220" y="421640"/>
                  </a:lnTo>
                  <a:close/>
                  <a:moveTo>
                    <a:pt x="5328920" y="394970"/>
                  </a:moveTo>
                  <a:lnTo>
                    <a:pt x="5328920" y="142240"/>
                  </a:lnTo>
                  <a:lnTo>
                    <a:pt x="5076190" y="142240"/>
                  </a:lnTo>
                  <a:lnTo>
                    <a:pt x="5076190" y="394970"/>
                  </a:lnTo>
                  <a:cubicBezTo>
                    <a:pt x="5076190" y="394970"/>
                    <a:pt x="5328920" y="394970"/>
                    <a:pt x="5328920" y="394970"/>
                  </a:cubicBezTo>
                  <a:close/>
                  <a:moveTo>
                    <a:pt x="6098540" y="351790"/>
                  </a:moveTo>
                  <a:cubicBezTo>
                    <a:pt x="6096000" y="351790"/>
                    <a:pt x="6092190" y="350520"/>
                    <a:pt x="6089650" y="349250"/>
                  </a:cubicBezTo>
                  <a:lnTo>
                    <a:pt x="6028690" y="288290"/>
                  </a:lnTo>
                  <a:lnTo>
                    <a:pt x="5967730" y="349250"/>
                  </a:lnTo>
                  <a:cubicBezTo>
                    <a:pt x="5963920" y="353060"/>
                    <a:pt x="5961380" y="353060"/>
                    <a:pt x="5958840" y="353060"/>
                  </a:cubicBezTo>
                  <a:cubicBezTo>
                    <a:pt x="5956300" y="353060"/>
                    <a:pt x="5952490" y="351790"/>
                    <a:pt x="5949950" y="350520"/>
                  </a:cubicBezTo>
                  <a:cubicBezTo>
                    <a:pt x="5944870" y="345440"/>
                    <a:pt x="5944870" y="336550"/>
                    <a:pt x="5948680" y="331470"/>
                  </a:cubicBezTo>
                  <a:lnTo>
                    <a:pt x="6009640" y="270510"/>
                  </a:lnTo>
                  <a:lnTo>
                    <a:pt x="5948680" y="209550"/>
                  </a:lnTo>
                  <a:cubicBezTo>
                    <a:pt x="5943600" y="204470"/>
                    <a:pt x="5943600" y="195580"/>
                    <a:pt x="5948680" y="190500"/>
                  </a:cubicBezTo>
                  <a:cubicBezTo>
                    <a:pt x="5951220" y="187960"/>
                    <a:pt x="5953760" y="186690"/>
                    <a:pt x="5957570" y="186690"/>
                  </a:cubicBezTo>
                  <a:cubicBezTo>
                    <a:pt x="5961380" y="186690"/>
                    <a:pt x="5965190" y="187960"/>
                    <a:pt x="5966460" y="190500"/>
                  </a:cubicBezTo>
                  <a:lnTo>
                    <a:pt x="6027420" y="251460"/>
                  </a:lnTo>
                  <a:lnTo>
                    <a:pt x="6088380" y="190500"/>
                  </a:lnTo>
                  <a:cubicBezTo>
                    <a:pt x="6090920" y="187960"/>
                    <a:pt x="6093460" y="186690"/>
                    <a:pt x="6097270" y="186690"/>
                  </a:cubicBezTo>
                  <a:cubicBezTo>
                    <a:pt x="6101080" y="186690"/>
                    <a:pt x="6104890" y="187960"/>
                    <a:pt x="6106160" y="190500"/>
                  </a:cubicBezTo>
                  <a:cubicBezTo>
                    <a:pt x="6108700" y="193040"/>
                    <a:pt x="6109970" y="196850"/>
                    <a:pt x="6109970" y="201930"/>
                  </a:cubicBezTo>
                  <a:cubicBezTo>
                    <a:pt x="6109970" y="205740"/>
                    <a:pt x="6108700" y="208280"/>
                    <a:pt x="6106160" y="209550"/>
                  </a:cubicBezTo>
                  <a:lnTo>
                    <a:pt x="6046470" y="269240"/>
                  </a:lnTo>
                  <a:lnTo>
                    <a:pt x="6107430" y="330200"/>
                  </a:lnTo>
                  <a:cubicBezTo>
                    <a:pt x="6112510" y="335280"/>
                    <a:pt x="6112510" y="344170"/>
                    <a:pt x="6107430" y="349250"/>
                  </a:cubicBezTo>
                  <a:cubicBezTo>
                    <a:pt x="6104890" y="351790"/>
                    <a:pt x="6101080" y="351790"/>
                    <a:pt x="6098540" y="351790"/>
                  </a:cubicBezTo>
                  <a:close/>
                  <a:moveTo>
                    <a:pt x="5538470" y="351790"/>
                  </a:moveTo>
                  <a:cubicBezTo>
                    <a:pt x="5532120" y="351790"/>
                    <a:pt x="5525770" y="345440"/>
                    <a:pt x="5525770" y="339090"/>
                  </a:cubicBezTo>
                  <a:lnTo>
                    <a:pt x="5525770" y="199390"/>
                  </a:lnTo>
                  <a:cubicBezTo>
                    <a:pt x="5525770" y="193040"/>
                    <a:pt x="5530850" y="186690"/>
                    <a:pt x="5538470" y="186690"/>
                  </a:cubicBezTo>
                  <a:lnTo>
                    <a:pt x="5692140" y="186690"/>
                  </a:lnTo>
                  <a:cubicBezTo>
                    <a:pt x="5698490" y="186690"/>
                    <a:pt x="5704840" y="191770"/>
                    <a:pt x="5704840" y="199390"/>
                  </a:cubicBezTo>
                  <a:lnTo>
                    <a:pt x="5704840" y="339090"/>
                  </a:lnTo>
                  <a:cubicBezTo>
                    <a:pt x="5704840" y="345440"/>
                    <a:pt x="5699760" y="351790"/>
                    <a:pt x="5692140" y="351790"/>
                  </a:cubicBezTo>
                  <a:lnTo>
                    <a:pt x="5538470" y="351790"/>
                  </a:lnTo>
                  <a:close/>
                  <a:moveTo>
                    <a:pt x="5679440" y="325120"/>
                  </a:moveTo>
                  <a:lnTo>
                    <a:pt x="5679440" y="245110"/>
                  </a:lnTo>
                  <a:lnTo>
                    <a:pt x="5551170" y="245110"/>
                  </a:lnTo>
                  <a:lnTo>
                    <a:pt x="5551170" y="325120"/>
                  </a:lnTo>
                  <a:cubicBezTo>
                    <a:pt x="5551170" y="325120"/>
                    <a:pt x="5679440" y="325120"/>
                    <a:pt x="5679440" y="325120"/>
                  </a:cubicBezTo>
                  <a:close/>
                  <a:moveTo>
                    <a:pt x="5116830" y="351790"/>
                  </a:moveTo>
                  <a:cubicBezTo>
                    <a:pt x="5109210" y="351790"/>
                    <a:pt x="5104130" y="345440"/>
                    <a:pt x="5104130" y="339090"/>
                  </a:cubicBezTo>
                  <a:cubicBezTo>
                    <a:pt x="5104130" y="331470"/>
                    <a:pt x="5110480" y="326390"/>
                    <a:pt x="5116830" y="326390"/>
                  </a:cubicBezTo>
                  <a:lnTo>
                    <a:pt x="5288280" y="326390"/>
                  </a:lnTo>
                  <a:cubicBezTo>
                    <a:pt x="5295900" y="326390"/>
                    <a:pt x="5300980" y="332740"/>
                    <a:pt x="5300980" y="339090"/>
                  </a:cubicBezTo>
                  <a:cubicBezTo>
                    <a:pt x="5300980" y="346710"/>
                    <a:pt x="5294630" y="351790"/>
                    <a:pt x="5288280" y="351790"/>
                  </a:cubicBezTo>
                  <a:lnTo>
                    <a:pt x="5116830" y="35179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7086837" y="233890"/>
            <a:ext cx="3984802" cy="209383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735947" y="2092813"/>
            <a:ext cx="8523353" cy="1689100"/>
            <a:chOff x="0" y="0"/>
            <a:chExt cx="11364471" cy="225213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286280" y="-57150"/>
              <a:ext cx="10078191" cy="2309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Turun pääkirjaston lasten Saagalla ja nuorten Stoorilla on molemmilla omat Instagram- ja Facebook-sivunsa. TikTok on osastojen ensimmäinen yhteinen somekanava.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35947" y="4319612"/>
            <a:ext cx="8523353" cy="812800"/>
            <a:chOff x="0" y="0"/>
            <a:chExt cx="11364471" cy="108373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286280" y="-57150"/>
              <a:ext cx="10078191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TikTok-kanava perustettu noin vuosi sitten, tällä hetkellä seuraajia n. 480.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735947" y="5582138"/>
            <a:ext cx="8523353" cy="1250950"/>
            <a:chOff x="0" y="0"/>
            <a:chExt cx="11364471" cy="166793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286280" y="-57150"/>
              <a:ext cx="10078191" cy="1725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Haluttiin tavoittaa varsinainen kohderyhmä, eli lapset ja nuoret jotka eivät enää käytä Instagramia tai Facebookia.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735947" y="7413993"/>
            <a:ext cx="8523353" cy="1250950"/>
            <a:chOff x="0" y="0"/>
            <a:chExt cx="11364471" cy="166793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1286280" y="-57150"/>
              <a:ext cx="10078191" cy="1725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TikTokin ikäraja on 13, mutta myös nuoremmat lapset käyttävät sitä.  Pyrimme tekemään sisältöä joka sopii sekä lapsille että nuorille.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2932096"/>
            <a:ext cx="3974834" cy="284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7"/>
              </a:lnSpc>
            </a:pPr>
            <a:r>
              <a:rPr lang="en-US" sz="6770">
                <a:solidFill>
                  <a:srgbClr val="171717"/>
                </a:solidFill>
                <a:latin typeface="Poppins Medium"/>
              </a:rPr>
              <a:t>Saaga ja Stoori somessa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1472" y="7267943"/>
            <a:ext cx="7558643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171717"/>
                </a:solidFill>
                <a:latin typeface="Poppins Medium Bold"/>
              </a:rPr>
              <a:t>Facebook:</a:t>
            </a:r>
            <a:r>
              <a:rPr lang="en-US" sz="2000">
                <a:solidFill>
                  <a:srgbClr val="171717"/>
                </a:solidFill>
                <a:latin typeface="Poppins Medium"/>
              </a:rPr>
              <a:t> Saaga - Turun kaupunginkirjasto &amp; Stoori - Turun kaupunginkirjasto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171717"/>
                </a:solidFill>
                <a:latin typeface="Poppins Medium Bold"/>
              </a:rPr>
              <a:t>Instagram:</a:t>
            </a:r>
            <a:r>
              <a:rPr lang="en-US" sz="2000">
                <a:solidFill>
                  <a:srgbClr val="171717"/>
                </a:solidFill>
                <a:latin typeface="Poppins Medium"/>
              </a:rPr>
              <a:t> @lasten_saaga &amp; @stooreja_kirjastosta</a:t>
            </a:r>
          </a:p>
          <a:p>
            <a:pPr>
              <a:lnSpc>
                <a:spcPts val="2800"/>
              </a:lnSpc>
            </a:pPr>
            <a:r>
              <a:rPr lang="en-US" sz="2000">
                <a:solidFill>
                  <a:srgbClr val="171717"/>
                </a:solidFill>
                <a:latin typeface="Poppins Medium Bold"/>
              </a:rPr>
              <a:t>TikTok:</a:t>
            </a:r>
            <a:r>
              <a:rPr lang="en-US" sz="2000">
                <a:solidFill>
                  <a:srgbClr val="171717"/>
                </a:solidFill>
                <a:latin typeface="Poppins Medium"/>
              </a:rPr>
              <a:t> @saagastoori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290935" flipH="1">
            <a:off x="-1313140" y="-296024"/>
            <a:ext cx="3364745" cy="2061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707432" y="7306795"/>
            <a:ext cx="4760195" cy="478630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1775378"/>
            <a:ext cx="6676846" cy="6678182"/>
            <a:chOff x="0" y="0"/>
            <a:chExt cx="6348730" cy="6350000"/>
          </a:xfrm>
        </p:grpSpPr>
        <p:sp>
          <p:nvSpPr>
            <p:cNvPr id="6" name="Freeform 6"/>
            <p:cNvSpPr/>
            <p:nvPr/>
          </p:nvSpPr>
          <p:spPr>
            <a:xfrm>
              <a:off x="12700" y="524510"/>
              <a:ext cx="6324600" cy="5812790"/>
            </a:xfrm>
            <a:custGeom>
              <a:avLst/>
              <a:gdLst/>
              <a:ahLst/>
              <a:cxnLst/>
              <a:rect l="l" t="t" r="r" b="b"/>
              <a:pathLst>
                <a:path w="6324600" h="5812790">
                  <a:moveTo>
                    <a:pt x="6323330" y="591820"/>
                  </a:moveTo>
                  <a:lnTo>
                    <a:pt x="6324600" y="5812790"/>
                  </a:lnTo>
                  <a:lnTo>
                    <a:pt x="6324600" y="5812790"/>
                  </a:lnTo>
                  <a:lnTo>
                    <a:pt x="0" y="5812790"/>
                  </a:lnTo>
                  <a:lnTo>
                    <a:pt x="0" y="0"/>
                  </a:lnTo>
                  <a:lnTo>
                    <a:pt x="6323330" y="0"/>
                  </a:lnTo>
                  <a:moveTo>
                    <a:pt x="6323330" y="0"/>
                  </a:moveTo>
                  <a:lnTo>
                    <a:pt x="6323330" y="59182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324600" cy="511810"/>
            </a:xfrm>
            <a:custGeom>
              <a:avLst/>
              <a:gdLst/>
              <a:ahLst/>
              <a:cxnLst/>
              <a:rect l="l" t="t" r="r" b="b"/>
              <a:pathLst>
                <a:path w="6324600" h="511810">
                  <a:moveTo>
                    <a:pt x="6323330" y="0"/>
                  </a:moveTo>
                  <a:lnTo>
                    <a:pt x="6323330" y="232410"/>
                  </a:lnTo>
                  <a:moveTo>
                    <a:pt x="6323330" y="232410"/>
                  </a:moveTo>
                  <a:lnTo>
                    <a:pt x="6324600" y="511810"/>
                  </a:lnTo>
                  <a:lnTo>
                    <a:pt x="6324600" y="511810"/>
                  </a:lnTo>
                  <a:lnTo>
                    <a:pt x="0" y="511810"/>
                  </a:lnTo>
                  <a:lnTo>
                    <a:pt x="0" y="0"/>
                  </a:lnTo>
                  <a:lnTo>
                    <a:pt x="6323330" y="0"/>
                  </a:lnTo>
                </a:path>
              </a:pathLst>
            </a:custGeom>
            <a:solidFill>
              <a:srgbClr val="FF9E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062220" y="129540"/>
              <a:ext cx="1275080" cy="6207760"/>
            </a:xfrm>
            <a:custGeom>
              <a:avLst/>
              <a:gdLst/>
              <a:ahLst/>
              <a:cxnLst/>
              <a:rect l="l" t="t" r="r" b="b"/>
              <a:pathLst>
                <a:path w="1275080" h="6207760">
                  <a:moveTo>
                    <a:pt x="1275080" y="6207760"/>
                  </a:moveTo>
                  <a:lnTo>
                    <a:pt x="1037590" y="6207760"/>
                  </a:lnTo>
                  <a:lnTo>
                    <a:pt x="1037590" y="394970"/>
                  </a:lnTo>
                  <a:lnTo>
                    <a:pt x="1275080" y="394970"/>
                  </a:lnTo>
                  <a:lnTo>
                    <a:pt x="1275080" y="6207760"/>
                  </a:lnTo>
                  <a:close/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099810" y="1642110"/>
              <a:ext cx="237490" cy="2237740"/>
            </a:xfrm>
            <a:custGeom>
              <a:avLst/>
              <a:gdLst/>
              <a:ahLst/>
              <a:cxnLst/>
              <a:rect l="l" t="t" r="r" b="b"/>
              <a:pathLst>
                <a:path w="237490" h="2237740">
                  <a:moveTo>
                    <a:pt x="237490" y="0"/>
                  </a:moveTo>
                  <a:lnTo>
                    <a:pt x="237490" y="2237740"/>
                  </a:lnTo>
                  <a:lnTo>
                    <a:pt x="0" y="223774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237490" y="0"/>
                  </a:lnTo>
                </a:path>
              </a:pathLst>
            </a:custGeom>
            <a:solidFill>
              <a:srgbClr val="F0FD7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12700" y="6350000"/>
                  </a:moveTo>
                  <a:cubicBezTo>
                    <a:pt x="6350" y="6350000"/>
                    <a:pt x="0" y="6344920"/>
                    <a:pt x="0" y="6337300"/>
                  </a:cubicBezTo>
                  <a:lnTo>
                    <a:pt x="0" y="12700"/>
                  </a:lnTo>
                  <a:cubicBezTo>
                    <a:pt x="0" y="6350"/>
                    <a:pt x="6350" y="0"/>
                    <a:pt x="12700" y="0"/>
                  </a:cubicBezTo>
                  <a:lnTo>
                    <a:pt x="6337300" y="0"/>
                  </a:lnTo>
                  <a:cubicBezTo>
                    <a:pt x="6341110" y="0"/>
                    <a:pt x="6344920" y="1270"/>
                    <a:pt x="6346190" y="5080"/>
                  </a:cubicBezTo>
                  <a:cubicBezTo>
                    <a:pt x="6348730" y="7620"/>
                    <a:pt x="6348730" y="10160"/>
                    <a:pt x="6348730" y="13970"/>
                  </a:cubicBezTo>
                  <a:lnTo>
                    <a:pt x="6348730" y="524510"/>
                  </a:lnTo>
                  <a:lnTo>
                    <a:pt x="6348730" y="6337300"/>
                  </a:lnTo>
                  <a:cubicBezTo>
                    <a:pt x="6348730" y="6343650"/>
                    <a:pt x="6343650" y="6350000"/>
                    <a:pt x="6336030" y="6350000"/>
                  </a:cubicBezTo>
                  <a:lnTo>
                    <a:pt x="12700" y="6350000"/>
                  </a:lnTo>
                  <a:close/>
                  <a:moveTo>
                    <a:pt x="6323330" y="6323330"/>
                  </a:moveTo>
                  <a:lnTo>
                    <a:pt x="6323330" y="3892550"/>
                  </a:lnTo>
                  <a:lnTo>
                    <a:pt x="6112510" y="3892550"/>
                  </a:lnTo>
                  <a:lnTo>
                    <a:pt x="6112510" y="6323330"/>
                  </a:lnTo>
                  <a:lnTo>
                    <a:pt x="6323330" y="6323330"/>
                  </a:lnTo>
                  <a:close/>
                  <a:moveTo>
                    <a:pt x="6085840" y="6323330"/>
                  </a:moveTo>
                  <a:lnTo>
                    <a:pt x="6085840" y="537210"/>
                  </a:lnTo>
                  <a:lnTo>
                    <a:pt x="26670" y="537210"/>
                  </a:lnTo>
                  <a:lnTo>
                    <a:pt x="26670" y="6323330"/>
                  </a:lnTo>
                  <a:lnTo>
                    <a:pt x="6085840" y="6323330"/>
                  </a:lnTo>
                  <a:close/>
                  <a:moveTo>
                    <a:pt x="6323330" y="3865880"/>
                  </a:moveTo>
                  <a:lnTo>
                    <a:pt x="6323330" y="1656080"/>
                  </a:lnTo>
                  <a:lnTo>
                    <a:pt x="6112510" y="1656080"/>
                  </a:lnTo>
                  <a:lnTo>
                    <a:pt x="6112510" y="3865880"/>
                  </a:lnTo>
                  <a:lnTo>
                    <a:pt x="6323330" y="3865880"/>
                  </a:lnTo>
                  <a:close/>
                  <a:moveTo>
                    <a:pt x="6323330" y="1629410"/>
                  </a:moveTo>
                  <a:lnTo>
                    <a:pt x="6323330" y="537210"/>
                  </a:lnTo>
                  <a:lnTo>
                    <a:pt x="6112510" y="537210"/>
                  </a:lnTo>
                  <a:lnTo>
                    <a:pt x="6112510" y="1629410"/>
                  </a:lnTo>
                  <a:lnTo>
                    <a:pt x="6323330" y="1629410"/>
                  </a:lnTo>
                  <a:close/>
                  <a:moveTo>
                    <a:pt x="6324600" y="511810"/>
                  </a:moveTo>
                  <a:lnTo>
                    <a:pt x="6324600" y="26670"/>
                  </a:lnTo>
                  <a:lnTo>
                    <a:pt x="26670" y="26670"/>
                  </a:lnTo>
                  <a:lnTo>
                    <a:pt x="26670" y="511810"/>
                  </a:lnTo>
                  <a:lnTo>
                    <a:pt x="6324600" y="511810"/>
                  </a:lnTo>
                  <a:close/>
                  <a:moveTo>
                    <a:pt x="5888990" y="421640"/>
                  </a:moveTo>
                  <a:cubicBezTo>
                    <a:pt x="5882640" y="421640"/>
                    <a:pt x="5876290" y="416560"/>
                    <a:pt x="5876290" y="408940"/>
                  </a:cubicBezTo>
                  <a:lnTo>
                    <a:pt x="5876290" y="129540"/>
                  </a:lnTo>
                  <a:cubicBezTo>
                    <a:pt x="5876290" y="121920"/>
                    <a:pt x="5882640" y="116840"/>
                    <a:pt x="5888990" y="116840"/>
                  </a:cubicBezTo>
                  <a:lnTo>
                    <a:pt x="6168390" y="116840"/>
                  </a:lnTo>
                  <a:cubicBezTo>
                    <a:pt x="6174740" y="116840"/>
                    <a:pt x="6181090" y="121920"/>
                    <a:pt x="6181090" y="129540"/>
                  </a:cubicBezTo>
                  <a:lnTo>
                    <a:pt x="6181090" y="408940"/>
                  </a:lnTo>
                  <a:cubicBezTo>
                    <a:pt x="6181090" y="415290"/>
                    <a:pt x="6176010" y="421640"/>
                    <a:pt x="6168390" y="421640"/>
                  </a:cubicBezTo>
                  <a:lnTo>
                    <a:pt x="5888990" y="421640"/>
                  </a:lnTo>
                  <a:close/>
                  <a:moveTo>
                    <a:pt x="6155690" y="394970"/>
                  </a:moveTo>
                  <a:lnTo>
                    <a:pt x="6155690" y="142240"/>
                  </a:lnTo>
                  <a:lnTo>
                    <a:pt x="5902960" y="142240"/>
                  </a:lnTo>
                  <a:lnTo>
                    <a:pt x="5902960" y="394970"/>
                  </a:lnTo>
                  <a:cubicBezTo>
                    <a:pt x="5902960" y="394970"/>
                    <a:pt x="6155690" y="394970"/>
                    <a:pt x="6155690" y="394970"/>
                  </a:cubicBezTo>
                  <a:close/>
                  <a:moveTo>
                    <a:pt x="5476240" y="421640"/>
                  </a:moveTo>
                  <a:cubicBezTo>
                    <a:pt x="5469890" y="421640"/>
                    <a:pt x="5463540" y="416560"/>
                    <a:pt x="5463540" y="408940"/>
                  </a:cubicBezTo>
                  <a:lnTo>
                    <a:pt x="5463540" y="129540"/>
                  </a:lnTo>
                  <a:cubicBezTo>
                    <a:pt x="5463540" y="123190"/>
                    <a:pt x="5468620" y="116840"/>
                    <a:pt x="5476240" y="116840"/>
                  </a:cubicBezTo>
                  <a:lnTo>
                    <a:pt x="5755640" y="116840"/>
                  </a:lnTo>
                  <a:cubicBezTo>
                    <a:pt x="5760720" y="116840"/>
                    <a:pt x="5764530" y="118110"/>
                    <a:pt x="5765800" y="120650"/>
                  </a:cubicBezTo>
                  <a:cubicBezTo>
                    <a:pt x="5768340" y="123190"/>
                    <a:pt x="5768340" y="125730"/>
                    <a:pt x="5768340" y="129540"/>
                  </a:cubicBezTo>
                  <a:lnTo>
                    <a:pt x="5768340" y="407670"/>
                  </a:lnTo>
                  <a:cubicBezTo>
                    <a:pt x="5768340" y="414020"/>
                    <a:pt x="5763260" y="420370"/>
                    <a:pt x="5755640" y="420370"/>
                  </a:cubicBezTo>
                  <a:lnTo>
                    <a:pt x="5476240" y="420370"/>
                  </a:lnTo>
                  <a:lnTo>
                    <a:pt x="5476240" y="421640"/>
                  </a:lnTo>
                  <a:close/>
                  <a:moveTo>
                    <a:pt x="5741670" y="394970"/>
                  </a:moveTo>
                  <a:lnTo>
                    <a:pt x="5741670" y="142240"/>
                  </a:lnTo>
                  <a:lnTo>
                    <a:pt x="5488940" y="142240"/>
                  </a:lnTo>
                  <a:lnTo>
                    <a:pt x="5488940" y="394970"/>
                  </a:lnTo>
                  <a:cubicBezTo>
                    <a:pt x="5488940" y="394970"/>
                    <a:pt x="5741670" y="394970"/>
                    <a:pt x="5741670" y="394970"/>
                  </a:cubicBezTo>
                  <a:close/>
                  <a:moveTo>
                    <a:pt x="5062220" y="421640"/>
                  </a:moveTo>
                  <a:cubicBezTo>
                    <a:pt x="5055870" y="421640"/>
                    <a:pt x="5049520" y="416560"/>
                    <a:pt x="5049520" y="408940"/>
                  </a:cubicBezTo>
                  <a:lnTo>
                    <a:pt x="5049520" y="129540"/>
                  </a:lnTo>
                  <a:cubicBezTo>
                    <a:pt x="5049520" y="123190"/>
                    <a:pt x="5054600" y="116840"/>
                    <a:pt x="5062220" y="116840"/>
                  </a:cubicBezTo>
                  <a:lnTo>
                    <a:pt x="5341620" y="116840"/>
                  </a:lnTo>
                  <a:cubicBezTo>
                    <a:pt x="5346700" y="116840"/>
                    <a:pt x="5350510" y="118110"/>
                    <a:pt x="5351780" y="120650"/>
                  </a:cubicBezTo>
                  <a:cubicBezTo>
                    <a:pt x="5354320" y="123190"/>
                    <a:pt x="5354320" y="125730"/>
                    <a:pt x="5354320" y="129540"/>
                  </a:cubicBezTo>
                  <a:lnTo>
                    <a:pt x="5354320" y="407670"/>
                  </a:lnTo>
                  <a:cubicBezTo>
                    <a:pt x="5354320" y="414020"/>
                    <a:pt x="5349240" y="420370"/>
                    <a:pt x="5341620" y="420370"/>
                  </a:cubicBezTo>
                  <a:lnTo>
                    <a:pt x="5062220" y="420370"/>
                  </a:lnTo>
                  <a:lnTo>
                    <a:pt x="5062220" y="421640"/>
                  </a:lnTo>
                  <a:close/>
                  <a:moveTo>
                    <a:pt x="5328920" y="394970"/>
                  </a:moveTo>
                  <a:lnTo>
                    <a:pt x="5328920" y="142240"/>
                  </a:lnTo>
                  <a:lnTo>
                    <a:pt x="5076190" y="142240"/>
                  </a:lnTo>
                  <a:lnTo>
                    <a:pt x="5076190" y="394970"/>
                  </a:lnTo>
                  <a:cubicBezTo>
                    <a:pt x="5076190" y="394970"/>
                    <a:pt x="5328920" y="394970"/>
                    <a:pt x="5328920" y="394970"/>
                  </a:cubicBezTo>
                  <a:close/>
                  <a:moveTo>
                    <a:pt x="6098540" y="351790"/>
                  </a:moveTo>
                  <a:cubicBezTo>
                    <a:pt x="6096000" y="351790"/>
                    <a:pt x="6092190" y="350520"/>
                    <a:pt x="6089650" y="349250"/>
                  </a:cubicBezTo>
                  <a:lnTo>
                    <a:pt x="6028690" y="288290"/>
                  </a:lnTo>
                  <a:lnTo>
                    <a:pt x="5967730" y="349250"/>
                  </a:lnTo>
                  <a:cubicBezTo>
                    <a:pt x="5963920" y="353060"/>
                    <a:pt x="5961380" y="353060"/>
                    <a:pt x="5958840" y="353060"/>
                  </a:cubicBezTo>
                  <a:cubicBezTo>
                    <a:pt x="5956300" y="353060"/>
                    <a:pt x="5952490" y="351790"/>
                    <a:pt x="5949950" y="350520"/>
                  </a:cubicBezTo>
                  <a:cubicBezTo>
                    <a:pt x="5944870" y="345440"/>
                    <a:pt x="5944870" y="336550"/>
                    <a:pt x="5948680" y="331470"/>
                  </a:cubicBezTo>
                  <a:lnTo>
                    <a:pt x="6009640" y="270510"/>
                  </a:lnTo>
                  <a:lnTo>
                    <a:pt x="5948680" y="209550"/>
                  </a:lnTo>
                  <a:cubicBezTo>
                    <a:pt x="5943600" y="204470"/>
                    <a:pt x="5943600" y="195580"/>
                    <a:pt x="5948680" y="190500"/>
                  </a:cubicBezTo>
                  <a:cubicBezTo>
                    <a:pt x="5951220" y="187960"/>
                    <a:pt x="5953760" y="186690"/>
                    <a:pt x="5957570" y="186690"/>
                  </a:cubicBezTo>
                  <a:cubicBezTo>
                    <a:pt x="5961380" y="186690"/>
                    <a:pt x="5965190" y="187960"/>
                    <a:pt x="5966460" y="190500"/>
                  </a:cubicBezTo>
                  <a:lnTo>
                    <a:pt x="6027420" y="251460"/>
                  </a:lnTo>
                  <a:lnTo>
                    <a:pt x="6088380" y="190500"/>
                  </a:lnTo>
                  <a:cubicBezTo>
                    <a:pt x="6090920" y="187960"/>
                    <a:pt x="6093460" y="186690"/>
                    <a:pt x="6097270" y="186690"/>
                  </a:cubicBezTo>
                  <a:cubicBezTo>
                    <a:pt x="6101080" y="186690"/>
                    <a:pt x="6104890" y="187960"/>
                    <a:pt x="6106160" y="190500"/>
                  </a:cubicBezTo>
                  <a:cubicBezTo>
                    <a:pt x="6108700" y="193040"/>
                    <a:pt x="6109970" y="196850"/>
                    <a:pt x="6109970" y="201930"/>
                  </a:cubicBezTo>
                  <a:cubicBezTo>
                    <a:pt x="6109970" y="205740"/>
                    <a:pt x="6108700" y="208280"/>
                    <a:pt x="6106160" y="209550"/>
                  </a:cubicBezTo>
                  <a:lnTo>
                    <a:pt x="6046470" y="269240"/>
                  </a:lnTo>
                  <a:lnTo>
                    <a:pt x="6107430" y="330200"/>
                  </a:lnTo>
                  <a:cubicBezTo>
                    <a:pt x="6112510" y="335280"/>
                    <a:pt x="6112510" y="344170"/>
                    <a:pt x="6107430" y="349250"/>
                  </a:cubicBezTo>
                  <a:cubicBezTo>
                    <a:pt x="6104890" y="351790"/>
                    <a:pt x="6101080" y="351790"/>
                    <a:pt x="6098540" y="351790"/>
                  </a:cubicBezTo>
                  <a:close/>
                  <a:moveTo>
                    <a:pt x="5538470" y="351790"/>
                  </a:moveTo>
                  <a:cubicBezTo>
                    <a:pt x="5532120" y="351790"/>
                    <a:pt x="5525770" y="345440"/>
                    <a:pt x="5525770" y="339090"/>
                  </a:cubicBezTo>
                  <a:lnTo>
                    <a:pt x="5525770" y="199390"/>
                  </a:lnTo>
                  <a:cubicBezTo>
                    <a:pt x="5525770" y="193040"/>
                    <a:pt x="5530850" y="186690"/>
                    <a:pt x="5538470" y="186690"/>
                  </a:cubicBezTo>
                  <a:lnTo>
                    <a:pt x="5692140" y="186690"/>
                  </a:lnTo>
                  <a:cubicBezTo>
                    <a:pt x="5698490" y="186690"/>
                    <a:pt x="5704840" y="191770"/>
                    <a:pt x="5704840" y="199390"/>
                  </a:cubicBezTo>
                  <a:lnTo>
                    <a:pt x="5704840" y="339090"/>
                  </a:lnTo>
                  <a:cubicBezTo>
                    <a:pt x="5704840" y="345440"/>
                    <a:pt x="5699760" y="351790"/>
                    <a:pt x="5692140" y="351790"/>
                  </a:cubicBezTo>
                  <a:lnTo>
                    <a:pt x="5538470" y="351790"/>
                  </a:lnTo>
                  <a:close/>
                  <a:moveTo>
                    <a:pt x="5679440" y="325120"/>
                  </a:moveTo>
                  <a:lnTo>
                    <a:pt x="5679440" y="245110"/>
                  </a:lnTo>
                  <a:lnTo>
                    <a:pt x="5551170" y="245110"/>
                  </a:lnTo>
                  <a:lnTo>
                    <a:pt x="5551170" y="325120"/>
                  </a:lnTo>
                  <a:cubicBezTo>
                    <a:pt x="5551170" y="325120"/>
                    <a:pt x="5679440" y="325120"/>
                    <a:pt x="5679440" y="325120"/>
                  </a:cubicBezTo>
                  <a:close/>
                  <a:moveTo>
                    <a:pt x="5116830" y="351790"/>
                  </a:moveTo>
                  <a:cubicBezTo>
                    <a:pt x="5109210" y="351790"/>
                    <a:pt x="5104130" y="345440"/>
                    <a:pt x="5104130" y="339090"/>
                  </a:cubicBezTo>
                  <a:cubicBezTo>
                    <a:pt x="5104130" y="331470"/>
                    <a:pt x="5110480" y="326390"/>
                    <a:pt x="5116830" y="326390"/>
                  </a:cubicBezTo>
                  <a:lnTo>
                    <a:pt x="5288280" y="326390"/>
                  </a:lnTo>
                  <a:cubicBezTo>
                    <a:pt x="5295900" y="326390"/>
                    <a:pt x="5300980" y="332740"/>
                    <a:pt x="5300980" y="339090"/>
                  </a:cubicBezTo>
                  <a:cubicBezTo>
                    <a:pt x="5300980" y="346710"/>
                    <a:pt x="5294630" y="351790"/>
                    <a:pt x="5288280" y="351790"/>
                  </a:cubicBezTo>
                  <a:lnTo>
                    <a:pt x="5116830" y="35179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735947" y="3089129"/>
            <a:ext cx="8523353" cy="2565400"/>
            <a:chOff x="0" y="0"/>
            <a:chExt cx="11364471" cy="342053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286280" y="-38100"/>
              <a:ext cx="10078191" cy="3458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Lyhyet videot aiheesta kuin aiheesta (keskittymiskyvyn heikentyminen, mutta myös tiedon pilkkominen helposti sulatettaviin palasiin)</a:t>
              </a:r>
            </a:p>
            <a:p>
              <a:pPr>
                <a:lnSpc>
                  <a:spcPts val="3499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  <a:p>
              <a:pPr>
                <a:lnSpc>
                  <a:spcPts val="3500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735947" y="1130554"/>
            <a:ext cx="8523353" cy="812800"/>
            <a:chOff x="0" y="0"/>
            <a:chExt cx="11364471" cy="108373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286280" y="-57150"/>
              <a:ext cx="10078191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Nettikulttuuri ja some muuttuu enemmän Tiktokin kaltaiseksi.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4000180"/>
            <a:ext cx="6324167" cy="208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>
                <a:solidFill>
                  <a:srgbClr val="171717"/>
                </a:solidFill>
                <a:latin typeface="Poppins Medium"/>
              </a:rPr>
              <a:t>Kaikki muuttuu?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735947" y="5877978"/>
            <a:ext cx="8523353" cy="812800"/>
            <a:chOff x="0" y="0"/>
            <a:chExt cx="11364471" cy="1083733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1286280" y="-38100"/>
              <a:ext cx="10078191" cy="1121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Näkyy myös Instagramissa: Reelit eli kelat.</a:t>
              </a:r>
            </a:p>
            <a:p>
              <a:pPr>
                <a:lnSpc>
                  <a:spcPts val="3500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429272" y="1851923"/>
            <a:ext cx="3984802" cy="2093832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755670" y="755170"/>
            <a:ext cx="8776660" cy="877666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5240" y="15240"/>
              <a:ext cx="6319520" cy="6319520"/>
            </a:xfrm>
            <a:custGeom>
              <a:avLst/>
              <a:gdLst/>
              <a:ahLst/>
              <a:cxnLst/>
              <a:rect l="l" t="t" r="r" b="b"/>
              <a:pathLst>
                <a:path w="6319520" h="6319520">
                  <a:moveTo>
                    <a:pt x="6319520" y="6319520"/>
                  </a:moveTo>
                  <a:lnTo>
                    <a:pt x="0" y="6319520"/>
                  </a:lnTo>
                  <a:lnTo>
                    <a:pt x="0" y="0"/>
                  </a:lnTo>
                  <a:lnTo>
                    <a:pt x="6319520" y="0"/>
                  </a:lnTo>
                  <a:lnTo>
                    <a:pt x="6319520" y="63195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5240" y="15240"/>
              <a:ext cx="6319520" cy="6319520"/>
            </a:xfrm>
            <a:custGeom>
              <a:avLst/>
              <a:gdLst/>
              <a:ahLst/>
              <a:cxnLst/>
              <a:rect l="l" t="t" r="r" b="b"/>
              <a:pathLst>
                <a:path w="6319520" h="6319520">
                  <a:moveTo>
                    <a:pt x="6319520" y="6319520"/>
                  </a:moveTo>
                  <a:lnTo>
                    <a:pt x="0" y="6319520"/>
                  </a:lnTo>
                  <a:lnTo>
                    <a:pt x="0" y="5365750"/>
                  </a:lnTo>
                  <a:lnTo>
                    <a:pt x="6319520" y="5365750"/>
                  </a:lnTo>
                  <a:lnTo>
                    <a:pt x="6319520" y="6319520"/>
                  </a:lnTo>
                  <a:close/>
                  <a:moveTo>
                    <a:pt x="6319520" y="0"/>
                  </a:moveTo>
                  <a:lnTo>
                    <a:pt x="0" y="0"/>
                  </a:lnTo>
                  <a:lnTo>
                    <a:pt x="0" y="635000"/>
                  </a:lnTo>
                  <a:lnTo>
                    <a:pt x="6319520" y="635000"/>
                  </a:lnTo>
                  <a:lnTo>
                    <a:pt x="6319520" y="0"/>
                  </a:lnTo>
                  <a:close/>
                </a:path>
              </a:pathLst>
            </a:custGeom>
            <a:solidFill>
              <a:srgbClr val="F0FD71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917190" y="5591810"/>
              <a:ext cx="530860" cy="532130"/>
            </a:xfrm>
            <a:custGeom>
              <a:avLst/>
              <a:gdLst/>
              <a:ahLst/>
              <a:cxnLst/>
              <a:rect l="l" t="t" r="r" b="b"/>
              <a:pathLst>
                <a:path w="530860" h="532130">
                  <a:moveTo>
                    <a:pt x="530860" y="266700"/>
                  </a:moveTo>
                  <a:cubicBezTo>
                    <a:pt x="530860" y="414020"/>
                    <a:pt x="411480" y="532130"/>
                    <a:pt x="265430" y="532130"/>
                  </a:cubicBezTo>
                  <a:cubicBezTo>
                    <a:pt x="118110" y="532130"/>
                    <a:pt x="0" y="412750"/>
                    <a:pt x="0" y="266700"/>
                  </a:cubicBezTo>
                  <a:cubicBezTo>
                    <a:pt x="0" y="119380"/>
                    <a:pt x="119380" y="1270"/>
                    <a:pt x="265430" y="1270"/>
                  </a:cubicBezTo>
                  <a:cubicBezTo>
                    <a:pt x="412750" y="0"/>
                    <a:pt x="530860" y="119380"/>
                    <a:pt x="530860" y="2667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387090" y="5858510"/>
                  </a:moveTo>
                  <a:lnTo>
                    <a:pt x="3079750" y="6036310"/>
                  </a:lnTo>
                  <a:lnTo>
                    <a:pt x="3079750" y="5681980"/>
                  </a:lnTo>
                  <a:lnTo>
                    <a:pt x="3387090" y="5858510"/>
                  </a:lnTo>
                  <a:close/>
                  <a:moveTo>
                    <a:pt x="3920490" y="5970270"/>
                  </a:moveTo>
                  <a:lnTo>
                    <a:pt x="3971290" y="5970270"/>
                  </a:lnTo>
                  <a:lnTo>
                    <a:pt x="3971290" y="5746750"/>
                  </a:lnTo>
                  <a:lnTo>
                    <a:pt x="3920490" y="5746750"/>
                  </a:lnTo>
                  <a:lnTo>
                    <a:pt x="3920490" y="5829300"/>
                  </a:lnTo>
                  <a:lnTo>
                    <a:pt x="3778250" y="5746750"/>
                  </a:lnTo>
                  <a:lnTo>
                    <a:pt x="3778250" y="5970270"/>
                  </a:lnTo>
                  <a:lnTo>
                    <a:pt x="3920490" y="5887720"/>
                  </a:lnTo>
                  <a:lnTo>
                    <a:pt x="3920490" y="5970270"/>
                  </a:lnTo>
                  <a:close/>
                  <a:moveTo>
                    <a:pt x="2429510" y="5887720"/>
                  </a:moveTo>
                  <a:lnTo>
                    <a:pt x="2571750" y="5970270"/>
                  </a:lnTo>
                  <a:lnTo>
                    <a:pt x="2571750" y="5746750"/>
                  </a:lnTo>
                  <a:lnTo>
                    <a:pt x="2429510" y="5829300"/>
                  </a:lnTo>
                  <a:lnTo>
                    <a:pt x="2429510" y="5746750"/>
                  </a:lnTo>
                  <a:lnTo>
                    <a:pt x="2378710" y="5746750"/>
                  </a:lnTo>
                  <a:lnTo>
                    <a:pt x="2378710" y="5970270"/>
                  </a:lnTo>
                  <a:lnTo>
                    <a:pt x="2429510" y="5970270"/>
                  </a:lnTo>
                  <a:lnTo>
                    <a:pt x="2429510" y="5887720"/>
                  </a:lnTo>
                  <a:close/>
                  <a:moveTo>
                    <a:pt x="6350000" y="15240"/>
                  </a:moveTo>
                  <a:lnTo>
                    <a:pt x="6350000" y="650240"/>
                  </a:lnTo>
                  <a:lnTo>
                    <a:pt x="6350000" y="5380990"/>
                  </a:lnTo>
                  <a:lnTo>
                    <a:pt x="6350000" y="6334760"/>
                  </a:lnTo>
                  <a:cubicBezTo>
                    <a:pt x="6350000" y="6343650"/>
                    <a:pt x="6343650" y="6350000"/>
                    <a:pt x="6334760" y="6350000"/>
                  </a:cubicBezTo>
                  <a:lnTo>
                    <a:pt x="15240" y="6350000"/>
                  </a:lnTo>
                  <a:cubicBezTo>
                    <a:pt x="6350" y="6350000"/>
                    <a:pt x="0" y="6343650"/>
                    <a:pt x="0" y="6334760"/>
                  </a:cubicBezTo>
                  <a:lnTo>
                    <a:pt x="0" y="5380990"/>
                  </a:lnTo>
                  <a:lnTo>
                    <a:pt x="0" y="650240"/>
                  </a:lnTo>
                  <a:lnTo>
                    <a:pt x="0" y="15240"/>
                  </a:lnTo>
                  <a:cubicBezTo>
                    <a:pt x="0" y="6350"/>
                    <a:pt x="6350" y="0"/>
                    <a:pt x="15240" y="0"/>
                  </a:cubicBezTo>
                  <a:lnTo>
                    <a:pt x="6334760" y="0"/>
                  </a:lnTo>
                  <a:cubicBezTo>
                    <a:pt x="6343650" y="0"/>
                    <a:pt x="6350000" y="6350"/>
                    <a:pt x="6350000" y="15240"/>
                  </a:cubicBezTo>
                  <a:close/>
                  <a:moveTo>
                    <a:pt x="6319520" y="5396230"/>
                  </a:moveTo>
                  <a:lnTo>
                    <a:pt x="30480" y="5396230"/>
                  </a:lnTo>
                  <a:lnTo>
                    <a:pt x="30480" y="6319520"/>
                  </a:lnTo>
                  <a:lnTo>
                    <a:pt x="6320790" y="6319520"/>
                  </a:lnTo>
                  <a:lnTo>
                    <a:pt x="6320790" y="5396230"/>
                  </a:lnTo>
                  <a:close/>
                  <a:moveTo>
                    <a:pt x="6319520" y="665480"/>
                  </a:moveTo>
                  <a:lnTo>
                    <a:pt x="30480" y="665480"/>
                  </a:lnTo>
                  <a:lnTo>
                    <a:pt x="30480" y="5365750"/>
                  </a:lnTo>
                  <a:lnTo>
                    <a:pt x="6320790" y="5365750"/>
                  </a:lnTo>
                  <a:lnTo>
                    <a:pt x="6320790" y="665480"/>
                  </a:lnTo>
                  <a:close/>
                  <a:moveTo>
                    <a:pt x="6319520" y="30480"/>
                  </a:moveTo>
                  <a:lnTo>
                    <a:pt x="30480" y="30480"/>
                  </a:lnTo>
                  <a:lnTo>
                    <a:pt x="30480" y="635000"/>
                  </a:lnTo>
                  <a:lnTo>
                    <a:pt x="6320790" y="635000"/>
                  </a:lnTo>
                  <a:lnTo>
                    <a:pt x="6320790" y="30480"/>
                  </a:lnTo>
                  <a:close/>
                  <a:moveTo>
                    <a:pt x="5410200" y="480060"/>
                  </a:moveTo>
                  <a:lnTo>
                    <a:pt x="5651500" y="480060"/>
                  </a:lnTo>
                  <a:cubicBezTo>
                    <a:pt x="5660390" y="480060"/>
                    <a:pt x="5666740" y="473710"/>
                    <a:pt x="5666740" y="464820"/>
                  </a:cubicBezTo>
                  <a:cubicBezTo>
                    <a:pt x="5666740" y="455930"/>
                    <a:pt x="5660390" y="449580"/>
                    <a:pt x="5651500" y="449580"/>
                  </a:cubicBezTo>
                  <a:lnTo>
                    <a:pt x="5410200" y="449580"/>
                  </a:lnTo>
                  <a:cubicBezTo>
                    <a:pt x="5401310" y="449580"/>
                    <a:pt x="5394960" y="455930"/>
                    <a:pt x="5394960" y="464820"/>
                  </a:cubicBezTo>
                  <a:cubicBezTo>
                    <a:pt x="5394960" y="473710"/>
                    <a:pt x="5401310" y="480060"/>
                    <a:pt x="5410200" y="480060"/>
                  </a:cubicBezTo>
                  <a:close/>
                  <a:moveTo>
                    <a:pt x="5853430" y="476250"/>
                  </a:moveTo>
                  <a:cubicBezTo>
                    <a:pt x="5855970" y="478790"/>
                    <a:pt x="5859780" y="480060"/>
                    <a:pt x="5863590" y="480060"/>
                  </a:cubicBezTo>
                  <a:cubicBezTo>
                    <a:pt x="5867400" y="480060"/>
                    <a:pt x="5871210" y="478790"/>
                    <a:pt x="5873750" y="476250"/>
                  </a:cubicBezTo>
                  <a:lnTo>
                    <a:pt x="5995670" y="354330"/>
                  </a:lnTo>
                  <a:lnTo>
                    <a:pt x="6117590" y="476250"/>
                  </a:lnTo>
                  <a:cubicBezTo>
                    <a:pt x="6120130" y="478790"/>
                    <a:pt x="6123940" y="480060"/>
                    <a:pt x="6127750" y="480060"/>
                  </a:cubicBezTo>
                  <a:cubicBezTo>
                    <a:pt x="6131559" y="480060"/>
                    <a:pt x="6135370" y="478790"/>
                    <a:pt x="6137909" y="476250"/>
                  </a:cubicBezTo>
                  <a:cubicBezTo>
                    <a:pt x="6144259" y="469900"/>
                    <a:pt x="6144259" y="461010"/>
                    <a:pt x="6137909" y="454660"/>
                  </a:cubicBezTo>
                  <a:lnTo>
                    <a:pt x="6015989" y="332740"/>
                  </a:lnTo>
                  <a:lnTo>
                    <a:pt x="6137909" y="210820"/>
                  </a:lnTo>
                  <a:cubicBezTo>
                    <a:pt x="6144259" y="204470"/>
                    <a:pt x="6144259" y="195580"/>
                    <a:pt x="6137909" y="189230"/>
                  </a:cubicBezTo>
                  <a:cubicBezTo>
                    <a:pt x="6131559" y="182880"/>
                    <a:pt x="6122669" y="182880"/>
                    <a:pt x="6116319" y="189230"/>
                  </a:cubicBezTo>
                  <a:lnTo>
                    <a:pt x="5994399" y="311150"/>
                  </a:lnTo>
                  <a:lnTo>
                    <a:pt x="5872479" y="189230"/>
                  </a:lnTo>
                  <a:cubicBezTo>
                    <a:pt x="5866129" y="182880"/>
                    <a:pt x="5857239" y="182880"/>
                    <a:pt x="5850889" y="189230"/>
                  </a:cubicBezTo>
                  <a:cubicBezTo>
                    <a:pt x="5844539" y="195580"/>
                    <a:pt x="5844539" y="204470"/>
                    <a:pt x="5850889" y="210820"/>
                  </a:cubicBezTo>
                  <a:lnTo>
                    <a:pt x="5972809" y="332740"/>
                  </a:lnTo>
                  <a:lnTo>
                    <a:pt x="5850889" y="454660"/>
                  </a:lnTo>
                  <a:cubicBezTo>
                    <a:pt x="5847080" y="459740"/>
                    <a:pt x="5847080" y="469900"/>
                    <a:pt x="5853430" y="476250"/>
                  </a:cubicBezTo>
                  <a:close/>
                  <a:moveTo>
                    <a:pt x="2901950" y="5858510"/>
                  </a:moveTo>
                  <a:cubicBezTo>
                    <a:pt x="2901950" y="5703570"/>
                    <a:pt x="3027680" y="5577840"/>
                    <a:pt x="3182620" y="5577840"/>
                  </a:cubicBezTo>
                  <a:cubicBezTo>
                    <a:pt x="3337560" y="5577840"/>
                    <a:pt x="3463290" y="5703570"/>
                    <a:pt x="3463290" y="5858510"/>
                  </a:cubicBezTo>
                  <a:cubicBezTo>
                    <a:pt x="3463290" y="6013450"/>
                    <a:pt x="3337560" y="6139180"/>
                    <a:pt x="3182620" y="6139180"/>
                  </a:cubicBezTo>
                  <a:cubicBezTo>
                    <a:pt x="3027680" y="6139180"/>
                    <a:pt x="2901950" y="6013450"/>
                    <a:pt x="2901950" y="5858510"/>
                  </a:cubicBezTo>
                  <a:close/>
                  <a:moveTo>
                    <a:pt x="2932430" y="5858510"/>
                  </a:moveTo>
                  <a:cubicBezTo>
                    <a:pt x="2932430" y="5996940"/>
                    <a:pt x="3045460" y="6108700"/>
                    <a:pt x="3182620" y="6108700"/>
                  </a:cubicBezTo>
                  <a:cubicBezTo>
                    <a:pt x="3321050" y="6108700"/>
                    <a:pt x="3432810" y="5995670"/>
                    <a:pt x="3432810" y="5858510"/>
                  </a:cubicBezTo>
                  <a:cubicBezTo>
                    <a:pt x="3432810" y="5720080"/>
                    <a:pt x="3319780" y="5608320"/>
                    <a:pt x="3182620" y="5608320"/>
                  </a:cubicBezTo>
                  <a:cubicBezTo>
                    <a:pt x="3044190" y="5607050"/>
                    <a:pt x="2932430" y="5720080"/>
                    <a:pt x="2932430" y="585851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682210">
            <a:off x="2086017" y="5253526"/>
            <a:ext cx="3678287" cy="36782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4385" y="7375130"/>
            <a:ext cx="3669830" cy="34896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0800000">
            <a:off x="-545489" y="-716138"/>
            <a:ext cx="3669830" cy="348967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206242" y="2191768"/>
            <a:ext cx="7875515" cy="448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2"/>
              </a:lnSpc>
              <a:spcBef>
                <a:spcPct val="0"/>
              </a:spcBef>
            </a:pPr>
            <a:r>
              <a:rPr lang="en-US" sz="4367">
                <a:solidFill>
                  <a:srgbClr val="000000"/>
                </a:solidFill>
                <a:latin typeface="Poppins Medium"/>
              </a:rPr>
              <a:t>"INFORMAATIO KOOSTUU YHÄ PIENEMMISTÄ PALOISTA. PARIKYMPPISET NUORET OVAT KASVANEET MAAILMAAN, JONKA KÄRSIVÄLLISYYS ON HISTORIAN LYHYIN."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49070" y="6912389"/>
            <a:ext cx="5589860" cy="151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1"/>
              </a:lnSpc>
            </a:pPr>
            <a:r>
              <a:rPr lang="en-US" sz="2165">
                <a:solidFill>
                  <a:srgbClr val="000000"/>
                </a:solidFill>
                <a:latin typeface="Open Sans Light"/>
              </a:rPr>
              <a:t>Aleksi Salusjärven kolumnista Seitsemän sekunnin muisti – mitä tapahtuu, jos keskittymiskyvyn alamäki jatkuu</a:t>
            </a:r>
          </a:p>
          <a:p>
            <a:pPr algn="ctr">
              <a:lnSpc>
                <a:spcPts val="3031"/>
              </a:lnSpc>
            </a:pPr>
            <a:endParaRPr lang="en-US" sz="2165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4" name="TextBox 14"/>
          <p:cNvSpPr txBox="1"/>
          <p:nvPr/>
        </p:nvSpPr>
        <p:spPr>
          <a:xfrm rot="-5400000">
            <a:off x="11779154" y="7468930"/>
            <a:ext cx="3777976" cy="34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8"/>
              </a:lnSpc>
            </a:pPr>
            <a:r>
              <a:rPr lang="en-US" sz="2056">
                <a:solidFill>
                  <a:srgbClr val="000000"/>
                </a:solidFill>
                <a:latin typeface="Open Sans Light"/>
              </a:rPr>
              <a:t>https://yle.fi/uutiset/3-12279268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9290935" flipH="1">
            <a:off x="-1313140" y="-296024"/>
            <a:ext cx="3364745" cy="20616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5707432" y="7306795"/>
            <a:ext cx="4760195" cy="478630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28700" y="1775378"/>
            <a:ext cx="6676846" cy="6678182"/>
            <a:chOff x="0" y="0"/>
            <a:chExt cx="6348730" cy="6350000"/>
          </a:xfrm>
        </p:grpSpPr>
        <p:sp>
          <p:nvSpPr>
            <p:cNvPr id="6" name="Freeform 6"/>
            <p:cNvSpPr/>
            <p:nvPr/>
          </p:nvSpPr>
          <p:spPr>
            <a:xfrm>
              <a:off x="12700" y="524510"/>
              <a:ext cx="6324600" cy="5812790"/>
            </a:xfrm>
            <a:custGeom>
              <a:avLst/>
              <a:gdLst/>
              <a:ahLst/>
              <a:cxnLst/>
              <a:rect l="l" t="t" r="r" b="b"/>
              <a:pathLst>
                <a:path w="6324600" h="5812790">
                  <a:moveTo>
                    <a:pt x="6323330" y="591820"/>
                  </a:moveTo>
                  <a:lnTo>
                    <a:pt x="6324600" y="5812790"/>
                  </a:lnTo>
                  <a:lnTo>
                    <a:pt x="6324600" y="5812790"/>
                  </a:lnTo>
                  <a:lnTo>
                    <a:pt x="0" y="5812790"/>
                  </a:lnTo>
                  <a:lnTo>
                    <a:pt x="0" y="0"/>
                  </a:lnTo>
                  <a:lnTo>
                    <a:pt x="6323330" y="0"/>
                  </a:lnTo>
                  <a:moveTo>
                    <a:pt x="6323330" y="0"/>
                  </a:moveTo>
                  <a:lnTo>
                    <a:pt x="6323330" y="59182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324600" cy="511810"/>
            </a:xfrm>
            <a:custGeom>
              <a:avLst/>
              <a:gdLst/>
              <a:ahLst/>
              <a:cxnLst/>
              <a:rect l="l" t="t" r="r" b="b"/>
              <a:pathLst>
                <a:path w="6324600" h="511810">
                  <a:moveTo>
                    <a:pt x="6323330" y="0"/>
                  </a:moveTo>
                  <a:lnTo>
                    <a:pt x="6323330" y="232410"/>
                  </a:lnTo>
                  <a:moveTo>
                    <a:pt x="6323330" y="232410"/>
                  </a:moveTo>
                  <a:lnTo>
                    <a:pt x="6324600" y="511810"/>
                  </a:lnTo>
                  <a:lnTo>
                    <a:pt x="6324600" y="511810"/>
                  </a:lnTo>
                  <a:lnTo>
                    <a:pt x="0" y="511810"/>
                  </a:lnTo>
                  <a:lnTo>
                    <a:pt x="0" y="0"/>
                  </a:lnTo>
                  <a:lnTo>
                    <a:pt x="6323330" y="0"/>
                  </a:lnTo>
                </a:path>
              </a:pathLst>
            </a:custGeom>
            <a:solidFill>
              <a:srgbClr val="FF9E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062220" y="129540"/>
              <a:ext cx="1275080" cy="6207760"/>
            </a:xfrm>
            <a:custGeom>
              <a:avLst/>
              <a:gdLst/>
              <a:ahLst/>
              <a:cxnLst/>
              <a:rect l="l" t="t" r="r" b="b"/>
              <a:pathLst>
                <a:path w="1275080" h="6207760">
                  <a:moveTo>
                    <a:pt x="1275080" y="6207760"/>
                  </a:moveTo>
                  <a:lnTo>
                    <a:pt x="1037590" y="6207760"/>
                  </a:lnTo>
                  <a:lnTo>
                    <a:pt x="1037590" y="394970"/>
                  </a:lnTo>
                  <a:lnTo>
                    <a:pt x="1275080" y="394970"/>
                  </a:lnTo>
                  <a:lnTo>
                    <a:pt x="1275080" y="6207760"/>
                  </a:lnTo>
                  <a:close/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099810" y="1642110"/>
              <a:ext cx="237490" cy="2237740"/>
            </a:xfrm>
            <a:custGeom>
              <a:avLst/>
              <a:gdLst/>
              <a:ahLst/>
              <a:cxnLst/>
              <a:rect l="l" t="t" r="r" b="b"/>
              <a:pathLst>
                <a:path w="237490" h="2237740">
                  <a:moveTo>
                    <a:pt x="237490" y="0"/>
                  </a:moveTo>
                  <a:lnTo>
                    <a:pt x="237490" y="2237740"/>
                  </a:lnTo>
                  <a:lnTo>
                    <a:pt x="0" y="223774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237490" y="0"/>
                  </a:lnTo>
                </a:path>
              </a:pathLst>
            </a:custGeom>
            <a:solidFill>
              <a:srgbClr val="F0FD71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12700" y="6350000"/>
                  </a:moveTo>
                  <a:cubicBezTo>
                    <a:pt x="6350" y="6350000"/>
                    <a:pt x="0" y="6344920"/>
                    <a:pt x="0" y="6337300"/>
                  </a:cubicBezTo>
                  <a:lnTo>
                    <a:pt x="0" y="12700"/>
                  </a:lnTo>
                  <a:cubicBezTo>
                    <a:pt x="0" y="6350"/>
                    <a:pt x="6350" y="0"/>
                    <a:pt x="12700" y="0"/>
                  </a:cubicBezTo>
                  <a:lnTo>
                    <a:pt x="6337300" y="0"/>
                  </a:lnTo>
                  <a:cubicBezTo>
                    <a:pt x="6341110" y="0"/>
                    <a:pt x="6344920" y="1270"/>
                    <a:pt x="6346190" y="5080"/>
                  </a:cubicBezTo>
                  <a:cubicBezTo>
                    <a:pt x="6348730" y="7620"/>
                    <a:pt x="6348730" y="10160"/>
                    <a:pt x="6348730" y="13970"/>
                  </a:cubicBezTo>
                  <a:lnTo>
                    <a:pt x="6348730" y="524510"/>
                  </a:lnTo>
                  <a:lnTo>
                    <a:pt x="6348730" y="6337300"/>
                  </a:lnTo>
                  <a:cubicBezTo>
                    <a:pt x="6348730" y="6343650"/>
                    <a:pt x="6343650" y="6350000"/>
                    <a:pt x="6336030" y="6350000"/>
                  </a:cubicBezTo>
                  <a:lnTo>
                    <a:pt x="12700" y="6350000"/>
                  </a:lnTo>
                  <a:close/>
                  <a:moveTo>
                    <a:pt x="6323330" y="6323330"/>
                  </a:moveTo>
                  <a:lnTo>
                    <a:pt x="6323330" y="3892550"/>
                  </a:lnTo>
                  <a:lnTo>
                    <a:pt x="6112510" y="3892550"/>
                  </a:lnTo>
                  <a:lnTo>
                    <a:pt x="6112510" y="6323330"/>
                  </a:lnTo>
                  <a:lnTo>
                    <a:pt x="6323330" y="6323330"/>
                  </a:lnTo>
                  <a:close/>
                  <a:moveTo>
                    <a:pt x="6085840" y="6323330"/>
                  </a:moveTo>
                  <a:lnTo>
                    <a:pt x="6085840" y="537210"/>
                  </a:lnTo>
                  <a:lnTo>
                    <a:pt x="26670" y="537210"/>
                  </a:lnTo>
                  <a:lnTo>
                    <a:pt x="26670" y="6323330"/>
                  </a:lnTo>
                  <a:lnTo>
                    <a:pt x="6085840" y="6323330"/>
                  </a:lnTo>
                  <a:close/>
                  <a:moveTo>
                    <a:pt x="6323330" y="3865880"/>
                  </a:moveTo>
                  <a:lnTo>
                    <a:pt x="6323330" y="1656080"/>
                  </a:lnTo>
                  <a:lnTo>
                    <a:pt x="6112510" y="1656080"/>
                  </a:lnTo>
                  <a:lnTo>
                    <a:pt x="6112510" y="3865880"/>
                  </a:lnTo>
                  <a:lnTo>
                    <a:pt x="6323330" y="3865880"/>
                  </a:lnTo>
                  <a:close/>
                  <a:moveTo>
                    <a:pt x="6323330" y="1629410"/>
                  </a:moveTo>
                  <a:lnTo>
                    <a:pt x="6323330" y="537210"/>
                  </a:lnTo>
                  <a:lnTo>
                    <a:pt x="6112510" y="537210"/>
                  </a:lnTo>
                  <a:lnTo>
                    <a:pt x="6112510" y="1629410"/>
                  </a:lnTo>
                  <a:lnTo>
                    <a:pt x="6323330" y="1629410"/>
                  </a:lnTo>
                  <a:close/>
                  <a:moveTo>
                    <a:pt x="6324600" y="511810"/>
                  </a:moveTo>
                  <a:lnTo>
                    <a:pt x="6324600" y="26670"/>
                  </a:lnTo>
                  <a:lnTo>
                    <a:pt x="26670" y="26670"/>
                  </a:lnTo>
                  <a:lnTo>
                    <a:pt x="26670" y="511810"/>
                  </a:lnTo>
                  <a:lnTo>
                    <a:pt x="6324600" y="511810"/>
                  </a:lnTo>
                  <a:close/>
                  <a:moveTo>
                    <a:pt x="5888990" y="421640"/>
                  </a:moveTo>
                  <a:cubicBezTo>
                    <a:pt x="5882640" y="421640"/>
                    <a:pt x="5876290" y="416560"/>
                    <a:pt x="5876290" y="408940"/>
                  </a:cubicBezTo>
                  <a:lnTo>
                    <a:pt x="5876290" y="129540"/>
                  </a:lnTo>
                  <a:cubicBezTo>
                    <a:pt x="5876290" y="121920"/>
                    <a:pt x="5882640" y="116840"/>
                    <a:pt x="5888990" y="116840"/>
                  </a:cubicBezTo>
                  <a:lnTo>
                    <a:pt x="6168390" y="116840"/>
                  </a:lnTo>
                  <a:cubicBezTo>
                    <a:pt x="6174740" y="116840"/>
                    <a:pt x="6181090" y="121920"/>
                    <a:pt x="6181090" y="129540"/>
                  </a:cubicBezTo>
                  <a:lnTo>
                    <a:pt x="6181090" y="408940"/>
                  </a:lnTo>
                  <a:cubicBezTo>
                    <a:pt x="6181090" y="415290"/>
                    <a:pt x="6176010" y="421640"/>
                    <a:pt x="6168390" y="421640"/>
                  </a:cubicBezTo>
                  <a:lnTo>
                    <a:pt x="5888990" y="421640"/>
                  </a:lnTo>
                  <a:close/>
                  <a:moveTo>
                    <a:pt x="6155690" y="394970"/>
                  </a:moveTo>
                  <a:lnTo>
                    <a:pt x="6155690" y="142240"/>
                  </a:lnTo>
                  <a:lnTo>
                    <a:pt x="5902960" y="142240"/>
                  </a:lnTo>
                  <a:lnTo>
                    <a:pt x="5902960" y="394970"/>
                  </a:lnTo>
                  <a:cubicBezTo>
                    <a:pt x="5902960" y="394970"/>
                    <a:pt x="6155690" y="394970"/>
                    <a:pt x="6155690" y="394970"/>
                  </a:cubicBezTo>
                  <a:close/>
                  <a:moveTo>
                    <a:pt x="5476240" y="421640"/>
                  </a:moveTo>
                  <a:cubicBezTo>
                    <a:pt x="5469890" y="421640"/>
                    <a:pt x="5463540" y="416560"/>
                    <a:pt x="5463540" y="408940"/>
                  </a:cubicBezTo>
                  <a:lnTo>
                    <a:pt x="5463540" y="129540"/>
                  </a:lnTo>
                  <a:cubicBezTo>
                    <a:pt x="5463540" y="123190"/>
                    <a:pt x="5468620" y="116840"/>
                    <a:pt x="5476240" y="116840"/>
                  </a:cubicBezTo>
                  <a:lnTo>
                    <a:pt x="5755640" y="116840"/>
                  </a:lnTo>
                  <a:cubicBezTo>
                    <a:pt x="5760720" y="116840"/>
                    <a:pt x="5764530" y="118110"/>
                    <a:pt x="5765800" y="120650"/>
                  </a:cubicBezTo>
                  <a:cubicBezTo>
                    <a:pt x="5768340" y="123190"/>
                    <a:pt x="5768340" y="125730"/>
                    <a:pt x="5768340" y="129540"/>
                  </a:cubicBezTo>
                  <a:lnTo>
                    <a:pt x="5768340" y="407670"/>
                  </a:lnTo>
                  <a:cubicBezTo>
                    <a:pt x="5768340" y="414020"/>
                    <a:pt x="5763260" y="420370"/>
                    <a:pt x="5755640" y="420370"/>
                  </a:cubicBezTo>
                  <a:lnTo>
                    <a:pt x="5476240" y="420370"/>
                  </a:lnTo>
                  <a:lnTo>
                    <a:pt x="5476240" y="421640"/>
                  </a:lnTo>
                  <a:close/>
                  <a:moveTo>
                    <a:pt x="5741670" y="394970"/>
                  </a:moveTo>
                  <a:lnTo>
                    <a:pt x="5741670" y="142240"/>
                  </a:lnTo>
                  <a:lnTo>
                    <a:pt x="5488940" y="142240"/>
                  </a:lnTo>
                  <a:lnTo>
                    <a:pt x="5488940" y="394970"/>
                  </a:lnTo>
                  <a:cubicBezTo>
                    <a:pt x="5488940" y="394970"/>
                    <a:pt x="5741670" y="394970"/>
                    <a:pt x="5741670" y="394970"/>
                  </a:cubicBezTo>
                  <a:close/>
                  <a:moveTo>
                    <a:pt x="5062220" y="421640"/>
                  </a:moveTo>
                  <a:cubicBezTo>
                    <a:pt x="5055870" y="421640"/>
                    <a:pt x="5049520" y="416560"/>
                    <a:pt x="5049520" y="408940"/>
                  </a:cubicBezTo>
                  <a:lnTo>
                    <a:pt x="5049520" y="129540"/>
                  </a:lnTo>
                  <a:cubicBezTo>
                    <a:pt x="5049520" y="123190"/>
                    <a:pt x="5054600" y="116840"/>
                    <a:pt x="5062220" y="116840"/>
                  </a:cubicBezTo>
                  <a:lnTo>
                    <a:pt x="5341620" y="116840"/>
                  </a:lnTo>
                  <a:cubicBezTo>
                    <a:pt x="5346700" y="116840"/>
                    <a:pt x="5350510" y="118110"/>
                    <a:pt x="5351780" y="120650"/>
                  </a:cubicBezTo>
                  <a:cubicBezTo>
                    <a:pt x="5354320" y="123190"/>
                    <a:pt x="5354320" y="125730"/>
                    <a:pt x="5354320" y="129540"/>
                  </a:cubicBezTo>
                  <a:lnTo>
                    <a:pt x="5354320" y="407670"/>
                  </a:lnTo>
                  <a:cubicBezTo>
                    <a:pt x="5354320" y="414020"/>
                    <a:pt x="5349240" y="420370"/>
                    <a:pt x="5341620" y="420370"/>
                  </a:cubicBezTo>
                  <a:lnTo>
                    <a:pt x="5062220" y="420370"/>
                  </a:lnTo>
                  <a:lnTo>
                    <a:pt x="5062220" y="421640"/>
                  </a:lnTo>
                  <a:close/>
                  <a:moveTo>
                    <a:pt x="5328920" y="394970"/>
                  </a:moveTo>
                  <a:lnTo>
                    <a:pt x="5328920" y="142240"/>
                  </a:lnTo>
                  <a:lnTo>
                    <a:pt x="5076190" y="142240"/>
                  </a:lnTo>
                  <a:lnTo>
                    <a:pt x="5076190" y="394970"/>
                  </a:lnTo>
                  <a:cubicBezTo>
                    <a:pt x="5076190" y="394970"/>
                    <a:pt x="5328920" y="394970"/>
                    <a:pt x="5328920" y="394970"/>
                  </a:cubicBezTo>
                  <a:close/>
                  <a:moveTo>
                    <a:pt x="6098540" y="351790"/>
                  </a:moveTo>
                  <a:cubicBezTo>
                    <a:pt x="6096000" y="351790"/>
                    <a:pt x="6092190" y="350520"/>
                    <a:pt x="6089650" y="349250"/>
                  </a:cubicBezTo>
                  <a:lnTo>
                    <a:pt x="6028690" y="288290"/>
                  </a:lnTo>
                  <a:lnTo>
                    <a:pt x="5967730" y="349250"/>
                  </a:lnTo>
                  <a:cubicBezTo>
                    <a:pt x="5963920" y="353060"/>
                    <a:pt x="5961380" y="353060"/>
                    <a:pt x="5958840" y="353060"/>
                  </a:cubicBezTo>
                  <a:cubicBezTo>
                    <a:pt x="5956300" y="353060"/>
                    <a:pt x="5952490" y="351790"/>
                    <a:pt x="5949950" y="350520"/>
                  </a:cubicBezTo>
                  <a:cubicBezTo>
                    <a:pt x="5944870" y="345440"/>
                    <a:pt x="5944870" y="336550"/>
                    <a:pt x="5948680" y="331470"/>
                  </a:cubicBezTo>
                  <a:lnTo>
                    <a:pt x="6009640" y="270510"/>
                  </a:lnTo>
                  <a:lnTo>
                    <a:pt x="5948680" y="209550"/>
                  </a:lnTo>
                  <a:cubicBezTo>
                    <a:pt x="5943600" y="204470"/>
                    <a:pt x="5943600" y="195580"/>
                    <a:pt x="5948680" y="190500"/>
                  </a:cubicBezTo>
                  <a:cubicBezTo>
                    <a:pt x="5951220" y="187960"/>
                    <a:pt x="5953760" y="186690"/>
                    <a:pt x="5957570" y="186690"/>
                  </a:cubicBezTo>
                  <a:cubicBezTo>
                    <a:pt x="5961380" y="186690"/>
                    <a:pt x="5965190" y="187960"/>
                    <a:pt x="5966460" y="190500"/>
                  </a:cubicBezTo>
                  <a:lnTo>
                    <a:pt x="6027420" y="251460"/>
                  </a:lnTo>
                  <a:lnTo>
                    <a:pt x="6088380" y="190500"/>
                  </a:lnTo>
                  <a:cubicBezTo>
                    <a:pt x="6090920" y="187960"/>
                    <a:pt x="6093460" y="186690"/>
                    <a:pt x="6097270" y="186690"/>
                  </a:cubicBezTo>
                  <a:cubicBezTo>
                    <a:pt x="6101080" y="186690"/>
                    <a:pt x="6104890" y="187960"/>
                    <a:pt x="6106160" y="190500"/>
                  </a:cubicBezTo>
                  <a:cubicBezTo>
                    <a:pt x="6108700" y="193040"/>
                    <a:pt x="6109970" y="196850"/>
                    <a:pt x="6109970" y="201930"/>
                  </a:cubicBezTo>
                  <a:cubicBezTo>
                    <a:pt x="6109970" y="205740"/>
                    <a:pt x="6108700" y="208280"/>
                    <a:pt x="6106160" y="209550"/>
                  </a:cubicBezTo>
                  <a:lnTo>
                    <a:pt x="6046470" y="269240"/>
                  </a:lnTo>
                  <a:lnTo>
                    <a:pt x="6107430" y="330200"/>
                  </a:lnTo>
                  <a:cubicBezTo>
                    <a:pt x="6112510" y="335280"/>
                    <a:pt x="6112510" y="344170"/>
                    <a:pt x="6107430" y="349250"/>
                  </a:cubicBezTo>
                  <a:cubicBezTo>
                    <a:pt x="6104890" y="351790"/>
                    <a:pt x="6101080" y="351790"/>
                    <a:pt x="6098540" y="351790"/>
                  </a:cubicBezTo>
                  <a:close/>
                  <a:moveTo>
                    <a:pt x="5538470" y="351790"/>
                  </a:moveTo>
                  <a:cubicBezTo>
                    <a:pt x="5532120" y="351790"/>
                    <a:pt x="5525770" y="345440"/>
                    <a:pt x="5525770" y="339090"/>
                  </a:cubicBezTo>
                  <a:lnTo>
                    <a:pt x="5525770" y="199390"/>
                  </a:lnTo>
                  <a:cubicBezTo>
                    <a:pt x="5525770" y="193040"/>
                    <a:pt x="5530850" y="186690"/>
                    <a:pt x="5538470" y="186690"/>
                  </a:cubicBezTo>
                  <a:lnTo>
                    <a:pt x="5692140" y="186690"/>
                  </a:lnTo>
                  <a:cubicBezTo>
                    <a:pt x="5698490" y="186690"/>
                    <a:pt x="5704840" y="191770"/>
                    <a:pt x="5704840" y="199390"/>
                  </a:cubicBezTo>
                  <a:lnTo>
                    <a:pt x="5704840" y="339090"/>
                  </a:lnTo>
                  <a:cubicBezTo>
                    <a:pt x="5704840" y="345440"/>
                    <a:pt x="5699760" y="351790"/>
                    <a:pt x="5692140" y="351790"/>
                  </a:cubicBezTo>
                  <a:lnTo>
                    <a:pt x="5538470" y="351790"/>
                  </a:lnTo>
                  <a:close/>
                  <a:moveTo>
                    <a:pt x="5679440" y="325120"/>
                  </a:moveTo>
                  <a:lnTo>
                    <a:pt x="5679440" y="245110"/>
                  </a:lnTo>
                  <a:lnTo>
                    <a:pt x="5551170" y="245110"/>
                  </a:lnTo>
                  <a:lnTo>
                    <a:pt x="5551170" y="325120"/>
                  </a:lnTo>
                  <a:cubicBezTo>
                    <a:pt x="5551170" y="325120"/>
                    <a:pt x="5679440" y="325120"/>
                    <a:pt x="5679440" y="325120"/>
                  </a:cubicBezTo>
                  <a:close/>
                  <a:moveTo>
                    <a:pt x="5116830" y="351790"/>
                  </a:moveTo>
                  <a:cubicBezTo>
                    <a:pt x="5109210" y="351790"/>
                    <a:pt x="5104130" y="345440"/>
                    <a:pt x="5104130" y="339090"/>
                  </a:cubicBezTo>
                  <a:cubicBezTo>
                    <a:pt x="5104130" y="331470"/>
                    <a:pt x="5110480" y="326390"/>
                    <a:pt x="5116830" y="326390"/>
                  </a:cubicBezTo>
                  <a:lnTo>
                    <a:pt x="5288280" y="326390"/>
                  </a:lnTo>
                  <a:cubicBezTo>
                    <a:pt x="5295900" y="326390"/>
                    <a:pt x="5300980" y="332740"/>
                    <a:pt x="5300980" y="339090"/>
                  </a:cubicBezTo>
                  <a:cubicBezTo>
                    <a:pt x="5300980" y="346710"/>
                    <a:pt x="5294630" y="351790"/>
                    <a:pt x="5288280" y="351790"/>
                  </a:cubicBezTo>
                  <a:lnTo>
                    <a:pt x="5116830" y="35179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876145" y="3288345"/>
            <a:ext cx="8523353" cy="3003550"/>
            <a:chOff x="0" y="0"/>
            <a:chExt cx="11364471" cy="400473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286280" y="-38100"/>
              <a:ext cx="10078191" cy="4042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Algoritmi määrittää sisällön näkyvyyden. On mahdotonta ennustaa, mitkä videot lähtevät lentoon, videon suosio ei yleensä korreloi suunnittelun tai työn määrän kanssa.</a:t>
              </a:r>
            </a:p>
            <a:p>
              <a:pPr>
                <a:lnSpc>
                  <a:spcPts val="3499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  <a:p>
              <a:pPr>
                <a:lnSpc>
                  <a:spcPts val="3499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  <a:p>
              <a:pPr>
                <a:lnSpc>
                  <a:spcPts val="3500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76145" y="1319308"/>
            <a:ext cx="8523353" cy="1689100"/>
            <a:chOff x="0" y="0"/>
            <a:chExt cx="11364471" cy="225213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286280" y="-38100"/>
              <a:ext cx="10078191" cy="229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Tiktokissa aivan omanlaisensa kerronnan tyyli, jota täytyy osata lukea. Videomuotoinen meemien versiointi on yleistä. </a:t>
              </a:r>
            </a:p>
            <a:p>
              <a:pPr>
                <a:lnSpc>
                  <a:spcPts val="3500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76145" y="5617695"/>
            <a:ext cx="8523353" cy="1689100"/>
            <a:chOff x="0" y="0"/>
            <a:chExt cx="11364471" cy="225213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286280" y="-38100"/>
              <a:ext cx="10078191" cy="229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TikTok soveltuu huonommin ajankohtaiseen viestintään, on enemmän ns. "pitkän hännän toimintaa". </a:t>
              </a:r>
            </a:p>
            <a:p>
              <a:pPr>
                <a:lnSpc>
                  <a:spcPts val="3500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883562">
            <a:off x="14779683" y="7366360"/>
            <a:ext cx="1959431" cy="195943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028700" y="4000180"/>
            <a:ext cx="6324167" cy="2084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40"/>
              </a:lnSpc>
            </a:pPr>
            <a:r>
              <a:rPr lang="en-US" sz="7400">
                <a:solidFill>
                  <a:srgbClr val="171717"/>
                </a:solidFill>
                <a:latin typeface="Poppins Medium"/>
              </a:rPr>
              <a:t>Tiktokin erityispiirteet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92813" y="2887042"/>
            <a:ext cx="5633157" cy="5932423"/>
            <a:chOff x="0" y="0"/>
            <a:chExt cx="24551782" cy="25856118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4407003" cy="25711337"/>
            </a:xfrm>
            <a:custGeom>
              <a:avLst/>
              <a:gdLst/>
              <a:ahLst/>
              <a:cxnLst/>
              <a:rect l="l" t="t" r="r" b="b"/>
              <a:pathLst>
                <a:path w="24407003" h="25711337">
                  <a:moveTo>
                    <a:pt x="0" y="0"/>
                  </a:moveTo>
                  <a:lnTo>
                    <a:pt x="24407003" y="0"/>
                  </a:lnTo>
                  <a:lnTo>
                    <a:pt x="24407003" y="25711337"/>
                  </a:lnTo>
                  <a:lnTo>
                    <a:pt x="0" y="257113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4551782" cy="25856118"/>
            </a:xfrm>
            <a:custGeom>
              <a:avLst/>
              <a:gdLst/>
              <a:ahLst/>
              <a:cxnLst/>
              <a:rect l="l" t="t" r="r" b="b"/>
              <a:pathLst>
                <a:path w="24551782" h="25856118">
                  <a:moveTo>
                    <a:pt x="24407002" y="25711338"/>
                  </a:moveTo>
                  <a:lnTo>
                    <a:pt x="24551782" y="25711338"/>
                  </a:lnTo>
                  <a:lnTo>
                    <a:pt x="24551782" y="25856118"/>
                  </a:lnTo>
                  <a:lnTo>
                    <a:pt x="24407002" y="25856118"/>
                  </a:lnTo>
                  <a:lnTo>
                    <a:pt x="24407002" y="2571133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11338"/>
                  </a:lnTo>
                  <a:lnTo>
                    <a:pt x="0" y="25711338"/>
                  </a:lnTo>
                  <a:lnTo>
                    <a:pt x="0" y="144780"/>
                  </a:lnTo>
                  <a:close/>
                  <a:moveTo>
                    <a:pt x="0" y="25711338"/>
                  </a:moveTo>
                  <a:lnTo>
                    <a:pt x="144780" y="25711338"/>
                  </a:lnTo>
                  <a:lnTo>
                    <a:pt x="144780" y="25856118"/>
                  </a:lnTo>
                  <a:lnTo>
                    <a:pt x="0" y="25856118"/>
                  </a:lnTo>
                  <a:lnTo>
                    <a:pt x="0" y="25711338"/>
                  </a:lnTo>
                  <a:close/>
                  <a:moveTo>
                    <a:pt x="24407002" y="144780"/>
                  </a:moveTo>
                  <a:lnTo>
                    <a:pt x="24551782" y="144780"/>
                  </a:lnTo>
                  <a:lnTo>
                    <a:pt x="24551782" y="25711338"/>
                  </a:lnTo>
                  <a:lnTo>
                    <a:pt x="24407002" y="25711338"/>
                  </a:lnTo>
                  <a:lnTo>
                    <a:pt x="24407002" y="144780"/>
                  </a:lnTo>
                  <a:close/>
                  <a:moveTo>
                    <a:pt x="144780" y="25711338"/>
                  </a:moveTo>
                  <a:lnTo>
                    <a:pt x="24407002" y="25711338"/>
                  </a:lnTo>
                  <a:lnTo>
                    <a:pt x="24407002" y="25856118"/>
                  </a:lnTo>
                  <a:lnTo>
                    <a:pt x="144780" y="25856118"/>
                  </a:lnTo>
                  <a:lnTo>
                    <a:pt x="144780" y="25711338"/>
                  </a:lnTo>
                  <a:close/>
                  <a:moveTo>
                    <a:pt x="24407002" y="0"/>
                  </a:moveTo>
                  <a:lnTo>
                    <a:pt x="24551782" y="0"/>
                  </a:lnTo>
                  <a:lnTo>
                    <a:pt x="24551782" y="144780"/>
                  </a:lnTo>
                  <a:lnTo>
                    <a:pt x="24407002" y="144780"/>
                  </a:lnTo>
                  <a:lnTo>
                    <a:pt x="2440700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407002" y="0"/>
                  </a:lnTo>
                  <a:lnTo>
                    <a:pt x="2440700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250344" y="334080"/>
            <a:ext cx="1765623" cy="2057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36570" y="2588454"/>
            <a:ext cx="512487" cy="5971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276438" y="6787436"/>
            <a:ext cx="844184" cy="9836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546625" y="2980699"/>
            <a:ext cx="5459626" cy="583876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2813" y="1105605"/>
            <a:ext cx="9796372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171717"/>
                </a:solidFill>
                <a:latin typeface="Poppins Medium"/>
              </a:rPr>
              <a:t>Miksi?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482975"/>
            <a:ext cx="5161384" cy="5358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3200">
                <a:solidFill>
                  <a:srgbClr val="171717"/>
                </a:solidFill>
                <a:latin typeface="Poppins Medium"/>
              </a:rPr>
              <a:t>TikTokin potentiaali on valtava. </a:t>
            </a:r>
          </a:p>
          <a:p>
            <a:pPr algn="ctr">
              <a:lnSpc>
                <a:spcPts val="3520"/>
              </a:lnSpc>
            </a:pPr>
            <a:endParaRPr lang="en-US" sz="3200">
              <a:solidFill>
                <a:srgbClr val="171717"/>
              </a:solidFill>
              <a:latin typeface="Poppins Medium"/>
            </a:endParaRPr>
          </a:p>
          <a:p>
            <a:pPr algn="ctr">
              <a:lnSpc>
                <a:spcPts val="3520"/>
              </a:lnSpc>
            </a:pPr>
            <a:r>
              <a:rPr lang="en-US" sz="3200">
                <a:solidFill>
                  <a:srgbClr val="171717"/>
                </a:solidFill>
                <a:latin typeface="Poppins Medium"/>
              </a:rPr>
              <a:t>Mahdollisuus tavoittaa ne nuoret, jotka eivät käytä kirjastoa eivätkä seuraa kirjastosomeja.</a:t>
            </a:r>
          </a:p>
          <a:p>
            <a:pPr algn="ctr">
              <a:lnSpc>
                <a:spcPts val="3520"/>
              </a:lnSpc>
            </a:pPr>
            <a:endParaRPr lang="en-US" sz="3200">
              <a:solidFill>
                <a:srgbClr val="171717"/>
              </a:solidFill>
              <a:latin typeface="Poppins Medium"/>
            </a:endParaRPr>
          </a:p>
          <a:p>
            <a:pPr algn="ctr">
              <a:lnSpc>
                <a:spcPts val="3520"/>
              </a:lnSpc>
            </a:pPr>
            <a:r>
              <a:rPr lang="en-US" sz="3200">
                <a:solidFill>
                  <a:srgbClr val="171717"/>
                </a:solidFill>
                <a:latin typeface="Poppins Medium"/>
              </a:rPr>
              <a:t>Tiktok-tilillämme teemme näkyväksi kirjastotyötä.</a:t>
            </a:r>
          </a:p>
          <a:p>
            <a:pPr algn="ctr">
              <a:lnSpc>
                <a:spcPts val="4070"/>
              </a:lnSpc>
            </a:pPr>
            <a:endParaRPr lang="en-US" sz="3200">
              <a:solidFill>
                <a:srgbClr val="171717"/>
              </a:solidFill>
              <a:latin typeface="Poppins Medium"/>
            </a:endParaRPr>
          </a:p>
        </p:txBody>
      </p:sp>
      <p:pic>
        <p:nvPicPr>
          <p:cNvPr id="14" name="tikto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95817" y="647700"/>
            <a:ext cx="4800600" cy="853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9423449">
            <a:off x="4635502" y="-1029431"/>
            <a:ext cx="3360159" cy="205886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1775378"/>
            <a:ext cx="6676846" cy="6678182"/>
            <a:chOff x="0" y="0"/>
            <a:chExt cx="6348730" cy="6350000"/>
          </a:xfrm>
        </p:grpSpPr>
        <p:sp>
          <p:nvSpPr>
            <p:cNvPr id="5" name="Freeform 5"/>
            <p:cNvSpPr/>
            <p:nvPr/>
          </p:nvSpPr>
          <p:spPr>
            <a:xfrm>
              <a:off x="12700" y="524510"/>
              <a:ext cx="6324600" cy="5812790"/>
            </a:xfrm>
            <a:custGeom>
              <a:avLst/>
              <a:gdLst/>
              <a:ahLst/>
              <a:cxnLst/>
              <a:rect l="l" t="t" r="r" b="b"/>
              <a:pathLst>
                <a:path w="6324600" h="5812790">
                  <a:moveTo>
                    <a:pt x="6323330" y="591820"/>
                  </a:moveTo>
                  <a:lnTo>
                    <a:pt x="6324600" y="5812790"/>
                  </a:lnTo>
                  <a:lnTo>
                    <a:pt x="6324600" y="5812790"/>
                  </a:lnTo>
                  <a:lnTo>
                    <a:pt x="0" y="5812790"/>
                  </a:lnTo>
                  <a:lnTo>
                    <a:pt x="0" y="0"/>
                  </a:lnTo>
                  <a:lnTo>
                    <a:pt x="6323330" y="0"/>
                  </a:lnTo>
                  <a:moveTo>
                    <a:pt x="6323330" y="0"/>
                  </a:moveTo>
                  <a:lnTo>
                    <a:pt x="6323330" y="59182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6324600" cy="511810"/>
            </a:xfrm>
            <a:custGeom>
              <a:avLst/>
              <a:gdLst/>
              <a:ahLst/>
              <a:cxnLst/>
              <a:rect l="l" t="t" r="r" b="b"/>
              <a:pathLst>
                <a:path w="6324600" h="511810">
                  <a:moveTo>
                    <a:pt x="6323330" y="0"/>
                  </a:moveTo>
                  <a:lnTo>
                    <a:pt x="6323330" y="232410"/>
                  </a:lnTo>
                  <a:moveTo>
                    <a:pt x="6323330" y="232410"/>
                  </a:moveTo>
                  <a:lnTo>
                    <a:pt x="6324600" y="511810"/>
                  </a:lnTo>
                  <a:lnTo>
                    <a:pt x="6324600" y="511810"/>
                  </a:lnTo>
                  <a:lnTo>
                    <a:pt x="0" y="511810"/>
                  </a:lnTo>
                  <a:lnTo>
                    <a:pt x="0" y="0"/>
                  </a:lnTo>
                  <a:lnTo>
                    <a:pt x="6323330" y="0"/>
                  </a:lnTo>
                </a:path>
              </a:pathLst>
            </a:custGeom>
            <a:solidFill>
              <a:srgbClr val="FF9E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5062220" y="129540"/>
              <a:ext cx="1275080" cy="6207760"/>
            </a:xfrm>
            <a:custGeom>
              <a:avLst/>
              <a:gdLst/>
              <a:ahLst/>
              <a:cxnLst/>
              <a:rect l="l" t="t" r="r" b="b"/>
              <a:pathLst>
                <a:path w="1275080" h="6207760">
                  <a:moveTo>
                    <a:pt x="1275080" y="6207760"/>
                  </a:moveTo>
                  <a:lnTo>
                    <a:pt x="1037590" y="6207760"/>
                  </a:lnTo>
                  <a:lnTo>
                    <a:pt x="1037590" y="394970"/>
                  </a:lnTo>
                  <a:lnTo>
                    <a:pt x="1275080" y="394970"/>
                  </a:lnTo>
                  <a:lnTo>
                    <a:pt x="1275080" y="6207760"/>
                  </a:lnTo>
                  <a:close/>
                  <a:moveTo>
                    <a:pt x="279400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279400" y="279400"/>
                  </a:lnTo>
                  <a:lnTo>
                    <a:pt x="279400" y="0"/>
                  </a:lnTo>
                  <a:close/>
                  <a:moveTo>
                    <a:pt x="1106170" y="0"/>
                  </a:moveTo>
                  <a:lnTo>
                    <a:pt x="826770" y="0"/>
                  </a:lnTo>
                  <a:lnTo>
                    <a:pt x="826770" y="279400"/>
                  </a:lnTo>
                  <a:lnTo>
                    <a:pt x="1106170" y="279400"/>
                  </a:lnTo>
                  <a:lnTo>
                    <a:pt x="1106170" y="0"/>
                  </a:lnTo>
                  <a:close/>
                  <a:moveTo>
                    <a:pt x="692150" y="0"/>
                  </a:moveTo>
                  <a:lnTo>
                    <a:pt x="412750" y="0"/>
                  </a:lnTo>
                  <a:lnTo>
                    <a:pt x="412750" y="279400"/>
                  </a:lnTo>
                  <a:lnTo>
                    <a:pt x="692150" y="279400"/>
                  </a:lnTo>
                  <a:lnTo>
                    <a:pt x="69215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099810" y="1642110"/>
              <a:ext cx="237490" cy="2237740"/>
            </a:xfrm>
            <a:custGeom>
              <a:avLst/>
              <a:gdLst/>
              <a:ahLst/>
              <a:cxnLst/>
              <a:rect l="l" t="t" r="r" b="b"/>
              <a:pathLst>
                <a:path w="237490" h="2237740">
                  <a:moveTo>
                    <a:pt x="237490" y="0"/>
                  </a:moveTo>
                  <a:lnTo>
                    <a:pt x="237490" y="2237740"/>
                  </a:lnTo>
                  <a:lnTo>
                    <a:pt x="0" y="2237740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237490" y="0"/>
                  </a:lnTo>
                </a:path>
              </a:pathLst>
            </a:custGeom>
            <a:solidFill>
              <a:srgbClr val="F0FD7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48730" cy="6350000"/>
            </a:xfrm>
            <a:custGeom>
              <a:avLst/>
              <a:gdLst/>
              <a:ahLst/>
              <a:cxnLst/>
              <a:rect l="l" t="t" r="r" b="b"/>
              <a:pathLst>
                <a:path w="6348730" h="6350000">
                  <a:moveTo>
                    <a:pt x="12700" y="6350000"/>
                  </a:moveTo>
                  <a:cubicBezTo>
                    <a:pt x="6350" y="6350000"/>
                    <a:pt x="0" y="6344920"/>
                    <a:pt x="0" y="6337300"/>
                  </a:cubicBezTo>
                  <a:lnTo>
                    <a:pt x="0" y="12700"/>
                  </a:lnTo>
                  <a:cubicBezTo>
                    <a:pt x="0" y="6350"/>
                    <a:pt x="6350" y="0"/>
                    <a:pt x="12700" y="0"/>
                  </a:cubicBezTo>
                  <a:lnTo>
                    <a:pt x="6337300" y="0"/>
                  </a:lnTo>
                  <a:cubicBezTo>
                    <a:pt x="6341110" y="0"/>
                    <a:pt x="6344920" y="1270"/>
                    <a:pt x="6346190" y="5080"/>
                  </a:cubicBezTo>
                  <a:cubicBezTo>
                    <a:pt x="6348730" y="7620"/>
                    <a:pt x="6348730" y="10160"/>
                    <a:pt x="6348730" y="13970"/>
                  </a:cubicBezTo>
                  <a:lnTo>
                    <a:pt x="6348730" y="524510"/>
                  </a:lnTo>
                  <a:lnTo>
                    <a:pt x="6348730" y="6337300"/>
                  </a:lnTo>
                  <a:cubicBezTo>
                    <a:pt x="6348730" y="6343650"/>
                    <a:pt x="6343650" y="6350000"/>
                    <a:pt x="6336030" y="6350000"/>
                  </a:cubicBezTo>
                  <a:lnTo>
                    <a:pt x="12700" y="6350000"/>
                  </a:lnTo>
                  <a:close/>
                  <a:moveTo>
                    <a:pt x="6323330" y="6323330"/>
                  </a:moveTo>
                  <a:lnTo>
                    <a:pt x="6323330" y="3892550"/>
                  </a:lnTo>
                  <a:lnTo>
                    <a:pt x="6112510" y="3892550"/>
                  </a:lnTo>
                  <a:lnTo>
                    <a:pt x="6112510" y="6323330"/>
                  </a:lnTo>
                  <a:lnTo>
                    <a:pt x="6323330" y="6323330"/>
                  </a:lnTo>
                  <a:close/>
                  <a:moveTo>
                    <a:pt x="6085840" y="6323330"/>
                  </a:moveTo>
                  <a:lnTo>
                    <a:pt x="6085840" y="537210"/>
                  </a:lnTo>
                  <a:lnTo>
                    <a:pt x="26670" y="537210"/>
                  </a:lnTo>
                  <a:lnTo>
                    <a:pt x="26670" y="6323330"/>
                  </a:lnTo>
                  <a:lnTo>
                    <a:pt x="6085840" y="6323330"/>
                  </a:lnTo>
                  <a:close/>
                  <a:moveTo>
                    <a:pt x="6323330" y="3865880"/>
                  </a:moveTo>
                  <a:lnTo>
                    <a:pt x="6323330" y="1656080"/>
                  </a:lnTo>
                  <a:lnTo>
                    <a:pt x="6112510" y="1656080"/>
                  </a:lnTo>
                  <a:lnTo>
                    <a:pt x="6112510" y="3865880"/>
                  </a:lnTo>
                  <a:lnTo>
                    <a:pt x="6323330" y="3865880"/>
                  </a:lnTo>
                  <a:close/>
                  <a:moveTo>
                    <a:pt x="6323330" y="1629410"/>
                  </a:moveTo>
                  <a:lnTo>
                    <a:pt x="6323330" y="537210"/>
                  </a:lnTo>
                  <a:lnTo>
                    <a:pt x="6112510" y="537210"/>
                  </a:lnTo>
                  <a:lnTo>
                    <a:pt x="6112510" y="1629410"/>
                  </a:lnTo>
                  <a:lnTo>
                    <a:pt x="6323330" y="1629410"/>
                  </a:lnTo>
                  <a:close/>
                  <a:moveTo>
                    <a:pt x="6324600" y="511810"/>
                  </a:moveTo>
                  <a:lnTo>
                    <a:pt x="6324600" y="26670"/>
                  </a:lnTo>
                  <a:lnTo>
                    <a:pt x="26670" y="26670"/>
                  </a:lnTo>
                  <a:lnTo>
                    <a:pt x="26670" y="511810"/>
                  </a:lnTo>
                  <a:lnTo>
                    <a:pt x="6324600" y="511810"/>
                  </a:lnTo>
                  <a:close/>
                  <a:moveTo>
                    <a:pt x="5888990" y="421640"/>
                  </a:moveTo>
                  <a:cubicBezTo>
                    <a:pt x="5882640" y="421640"/>
                    <a:pt x="5876290" y="416560"/>
                    <a:pt x="5876290" y="408940"/>
                  </a:cubicBezTo>
                  <a:lnTo>
                    <a:pt x="5876290" y="129540"/>
                  </a:lnTo>
                  <a:cubicBezTo>
                    <a:pt x="5876290" y="121920"/>
                    <a:pt x="5882640" y="116840"/>
                    <a:pt x="5888990" y="116840"/>
                  </a:cubicBezTo>
                  <a:lnTo>
                    <a:pt x="6168390" y="116840"/>
                  </a:lnTo>
                  <a:cubicBezTo>
                    <a:pt x="6174740" y="116840"/>
                    <a:pt x="6181090" y="121920"/>
                    <a:pt x="6181090" y="129540"/>
                  </a:cubicBezTo>
                  <a:lnTo>
                    <a:pt x="6181090" y="408940"/>
                  </a:lnTo>
                  <a:cubicBezTo>
                    <a:pt x="6181090" y="415290"/>
                    <a:pt x="6176010" y="421640"/>
                    <a:pt x="6168390" y="421640"/>
                  </a:cubicBezTo>
                  <a:lnTo>
                    <a:pt x="5888990" y="421640"/>
                  </a:lnTo>
                  <a:close/>
                  <a:moveTo>
                    <a:pt x="6155690" y="394970"/>
                  </a:moveTo>
                  <a:lnTo>
                    <a:pt x="6155690" y="142240"/>
                  </a:lnTo>
                  <a:lnTo>
                    <a:pt x="5902960" y="142240"/>
                  </a:lnTo>
                  <a:lnTo>
                    <a:pt x="5902960" y="394970"/>
                  </a:lnTo>
                  <a:cubicBezTo>
                    <a:pt x="5902960" y="394970"/>
                    <a:pt x="6155690" y="394970"/>
                    <a:pt x="6155690" y="394970"/>
                  </a:cubicBezTo>
                  <a:close/>
                  <a:moveTo>
                    <a:pt x="5476240" y="421640"/>
                  </a:moveTo>
                  <a:cubicBezTo>
                    <a:pt x="5469890" y="421640"/>
                    <a:pt x="5463540" y="416560"/>
                    <a:pt x="5463540" y="408940"/>
                  </a:cubicBezTo>
                  <a:lnTo>
                    <a:pt x="5463540" y="129540"/>
                  </a:lnTo>
                  <a:cubicBezTo>
                    <a:pt x="5463540" y="123190"/>
                    <a:pt x="5468620" y="116840"/>
                    <a:pt x="5476240" y="116840"/>
                  </a:cubicBezTo>
                  <a:lnTo>
                    <a:pt x="5755640" y="116840"/>
                  </a:lnTo>
                  <a:cubicBezTo>
                    <a:pt x="5760720" y="116840"/>
                    <a:pt x="5764530" y="118110"/>
                    <a:pt x="5765800" y="120650"/>
                  </a:cubicBezTo>
                  <a:cubicBezTo>
                    <a:pt x="5768340" y="123190"/>
                    <a:pt x="5768340" y="125730"/>
                    <a:pt x="5768340" y="129540"/>
                  </a:cubicBezTo>
                  <a:lnTo>
                    <a:pt x="5768340" y="407670"/>
                  </a:lnTo>
                  <a:cubicBezTo>
                    <a:pt x="5768340" y="414020"/>
                    <a:pt x="5763260" y="420370"/>
                    <a:pt x="5755640" y="420370"/>
                  </a:cubicBezTo>
                  <a:lnTo>
                    <a:pt x="5476240" y="420370"/>
                  </a:lnTo>
                  <a:lnTo>
                    <a:pt x="5476240" y="421640"/>
                  </a:lnTo>
                  <a:close/>
                  <a:moveTo>
                    <a:pt x="5741670" y="394970"/>
                  </a:moveTo>
                  <a:lnTo>
                    <a:pt x="5741670" y="142240"/>
                  </a:lnTo>
                  <a:lnTo>
                    <a:pt x="5488940" y="142240"/>
                  </a:lnTo>
                  <a:lnTo>
                    <a:pt x="5488940" y="394970"/>
                  </a:lnTo>
                  <a:cubicBezTo>
                    <a:pt x="5488940" y="394970"/>
                    <a:pt x="5741670" y="394970"/>
                    <a:pt x="5741670" y="394970"/>
                  </a:cubicBezTo>
                  <a:close/>
                  <a:moveTo>
                    <a:pt x="5062220" y="421640"/>
                  </a:moveTo>
                  <a:cubicBezTo>
                    <a:pt x="5055870" y="421640"/>
                    <a:pt x="5049520" y="416560"/>
                    <a:pt x="5049520" y="408940"/>
                  </a:cubicBezTo>
                  <a:lnTo>
                    <a:pt x="5049520" y="129540"/>
                  </a:lnTo>
                  <a:cubicBezTo>
                    <a:pt x="5049520" y="123190"/>
                    <a:pt x="5054600" y="116840"/>
                    <a:pt x="5062220" y="116840"/>
                  </a:cubicBezTo>
                  <a:lnTo>
                    <a:pt x="5341620" y="116840"/>
                  </a:lnTo>
                  <a:cubicBezTo>
                    <a:pt x="5346700" y="116840"/>
                    <a:pt x="5350510" y="118110"/>
                    <a:pt x="5351780" y="120650"/>
                  </a:cubicBezTo>
                  <a:cubicBezTo>
                    <a:pt x="5354320" y="123190"/>
                    <a:pt x="5354320" y="125730"/>
                    <a:pt x="5354320" y="129540"/>
                  </a:cubicBezTo>
                  <a:lnTo>
                    <a:pt x="5354320" y="407670"/>
                  </a:lnTo>
                  <a:cubicBezTo>
                    <a:pt x="5354320" y="414020"/>
                    <a:pt x="5349240" y="420370"/>
                    <a:pt x="5341620" y="420370"/>
                  </a:cubicBezTo>
                  <a:lnTo>
                    <a:pt x="5062220" y="420370"/>
                  </a:lnTo>
                  <a:lnTo>
                    <a:pt x="5062220" y="421640"/>
                  </a:lnTo>
                  <a:close/>
                  <a:moveTo>
                    <a:pt x="5328920" y="394970"/>
                  </a:moveTo>
                  <a:lnTo>
                    <a:pt x="5328920" y="142240"/>
                  </a:lnTo>
                  <a:lnTo>
                    <a:pt x="5076190" y="142240"/>
                  </a:lnTo>
                  <a:lnTo>
                    <a:pt x="5076190" y="394970"/>
                  </a:lnTo>
                  <a:cubicBezTo>
                    <a:pt x="5076190" y="394970"/>
                    <a:pt x="5328920" y="394970"/>
                    <a:pt x="5328920" y="394970"/>
                  </a:cubicBezTo>
                  <a:close/>
                  <a:moveTo>
                    <a:pt x="6098540" y="351790"/>
                  </a:moveTo>
                  <a:cubicBezTo>
                    <a:pt x="6096000" y="351790"/>
                    <a:pt x="6092190" y="350520"/>
                    <a:pt x="6089650" y="349250"/>
                  </a:cubicBezTo>
                  <a:lnTo>
                    <a:pt x="6028690" y="288290"/>
                  </a:lnTo>
                  <a:lnTo>
                    <a:pt x="5967730" y="349250"/>
                  </a:lnTo>
                  <a:cubicBezTo>
                    <a:pt x="5963920" y="353060"/>
                    <a:pt x="5961380" y="353060"/>
                    <a:pt x="5958840" y="353060"/>
                  </a:cubicBezTo>
                  <a:cubicBezTo>
                    <a:pt x="5956300" y="353060"/>
                    <a:pt x="5952490" y="351790"/>
                    <a:pt x="5949950" y="350520"/>
                  </a:cubicBezTo>
                  <a:cubicBezTo>
                    <a:pt x="5944870" y="345440"/>
                    <a:pt x="5944870" y="336550"/>
                    <a:pt x="5948680" y="331470"/>
                  </a:cubicBezTo>
                  <a:lnTo>
                    <a:pt x="6009640" y="270510"/>
                  </a:lnTo>
                  <a:lnTo>
                    <a:pt x="5948680" y="209550"/>
                  </a:lnTo>
                  <a:cubicBezTo>
                    <a:pt x="5943600" y="204470"/>
                    <a:pt x="5943600" y="195580"/>
                    <a:pt x="5948680" y="190500"/>
                  </a:cubicBezTo>
                  <a:cubicBezTo>
                    <a:pt x="5951220" y="187960"/>
                    <a:pt x="5953760" y="186690"/>
                    <a:pt x="5957570" y="186690"/>
                  </a:cubicBezTo>
                  <a:cubicBezTo>
                    <a:pt x="5961380" y="186690"/>
                    <a:pt x="5965190" y="187960"/>
                    <a:pt x="5966460" y="190500"/>
                  </a:cubicBezTo>
                  <a:lnTo>
                    <a:pt x="6027420" y="251460"/>
                  </a:lnTo>
                  <a:lnTo>
                    <a:pt x="6088380" y="190500"/>
                  </a:lnTo>
                  <a:cubicBezTo>
                    <a:pt x="6090920" y="187960"/>
                    <a:pt x="6093460" y="186690"/>
                    <a:pt x="6097270" y="186690"/>
                  </a:cubicBezTo>
                  <a:cubicBezTo>
                    <a:pt x="6101080" y="186690"/>
                    <a:pt x="6104890" y="187960"/>
                    <a:pt x="6106160" y="190500"/>
                  </a:cubicBezTo>
                  <a:cubicBezTo>
                    <a:pt x="6108700" y="193040"/>
                    <a:pt x="6109970" y="196850"/>
                    <a:pt x="6109970" y="201930"/>
                  </a:cubicBezTo>
                  <a:cubicBezTo>
                    <a:pt x="6109970" y="205740"/>
                    <a:pt x="6108700" y="208280"/>
                    <a:pt x="6106160" y="209550"/>
                  </a:cubicBezTo>
                  <a:lnTo>
                    <a:pt x="6046470" y="269240"/>
                  </a:lnTo>
                  <a:lnTo>
                    <a:pt x="6107430" y="330200"/>
                  </a:lnTo>
                  <a:cubicBezTo>
                    <a:pt x="6112510" y="335280"/>
                    <a:pt x="6112510" y="344170"/>
                    <a:pt x="6107430" y="349250"/>
                  </a:cubicBezTo>
                  <a:cubicBezTo>
                    <a:pt x="6104890" y="351790"/>
                    <a:pt x="6101080" y="351790"/>
                    <a:pt x="6098540" y="351790"/>
                  </a:cubicBezTo>
                  <a:close/>
                  <a:moveTo>
                    <a:pt x="5538470" y="351790"/>
                  </a:moveTo>
                  <a:cubicBezTo>
                    <a:pt x="5532120" y="351790"/>
                    <a:pt x="5525770" y="345440"/>
                    <a:pt x="5525770" y="339090"/>
                  </a:cubicBezTo>
                  <a:lnTo>
                    <a:pt x="5525770" y="199390"/>
                  </a:lnTo>
                  <a:cubicBezTo>
                    <a:pt x="5525770" y="193040"/>
                    <a:pt x="5530850" y="186690"/>
                    <a:pt x="5538470" y="186690"/>
                  </a:cubicBezTo>
                  <a:lnTo>
                    <a:pt x="5692140" y="186690"/>
                  </a:lnTo>
                  <a:cubicBezTo>
                    <a:pt x="5698490" y="186690"/>
                    <a:pt x="5704840" y="191770"/>
                    <a:pt x="5704840" y="199390"/>
                  </a:cubicBezTo>
                  <a:lnTo>
                    <a:pt x="5704840" y="339090"/>
                  </a:lnTo>
                  <a:cubicBezTo>
                    <a:pt x="5704840" y="345440"/>
                    <a:pt x="5699760" y="351790"/>
                    <a:pt x="5692140" y="351790"/>
                  </a:cubicBezTo>
                  <a:lnTo>
                    <a:pt x="5538470" y="351790"/>
                  </a:lnTo>
                  <a:close/>
                  <a:moveTo>
                    <a:pt x="5679440" y="325120"/>
                  </a:moveTo>
                  <a:lnTo>
                    <a:pt x="5679440" y="245110"/>
                  </a:lnTo>
                  <a:lnTo>
                    <a:pt x="5551170" y="245110"/>
                  </a:lnTo>
                  <a:lnTo>
                    <a:pt x="5551170" y="325120"/>
                  </a:lnTo>
                  <a:cubicBezTo>
                    <a:pt x="5551170" y="325120"/>
                    <a:pt x="5679440" y="325120"/>
                    <a:pt x="5679440" y="325120"/>
                  </a:cubicBezTo>
                  <a:close/>
                  <a:moveTo>
                    <a:pt x="5116830" y="351790"/>
                  </a:moveTo>
                  <a:cubicBezTo>
                    <a:pt x="5109210" y="351790"/>
                    <a:pt x="5104130" y="345440"/>
                    <a:pt x="5104130" y="339090"/>
                  </a:cubicBezTo>
                  <a:cubicBezTo>
                    <a:pt x="5104130" y="331470"/>
                    <a:pt x="5110480" y="326390"/>
                    <a:pt x="5116830" y="326390"/>
                  </a:cubicBezTo>
                  <a:lnTo>
                    <a:pt x="5288280" y="326390"/>
                  </a:lnTo>
                  <a:cubicBezTo>
                    <a:pt x="5295900" y="326390"/>
                    <a:pt x="5300980" y="332740"/>
                    <a:pt x="5300980" y="339090"/>
                  </a:cubicBezTo>
                  <a:cubicBezTo>
                    <a:pt x="5300980" y="346710"/>
                    <a:pt x="5294630" y="351790"/>
                    <a:pt x="5288280" y="351790"/>
                  </a:cubicBezTo>
                  <a:lnTo>
                    <a:pt x="5116830" y="351790"/>
                  </a:lnTo>
                  <a:close/>
                </a:path>
              </a:pathLst>
            </a:custGeom>
            <a:solidFill>
              <a:srgbClr val="171717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963701" y="7665430"/>
            <a:ext cx="3984802" cy="2093832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9144000" y="955145"/>
            <a:ext cx="8523353" cy="812800"/>
            <a:chOff x="0" y="0"/>
            <a:chExt cx="11364471" cy="108373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286280" y="-57150"/>
              <a:ext cx="10078191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Sisältöä pitää seurata aktiivisesti, jotta pysyy kärryillä trendeissä.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44000" y="2283963"/>
            <a:ext cx="8523353" cy="2127250"/>
            <a:chOff x="0" y="0"/>
            <a:chExt cx="11364471" cy="2836333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286280" y="-57150"/>
              <a:ext cx="10078191" cy="289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Trendit syntyvät ja kuolevat nopeasti, joten huomenna voi jo olla liian myöhäistä. Hyvän Tiktok-sisällön luominen vaatii henkilökohtaista kiinnostusta, jotta pysyy perässä.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44000" y="4656849"/>
            <a:ext cx="8523353" cy="1820230"/>
            <a:chOff x="0" y="0"/>
            <a:chExt cx="11364471" cy="2426973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49212" cy="849212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1286280" y="136739"/>
              <a:ext cx="10078191" cy="229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Suunnitelmallisuus on hyvä pitää mukana, mutta suunnitelmassa on oltava tilaa spontaaniudelle ja nopealle reagoinnille.</a:t>
              </a:r>
            </a:p>
            <a:p>
              <a:pPr>
                <a:lnSpc>
                  <a:spcPts val="3500"/>
                </a:lnSpc>
              </a:pPr>
              <a:endParaRPr lang="en-US" sz="2499">
                <a:solidFill>
                  <a:srgbClr val="171717"/>
                </a:solidFill>
                <a:latin typeface="Poppins Medium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872074" y="4631370"/>
            <a:ext cx="4990099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171717"/>
                </a:solidFill>
                <a:latin typeface="Poppins Medium"/>
              </a:rPr>
              <a:t>Miten?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9144000" y="8273708"/>
            <a:ext cx="8523353" cy="812800"/>
            <a:chOff x="0" y="0"/>
            <a:chExt cx="11364471" cy="1083733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1286280" y="-57150"/>
              <a:ext cx="10078191" cy="1140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Ei markkinointia vaan työn näkyväksi tekemistä.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44000" y="6477079"/>
            <a:ext cx="8523353" cy="1250950"/>
            <a:chOff x="0" y="0"/>
            <a:chExt cx="11364471" cy="166793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117261"/>
              <a:ext cx="849212" cy="849212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1286280" y="-57150"/>
              <a:ext cx="10078191" cy="17250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TikTok ei yhtä paikallinen some kuin muut. Me ollaan turkulaisia, mutta tärkeämpää on se, että me ollaan TikTok-kirjastolaisia.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52392" y="2684663"/>
            <a:ext cx="5425935" cy="4917675"/>
            <a:chOff x="0" y="0"/>
            <a:chExt cx="7234579" cy="6556900"/>
          </a:xfrm>
        </p:grpSpPr>
        <p:sp>
          <p:nvSpPr>
            <p:cNvPr id="4" name="TextBox 4"/>
            <p:cNvSpPr txBox="1"/>
            <p:nvPr/>
          </p:nvSpPr>
          <p:spPr>
            <a:xfrm>
              <a:off x="0" y="4266666"/>
              <a:ext cx="7234579" cy="229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r>
                <a:rPr lang="en-US" sz="2499">
                  <a:solidFill>
                    <a:srgbClr val="171717"/>
                  </a:solidFill>
                  <a:latin typeface="Poppins Medium"/>
                </a:rPr>
                <a:t>Hyvässä videossa on jotain,</a:t>
              </a:r>
            </a:p>
            <a:p>
              <a:pPr>
                <a:lnSpc>
                  <a:spcPts val="3500"/>
                </a:lnSpc>
              </a:pPr>
              <a:r>
                <a:rPr lang="en-US" sz="2500">
                  <a:solidFill>
                    <a:srgbClr val="171717"/>
                  </a:solidFill>
                  <a:latin typeface="Poppins Medium"/>
                </a:rPr>
                <a:t> joka houkuttelee katsomaan sen loppuun, reagoimaan siihen, olemaan vuorovaikutuksessa.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7234579" cy="3419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>
                  <a:solidFill>
                    <a:srgbClr val="171717"/>
                  </a:solidFill>
                  <a:latin typeface="Poppins Medium"/>
                </a:rPr>
                <a:t>Hyvä TikTok?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019375" y="1303502"/>
            <a:ext cx="4302281" cy="1090763"/>
            <a:chOff x="0" y="0"/>
            <a:chExt cx="5736375" cy="145435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D71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Henkilökohtaisuus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695201" y="1303502"/>
            <a:ext cx="4302281" cy="1090763"/>
            <a:chOff x="0" y="0"/>
            <a:chExt cx="5736375" cy="1454351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A4FF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Kotikutoisuus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019375" y="3067635"/>
            <a:ext cx="4302281" cy="1090763"/>
            <a:chOff x="0" y="0"/>
            <a:chExt cx="5736375" cy="145435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FF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Ihmiset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695201" y="3067635"/>
            <a:ext cx="4302281" cy="1090763"/>
            <a:chOff x="0" y="0"/>
            <a:chExt cx="5736375" cy="1454351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D71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Aitous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019375" y="4831767"/>
            <a:ext cx="4302281" cy="1090763"/>
            <a:chOff x="0" y="0"/>
            <a:chExt cx="5736375" cy="1454351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A4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Samaistuttavuus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695201" y="4831767"/>
            <a:ext cx="4302281" cy="1090763"/>
            <a:chOff x="0" y="0"/>
            <a:chExt cx="5736375" cy="1454351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FF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Reaktiopinta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019375" y="6595899"/>
            <a:ext cx="4302281" cy="1090763"/>
            <a:chOff x="0" y="0"/>
            <a:chExt cx="5736375" cy="1454351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D71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Huumori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2695201" y="6595899"/>
            <a:ext cx="4302281" cy="1090763"/>
            <a:chOff x="0" y="0"/>
            <a:chExt cx="5736375" cy="1454351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5736375" cy="1454351"/>
              <a:chOff x="0" y="0"/>
              <a:chExt cx="18751238" cy="4754028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72390" y="72390"/>
                <a:ext cx="18606457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18606457" h="4609248">
                    <a:moveTo>
                      <a:pt x="0" y="0"/>
                    </a:moveTo>
                    <a:lnTo>
                      <a:pt x="18606457" y="0"/>
                    </a:lnTo>
                    <a:lnTo>
                      <a:pt x="18606457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A4FF"/>
              </a:solidFill>
            </p:spPr>
          </p:sp>
          <p:sp>
            <p:nvSpPr>
              <p:cNvPr id="44" name="Freeform 44"/>
              <p:cNvSpPr/>
              <p:nvPr/>
            </p:nvSpPr>
            <p:spPr>
              <a:xfrm>
                <a:off x="0" y="0"/>
                <a:ext cx="18751238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18751238" h="4754028">
                    <a:moveTo>
                      <a:pt x="18606458" y="4609249"/>
                    </a:moveTo>
                    <a:lnTo>
                      <a:pt x="18751238" y="4609249"/>
                    </a:lnTo>
                    <a:lnTo>
                      <a:pt x="18751238" y="4754028"/>
                    </a:lnTo>
                    <a:lnTo>
                      <a:pt x="18606458" y="4754028"/>
                    </a:lnTo>
                    <a:lnTo>
                      <a:pt x="18606458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18606458" y="144780"/>
                    </a:moveTo>
                    <a:lnTo>
                      <a:pt x="18751238" y="144780"/>
                    </a:lnTo>
                    <a:lnTo>
                      <a:pt x="18751238" y="4609249"/>
                    </a:lnTo>
                    <a:lnTo>
                      <a:pt x="18606458" y="4609249"/>
                    </a:lnTo>
                    <a:lnTo>
                      <a:pt x="18606458" y="144780"/>
                    </a:lnTo>
                    <a:close/>
                    <a:moveTo>
                      <a:pt x="144780" y="4609249"/>
                    </a:moveTo>
                    <a:lnTo>
                      <a:pt x="18606458" y="4609249"/>
                    </a:lnTo>
                    <a:lnTo>
                      <a:pt x="18606458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18606458" y="0"/>
                    </a:moveTo>
                    <a:lnTo>
                      <a:pt x="18751238" y="0"/>
                    </a:lnTo>
                    <a:lnTo>
                      <a:pt x="18751238" y="144780"/>
                    </a:lnTo>
                    <a:lnTo>
                      <a:pt x="18606458" y="144780"/>
                    </a:lnTo>
                    <a:lnTo>
                      <a:pt x="1860645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8606458" y="0"/>
                    </a:lnTo>
                    <a:lnTo>
                      <a:pt x="18606458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434783" y="441426"/>
              <a:ext cx="4866809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Tunnistettavuus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0027079" y="8167537"/>
            <a:ext cx="5336244" cy="1090763"/>
            <a:chOff x="0" y="0"/>
            <a:chExt cx="7114992" cy="1454351"/>
          </a:xfrm>
        </p:grpSpPr>
        <p:grpSp>
          <p:nvGrpSpPr>
            <p:cNvPr id="47" name="Group 47"/>
            <p:cNvGrpSpPr/>
            <p:nvPr/>
          </p:nvGrpSpPr>
          <p:grpSpPr>
            <a:xfrm>
              <a:off x="0" y="0"/>
              <a:ext cx="7114992" cy="1454351"/>
              <a:chOff x="0" y="0"/>
              <a:chExt cx="23257704" cy="4754028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72390" y="72390"/>
                <a:ext cx="23112923" cy="4609248"/>
              </a:xfrm>
              <a:custGeom>
                <a:avLst/>
                <a:gdLst/>
                <a:ahLst/>
                <a:cxnLst/>
                <a:rect l="l" t="t" r="r" b="b"/>
                <a:pathLst>
                  <a:path w="23112923" h="4609248">
                    <a:moveTo>
                      <a:pt x="0" y="0"/>
                    </a:moveTo>
                    <a:lnTo>
                      <a:pt x="23112923" y="0"/>
                    </a:lnTo>
                    <a:lnTo>
                      <a:pt x="23112923" y="4609248"/>
                    </a:lnTo>
                    <a:lnTo>
                      <a:pt x="0" y="4609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EFF"/>
              </a:solidFill>
            </p:spPr>
          </p:sp>
          <p:sp>
            <p:nvSpPr>
              <p:cNvPr id="49" name="Freeform 49"/>
              <p:cNvSpPr/>
              <p:nvPr/>
            </p:nvSpPr>
            <p:spPr>
              <a:xfrm>
                <a:off x="0" y="0"/>
                <a:ext cx="23257704" cy="4754028"/>
              </a:xfrm>
              <a:custGeom>
                <a:avLst/>
                <a:gdLst/>
                <a:ahLst/>
                <a:cxnLst/>
                <a:rect l="l" t="t" r="r" b="b"/>
                <a:pathLst>
                  <a:path w="23257704" h="4754028">
                    <a:moveTo>
                      <a:pt x="23112924" y="4609249"/>
                    </a:moveTo>
                    <a:lnTo>
                      <a:pt x="23257704" y="4609249"/>
                    </a:lnTo>
                    <a:lnTo>
                      <a:pt x="23257704" y="4754028"/>
                    </a:lnTo>
                    <a:lnTo>
                      <a:pt x="23112924" y="4754028"/>
                    </a:lnTo>
                    <a:lnTo>
                      <a:pt x="23112924" y="4609248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609249"/>
                    </a:lnTo>
                    <a:lnTo>
                      <a:pt x="0" y="4609249"/>
                    </a:lnTo>
                    <a:lnTo>
                      <a:pt x="0" y="144780"/>
                    </a:lnTo>
                    <a:close/>
                    <a:moveTo>
                      <a:pt x="0" y="4609249"/>
                    </a:moveTo>
                    <a:lnTo>
                      <a:pt x="144780" y="4609249"/>
                    </a:lnTo>
                    <a:lnTo>
                      <a:pt x="144780" y="4754028"/>
                    </a:lnTo>
                    <a:lnTo>
                      <a:pt x="0" y="4754028"/>
                    </a:lnTo>
                    <a:lnTo>
                      <a:pt x="0" y="4609248"/>
                    </a:lnTo>
                    <a:close/>
                    <a:moveTo>
                      <a:pt x="23112924" y="144780"/>
                    </a:moveTo>
                    <a:lnTo>
                      <a:pt x="23257704" y="144780"/>
                    </a:lnTo>
                    <a:lnTo>
                      <a:pt x="23257704" y="4609249"/>
                    </a:lnTo>
                    <a:lnTo>
                      <a:pt x="23112924" y="4609249"/>
                    </a:lnTo>
                    <a:lnTo>
                      <a:pt x="23112924" y="144780"/>
                    </a:lnTo>
                    <a:close/>
                    <a:moveTo>
                      <a:pt x="144780" y="4609249"/>
                    </a:moveTo>
                    <a:lnTo>
                      <a:pt x="23112924" y="4609249"/>
                    </a:lnTo>
                    <a:lnTo>
                      <a:pt x="23112924" y="4754028"/>
                    </a:lnTo>
                    <a:lnTo>
                      <a:pt x="144780" y="4754028"/>
                    </a:lnTo>
                    <a:lnTo>
                      <a:pt x="144780" y="4609248"/>
                    </a:lnTo>
                    <a:close/>
                    <a:moveTo>
                      <a:pt x="23112924" y="0"/>
                    </a:moveTo>
                    <a:lnTo>
                      <a:pt x="23257704" y="0"/>
                    </a:lnTo>
                    <a:lnTo>
                      <a:pt x="23257704" y="144780"/>
                    </a:lnTo>
                    <a:lnTo>
                      <a:pt x="23112924" y="144780"/>
                    </a:lnTo>
                    <a:lnTo>
                      <a:pt x="2311292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3112924" y="0"/>
                    </a:lnTo>
                    <a:lnTo>
                      <a:pt x="2311292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50" name="TextBox 50"/>
            <p:cNvSpPr txBox="1"/>
            <p:nvPr/>
          </p:nvSpPr>
          <p:spPr>
            <a:xfrm>
              <a:off x="539274" y="441426"/>
              <a:ext cx="6036444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171717"/>
                  </a:solidFill>
                  <a:latin typeface="Poppins Medium"/>
                </a:rPr>
                <a:t>Mahdollisuus toisintaa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0"/>
          </a:blip>
          <a:srcRect t="22083" b="2166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488386" y="3447867"/>
            <a:ext cx="13311227" cy="4463260"/>
            <a:chOff x="0" y="0"/>
            <a:chExt cx="18938240" cy="6350000"/>
          </a:xfrm>
        </p:grpSpPr>
        <p:sp>
          <p:nvSpPr>
            <p:cNvPr id="4" name="Freeform 4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F9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424385" y="7375130"/>
            <a:ext cx="3669830" cy="348967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124341" y="4256421"/>
            <a:ext cx="12300044" cy="349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</a:pPr>
            <a:r>
              <a:rPr lang="en-US" sz="2991">
                <a:solidFill>
                  <a:srgbClr val="171717"/>
                </a:solidFill>
                <a:latin typeface="Poppins Medium"/>
              </a:rPr>
              <a:t> Älä jännitä suotta. Älä aseta rimaa liian korkealle. </a:t>
            </a:r>
          </a:p>
          <a:p>
            <a:pPr algn="ctr">
              <a:lnSpc>
                <a:spcPts val="3439"/>
              </a:lnSpc>
            </a:pPr>
            <a:endParaRPr lang="en-US" sz="2991">
              <a:solidFill>
                <a:srgbClr val="171717"/>
              </a:solidFill>
              <a:latin typeface="Poppins Medium"/>
            </a:endParaRPr>
          </a:p>
          <a:p>
            <a:pPr algn="ctr">
              <a:lnSpc>
                <a:spcPts val="3439"/>
              </a:lnSpc>
            </a:pPr>
            <a:r>
              <a:rPr lang="en-US" sz="2991">
                <a:solidFill>
                  <a:srgbClr val="171717"/>
                </a:solidFill>
                <a:latin typeface="Poppins Medium"/>
              </a:rPr>
              <a:t>On ok olla nolo. Nuoria ei tarvitse pelätä. </a:t>
            </a:r>
          </a:p>
          <a:p>
            <a:pPr algn="ctr">
              <a:lnSpc>
                <a:spcPts val="3439"/>
              </a:lnSpc>
            </a:pPr>
            <a:endParaRPr lang="en-US" sz="2991">
              <a:solidFill>
                <a:srgbClr val="171717"/>
              </a:solidFill>
              <a:latin typeface="Poppins Medium"/>
            </a:endParaRPr>
          </a:p>
          <a:p>
            <a:pPr algn="ctr">
              <a:lnSpc>
                <a:spcPts val="3439"/>
              </a:lnSpc>
            </a:pPr>
            <a:r>
              <a:rPr lang="en-US" sz="2991">
                <a:solidFill>
                  <a:srgbClr val="171717"/>
                </a:solidFill>
                <a:latin typeface="Poppins Medium"/>
              </a:rPr>
              <a:t>Kokeile, harjoittele, testaa mikä toimii. Katso, mitä muut tekevät.</a:t>
            </a:r>
          </a:p>
          <a:p>
            <a:pPr algn="ctr">
              <a:lnSpc>
                <a:spcPts val="3439"/>
              </a:lnSpc>
            </a:pPr>
            <a:endParaRPr lang="en-US" sz="2991">
              <a:solidFill>
                <a:srgbClr val="171717"/>
              </a:solidFill>
              <a:latin typeface="Poppins Medium"/>
            </a:endParaRPr>
          </a:p>
          <a:p>
            <a:pPr algn="ctr">
              <a:lnSpc>
                <a:spcPts val="3439"/>
              </a:lnSpc>
            </a:pPr>
            <a:r>
              <a:rPr lang="en-US" sz="2991">
                <a:solidFill>
                  <a:srgbClr val="171717"/>
                </a:solidFill>
                <a:latin typeface="Poppins Medium"/>
              </a:rPr>
              <a:t>Muista pitää hauskaa!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2700000">
            <a:off x="7795683" y="558491"/>
            <a:ext cx="2696635" cy="26966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0800000">
            <a:off x="-545489" y="-716138"/>
            <a:ext cx="3669830" cy="348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426</Words>
  <Application>Microsoft Office PowerPoint</Application>
  <PresentationFormat>Mukautettu</PresentationFormat>
  <Paragraphs>55</Paragraphs>
  <Slides>10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Poppins Medium Bold</vt:lpstr>
      <vt:lpstr>Poppins Medium</vt:lpstr>
      <vt:lpstr>Calibri</vt:lpstr>
      <vt:lpstr>Arial</vt:lpstr>
      <vt:lpstr>Open Sans Light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Tiktok</dc:title>
  <cp:lastModifiedBy>Viertola Jenna</cp:lastModifiedBy>
  <cp:revision>3</cp:revision>
  <dcterms:created xsi:type="dcterms:W3CDTF">2006-08-16T00:00:00Z</dcterms:created>
  <dcterms:modified xsi:type="dcterms:W3CDTF">2022-02-18T08:34:48Z</dcterms:modified>
  <dc:identifier>DAE2XBaBg2c</dc:identifier>
</cp:coreProperties>
</file>