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96" r:id="rId5"/>
    <p:sldMasterId id="2147483648" r:id="rId6"/>
  </p:sldMasterIdLst>
  <p:notesMasterIdLst>
    <p:notesMasterId r:id="rId20"/>
  </p:notesMasterIdLst>
  <p:sldIdLst>
    <p:sldId id="270" r:id="rId7"/>
    <p:sldId id="313" r:id="rId8"/>
    <p:sldId id="311" r:id="rId9"/>
    <p:sldId id="284" r:id="rId10"/>
    <p:sldId id="303" r:id="rId11"/>
    <p:sldId id="305" r:id="rId12"/>
    <p:sldId id="308" r:id="rId13"/>
    <p:sldId id="324" r:id="rId14"/>
    <p:sldId id="321" r:id="rId15"/>
    <p:sldId id="384" r:id="rId16"/>
    <p:sldId id="326" r:id="rId17"/>
    <p:sldId id="299" r:id="rId18"/>
    <p:sldId id="32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4" userDrawn="1">
          <p15:clr>
            <a:srgbClr val="A4A3A4"/>
          </p15:clr>
        </p15:guide>
        <p15:guide id="4" orient="horz" pos="1156" userDrawn="1">
          <p15:clr>
            <a:srgbClr val="A4A3A4"/>
          </p15:clr>
        </p15:guide>
        <p15:guide id="5" pos="1308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713" userDrawn="1">
          <p15:clr>
            <a:srgbClr val="A4A3A4"/>
          </p15:clr>
        </p15:guide>
        <p15:guide id="8" pos="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6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B1797-F0D0-4499-958E-A52125C28E7D}" v="13" vWet="15" dt="2022-02-07T12:57:08.275"/>
    <p1510:client id="{1231AAF5-2CB2-4E9A-8360-63175BB54F3D}" v="479" dt="2022-02-08T07:47:17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948"/>
        <p:guide orient="horz" pos="319"/>
        <p:guide orient="horz" pos="3714"/>
        <p:guide orient="horz" pos="1156"/>
        <p:guide pos="1308"/>
        <p:guide pos="7055"/>
        <p:guide pos="3713"/>
        <p:guide pos="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o Anne" userId="S::anne.ma.heino@turku.fi::1cec5b5c-666e-48d7-8e3a-4addfd8a604d" providerId="AD" clId="Web-{D6611C74-8EE3-46EB-A645-2A289A598C22}"/>
    <pc:docChg chg="modSld">
      <pc:chgData name="Heino Anne" userId="S::anne.ma.heino@turku.fi::1cec5b5c-666e-48d7-8e3a-4addfd8a604d" providerId="AD" clId="Web-{D6611C74-8EE3-46EB-A645-2A289A598C22}" dt="2022-02-04T10:53:10.063" v="247" actId="20577"/>
      <pc:docMkLst>
        <pc:docMk/>
      </pc:docMkLst>
      <pc:sldChg chg="modSp">
        <pc:chgData name="Heino Anne" userId="S::anne.ma.heino@turku.fi::1cec5b5c-666e-48d7-8e3a-4addfd8a604d" providerId="AD" clId="Web-{D6611C74-8EE3-46EB-A645-2A289A598C22}" dt="2022-02-04T10:53:10.063" v="247" actId="20577"/>
        <pc:sldMkLst>
          <pc:docMk/>
          <pc:sldMk cId="1506628120" sldId="326"/>
        </pc:sldMkLst>
        <pc:spChg chg="mod">
          <ac:chgData name="Heino Anne" userId="S::anne.ma.heino@turku.fi::1cec5b5c-666e-48d7-8e3a-4addfd8a604d" providerId="AD" clId="Web-{D6611C74-8EE3-46EB-A645-2A289A598C22}" dt="2022-02-04T10:51:16.776" v="1" actId="20577"/>
          <ac:spMkLst>
            <pc:docMk/>
            <pc:sldMk cId="1506628120" sldId="326"/>
            <ac:spMk id="2" creationId="{065EE91F-5B85-4E1D-8298-542E555AD807}"/>
          </ac:spMkLst>
        </pc:spChg>
        <pc:spChg chg="mod">
          <ac:chgData name="Heino Anne" userId="S::anne.ma.heino@turku.fi::1cec5b5c-666e-48d7-8e3a-4addfd8a604d" providerId="AD" clId="Web-{D6611C74-8EE3-46EB-A645-2A289A598C22}" dt="2022-02-04T10:53:10.063" v="247" actId="20577"/>
          <ac:spMkLst>
            <pc:docMk/>
            <pc:sldMk cId="1506628120" sldId="326"/>
            <ac:spMk id="3" creationId="{69B5D3AD-A90F-4425-9FF8-373C7454BB92}"/>
          </ac:spMkLst>
        </pc:spChg>
      </pc:sldChg>
    </pc:docChg>
  </pc:docChgLst>
  <pc:docChgLst>
    <pc:chgData name="Tyysteri Laura" userId="S::laura.tyysteri@turku.fi::cedc007d-e4fa-4cbb-a4c1-f80996e577a4" providerId="AD" clId="Web-{B3543705-54A5-46B9-AFEF-0EA3EEDAA830}"/>
    <pc:docChg chg="modSld">
      <pc:chgData name="Tyysteri Laura" userId="S::laura.tyysteri@turku.fi::cedc007d-e4fa-4cbb-a4c1-f80996e577a4" providerId="AD" clId="Web-{B3543705-54A5-46B9-AFEF-0EA3EEDAA830}" dt="2021-03-26T13:43:58.006" v="189" actId="20577"/>
      <pc:docMkLst>
        <pc:docMk/>
      </pc:docMkLst>
      <pc:sldChg chg="modSp">
        <pc:chgData name="Tyysteri Laura" userId="S::laura.tyysteri@turku.fi::cedc007d-e4fa-4cbb-a4c1-f80996e577a4" providerId="AD" clId="Web-{B3543705-54A5-46B9-AFEF-0EA3EEDAA830}" dt="2021-03-26T13:40:45.894" v="74" actId="20577"/>
        <pc:sldMkLst>
          <pc:docMk/>
          <pc:sldMk cId="771416335" sldId="313"/>
        </pc:sldMkLst>
        <pc:spChg chg="mod">
          <ac:chgData name="Tyysteri Laura" userId="S::laura.tyysteri@turku.fi::cedc007d-e4fa-4cbb-a4c1-f80996e577a4" providerId="AD" clId="Web-{B3543705-54A5-46B9-AFEF-0EA3EEDAA830}" dt="2021-03-26T13:40:45.894" v="74" actId="20577"/>
          <ac:spMkLst>
            <pc:docMk/>
            <pc:sldMk cId="771416335" sldId="313"/>
            <ac:spMk id="2" creationId="{C4E80866-5457-4CA3-837E-E6935A20B9A3}"/>
          </ac:spMkLst>
        </pc:spChg>
      </pc:sldChg>
      <pc:sldChg chg="modSp">
        <pc:chgData name="Tyysteri Laura" userId="S::laura.tyysteri@turku.fi::cedc007d-e4fa-4cbb-a4c1-f80996e577a4" providerId="AD" clId="Web-{B3543705-54A5-46B9-AFEF-0EA3EEDAA830}" dt="2021-03-26T13:43:58.006" v="189" actId="20577"/>
        <pc:sldMkLst>
          <pc:docMk/>
          <pc:sldMk cId="2872461791" sldId="321"/>
        </pc:sldMkLst>
        <pc:spChg chg="mod">
          <ac:chgData name="Tyysteri Laura" userId="S::laura.tyysteri@turku.fi::cedc007d-e4fa-4cbb-a4c1-f80996e577a4" providerId="AD" clId="Web-{B3543705-54A5-46B9-AFEF-0EA3EEDAA830}" dt="2021-03-26T13:43:58.006" v="189" actId="20577"/>
          <ac:spMkLst>
            <pc:docMk/>
            <pc:sldMk cId="2872461791" sldId="321"/>
            <ac:spMk id="3" creationId="{61B581E0-82EC-4F0D-B8CF-D3DF948EA8A9}"/>
          </ac:spMkLst>
        </pc:spChg>
      </pc:sldChg>
      <pc:sldChg chg="modSp">
        <pc:chgData name="Tyysteri Laura" userId="S::laura.tyysteri@turku.fi::cedc007d-e4fa-4cbb-a4c1-f80996e577a4" providerId="AD" clId="Web-{B3543705-54A5-46B9-AFEF-0EA3EEDAA830}" dt="2021-03-26T13:42:31.036" v="132" actId="20577"/>
        <pc:sldMkLst>
          <pc:docMk/>
          <pc:sldMk cId="4116376932" sldId="324"/>
        </pc:sldMkLst>
        <pc:spChg chg="mod">
          <ac:chgData name="Tyysteri Laura" userId="S::laura.tyysteri@turku.fi::cedc007d-e4fa-4cbb-a4c1-f80996e577a4" providerId="AD" clId="Web-{B3543705-54A5-46B9-AFEF-0EA3EEDAA830}" dt="2021-03-26T13:42:31.036" v="132" actId="20577"/>
          <ac:spMkLst>
            <pc:docMk/>
            <pc:sldMk cId="4116376932" sldId="324"/>
            <ac:spMk id="3" creationId="{409CFF32-CCD1-4997-AD33-FF548577D250}"/>
          </ac:spMkLst>
        </pc:spChg>
      </pc:sldChg>
    </pc:docChg>
  </pc:docChgLst>
  <pc:docChgLst>
    <pc:chgData name="Tyysteri Laura" userId="S::laura.tyysteri@turku.fi::cedc007d-e4fa-4cbb-a4c1-f80996e577a4" providerId="AD" clId="Web-{8E90EE36-04E9-4160-83B9-7889D13A90A7}"/>
    <pc:docChg chg="modSld">
      <pc:chgData name="Tyysteri Laura" userId="S::laura.tyysteri@turku.fi::cedc007d-e4fa-4cbb-a4c1-f80996e577a4" providerId="AD" clId="Web-{8E90EE36-04E9-4160-83B9-7889D13A90A7}" dt="2021-03-24T06:58:51.157" v="13" actId="20577"/>
      <pc:docMkLst>
        <pc:docMk/>
      </pc:docMkLst>
      <pc:sldChg chg="modSp">
        <pc:chgData name="Tyysteri Laura" userId="S::laura.tyysteri@turku.fi::cedc007d-e4fa-4cbb-a4c1-f80996e577a4" providerId="AD" clId="Web-{8E90EE36-04E9-4160-83B9-7889D13A90A7}" dt="2021-03-24T06:58:51.157" v="13" actId="20577"/>
        <pc:sldMkLst>
          <pc:docMk/>
          <pc:sldMk cId="771416335" sldId="313"/>
        </pc:sldMkLst>
        <pc:spChg chg="mod">
          <ac:chgData name="Tyysteri Laura" userId="S::laura.tyysteri@turku.fi::cedc007d-e4fa-4cbb-a4c1-f80996e577a4" providerId="AD" clId="Web-{8E90EE36-04E9-4160-83B9-7889D13A90A7}" dt="2021-03-24T06:58:51.157" v="13" actId="20577"/>
          <ac:spMkLst>
            <pc:docMk/>
            <pc:sldMk cId="771416335" sldId="313"/>
            <ac:spMk id="2" creationId="{C4E80866-5457-4CA3-837E-E6935A20B9A3}"/>
          </ac:spMkLst>
        </pc:spChg>
      </pc:sldChg>
    </pc:docChg>
  </pc:docChgLst>
  <pc:docChgLst>
    <pc:chgData name="Pylkkö Leena" userId="S::leena.pylkko@turku.fi::2ae3bef0-55ed-49f2-898c-899ea426e7c7" providerId="AD" clId="Web-{B81BEE49-0A4B-4900-8022-45322E3D4032}"/>
    <pc:docChg chg="modSld">
      <pc:chgData name="Pylkkö Leena" userId="S::leena.pylkko@turku.fi::2ae3bef0-55ed-49f2-898c-899ea426e7c7" providerId="AD" clId="Web-{B81BEE49-0A4B-4900-8022-45322E3D4032}" dt="2021-03-24T07:36:12.564" v="8" actId="20577"/>
      <pc:docMkLst>
        <pc:docMk/>
      </pc:docMkLst>
      <pc:sldChg chg="modSp">
        <pc:chgData name="Pylkkö Leena" userId="S::leena.pylkko@turku.fi::2ae3bef0-55ed-49f2-898c-899ea426e7c7" providerId="AD" clId="Web-{B81BEE49-0A4B-4900-8022-45322E3D4032}" dt="2021-03-24T07:36:12.564" v="8" actId="20577"/>
        <pc:sldMkLst>
          <pc:docMk/>
          <pc:sldMk cId="771416335" sldId="313"/>
        </pc:sldMkLst>
        <pc:spChg chg="mod">
          <ac:chgData name="Pylkkö Leena" userId="S::leena.pylkko@turku.fi::2ae3bef0-55ed-49f2-898c-899ea426e7c7" providerId="AD" clId="Web-{B81BEE49-0A4B-4900-8022-45322E3D4032}" dt="2021-03-24T07:36:12.564" v="8" actId="20577"/>
          <ac:spMkLst>
            <pc:docMk/>
            <pc:sldMk cId="771416335" sldId="313"/>
            <ac:spMk id="2" creationId="{C4E80866-5457-4CA3-837E-E6935A20B9A3}"/>
          </ac:spMkLst>
        </pc:spChg>
      </pc:sldChg>
    </pc:docChg>
  </pc:docChgLst>
  <pc:docChgLst>
    <pc:chgData name="Pylkkö Leena" userId="S::leena.pylkko@turku.fi::2ae3bef0-55ed-49f2-898c-899ea426e7c7" providerId="AD" clId="Web-{D1FF2DF6-5042-42F6-9841-D7246F90405D}"/>
    <pc:docChg chg="addSld delSld modSld sldOrd addMainMaster modMainMaster">
      <pc:chgData name="Pylkkö Leena" userId="S::leena.pylkko@turku.fi::2ae3bef0-55ed-49f2-898c-899ea426e7c7" providerId="AD" clId="Web-{D1FF2DF6-5042-42F6-9841-D7246F90405D}" dt="2021-03-24T07:46:55.520" v="31" actId="20577"/>
      <pc:docMkLst>
        <pc:docMk/>
      </pc:docMkLst>
      <pc:sldChg chg="new del ord">
        <pc:chgData name="Pylkkö Leena" userId="S::leena.pylkko@turku.fi::2ae3bef0-55ed-49f2-898c-899ea426e7c7" providerId="AD" clId="Web-{D1FF2DF6-5042-42F6-9841-D7246F90405D}" dt="2021-03-24T07:41:57.967" v="13"/>
        <pc:sldMkLst>
          <pc:docMk/>
          <pc:sldMk cId="3959146785" sldId="315"/>
        </pc:sldMkLst>
      </pc:sldChg>
      <pc:sldChg chg="modSp add">
        <pc:chgData name="Pylkkö Leena" userId="S::leena.pylkko@turku.fi::2ae3bef0-55ed-49f2-898c-899ea426e7c7" providerId="AD" clId="Web-{D1FF2DF6-5042-42F6-9841-D7246F90405D}" dt="2021-03-24T07:46:55.520" v="31" actId="20577"/>
        <pc:sldMkLst>
          <pc:docMk/>
          <pc:sldMk cId="456909657" sldId="316"/>
        </pc:sldMkLst>
        <pc:spChg chg="mod">
          <ac:chgData name="Pylkkö Leena" userId="S::leena.pylkko@turku.fi::2ae3bef0-55ed-49f2-898c-899ea426e7c7" providerId="AD" clId="Web-{D1FF2DF6-5042-42F6-9841-D7246F90405D}" dt="2021-03-24T07:46:55.520" v="31" actId="20577"/>
          <ac:spMkLst>
            <pc:docMk/>
            <pc:sldMk cId="456909657" sldId="316"/>
            <ac:spMk id="3" creationId="{19DD3AA3-EBE6-406D-BCBC-857208385D6E}"/>
          </ac:spMkLst>
        </pc:spChg>
      </pc:sldChg>
      <pc:sldChg chg="add">
        <pc:chgData name="Pylkkö Leena" userId="S::leena.pylkko@turku.fi::2ae3bef0-55ed-49f2-898c-899ea426e7c7" providerId="AD" clId="Web-{D1FF2DF6-5042-42F6-9841-D7246F90405D}" dt="2021-03-24T07:41:33.482" v="5"/>
        <pc:sldMkLst>
          <pc:docMk/>
          <pc:sldMk cId="377960780" sldId="317"/>
        </pc:sldMkLst>
      </pc:sldChg>
      <pc:sldChg chg="add del">
        <pc:chgData name="Pylkkö Leena" userId="S::leena.pylkko@turku.fi::2ae3bef0-55ed-49f2-898c-899ea426e7c7" providerId="AD" clId="Web-{D1FF2DF6-5042-42F6-9841-D7246F90405D}" dt="2021-03-24T07:42:43.296" v="16"/>
        <pc:sldMkLst>
          <pc:docMk/>
          <pc:sldMk cId="3926564853" sldId="318"/>
        </pc:sldMkLst>
      </pc:sldChg>
      <pc:sldChg chg="add">
        <pc:chgData name="Pylkkö Leena" userId="S::leena.pylkko@turku.fi::2ae3bef0-55ed-49f2-898c-899ea426e7c7" providerId="AD" clId="Web-{D1FF2DF6-5042-42F6-9841-D7246F90405D}" dt="2021-03-24T07:41:34.076" v="7"/>
        <pc:sldMkLst>
          <pc:docMk/>
          <pc:sldMk cId="2281781929" sldId="319"/>
        </pc:sldMkLst>
      </pc:sldChg>
      <pc:sldChg chg="add">
        <pc:chgData name="Pylkkö Leena" userId="S::leena.pylkko@turku.fi::2ae3bef0-55ed-49f2-898c-899ea426e7c7" providerId="AD" clId="Web-{D1FF2DF6-5042-42F6-9841-D7246F90405D}" dt="2021-03-24T07:41:34.217" v="8"/>
        <pc:sldMkLst>
          <pc:docMk/>
          <pc:sldMk cId="673184396" sldId="320"/>
        </pc:sldMkLst>
      </pc:sldChg>
      <pc:sldChg chg="add">
        <pc:chgData name="Pylkkö Leena" userId="S::leena.pylkko@turku.fi::2ae3bef0-55ed-49f2-898c-899ea426e7c7" providerId="AD" clId="Web-{D1FF2DF6-5042-42F6-9841-D7246F90405D}" dt="2021-03-24T07:41:34.592" v="9"/>
        <pc:sldMkLst>
          <pc:docMk/>
          <pc:sldMk cId="2872461791" sldId="321"/>
        </pc:sldMkLst>
      </pc:sldChg>
      <pc:sldChg chg="add del">
        <pc:chgData name="Pylkkö Leena" userId="S::leena.pylkko@turku.fi::2ae3bef0-55ed-49f2-898c-899ea426e7c7" providerId="AD" clId="Web-{D1FF2DF6-5042-42F6-9841-D7246F90405D}" dt="2021-03-24T07:42:21.468" v="15"/>
        <pc:sldMkLst>
          <pc:docMk/>
          <pc:sldMk cId="2710070632" sldId="322"/>
        </pc:sldMkLst>
      </pc:sldChg>
      <pc:sldChg chg="add del">
        <pc:chgData name="Pylkkö Leena" userId="S::leena.pylkko@turku.fi::2ae3bef0-55ed-49f2-898c-899ea426e7c7" providerId="AD" clId="Web-{D1FF2DF6-5042-42F6-9841-D7246F90405D}" dt="2021-03-24T07:42:10.311" v="14"/>
        <pc:sldMkLst>
          <pc:docMk/>
          <pc:sldMk cId="1296503548" sldId="323"/>
        </pc:sldMkLst>
      </pc:sldChg>
      <pc:sldChg chg="add">
        <pc:chgData name="Pylkkö Leena" userId="S::leena.pylkko@turku.fi::2ae3bef0-55ed-49f2-898c-899ea426e7c7" providerId="AD" clId="Web-{D1FF2DF6-5042-42F6-9841-D7246F90405D}" dt="2021-03-24T07:41:35.545" v="12"/>
        <pc:sldMkLst>
          <pc:docMk/>
          <pc:sldMk cId="4116376932" sldId="324"/>
        </pc:sldMkLst>
      </pc:sldChg>
      <pc:sldMasterChg chg="add addSldLayout">
        <pc:chgData name="Pylkkö Leena" userId="S::leena.pylkko@turku.fi::2ae3bef0-55ed-49f2-898c-899ea426e7c7" providerId="AD" clId="Web-{D1FF2DF6-5042-42F6-9841-D7246F90405D}" dt="2021-03-24T07:41:33.373" v="4"/>
        <pc:sldMasterMkLst>
          <pc:docMk/>
          <pc:sldMasterMk cId="1034520112" sldId="2147483648"/>
        </pc:sldMasterMkLst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2822443542" sldId="2147483649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191875738" sldId="2147483650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625772058" sldId="2147483651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1368371511" sldId="2147483652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4234365057" sldId="2147483653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323876409" sldId="2147483654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1583615748" sldId="2147483655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3827074677" sldId="2147483656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3139981579" sldId="2147483657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1012034331" sldId="2147483658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3406455356" sldId="2147483659"/>
          </pc:sldLayoutMkLst>
        </pc:sldLayoutChg>
        <pc:sldLayoutChg chg="ad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1034520112" sldId="2147483648"/>
            <pc:sldLayoutMk cId="4098407754" sldId="2147483660"/>
          </pc:sldLayoutMkLst>
        </pc:sldLayoutChg>
      </pc:sldMasterChg>
      <pc:sldMasterChg chg="replId">
        <pc:chgData name="Pylkkö Leena" userId="S::leena.pylkko@turku.fi::2ae3bef0-55ed-49f2-898c-899ea426e7c7" providerId="AD" clId="Web-{D1FF2DF6-5042-42F6-9841-D7246F90405D}" dt="2021-03-24T07:41:33.373" v="4"/>
        <pc:sldMasterMkLst>
          <pc:docMk/>
          <pc:sldMasterMk cId="2993035294" sldId="2147483694"/>
        </pc:sldMasterMkLst>
      </pc:sldMasterChg>
      <pc:sldMasterChg chg="replId modSldLayout">
        <pc:chgData name="Pylkkö Leena" userId="S::leena.pylkko@turku.fi::2ae3bef0-55ed-49f2-898c-899ea426e7c7" providerId="AD" clId="Web-{D1FF2DF6-5042-42F6-9841-D7246F90405D}" dt="2021-03-24T07:41:33.373" v="4"/>
        <pc:sldMasterMkLst>
          <pc:docMk/>
          <pc:sldMasterMk cId="995672637" sldId="2147483696"/>
        </pc:sldMasterMkLst>
        <pc:sldLayoutChg chg="replI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995672637" sldId="2147483696"/>
            <pc:sldLayoutMk cId="1524207781" sldId="2147483695"/>
          </pc:sldLayoutMkLst>
        </pc:sldLayoutChg>
        <pc:sldLayoutChg chg="replI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995672637" sldId="2147483696"/>
            <pc:sldLayoutMk cId="293347553" sldId="2147483697"/>
          </pc:sldLayoutMkLst>
        </pc:sldLayoutChg>
        <pc:sldLayoutChg chg="replId">
          <pc:chgData name="Pylkkö Leena" userId="S::leena.pylkko@turku.fi::2ae3bef0-55ed-49f2-898c-899ea426e7c7" providerId="AD" clId="Web-{D1FF2DF6-5042-42F6-9841-D7246F90405D}" dt="2021-03-24T07:41:33.373" v="4"/>
          <pc:sldLayoutMkLst>
            <pc:docMk/>
            <pc:sldMasterMk cId="995672637" sldId="2147483696"/>
            <pc:sldLayoutMk cId="1159066267" sldId="2147483698"/>
          </pc:sldLayoutMkLst>
        </pc:sldLayoutChg>
      </pc:sldMasterChg>
    </pc:docChg>
  </pc:docChgLst>
  <pc:docChgLst>
    <pc:chgData name="Heino Anne" userId="1cec5b5c-666e-48d7-8e3a-4addfd8a604d" providerId="ADAL" clId="{DCA2A38F-1BFF-4703-A7DD-F425D1FB0E41}"/>
    <pc:docChg chg="delSld modSld">
      <pc:chgData name="Heino Anne" userId="1cec5b5c-666e-48d7-8e3a-4addfd8a604d" providerId="ADAL" clId="{DCA2A38F-1BFF-4703-A7DD-F425D1FB0E41}" dt="2021-03-24T07:43:45.256" v="2" actId="47"/>
      <pc:docMkLst>
        <pc:docMk/>
      </pc:docMkLst>
      <pc:sldChg chg="modSp mod">
        <pc:chgData name="Heino Anne" userId="1cec5b5c-666e-48d7-8e3a-4addfd8a604d" providerId="ADAL" clId="{DCA2A38F-1BFF-4703-A7DD-F425D1FB0E41}" dt="2021-03-24T07:21:55.459" v="1" actId="20577"/>
        <pc:sldMkLst>
          <pc:docMk/>
          <pc:sldMk cId="921453468" sldId="284"/>
        </pc:sldMkLst>
        <pc:spChg chg="mod">
          <ac:chgData name="Heino Anne" userId="1cec5b5c-666e-48d7-8e3a-4addfd8a604d" providerId="ADAL" clId="{DCA2A38F-1BFF-4703-A7DD-F425D1FB0E41}" dt="2021-03-24T07:21:55.459" v="1" actId="20577"/>
          <ac:spMkLst>
            <pc:docMk/>
            <pc:sldMk cId="921453468" sldId="284"/>
            <ac:spMk id="2" creationId="{C14B102B-213E-4454-8ADD-D98684110E78}"/>
          </ac:spMkLst>
        </pc:spChg>
      </pc:sldChg>
      <pc:sldChg chg="del">
        <pc:chgData name="Heino Anne" userId="1cec5b5c-666e-48d7-8e3a-4addfd8a604d" providerId="ADAL" clId="{DCA2A38F-1BFF-4703-A7DD-F425D1FB0E41}" dt="2021-03-24T07:43:45.256" v="2" actId="47"/>
        <pc:sldMkLst>
          <pc:docMk/>
          <pc:sldMk cId="112850044" sldId="314"/>
        </pc:sldMkLst>
      </pc:sldChg>
    </pc:docChg>
  </pc:docChgLst>
  <pc:docChgLst>
    <pc:chgData name="Tyysteri Laura" userId="cedc007d-e4fa-4cbb-a4c1-f80996e577a4" providerId="ADAL" clId="{1231AAF5-2CB2-4E9A-8360-63175BB54F3D}"/>
    <pc:docChg chg="undo custSel addSld delSld modSld sldOrd modMainMaster">
      <pc:chgData name="Tyysteri Laura" userId="cedc007d-e4fa-4cbb-a4c1-f80996e577a4" providerId="ADAL" clId="{1231AAF5-2CB2-4E9A-8360-63175BB54F3D}" dt="2022-02-08T07:47:08.711" v="3628" actId="20577"/>
      <pc:docMkLst>
        <pc:docMk/>
      </pc:docMkLst>
      <pc:sldChg chg="modSp mod">
        <pc:chgData name="Tyysteri Laura" userId="cedc007d-e4fa-4cbb-a4c1-f80996e577a4" providerId="ADAL" clId="{1231AAF5-2CB2-4E9A-8360-63175BB54F3D}" dt="2022-02-08T07:47:08.711" v="3628" actId="20577"/>
        <pc:sldMkLst>
          <pc:docMk/>
          <pc:sldMk cId="790634131" sldId="270"/>
        </pc:sldMkLst>
        <pc:spChg chg="mod">
          <ac:chgData name="Tyysteri Laura" userId="cedc007d-e4fa-4cbb-a4c1-f80996e577a4" providerId="ADAL" clId="{1231AAF5-2CB2-4E9A-8360-63175BB54F3D}" dt="2022-02-08T07:47:08.711" v="3628" actId="20577"/>
          <ac:spMkLst>
            <pc:docMk/>
            <pc:sldMk cId="790634131" sldId="270"/>
            <ac:spMk id="7" creationId="{294AB191-B5B8-431C-913F-908E51599E9C}"/>
          </ac:spMkLst>
        </pc:spChg>
      </pc:sldChg>
      <pc:sldChg chg="modSp mod">
        <pc:chgData name="Tyysteri Laura" userId="cedc007d-e4fa-4cbb-a4c1-f80996e577a4" providerId="ADAL" clId="{1231AAF5-2CB2-4E9A-8360-63175BB54F3D}" dt="2022-02-08T07:27:55.878" v="3375" actId="20577"/>
        <pc:sldMkLst>
          <pc:docMk/>
          <pc:sldMk cId="921453468" sldId="284"/>
        </pc:sldMkLst>
        <pc:spChg chg="mod">
          <ac:chgData name="Tyysteri Laura" userId="cedc007d-e4fa-4cbb-a4c1-f80996e577a4" providerId="ADAL" clId="{1231AAF5-2CB2-4E9A-8360-63175BB54F3D}" dt="2022-02-01T10:46:48.654" v="229" actId="948"/>
          <ac:spMkLst>
            <pc:docMk/>
            <pc:sldMk cId="921453468" sldId="284"/>
            <ac:spMk id="2" creationId="{C14B102B-213E-4454-8ADD-D98684110E78}"/>
          </ac:spMkLst>
        </pc:spChg>
        <pc:spChg chg="mod">
          <ac:chgData name="Tyysteri Laura" userId="cedc007d-e4fa-4cbb-a4c1-f80996e577a4" providerId="ADAL" clId="{1231AAF5-2CB2-4E9A-8360-63175BB54F3D}" dt="2022-02-08T07:27:55.878" v="3375" actId="20577"/>
          <ac:spMkLst>
            <pc:docMk/>
            <pc:sldMk cId="921453468" sldId="284"/>
            <ac:spMk id="3" creationId="{A644CF7C-8F78-462B-9E73-16C508BD55BE}"/>
          </ac:spMkLst>
        </pc:spChg>
      </pc:sldChg>
      <pc:sldChg chg="modSp mod">
        <pc:chgData name="Tyysteri Laura" userId="cedc007d-e4fa-4cbb-a4c1-f80996e577a4" providerId="ADAL" clId="{1231AAF5-2CB2-4E9A-8360-63175BB54F3D}" dt="2022-02-08T07:32:35.175" v="3491" actId="20577"/>
        <pc:sldMkLst>
          <pc:docMk/>
          <pc:sldMk cId="731829477" sldId="303"/>
        </pc:sldMkLst>
        <pc:spChg chg="mod">
          <ac:chgData name="Tyysteri Laura" userId="cedc007d-e4fa-4cbb-a4c1-f80996e577a4" providerId="ADAL" clId="{1231AAF5-2CB2-4E9A-8360-63175BB54F3D}" dt="2022-02-08T07:32:35.175" v="3491" actId="20577"/>
          <ac:spMkLst>
            <pc:docMk/>
            <pc:sldMk cId="731829477" sldId="303"/>
            <ac:spMk id="2" creationId="{E650AD7F-A8A1-44F1-807F-C43B2DA87EC0}"/>
          </ac:spMkLst>
        </pc:spChg>
        <pc:spChg chg="mod">
          <ac:chgData name="Tyysteri Laura" userId="cedc007d-e4fa-4cbb-a4c1-f80996e577a4" providerId="ADAL" clId="{1231AAF5-2CB2-4E9A-8360-63175BB54F3D}" dt="2022-02-01T11:21:36.701" v="2779" actId="14100"/>
          <ac:spMkLst>
            <pc:docMk/>
            <pc:sldMk cId="731829477" sldId="303"/>
            <ac:spMk id="3" creationId="{8D6D3EB8-F9BF-4F0B-89BB-53D54101D205}"/>
          </ac:spMkLst>
        </pc:spChg>
        <pc:picChg chg="mod modCrop">
          <ac:chgData name="Tyysteri Laura" userId="cedc007d-e4fa-4cbb-a4c1-f80996e577a4" providerId="ADAL" clId="{1231AAF5-2CB2-4E9A-8360-63175BB54F3D}" dt="2022-02-01T11:21:32.565" v="2778" actId="732"/>
          <ac:picMkLst>
            <pc:docMk/>
            <pc:sldMk cId="731829477" sldId="303"/>
            <ac:picMk id="5" creationId="{C8EF84F1-F506-4A52-9E82-3B397F5440B5}"/>
          </ac:picMkLst>
        </pc:picChg>
      </pc:sldChg>
      <pc:sldChg chg="modSp mod">
        <pc:chgData name="Tyysteri Laura" userId="cedc007d-e4fa-4cbb-a4c1-f80996e577a4" providerId="ADAL" clId="{1231AAF5-2CB2-4E9A-8360-63175BB54F3D}" dt="2022-02-08T07:33:09.957" v="3559" actId="20577"/>
        <pc:sldMkLst>
          <pc:docMk/>
          <pc:sldMk cId="2454238017" sldId="305"/>
        </pc:sldMkLst>
        <pc:spChg chg="mod">
          <ac:chgData name="Tyysteri Laura" userId="cedc007d-e4fa-4cbb-a4c1-f80996e577a4" providerId="ADAL" clId="{1231AAF5-2CB2-4E9A-8360-63175BB54F3D}" dt="2022-02-08T07:33:09.957" v="3559" actId="20577"/>
          <ac:spMkLst>
            <pc:docMk/>
            <pc:sldMk cId="2454238017" sldId="305"/>
            <ac:spMk id="2" creationId="{18C72A4E-5F7F-4FB3-BBA8-973CF92174C7}"/>
          </ac:spMkLst>
        </pc:spChg>
        <pc:spChg chg="mod">
          <ac:chgData name="Tyysteri Laura" userId="cedc007d-e4fa-4cbb-a4c1-f80996e577a4" providerId="ADAL" clId="{1231AAF5-2CB2-4E9A-8360-63175BB54F3D}" dt="2022-02-01T11:31:16.608" v="3081" actId="14100"/>
          <ac:spMkLst>
            <pc:docMk/>
            <pc:sldMk cId="2454238017" sldId="305"/>
            <ac:spMk id="3" creationId="{BAD8590C-6379-4735-A045-ABFAB5196F84}"/>
          </ac:spMkLst>
        </pc:spChg>
        <pc:picChg chg="mod modCrop">
          <ac:chgData name="Tyysteri Laura" userId="cedc007d-e4fa-4cbb-a4c1-f80996e577a4" providerId="ADAL" clId="{1231AAF5-2CB2-4E9A-8360-63175BB54F3D}" dt="2022-02-01T11:31:09.512" v="3080" actId="732"/>
          <ac:picMkLst>
            <pc:docMk/>
            <pc:sldMk cId="2454238017" sldId="305"/>
            <ac:picMk id="5" creationId="{32665506-6F33-4FA3-8D3B-718DCBECC199}"/>
          </ac:picMkLst>
        </pc:picChg>
      </pc:sldChg>
      <pc:sldChg chg="modSp mod">
        <pc:chgData name="Tyysteri Laura" userId="cedc007d-e4fa-4cbb-a4c1-f80996e577a4" providerId="ADAL" clId="{1231AAF5-2CB2-4E9A-8360-63175BB54F3D}" dt="2022-02-08T07:31:44.591" v="3489" actId="27636"/>
        <pc:sldMkLst>
          <pc:docMk/>
          <pc:sldMk cId="1098643410" sldId="308"/>
        </pc:sldMkLst>
        <pc:spChg chg="mod">
          <ac:chgData name="Tyysteri Laura" userId="cedc007d-e4fa-4cbb-a4c1-f80996e577a4" providerId="ADAL" clId="{1231AAF5-2CB2-4E9A-8360-63175BB54F3D}" dt="2022-02-08T07:31:44.591" v="3489" actId="27636"/>
          <ac:spMkLst>
            <pc:docMk/>
            <pc:sldMk cId="1098643410" sldId="308"/>
            <ac:spMk id="2" creationId="{31B35C9A-5C95-4154-8E97-BFB48DCBC48D}"/>
          </ac:spMkLst>
        </pc:spChg>
        <pc:spChg chg="mod">
          <ac:chgData name="Tyysteri Laura" userId="cedc007d-e4fa-4cbb-a4c1-f80996e577a4" providerId="ADAL" clId="{1231AAF5-2CB2-4E9A-8360-63175BB54F3D}" dt="2022-02-01T11:32:03.240" v="3088" actId="14100"/>
          <ac:spMkLst>
            <pc:docMk/>
            <pc:sldMk cId="1098643410" sldId="308"/>
            <ac:spMk id="3" creationId="{A72FD1F0-6B80-48E6-A843-868137FFECDA}"/>
          </ac:spMkLst>
        </pc:spChg>
        <pc:picChg chg="mod modCrop">
          <ac:chgData name="Tyysteri Laura" userId="cedc007d-e4fa-4cbb-a4c1-f80996e577a4" providerId="ADAL" clId="{1231AAF5-2CB2-4E9A-8360-63175BB54F3D}" dt="2022-02-01T11:20:07.967" v="2703" actId="732"/>
          <ac:picMkLst>
            <pc:docMk/>
            <pc:sldMk cId="1098643410" sldId="308"/>
            <ac:picMk id="5" creationId="{D1B76EED-0B43-4B35-A13B-6EF7F192C989}"/>
          </ac:picMkLst>
        </pc:picChg>
      </pc:sldChg>
      <pc:sldChg chg="modSp mod">
        <pc:chgData name="Tyysteri Laura" userId="cedc007d-e4fa-4cbb-a4c1-f80996e577a4" providerId="ADAL" clId="{1231AAF5-2CB2-4E9A-8360-63175BB54F3D}" dt="2022-02-01T11:22:18.336" v="2782" actId="207"/>
        <pc:sldMkLst>
          <pc:docMk/>
          <pc:sldMk cId="1547578629" sldId="311"/>
        </pc:sldMkLst>
        <pc:spChg chg="mod">
          <ac:chgData name="Tyysteri Laura" userId="cedc007d-e4fa-4cbb-a4c1-f80996e577a4" providerId="ADAL" clId="{1231AAF5-2CB2-4E9A-8360-63175BB54F3D}" dt="2022-02-01T11:22:18.336" v="2782" actId="207"/>
          <ac:spMkLst>
            <pc:docMk/>
            <pc:sldMk cId="1547578629" sldId="311"/>
            <ac:spMk id="5" creationId="{0C03E39D-C103-466A-A71C-428A0C7C578F}"/>
          </ac:spMkLst>
        </pc:spChg>
      </pc:sldChg>
      <pc:sldChg chg="modSp mod">
        <pc:chgData name="Tyysteri Laura" userId="cedc007d-e4fa-4cbb-a4c1-f80996e577a4" providerId="ADAL" clId="{1231AAF5-2CB2-4E9A-8360-63175BB54F3D}" dt="2022-02-08T07:26:53.404" v="3349" actId="20577"/>
        <pc:sldMkLst>
          <pc:docMk/>
          <pc:sldMk cId="771416335" sldId="313"/>
        </pc:sldMkLst>
        <pc:spChg chg="mod">
          <ac:chgData name="Tyysteri Laura" userId="cedc007d-e4fa-4cbb-a4c1-f80996e577a4" providerId="ADAL" clId="{1231AAF5-2CB2-4E9A-8360-63175BB54F3D}" dt="2022-02-08T07:26:53.404" v="3349" actId="20577"/>
          <ac:spMkLst>
            <pc:docMk/>
            <pc:sldMk cId="771416335" sldId="313"/>
            <ac:spMk id="2" creationId="{C4E80866-5457-4CA3-837E-E6935A20B9A3}"/>
          </ac:spMkLst>
        </pc:spChg>
      </pc:sldChg>
      <pc:sldChg chg="del">
        <pc:chgData name="Tyysteri Laura" userId="cedc007d-e4fa-4cbb-a4c1-f80996e577a4" providerId="ADAL" clId="{1231AAF5-2CB2-4E9A-8360-63175BB54F3D}" dt="2022-02-01T11:00:29.903" v="1387" actId="47"/>
        <pc:sldMkLst>
          <pc:docMk/>
          <pc:sldMk cId="456909657" sldId="316"/>
        </pc:sldMkLst>
      </pc:sldChg>
      <pc:sldChg chg="modSp del mod">
        <pc:chgData name="Tyysteri Laura" userId="cedc007d-e4fa-4cbb-a4c1-f80996e577a4" providerId="ADAL" clId="{1231AAF5-2CB2-4E9A-8360-63175BB54F3D}" dt="2022-02-01T11:03:57.812" v="1684" actId="47"/>
        <pc:sldMkLst>
          <pc:docMk/>
          <pc:sldMk cId="377960780" sldId="317"/>
        </pc:sldMkLst>
        <pc:spChg chg="mod">
          <ac:chgData name="Tyysteri Laura" userId="cedc007d-e4fa-4cbb-a4c1-f80996e577a4" providerId="ADAL" clId="{1231AAF5-2CB2-4E9A-8360-63175BB54F3D}" dt="2022-02-01T11:02:09.232" v="1482" actId="27636"/>
          <ac:spMkLst>
            <pc:docMk/>
            <pc:sldMk cId="377960780" sldId="317"/>
            <ac:spMk id="7" creationId="{C3DA90A4-795F-46D0-99FF-CE91A92BFFC2}"/>
          </ac:spMkLst>
        </pc:spChg>
      </pc:sldChg>
      <pc:sldChg chg="del">
        <pc:chgData name="Tyysteri Laura" userId="cedc007d-e4fa-4cbb-a4c1-f80996e577a4" providerId="ADAL" clId="{1231AAF5-2CB2-4E9A-8360-63175BB54F3D}" dt="2022-02-01T11:08:53.056" v="2160" actId="47"/>
        <pc:sldMkLst>
          <pc:docMk/>
          <pc:sldMk cId="2281781929" sldId="319"/>
        </pc:sldMkLst>
      </pc:sldChg>
      <pc:sldChg chg="addSp delSp modSp mod">
        <pc:chgData name="Tyysteri Laura" userId="cedc007d-e4fa-4cbb-a4c1-f80996e577a4" providerId="ADAL" clId="{1231AAF5-2CB2-4E9A-8360-63175BB54F3D}" dt="2022-02-08T07:35:09.941" v="3590" actId="21"/>
        <pc:sldMkLst>
          <pc:docMk/>
          <pc:sldMk cId="2872461791" sldId="321"/>
        </pc:sldMkLst>
        <pc:spChg chg="mod">
          <ac:chgData name="Tyysteri Laura" userId="cedc007d-e4fa-4cbb-a4c1-f80996e577a4" providerId="ADAL" clId="{1231AAF5-2CB2-4E9A-8360-63175BB54F3D}" dt="2022-02-01T11:16:42.119" v="2640" actId="26606"/>
          <ac:spMkLst>
            <pc:docMk/>
            <pc:sldMk cId="2872461791" sldId="321"/>
            <ac:spMk id="2" creationId="{541710E3-C51C-44DF-B97A-C1C0405D3AE2}"/>
          </ac:spMkLst>
        </pc:spChg>
        <pc:spChg chg="mod ord">
          <ac:chgData name="Tyysteri Laura" userId="cedc007d-e4fa-4cbb-a4c1-f80996e577a4" providerId="ADAL" clId="{1231AAF5-2CB2-4E9A-8360-63175BB54F3D}" dt="2022-02-08T07:35:09.941" v="3590" actId="21"/>
          <ac:spMkLst>
            <pc:docMk/>
            <pc:sldMk cId="2872461791" sldId="321"/>
            <ac:spMk id="3" creationId="{61B581E0-82EC-4F0D-B8CF-D3DF948EA8A9}"/>
          </ac:spMkLst>
        </pc:spChg>
        <pc:spChg chg="add mod">
          <ac:chgData name="Tyysteri Laura" userId="cedc007d-e4fa-4cbb-a4c1-f80996e577a4" providerId="ADAL" clId="{1231AAF5-2CB2-4E9A-8360-63175BB54F3D}" dt="2022-02-01T11:30:19.776" v="3076" actId="1076"/>
          <ac:spMkLst>
            <pc:docMk/>
            <pc:sldMk cId="2872461791" sldId="321"/>
            <ac:spMk id="7" creationId="{F08F1A03-A1B0-44B5-A101-4E4EC3BD3F92}"/>
          </ac:spMkLst>
        </pc:spChg>
        <pc:spChg chg="add del">
          <ac:chgData name="Tyysteri Laura" userId="cedc007d-e4fa-4cbb-a4c1-f80996e577a4" providerId="ADAL" clId="{1231AAF5-2CB2-4E9A-8360-63175BB54F3D}" dt="2022-02-01T11:15:06.973" v="2634" actId="26606"/>
          <ac:spMkLst>
            <pc:docMk/>
            <pc:sldMk cId="2872461791" sldId="321"/>
            <ac:spMk id="35" creationId="{13EFA6C3-82DC-4131-9929-2523E6FD0B81}"/>
          </ac:spMkLst>
        </pc:spChg>
        <pc:spChg chg="add del">
          <ac:chgData name="Tyysteri Laura" userId="cedc007d-e4fa-4cbb-a4c1-f80996e577a4" providerId="ADAL" clId="{1231AAF5-2CB2-4E9A-8360-63175BB54F3D}" dt="2022-02-01T11:15:06.973" v="2634" actId="26606"/>
          <ac:spMkLst>
            <pc:docMk/>
            <pc:sldMk cId="2872461791" sldId="321"/>
            <ac:spMk id="37" creationId="{AEC9469E-14CA-4358-BABC-CBF836A6142D}"/>
          </ac:spMkLst>
        </pc:spChg>
        <pc:spChg chg="add del">
          <ac:chgData name="Tyysteri Laura" userId="cedc007d-e4fa-4cbb-a4c1-f80996e577a4" providerId="ADAL" clId="{1231AAF5-2CB2-4E9A-8360-63175BB54F3D}" dt="2022-02-01T11:15:06.973" v="2634" actId="26606"/>
          <ac:spMkLst>
            <pc:docMk/>
            <pc:sldMk cId="2872461791" sldId="321"/>
            <ac:spMk id="39" creationId="{048EB4C9-ACAF-4CCA-BA6E-9314431923B2}"/>
          </ac:spMkLst>
        </pc:spChg>
        <pc:spChg chg="add del">
          <ac:chgData name="Tyysteri Laura" userId="cedc007d-e4fa-4cbb-a4c1-f80996e577a4" providerId="ADAL" clId="{1231AAF5-2CB2-4E9A-8360-63175BB54F3D}" dt="2022-02-01T11:16:42.128" v="2641" actId="26606"/>
          <ac:spMkLst>
            <pc:docMk/>
            <pc:sldMk cId="2872461791" sldId="321"/>
            <ac:spMk id="44" creationId="{2B566528-1B12-4246-9431-5C2D7D081168}"/>
          </ac:spMkLst>
        </pc:spChg>
        <pc:spChg chg="add del">
          <ac:chgData name="Tyysteri Laura" userId="cedc007d-e4fa-4cbb-a4c1-f80996e577a4" providerId="ADAL" clId="{1231AAF5-2CB2-4E9A-8360-63175BB54F3D}" dt="2022-02-01T11:16:19.192" v="2636" actId="26606"/>
          <ac:spMkLst>
            <pc:docMk/>
            <pc:sldMk cId="2872461791" sldId="321"/>
            <ac:spMk id="57" creationId="{2B566528-1B12-4246-9431-5C2D7D081168}"/>
          </ac:spMkLst>
        </pc:spChg>
        <pc:spChg chg="add del">
          <ac:chgData name="Tyysteri Laura" userId="cedc007d-e4fa-4cbb-a4c1-f80996e577a4" providerId="ADAL" clId="{1231AAF5-2CB2-4E9A-8360-63175BB54F3D}" dt="2022-02-01T11:16:19.192" v="2636" actId="26606"/>
          <ac:spMkLst>
            <pc:docMk/>
            <pc:sldMk cId="2872461791" sldId="321"/>
            <ac:spMk id="59" creationId="{D3F51FEB-38FB-4F6C-9F7B-2F2AFAB65463}"/>
          </ac:spMkLst>
        </pc:spChg>
        <pc:spChg chg="add del">
          <ac:chgData name="Tyysteri Laura" userId="cedc007d-e4fa-4cbb-a4c1-f80996e577a4" providerId="ADAL" clId="{1231AAF5-2CB2-4E9A-8360-63175BB54F3D}" dt="2022-02-01T11:16:19.192" v="2636" actId="26606"/>
          <ac:spMkLst>
            <pc:docMk/>
            <pc:sldMk cId="2872461791" sldId="321"/>
            <ac:spMk id="61" creationId="{1E547BA6-BAE0-43BB-A7CA-60F69CE252F0}"/>
          </ac:spMkLst>
        </pc:spChg>
        <pc:spChg chg="add del">
          <ac:chgData name="Tyysteri Laura" userId="cedc007d-e4fa-4cbb-a4c1-f80996e577a4" providerId="ADAL" clId="{1231AAF5-2CB2-4E9A-8360-63175BB54F3D}" dt="2022-02-01T11:16:27.142" v="2638" actId="26606"/>
          <ac:spMkLst>
            <pc:docMk/>
            <pc:sldMk cId="2872461791" sldId="321"/>
            <ac:spMk id="67" creationId="{A2679492-7988-4050-9056-542444452411}"/>
          </ac:spMkLst>
        </pc:spChg>
        <pc:spChg chg="add del">
          <ac:chgData name="Tyysteri Laura" userId="cedc007d-e4fa-4cbb-a4c1-f80996e577a4" providerId="ADAL" clId="{1231AAF5-2CB2-4E9A-8360-63175BB54F3D}" dt="2022-02-01T11:16:27.142" v="2638" actId="26606"/>
          <ac:spMkLst>
            <pc:docMk/>
            <pc:sldMk cId="2872461791" sldId="321"/>
            <ac:spMk id="68" creationId="{B091B163-7D61-4891-ABCF-5C13D9C418D0}"/>
          </ac:spMkLst>
        </pc:spChg>
        <pc:spChg chg="add del">
          <ac:chgData name="Tyysteri Laura" userId="cedc007d-e4fa-4cbb-a4c1-f80996e577a4" providerId="ADAL" clId="{1231AAF5-2CB2-4E9A-8360-63175BB54F3D}" dt="2022-02-01T11:16:42.119" v="2640" actId="26606"/>
          <ac:spMkLst>
            <pc:docMk/>
            <pc:sldMk cId="2872461791" sldId="321"/>
            <ac:spMk id="71" creationId="{59A309A7-1751-4ABE-A3C1-EEC40366AD89}"/>
          </ac:spMkLst>
        </pc:spChg>
        <pc:spChg chg="add del">
          <ac:chgData name="Tyysteri Laura" userId="cedc007d-e4fa-4cbb-a4c1-f80996e577a4" providerId="ADAL" clId="{1231AAF5-2CB2-4E9A-8360-63175BB54F3D}" dt="2022-02-01T11:16:42.119" v="2640" actId="26606"/>
          <ac:spMkLst>
            <pc:docMk/>
            <pc:sldMk cId="2872461791" sldId="321"/>
            <ac:spMk id="72" creationId="{967D8EB6-EAE1-4F9C-B398-83321E287204}"/>
          </ac:spMkLst>
        </pc:spChg>
        <pc:spChg chg="add">
          <ac:chgData name="Tyysteri Laura" userId="cedc007d-e4fa-4cbb-a4c1-f80996e577a4" providerId="ADAL" clId="{1231AAF5-2CB2-4E9A-8360-63175BB54F3D}" dt="2022-02-01T11:16:42.128" v="2641" actId="26606"/>
          <ac:spMkLst>
            <pc:docMk/>
            <pc:sldMk cId="2872461791" sldId="321"/>
            <ac:spMk id="74" creationId="{2B566528-1B12-4246-9431-5C2D7D081168}"/>
          </ac:spMkLst>
        </pc:spChg>
        <pc:grpChg chg="add del">
          <ac:chgData name="Tyysteri Laura" userId="cedc007d-e4fa-4cbb-a4c1-f80996e577a4" providerId="ADAL" clId="{1231AAF5-2CB2-4E9A-8360-63175BB54F3D}" dt="2022-02-01T11:16:42.128" v="2641" actId="26606"/>
          <ac:grpSpMkLst>
            <pc:docMk/>
            <pc:sldMk cId="2872461791" sldId="321"/>
            <ac:grpSpMk id="46" creationId="{FA366754-A2F4-475B-8217-AB06F5F15F36}"/>
          </ac:grpSpMkLst>
        </pc:grpChg>
        <pc:grpChg chg="add del">
          <ac:chgData name="Tyysteri Laura" userId="cedc007d-e4fa-4cbb-a4c1-f80996e577a4" providerId="ADAL" clId="{1231AAF5-2CB2-4E9A-8360-63175BB54F3D}" dt="2022-02-01T11:16:42.128" v="2641" actId="26606"/>
          <ac:grpSpMkLst>
            <pc:docMk/>
            <pc:sldMk cId="2872461791" sldId="321"/>
            <ac:grpSpMk id="50" creationId="{828A5161-06F1-46CF-8AD7-844680A59E13}"/>
          </ac:grpSpMkLst>
        </pc:grpChg>
        <pc:grpChg chg="add del">
          <ac:chgData name="Tyysteri Laura" userId="cedc007d-e4fa-4cbb-a4c1-f80996e577a4" providerId="ADAL" clId="{1231AAF5-2CB2-4E9A-8360-63175BB54F3D}" dt="2022-02-01T11:16:19.192" v="2636" actId="26606"/>
          <ac:grpSpMkLst>
            <pc:docMk/>
            <pc:sldMk cId="2872461791" sldId="321"/>
            <ac:grpSpMk id="63" creationId="{15CBE6EC-46EF-45D9-8E16-DCDC5917CA31}"/>
          </ac:grpSpMkLst>
        </pc:grpChg>
        <pc:grpChg chg="add">
          <ac:chgData name="Tyysteri Laura" userId="cedc007d-e4fa-4cbb-a4c1-f80996e577a4" providerId="ADAL" clId="{1231AAF5-2CB2-4E9A-8360-63175BB54F3D}" dt="2022-02-01T11:16:42.128" v="2641" actId="26606"/>
          <ac:grpSpMkLst>
            <pc:docMk/>
            <pc:sldMk cId="2872461791" sldId="321"/>
            <ac:grpSpMk id="75" creationId="{FA366754-A2F4-475B-8217-AB06F5F15F36}"/>
          </ac:grpSpMkLst>
        </pc:grpChg>
        <pc:grpChg chg="add">
          <ac:chgData name="Tyysteri Laura" userId="cedc007d-e4fa-4cbb-a4c1-f80996e577a4" providerId="ADAL" clId="{1231AAF5-2CB2-4E9A-8360-63175BB54F3D}" dt="2022-02-01T11:16:42.128" v="2641" actId="26606"/>
          <ac:grpSpMkLst>
            <pc:docMk/>
            <pc:sldMk cId="2872461791" sldId="321"/>
            <ac:grpSpMk id="77" creationId="{828A5161-06F1-46CF-8AD7-844680A59E13}"/>
          </ac:grpSpMkLst>
        </pc:grpChg>
        <pc:picChg chg="del">
          <ac:chgData name="Tyysteri Laura" userId="cedc007d-e4fa-4cbb-a4c1-f80996e577a4" providerId="ADAL" clId="{1231AAF5-2CB2-4E9A-8360-63175BB54F3D}" dt="2022-02-01T11:10:54.570" v="2473" actId="478"/>
          <ac:picMkLst>
            <pc:docMk/>
            <pc:sldMk cId="2872461791" sldId="321"/>
            <ac:picMk id="5" creationId="{20F63403-A725-4A0C-B883-302269FE6670}"/>
          </ac:picMkLst>
        </pc:picChg>
        <pc:picChg chg="add mod ord">
          <ac:chgData name="Tyysteri Laura" userId="cedc007d-e4fa-4cbb-a4c1-f80996e577a4" providerId="ADAL" clId="{1231AAF5-2CB2-4E9A-8360-63175BB54F3D}" dt="2022-02-01T11:30:13.263" v="3075" actId="1076"/>
          <ac:picMkLst>
            <pc:docMk/>
            <pc:sldMk cId="2872461791" sldId="321"/>
            <ac:picMk id="6" creationId="{8D5ADF0A-0665-48FF-8F48-78B2BFE0CC9E}"/>
          </ac:picMkLst>
        </pc:picChg>
        <pc:picChg chg="del">
          <ac:chgData name="Tyysteri Laura" userId="cedc007d-e4fa-4cbb-a4c1-f80996e577a4" providerId="ADAL" clId="{1231AAF5-2CB2-4E9A-8360-63175BB54F3D}" dt="2022-02-01T11:14:46.671" v="2624" actId="26606"/>
          <ac:picMkLst>
            <pc:docMk/>
            <pc:sldMk cId="2872461791" sldId="321"/>
            <ac:picMk id="30" creationId="{54DDEBDD-D8BD-41A6-8A0D-B00E3768B0F9}"/>
          </ac:picMkLst>
        </pc:picChg>
        <pc:picChg chg="add mod">
          <ac:chgData name="Tyysteri Laura" userId="cedc007d-e4fa-4cbb-a4c1-f80996e577a4" providerId="ADAL" clId="{1231AAF5-2CB2-4E9A-8360-63175BB54F3D}" dt="2022-02-01T11:25:04.578" v="2846"/>
          <ac:picMkLst>
            <pc:docMk/>
            <pc:sldMk cId="2872461791" sldId="321"/>
            <ac:picMk id="34" creationId="{A1C08122-0BFA-4BB2-AABB-55E9B4B6C236}"/>
          </ac:picMkLst>
        </pc:picChg>
        <pc:cxnChg chg="add del">
          <ac:chgData name="Tyysteri Laura" userId="cedc007d-e4fa-4cbb-a4c1-f80996e577a4" providerId="ADAL" clId="{1231AAF5-2CB2-4E9A-8360-63175BB54F3D}" dt="2022-02-01T11:16:27.142" v="2638" actId="26606"/>
          <ac:cxnSpMkLst>
            <pc:docMk/>
            <pc:sldMk cId="2872461791" sldId="321"/>
            <ac:cxnSpMk id="69" creationId="{C49DA8F6-BCC1-4447-B54C-57856834B94B}"/>
          </ac:cxnSpMkLst>
        </pc:cxnChg>
      </pc:sldChg>
      <pc:sldChg chg="addSp delSp modSp mod">
        <pc:chgData name="Tyysteri Laura" userId="cedc007d-e4fa-4cbb-a4c1-f80996e577a4" providerId="ADAL" clId="{1231AAF5-2CB2-4E9A-8360-63175BB54F3D}" dt="2022-02-01T11:26:40.143" v="2922" actId="20577"/>
        <pc:sldMkLst>
          <pc:docMk/>
          <pc:sldMk cId="4116376932" sldId="324"/>
        </pc:sldMkLst>
        <pc:spChg chg="mod">
          <ac:chgData name="Tyysteri Laura" userId="cedc007d-e4fa-4cbb-a4c1-f80996e577a4" providerId="ADAL" clId="{1231AAF5-2CB2-4E9A-8360-63175BB54F3D}" dt="2022-02-01T11:13:11.671" v="2528" actId="26606"/>
          <ac:spMkLst>
            <pc:docMk/>
            <pc:sldMk cId="4116376932" sldId="324"/>
            <ac:spMk id="2" creationId="{FE8EBDC2-A0F9-4F07-90AD-6973BEF4D5D6}"/>
          </ac:spMkLst>
        </pc:spChg>
        <pc:spChg chg="mod">
          <ac:chgData name="Tyysteri Laura" userId="cedc007d-e4fa-4cbb-a4c1-f80996e577a4" providerId="ADAL" clId="{1231AAF5-2CB2-4E9A-8360-63175BB54F3D}" dt="2022-02-01T11:26:40.143" v="2922" actId="20577"/>
          <ac:spMkLst>
            <pc:docMk/>
            <pc:sldMk cId="4116376932" sldId="324"/>
            <ac:spMk id="3" creationId="{409CFF32-CCD1-4997-AD33-FF548577D250}"/>
          </ac:spMkLst>
        </pc:spChg>
        <pc:spChg chg="add del mod">
          <ac:chgData name="Tyysteri Laura" userId="cedc007d-e4fa-4cbb-a4c1-f80996e577a4" providerId="ADAL" clId="{1231AAF5-2CB2-4E9A-8360-63175BB54F3D}" dt="2022-02-01T11:07:42.647" v="2143" actId="21"/>
          <ac:spMkLst>
            <pc:docMk/>
            <pc:sldMk cId="4116376932" sldId="324"/>
            <ac:spMk id="9" creationId="{8A207018-9252-4EFA-8212-4CCD14657459}"/>
          </ac:spMkLst>
        </pc:spChg>
        <pc:spChg chg="add del">
          <ac:chgData name="Tyysteri Laura" userId="cedc007d-e4fa-4cbb-a4c1-f80996e577a4" providerId="ADAL" clId="{1231AAF5-2CB2-4E9A-8360-63175BB54F3D}" dt="2022-02-01T11:08:14.704" v="2144" actId="26606"/>
          <ac:spMkLst>
            <pc:docMk/>
            <pc:sldMk cId="4116376932" sldId="324"/>
            <ac:spMk id="54" creationId="{D009D6D5-DAC2-4A8B-A17A-E206B9012D09}"/>
          </ac:spMkLst>
        </pc:spChg>
        <pc:spChg chg="add del">
          <ac:chgData name="Tyysteri Laura" userId="cedc007d-e4fa-4cbb-a4c1-f80996e577a4" providerId="ADAL" clId="{1231AAF5-2CB2-4E9A-8360-63175BB54F3D}" dt="2022-02-01T11:13:11.671" v="2528" actId="26606"/>
          <ac:spMkLst>
            <pc:docMk/>
            <pc:sldMk cId="4116376932" sldId="324"/>
            <ac:spMk id="59" creationId="{D009D6D5-DAC2-4A8B-A17A-E206B9012D09}"/>
          </ac:spMkLst>
        </pc:spChg>
        <pc:spChg chg="add del">
          <ac:chgData name="Tyysteri Laura" userId="cedc007d-e4fa-4cbb-a4c1-f80996e577a4" providerId="ADAL" clId="{1231AAF5-2CB2-4E9A-8360-63175BB54F3D}" dt="2022-02-01T11:13:07.258" v="2525" actId="26606"/>
          <ac:spMkLst>
            <pc:docMk/>
            <pc:sldMk cId="4116376932" sldId="324"/>
            <ac:spMk id="61" creationId="{D009D6D5-DAC2-4A8B-A17A-E206B9012D09}"/>
          </ac:spMkLst>
        </pc:spChg>
        <pc:spChg chg="add del">
          <ac:chgData name="Tyysteri Laura" userId="cedc007d-e4fa-4cbb-a4c1-f80996e577a4" providerId="ADAL" clId="{1231AAF5-2CB2-4E9A-8360-63175BB54F3D}" dt="2022-02-01T11:13:01.576" v="2521" actId="26606"/>
          <ac:spMkLst>
            <pc:docMk/>
            <pc:sldMk cId="4116376932" sldId="324"/>
            <ac:spMk id="64" creationId="{D009D6D5-DAC2-4A8B-A17A-E206B9012D09}"/>
          </ac:spMkLst>
        </pc:spChg>
        <pc:picChg chg="add mod">
          <ac:chgData name="Tyysteri Laura" userId="cedc007d-e4fa-4cbb-a4c1-f80996e577a4" providerId="ADAL" clId="{1231AAF5-2CB2-4E9A-8360-63175BB54F3D}" dt="2022-02-01T11:13:11.671" v="2528" actId="26606"/>
          <ac:picMkLst>
            <pc:docMk/>
            <pc:sldMk cId="4116376932" sldId="324"/>
            <ac:picMk id="6" creationId="{3809CEE0-48BC-4A84-8180-4D4DFC151FD6}"/>
          </ac:picMkLst>
        </pc:picChg>
        <pc:picChg chg="del">
          <ac:chgData name="Tyysteri Laura" userId="cedc007d-e4fa-4cbb-a4c1-f80996e577a4" providerId="ADAL" clId="{1231AAF5-2CB2-4E9A-8360-63175BB54F3D}" dt="2022-02-01T10:55:43.334" v="778" actId="478"/>
          <ac:picMkLst>
            <pc:docMk/>
            <pc:sldMk cId="4116376932" sldId="324"/>
            <ac:picMk id="7" creationId="{8ACD52CB-308D-4372-B1B3-25A8009A8277}"/>
          </ac:picMkLst>
        </pc:picChg>
        <pc:picChg chg="add del mod">
          <ac:chgData name="Tyysteri Laura" userId="cedc007d-e4fa-4cbb-a4c1-f80996e577a4" providerId="ADAL" clId="{1231AAF5-2CB2-4E9A-8360-63175BB54F3D}" dt="2022-02-01T11:07:42.647" v="2143" actId="21"/>
          <ac:picMkLst>
            <pc:docMk/>
            <pc:sldMk cId="4116376932" sldId="324"/>
            <ac:picMk id="8" creationId="{EA2D5A62-F674-42E1-A9D6-335460E70E5F}"/>
          </ac:picMkLst>
        </pc:picChg>
        <pc:picChg chg="add mod">
          <ac:chgData name="Tyysteri Laura" userId="cedc007d-e4fa-4cbb-a4c1-f80996e577a4" providerId="ADAL" clId="{1231AAF5-2CB2-4E9A-8360-63175BB54F3D}" dt="2022-02-01T11:24:35.328" v="2844"/>
          <ac:picMkLst>
            <pc:docMk/>
            <pc:sldMk cId="4116376932" sldId="324"/>
            <ac:picMk id="15" creationId="{7CC57D24-E452-46A3-832F-6A963D99BF7D}"/>
          </ac:picMkLst>
        </pc:picChg>
        <pc:picChg chg="del">
          <ac:chgData name="Tyysteri Laura" userId="cedc007d-e4fa-4cbb-a4c1-f80996e577a4" providerId="ADAL" clId="{1231AAF5-2CB2-4E9A-8360-63175BB54F3D}" dt="2022-02-01T10:55:51.244" v="780" actId="26606"/>
          <ac:picMkLst>
            <pc:docMk/>
            <pc:sldMk cId="4116376932" sldId="324"/>
            <ac:picMk id="49" creationId="{54DDEBDD-D8BD-41A6-8A0D-B00E3768B0F9}"/>
          </ac:picMkLst>
        </pc:picChg>
        <pc:cxnChg chg="add del">
          <ac:chgData name="Tyysteri Laura" userId="cedc007d-e4fa-4cbb-a4c1-f80996e577a4" providerId="ADAL" clId="{1231AAF5-2CB2-4E9A-8360-63175BB54F3D}" dt="2022-02-01T11:14:26.701" v="2618" actId="26606"/>
          <ac:cxnSpMkLst>
            <pc:docMk/>
            <pc:sldMk cId="4116376932" sldId="324"/>
            <ac:cxnSpMk id="62" creationId="{A7F400EE-A8A5-48AF-B4D6-291B52C6F0B0}"/>
          </ac:cxnSpMkLst>
        </pc:cxnChg>
        <pc:cxnChg chg="add">
          <ac:chgData name="Tyysteri Laura" userId="cedc007d-e4fa-4cbb-a4c1-f80996e577a4" providerId="ADAL" clId="{1231AAF5-2CB2-4E9A-8360-63175BB54F3D}" dt="2022-02-01T11:14:26.701" v="2618" actId="26606"/>
          <ac:cxnSpMkLst>
            <pc:docMk/>
            <pc:sldMk cId="4116376932" sldId="324"/>
            <ac:cxnSpMk id="67" creationId="{A7F400EE-A8A5-48AF-B4D6-291B52C6F0B0}"/>
          </ac:cxnSpMkLst>
        </pc:cxnChg>
      </pc:sldChg>
      <pc:sldChg chg="modSp mod">
        <pc:chgData name="Tyysteri Laura" userId="cedc007d-e4fa-4cbb-a4c1-f80996e577a4" providerId="ADAL" clId="{1231AAF5-2CB2-4E9A-8360-63175BB54F3D}" dt="2022-02-07T12:57:37.611" v="3228" actId="27636"/>
        <pc:sldMkLst>
          <pc:docMk/>
          <pc:sldMk cId="2772870538" sldId="325"/>
        </pc:sldMkLst>
        <pc:spChg chg="mod">
          <ac:chgData name="Tyysteri Laura" userId="cedc007d-e4fa-4cbb-a4c1-f80996e577a4" providerId="ADAL" clId="{1231AAF5-2CB2-4E9A-8360-63175BB54F3D}" dt="2022-02-07T12:57:37.611" v="3228" actId="27636"/>
          <ac:spMkLst>
            <pc:docMk/>
            <pc:sldMk cId="2772870538" sldId="325"/>
            <ac:spMk id="3" creationId="{081D499D-D27D-401E-9253-1E3FCFEBD0D1}"/>
          </ac:spMkLst>
        </pc:spChg>
      </pc:sldChg>
      <pc:sldChg chg="modSp new mod">
        <pc:chgData name="Tyysteri Laura" userId="cedc007d-e4fa-4cbb-a4c1-f80996e577a4" providerId="ADAL" clId="{1231AAF5-2CB2-4E9A-8360-63175BB54F3D}" dt="2022-02-01T11:29:12.690" v="3043" actId="13926"/>
        <pc:sldMkLst>
          <pc:docMk/>
          <pc:sldMk cId="1506628120" sldId="326"/>
        </pc:sldMkLst>
        <pc:spChg chg="mod">
          <ac:chgData name="Tyysteri Laura" userId="cedc007d-e4fa-4cbb-a4c1-f80996e577a4" providerId="ADAL" clId="{1231AAF5-2CB2-4E9A-8360-63175BB54F3D}" dt="2022-02-01T11:29:08.566" v="3042" actId="20577"/>
          <ac:spMkLst>
            <pc:docMk/>
            <pc:sldMk cId="1506628120" sldId="326"/>
            <ac:spMk id="2" creationId="{065EE91F-5B85-4E1D-8298-542E555AD807}"/>
          </ac:spMkLst>
        </pc:spChg>
        <pc:spChg chg="mod">
          <ac:chgData name="Tyysteri Laura" userId="cedc007d-e4fa-4cbb-a4c1-f80996e577a4" providerId="ADAL" clId="{1231AAF5-2CB2-4E9A-8360-63175BB54F3D}" dt="2022-02-01T11:29:12.690" v="3043" actId="13926"/>
          <ac:spMkLst>
            <pc:docMk/>
            <pc:sldMk cId="1506628120" sldId="326"/>
            <ac:spMk id="3" creationId="{69B5D3AD-A90F-4425-9FF8-373C7454BB92}"/>
          </ac:spMkLst>
        </pc:spChg>
      </pc:sldChg>
      <pc:sldChg chg="addSp delSp modSp add mod ord setBg delDesignElem">
        <pc:chgData name="Tyysteri Laura" userId="cedc007d-e4fa-4cbb-a4c1-f80996e577a4" providerId="ADAL" clId="{1231AAF5-2CB2-4E9A-8360-63175BB54F3D}" dt="2022-02-08T07:35:30.308" v="3608" actId="20577"/>
        <pc:sldMkLst>
          <pc:docMk/>
          <pc:sldMk cId="3972339026" sldId="384"/>
        </pc:sldMkLst>
        <pc:spChg chg="mod">
          <ac:chgData name="Tyysteri Laura" userId="cedc007d-e4fa-4cbb-a4c1-f80996e577a4" providerId="ADAL" clId="{1231AAF5-2CB2-4E9A-8360-63175BB54F3D}" dt="2022-02-08T07:20:43.426" v="3258" actId="1076"/>
          <ac:spMkLst>
            <pc:docMk/>
            <pc:sldMk cId="3972339026" sldId="384"/>
            <ac:spMk id="2" creationId="{225292B7-725E-4364-89C5-08C9C87F9A71}"/>
          </ac:spMkLst>
        </pc:spChg>
        <pc:spChg chg="mod">
          <ac:chgData name="Tyysteri Laura" userId="cedc007d-e4fa-4cbb-a4c1-f80996e577a4" providerId="ADAL" clId="{1231AAF5-2CB2-4E9A-8360-63175BB54F3D}" dt="2022-02-08T07:35:30.308" v="3608" actId="20577"/>
          <ac:spMkLst>
            <pc:docMk/>
            <pc:sldMk cId="3972339026" sldId="384"/>
            <ac:spMk id="3" creationId="{CE658486-F9A0-4E83-AD6F-A141016A5999}"/>
          </ac:spMkLst>
        </pc:spChg>
        <pc:spChg chg="del">
          <ac:chgData name="Tyysteri Laura" userId="cedc007d-e4fa-4cbb-a4c1-f80996e577a4" providerId="ADAL" clId="{1231AAF5-2CB2-4E9A-8360-63175BB54F3D}" dt="2022-02-08T07:03:59.335" v="3231"/>
          <ac:spMkLst>
            <pc:docMk/>
            <pc:sldMk cId="3972339026" sldId="384"/>
            <ac:spMk id="38" creationId="{6897DEB4-4A88-4293-A935-9B25506C1530}"/>
          </ac:spMkLst>
        </pc:spChg>
        <pc:spChg chg="del">
          <ac:chgData name="Tyysteri Laura" userId="cedc007d-e4fa-4cbb-a4c1-f80996e577a4" providerId="ADAL" clId="{1231AAF5-2CB2-4E9A-8360-63175BB54F3D}" dt="2022-02-08T07:03:59.335" v="3231"/>
          <ac:spMkLst>
            <pc:docMk/>
            <pc:sldMk cId="3972339026" sldId="384"/>
            <ac:spMk id="40" creationId="{FBE42BC3-6707-4CBF-9386-048B994A4F19}"/>
          </ac:spMkLst>
        </pc:spChg>
        <pc:picChg chg="del">
          <ac:chgData name="Tyysteri Laura" userId="cedc007d-e4fa-4cbb-a4c1-f80996e577a4" providerId="ADAL" clId="{1231AAF5-2CB2-4E9A-8360-63175BB54F3D}" dt="2022-02-08T07:19:37.209" v="3250" actId="478"/>
          <ac:picMkLst>
            <pc:docMk/>
            <pc:sldMk cId="3972339026" sldId="384"/>
            <ac:picMk id="4" creationId="{2B177518-83F3-4A8F-B0D9-5631B51E9C04}"/>
          </ac:picMkLst>
        </pc:picChg>
        <pc:picChg chg="add mod">
          <ac:chgData name="Tyysteri Laura" userId="cedc007d-e4fa-4cbb-a4c1-f80996e577a4" providerId="ADAL" clId="{1231AAF5-2CB2-4E9A-8360-63175BB54F3D}" dt="2022-02-08T07:20:37.405" v="3257" actId="1076"/>
          <ac:picMkLst>
            <pc:docMk/>
            <pc:sldMk cId="3972339026" sldId="384"/>
            <ac:picMk id="6" creationId="{3CC86FCC-4D1F-420F-BC47-1484958CD723}"/>
          </ac:picMkLst>
        </pc:picChg>
        <pc:picChg chg="add mod">
          <ac:chgData name="Tyysteri Laura" userId="cedc007d-e4fa-4cbb-a4c1-f80996e577a4" providerId="ADAL" clId="{1231AAF5-2CB2-4E9A-8360-63175BB54F3D}" dt="2022-02-08T07:21:00.003" v="3260"/>
          <ac:picMkLst>
            <pc:docMk/>
            <pc:sldMk cId="3972339026" sldId="384"/>
            <ac:picMk id="9" creationId="{1E71816D-1486-4B8D-ACBD-23EE1384F5B9}"/>
          </ac:picMkLst>
        </pc:picChg>
      </pc:sldChg>
      <pc:sldChg chg="delSp modSp add del mod setBg delDesignElem">
        <pc:chgData name="Tyysteri Laura" userId="cedc007d-e4fa-4cbb-a4c1-f80996e577a4" providerId="ADAL" clId="{1231AAF5-2CB2-4E9A-8360-63175BB54F3D}" dt="2022-02-08T07:19:34.268" v="3249" actId="47"/>
        <pc:sldMkLst>
          <pc:docMk/>
          <pc:sldMk cId="1234807679" sldId="386"/>
        </pc:sldMkLst>
        <pc:spChg chg="mod">
          <ac:chgData name="Tyysteri Laura" userId="cedc007d-e4fa-4cbb-a4c1-f80996e577a4" providerId="ADAL" clId="{1231AAF5-2CB2-4E9A-8360-63175BB54F3D}" dt="2022-02-08T07:19:17.823" v="3241" actId="21"/>
          <ac:spMkLst>
            <pc:docMk/>
            <pc:sldMk cId="1234807679" sldId="386"/>
            <ac:spMk id="3" creationId="{F73EAC50-A0FE-42BD-8ACB-42B279B07988}"/>
          </ac:spMkLst>
        </pc:spChg>
        <pc:spChg chg="del">
          <ac:chgData name="Tyysteri Laura" userId="cedc007d-e4fa-4cbb-a4c1-f80996e577a4" providerId="ADAL" clId="{1231AAF5-2CB2-4E9A-8360-63175BB54F3D}" dt="2022-02-08T07:03:59.335" v="3231"/>
          <ac:spMkLst>
            <pc:docMk/>
            <pc:sldMk cId="1234807679" sldId="386"/>
            <ac:spMk id="76" creationId="{5D13CC36-B950-4F02-9BAF-9A7EB267398C}"/>
          </ac:spMkLst>
        </pc:spChg>
        <pc:spChg chg="del">
          <ac:chgData name="Tyysteri Laura" userId="cedc007d-e4fa-4cbb-a4c1-f80996e577a4" providerId="ADAL" clId="{1231AAF5-2CB2-4E9A-8360-63175BB54F3D}" dt="2022-02-08T07:03:59.335" v="3231"/>
          <ac:spMkLst>
            <pc:docMk/>
            <pc:sldMk cId="1234807679" sldId="386"/>
            <ac:spMk id="78" creationId="{4F2E2428-58BA-458D-AA54-05502E63F32F}"/>
          </ac:spMkLst>
        </pc:spChg>
      </pc:sldChg>
      <pc:sldMasterChg chg="modSldLayout">
        <pc:chgData name="Tyysteri Laura" userId="cedc007d-e4fa-4cbb-a4c1-f80996e577a4" providerId="ADAL" clId="{1231AAF5-2CB2-4E9A-8360-63175BB54F3D}" dt="2022-02-01T11:24:53.229" v="2845" actId="478"/>
        <pc:sldMasterMkLst>
          <pc:docMk/>
          <pc:sldMasterMk cId="1034520112" sldId="2147483648"/>
        </pc:sldMasterMkLst>
        <pc:sldLayoutChg chg="delSp mod">
          <pc:chgData name="Tyysteri Laura" userId="cedc007d-e4fa-4cbb-a4c1-f80996e577a4" providerId="ADAL" clId="{1231AAF5-2CB2-4E9A-8360-63175BB54F3D}" dt="2022-02-01T11:24:53.229" v="2845" actId="478"/>
          <pc:sldLayoutMkLst>
            <pc:docMk/>
            <pc:sldMasterMk cId="1034520112" sldId="2147483648"/>
            <pc:sldLayoutMk cId="191875738" sldId="2147483650"/>
          </pc:sldLayoutMkLst>
          <pc:picChg chg="del">
            <ac:chgData name="Tyysteri Laura" userId="cedc007d-e4fa-4cbb-a4c1-f80996e577a4" providerId="ADAL" clId="{1231AAF5-2CB2-4E9A-8360-63175BB54F3D}" dt="2022-02-01T11:24:53.229" v="2845" actId="478"/>
            <ac:picMkLst>
              <pc:docMk/>
              <pc:sldMasterMk cId="1034520112" sldId="2147483648"/>
              <pc:sldLayoutMk cId="191875738" sldId="2147483650"/>
              <ac:picMk id="7" creationId="{AC1B3C38-86BF-4D0D-88B5-253466AF4749}"/>
            </ac:picMkLst>
          </pc:picChg>
        </pc:sldLayoutChg>
      </pc:sldMasterChg>
    </pc:docChg>
  </pc:docChgLst>
  <pc:docChgLst>
    <pc:chgData name="Tyysteri Laura" userId="S::laura.tyysteri@turku.fi::cedc007d-e4fa-4cbb-a4c1-f80996e577a4" providerId="AD" clId="Web-{7CC3A46E-FDF1-4F45-AA94-1EA4D8699B74}"/>
    <pc:docChg chg="modSld">
      <pc:chgData name="Tyysteri Laura" userId="S::laura.tyysteri@turku.fi::cedc007d-e4fa-4cbb-a4c1-f80996e577a4" providerId="AD" clId="Web-{7CC3A46E-FDF1-4F45-AA94-1EA4D8699B74}" dt="2022-02-01T10:41:08.546" v="17" actId="20577"/>
      <pc:docMkLst>
        <pc:docMk/>
      </pc:docMkLst>
      <pc:sldChg chg="modSp">
        <pc:chgData name="Tyysteri Laura" userId="S::laura.tyysteri@turku.fi::cedc007d-e4fa-4cbb-a4c1-f80996e577a4" providerId="AD" clId="Web-{7CC3A46E-FDF1-4F45-AA94-1EA4D8699B74}" dt="2022-02-01T10:39:20.043" v="7" actId="20577"/>
        <pc:sldMkLst>
          <pc:docMk/>
          <pc:sldMk cId="790634131" sldId="270"/>
        </pc:sldMkLst>
        <pc:spChg chg="mod">
          <ac:chgData name="Tyysteri Laura" userId="S::laura.tyysteri@turku.fi::cedc007d-e4fa-4cbb-a4c1-f80996e577a4" providerId="AD" clId="Web-{7CC3A46E-FDF1-4F45-AA94-1EA4D8699B74}" dt="2022-02-01T10:39:20.043" v="7" actId="20577"/>
          <ac:spMkLst>
            <pc:docMk/>
            <pc:sldMk cId="790634131" sldId="270"/>
            <ac:spMk id="7" creationId="{294AB191-B5B8-431C-913F-908E51599E9C}"/>
          </ac:spMkLst>
        </pc:spChg>
      </pc:sldChg>
      <pc:sldChg chg="modSp">
        <pc:chgData name="Tyysteri Laura" userId="S::laura.tyysteri@turku.fi::cedc007d-e4fa-4cbb-a4c1-f80996e577a4" providerId="AD" clId="Web-{7CC3A46E-FDF1-4F45-AA94-1EA4D8699B74}" dt="2022-02-01T10:41:08.546" v="17" actId="20577"/>
        <pc:sldMkLst>
          <pc:docMk/>
          <pc:sldMk cId="921453468" sldId="284"/>
        </pc:sldMkLst>
        <pc:spChg chg="mod">
          <ac:chgData name="Tyysteri Laura" userId="S::laura.tyysteri@turku.fi::cedc007d-e4fa-4cbb-a4c1-f80996e577a4" providerId="AD" clId="Web-{7CC3A46E-FDF1-4F45-AA94-1EA4D8699B74}" dt="2022-02-01T10:41:08.546" v="17" actId="20577"/>
          <ac:spMkLst>
            <pc:docMk/>
            <pc:sldMk cId="921453468" sldId="284"/>
            <ac:spMk id="2" creationId="{C14B102B-213E-4454-8ADD-D98684110E78}"/>
          </ac:spMkLst>
        </pc:spChg>
      </pc:sldChg>
    </pc:docChg>
  </pc:docChgLst>
  <pc:docChgLst>
    <pc:chgData name="Heino Anne" userId="1cec5b5c-666e-48d7-8e3a-4addfd8a604d" providerId="ADAL" clId="{069B1797-F0D0-4499-958E-A52125C28E7D}"/>
    <pc:docChg chg="custSel modSld">
      <pc:chgData name="Heino Anne" userId="1cec5b5c-666e-48d7-8e3a-4addfd8a604d" providerId="ADAL" clId="{069B1797-F0D0-4499-958E-A52125C28E7D}" dt="2022-02-07T12:54:00.866" v="12" actId="27636"/>
      <pc:docMkLst>
        <pc:docMk/>
      </pc:docMkLst>
      <pc:sldChg chg="modSp mod">
        <pc:chgData name="Heino Anne" userId="1cec5b5c-666e-48d7-8e3a-4addfd8a604d" providerId="ADAL" clId="{069B1797-F0D0-4499-958E-A52125C28E7D}" dt="2022-02-07T12:54:00.866" v="12" actId="27636"/>
        <pc:sldMkLst>
          <pc:docMk/>
          <pc:sldMk cId="2772870538" sldId="325"/>
        </pc:sldMkLst>
        <pc:spChg chg="mod">
          <ac:chgData name="Heino Anne" userId="1cec5b5c-666e-48d7-8e3a-4addfd8a604d" providerId="ADAL" clId="{069B1797-F0D0-4499-958E-A52125C28E7D}" dt="2022-02-07T12:54:00.866" v="12" actId="27636"/>
          <ac:spMkLst>
            <pc:docMk/>
            <pc:sldMk cId="2772870538" sldId="325"/>
            <ac:spMk id="2" creationId="{2E8BB032-50C7-4148-8D0E-B70808C80AED}"/>
          </ac:spMkLst>
        </pc:spChg>
      </pc:sldChg>
      <pc:sldChg chg="addSp modSp mod">
        <pc:chgData name="Heino Anne" userId="1cec5b5c-666e-48d7-8e3a-4addfd8a604d" providerId="ADAL" clId="{069B1797-F0D0-4499-958E-A52125C28E7D}" dt="2022-02-07T12:53:40.935" v="10" actId="14100"/>
        <pc:sldMkLst>
          <pc:docMk/>
          <pc:sldMk cId="1506628120" sldId="326"/>
        </pc:sldMkLst>
        <pc:spChg chg="mod">
          <ac:chgData name="Heino Anne" userId="1cec5b5c-666e-48d7-8e3a-4addfd8a604d" providerId="ADAL" clId="{069B1797-F0D0-4499-958E-A52125C28E7D}" dt="2022-02-07T12:52:20.914" v="1" actId="13926"/>
          <ac:spMkLst>
            <pc:docMk/>
            <pc:sldMk cId="1506628120" sldId="326"/>
            <ac:spMk id="2" creationId="{065EE91F-5B85-4E1D-8298-542E555AD807}"/>
          </ac:spMkLst>
        </pc:spChg>
        <pc:spChg chg="mod">
          <ac:chgData name="Heino Anne" userId="1cec5b5c-666e-48d7-8e3a-4addfd8a604d" providerId="ADAL" clId="{069B1797-F0D0-4499-958E-A52125C28E7D}" dt="2022-02-07T12:53:40.935" v="10" actId="14100"/>
          <ac:spMkLst>
            <pc:docMk/>
            <pc:sldMk cId="1506628120" sldId="326"/>
            <ac:spMk id="3" creationId="{69B5D3AD-A90F-4425-9FF8-373C7454BB92}"/>
          </ac:spMkLst>
        </pc:spChg>
        <pc:picChg chg="add mod">
          <ac:chgData name="Heino Anne" userId="1cec5b5c-666e-48d7-8e3a-4addfd8a604d" providerId="ADAL" clId="{069B1797-F0D0-4499-958E-A52125C28E7D}" dt="2022-02-07T12:53:37.103" v="9" actId="962"/>
          <ac:picMkLst>
            <pc:docMk/>
            <pc:sldMk cId="1506628120" sldId="326"/>
            <ac:picMk id="5" creationId="{265F7C27-80CE-4937-B28C-073E56919FA9}"/>
          </ac:picMkLst>
        </pc:picChg>
      </pc:sldChg>
    </pc:docChg>
  </pc:docChgLst>
  <pc:docChgLst>
    <pc:chgData name="Tyysteri Laura" userId="S::laura.tyysteri@turku.fi::cedc007d-e4fa-4cbb-a4c1-f80996e577a4" providerId="AD" clId="Web-{D9CEA407-3EEB-4981-915E-6467A8FEBFDB}"/>
    <pc:docChg chg="modSld">
      <pc:chgData name="Tyysteri Laura" userId="S::laura.tyysteri@turku.fi::cedc007d-e4fa-4cbb-a4c1-f80996e577a4" providerId="AD" clId="Web-{D9CEA407-3EEB-4981-915E-6467A8FEBFDB}" dt="2021-03-29T06:19:03.907" v="31" actId="20577"/>
      <pc:docMkLst>
        <pc:docMk/>
      </pc:docMkLst>
      <pc:sldChg chg="modSp">
        <pc:chgData name="Tyysteri Laura" userId="S::laura.tyysteri@turku.fi::cedc007d-e4fa-4cbb-a4c1-f80996e577a4" providerId="AD" clId="Web-{D9CEA407-3EEB-4981-915E-6467A8FEBFDB}" dt="2021-03-29T06:17:08.765" v="26" actId="20577"/>
        <pc:sldMkLst>
          <pc:docMk/>
          <pc:sldMk cId="771416335" sldId="313"/>
        </pc:sldMkLst>
        <pc:spChg chg="mod">
          <ac:chgData name="Tyysteri Laura" userId="S::laura.tyysteri@turku.fi::cedc007d-e4fa-4cbb-a4c1-f80996e577a4" providerId="AD" clId="Web-{D9CEA407-3EEB-4981-915E-6467A8FEBFDB}" dt="2021-03-29T06:17:08.765" v="26" actId="20577"/>
          <ac:spMkLst>
            <pc:docMk/>
            <pc:sldMk cId="771416335" sldId="313"/>
            <ac:spMk id="2" creationId="{C4E80866-5457-4CA3-837E-E6935A20B9A3}"/>
          </ac:spMkLst>
        </pc:spChg>
        <pc:spChg chg="mod">
          <ac:chgData name="Tyysteri Laura" userId="S::laura.tyysteri@turku.fi::cedc007d-e4fa-4cbb-a4c1-f80996e577a4" providerId="AD" clId="Web-{D9CEA407-3EEB-4981-915E-6467A8FEBFDB}" dt="2021-03-29T06:16:57.405" v="18" actId="20577"/>
          <ac:spMkLst>
            <pc:docMk/>
            <pc:sldMk cId="771416335" sldId="313"/>
            <ac:spMk id="3" creationId="{07CC4830-23D6-453B-B04F-65775B204BB8}"/>
          </ac:spMkLst>
        </pc:spChg>
      </pc:sldChg>
      <pc:sldChg chg="modSp">
        <pc:chgData name="Tyysteri Laura" userId="S::laura.tyysteri@turku.fi::cedc007d-e4fa-4cbb-a4c1-f80996e577a4" providerId="AD" clId="Web-{D9CEA407-3EEB-4981-915E-6467A8FEBFDB}" dt="2021-03-29T06:19:03.907" v="31" actId="20577"/>
        <pc:sldMkLst>
          <pc:docMk/>
          <pc:sldMk cId="2281781929" sldId="319"/>
        </pc:sldMkLst>
        <pc:spChg chg="mod">
          <ac:chgData name="Tyysteri Laura" userId="S::laura.tyysteri@turku.fi::cedc007d-e4fa-4cbb-a4c1-f80996e577a4" providerId="AD" clId="Web-{D9CEA407-3EEB-4981-915E-6467A8FEBFDB}" dt="2021-03-29T06:19:03.907" v="31" actId="20577"/>
          <ac:spMkLst>
            <pc:docMk/>
            <pc:sldMk cId="2281781929" sldId="319"/>
            <ac:spMk id="3" creationId="{A4A23B8C-A2D5-47A8-A996-44691B6FBD8D}"/>
          </ac:spMkLst>
        </pc:spChg>
      </pc:sldChg>
    </pc:docChg>
  </pc:docChgLst>
  <pc:docChgLst>
    <pc:chgData name="Tyysteri Laura" userId="S::laura.tyysteri@turku.fi::cedc007d-e4fa-4cbb-a4c1-f80996e577a4" providerId="AD" clId="Web-{2251C678-FA53-4C9C-8FDB-C4593F35C34C}"/>
    <pc:docChg chg="addSld delSld modSld">
      <pc:chgData name="Tyysteri Laura" userId="S::laura.tyysteri@turku.fi::cedc007d-e4fa-4cbb-a4c1-f80996e577a4" providerId="AD" clId="Web-{2251C678-FA53-4C9C-8FDB-C4593F35C34C}" dt="2021-03-24T07:43:36.854" v="75" actId="20577"/>
      <pc:docMkLst>
        <pc:docMk/>
      </pc:docMkLst>
      <pc:sldChg chg="modSp">
        <pc:chgData name="Tyysteri Laura" userId="S::laura.tyysteri@turku.fi::cedc007d-e4fa-4cbb-a4c1-f80996e577a4" providerId="AD" clId="Web-{2251C678-FA53-4C9C-8FDB-C4593F35C34C}" dt="2021-03-24T07:42:15.900" v="50" actId="20577"/>
        <pc:sldMkLst>
          <pc:docMk/>
          <pc:sldMk cId="921453468" sldId="284"/>
        </pc:sldMkLst>
        <pc:spChg chg="mod">
          <ac:chgData name="Tyysteri Laura" userId="S::laura.tyysteri@turku.fi::cedc007d-e4fa-4cbb-a4c1-f80996e577a4" providerId="AD" clId="Web-{2251C678-FA53-4C9C-8FDB-C4593F35C34C}" dt="2021-03-24T07:42:15.900" v="50" actId="20577"/>
          <ac:spMkLst>
            <pc:docMk/>
            <pc:sldMk cId="921453468" sldId="284"/>
            <ac:spMk id="2" creationId="{C14B102B-213E-4454-8ADD-D98684110E78}"/>
          </ac:spMkLst>
        </pc:spChg>
      </pc:sldChg>
      <pc:sldChg chg="del">
        <pc:chgData name="Tyysteri Laura" userId="S::laura.tyysteri@turku.fi::cedc007d-e4fa-4cbb-a4c1-f80996e577a4" providerId="AD" clId="Web-{2251C678-FA53-4C9C-8FDB-C4593F35C34C}" dt="2021-03-24T07:33:38.048" v="0"/>
        <pc:sldMkLst>
          <pc:docMk/>
          <pc:sldMk cId="1915124275" sldId="300"/>
        </pc:sldMkLst>
      </pc:sldChg>
      <pc:sldChg chg="addSp modSp new">
        <pc:chgData name="Tyysteri Laura" userId="S::laura.tyysteri@turku.fi::cedc007d-e4fa-4cbb-a4c1-f80996e577a4" providerId="AD" clId="Web-{2251C678-FA53-4C9C-8FDB-C4593F35C34C}" dt="2021-03-24T07:40:55.414" v="37" actId="20577"/>
        <pc:sldMkLst>
          <pc:docMk/>
          <pc:sldMk cId="112850044" sldId="314"/>
        </pc:sldMkLst>
        <pc:spChg chg="add mod">
          <ac:chgData name="Tyysteri Laura" userId="S::laura.tyysteri@turku.fi::cedc007d-e4fa-4cbb-a4c1-f80996e577a4" providerId="AD" clId="Web-{2251C678-FA53-4C9C-8FDB-C4593F35C34C}" dt="2021-03-24T07:40:55.414" v="37" actId="20577"/>
          <ac:spMkLst>
            <pc:docMk/>
            <pc:sldMk cId="112850044" sldId="314"/>
            <ac:spMk id="2" creationId="{2A446108-57C8-40B4-A0B1-4F2F32A57E46}"/>
          </ac:spMkLst>
        </pc:spChg>
      </pc:sldChg>
      <pc:sldChg chg="modSp del">
        <pc:chgData name="Tyysteri Laura" userId="S::laura.tyysteri@turku.fi::cedc007d-e4fa-4cbb-a4c1-f80996e577a4" providerId="AD" clId="Web-{2251C678-FA53-4C9C-8FDB-C4593F35C34C}" dt="2021-03-24T07:42:58.651" v="68"/>
        <pc:sldMkLst>
          <pc:docMk/>
          <pc:sldMk cId="673184396" sldId="320"/>
        </pc:sldMkLst>
        <pc:spChg chg="mod">
          <ac:chgData name="Tyysteri Laura" userId="S::laura.tyysteri@turku.fi::cedc007d-e4fa-4cbb-a4c1-f80996e577a4" providerId="AD" clId="Web-{2251C678-FA53-4C9C-8FDB-C4593F35C34C}" dt="2021-03-24T07:42:40.275" v="56" actId="20577"/>
          <ac:spMkLst>
            <pc:docMk/>
            <pc:sldMk cId="673184396" sldId="320"/>
            <ac:spMk id="3" creationId="{A2618B42-1176-454C-BAD6-3B095325E43D}"/>
          </ac:spMkLst>
        </pc:spChg>
      </pc:sldChg>
      <pc:sldChg chg="modSp">
        <pc:chgData name="Tyysteri Laura" userId="S::laura.tyysteri@turku.fi::cedc007d-e4fa-4cbb-a4c1-f80996e577a4" providerId="AD" clId="Web-{2251C678-FA53-4C9C-8FDB-C4593F35C34C}" dt="2021-03-24T07:43:36.854" v="75" actId="20577"/>
        <pc:sldMkLst>
          <pc:docMk/>
          <pc:sldMk cId="2872461791" sldId="321"/>
        </pc:sldMkLst>
        <pc:spChg chg="mod">
          <ac:chgData name="Tyysteri Laura" userId="S::laura.tyysteri@turku.fi::cedc007d-e4fa-4cbb-a4c1-f80996e577a4" providerId="AD" clId="Web-{2251C678-FA53-4C9C-8FDB-C4593F35C34C}" dt="2021-03-24T07:43:36.854" v="75" actId="20577"/>
          <ac:spMkLst>
            <pc:docMk/>
            <pc:sldMk cId="2872461791" sldId="321"/>
            <ac:spMk id="2" creationId="{541710E3-C51C-44DF-B97A-C1C0405D3AE2}"/>
          </ac:spMkLst>
        </pc:spChg>
        <pc:spChg chg="mod">
          <ac:chgData name="Tyysteri Laura" userId="S::laura.tyysteri@turku.fi::cedc007d-e4fa-4cbb-a4c1-f80996e577a4" providerId="AD" clId="Web-{2251C678-FA53-4C9C-8FDB-C4593F35C34C}" dt="2021-03-24T07:43:33.354" v="73" actId="20577"/>
          <ac:spMkLst>
            <pc:docMk/>
            <pc:sldMk cId="2872461791" sldId="321"/>
            <ac:spMk id="3" creationId="{61B581E0-82EC-4F0D-B8CF-D3DF948EA8A9}"/>
          </ac:spMkLst>
        </pc:spChg>
      </pc:sldChg>
      <pc:sldChg chg="del">
        <pc:chgData name="Tyysteri Laura" userId="S::laura.tyysteri@turku.fi::cedc007d-e4fa-4cbb-a4c1-f80996e577a4" providerId="AD" clId="Web-{2251C678-FA53-4C9C-8FDB-C4593F35C34C}" dt="2021-03-24T07:42:21.728" v="51"/>
        <pc:sldMkLst>
          <pc:docMk/>
          <pc:sldMk cId="2710070632" sldId="322"/>
        </pc:sldMkLst>
      </pc:sldChg>
    </pc:docChg>
  </pc:docChgLst>
  <pc:docChgLst>
    <pc:chgData name="Tyysteri Laura" userId="cedc007d-e4fa-4cbb-a4c1-f80996e577a4" providerId="ADAL" clId="{5E8C108D-3EC2-4234-9CCB-641A812F669A}"/>
    <pc:docChg chg="custSel modSld">
      <pc:chgData name="Tyysteri Laura" userId="cedc007d-e4fa-4cbb-a4c1-f80996e577a4" providerId="ADAL" clId="{5E8C108D-3EC2-4234-9CCB-641A812F669A}" dt="2022-01-13T11:04:15.695" v="108" actId="20577"/>
      <pc:docMkLst>
        <pc:docMk/>
      </pc:docMkLst>
      <pc:sldChg chg="modSp mod">
        <pc:chgData name="Tyysteri Laura" userId="cedc007d-e4fa-4cbb-a4c1-f80996e577a4" providerId="ADAL" clId="{5E8C108D-3EC2-4234-9CCB-641A812F669A}" dt="2022-01-13T11:01:17.860" v="45" actId="13926"/>
        <pc:sldMkLst>
          <pc:docMk/>
          <pc:sldMk cId="4116376932" sldId="324"/>
        </pc:sldMkLst>
        <pc:spChg chg="mod">
          <ac:chgData name="Tyysteri Laura" userId="cedc007d-e4fa-4cbb-a4c1-f80996e577a4" providerId="ADAL" clId="{5E8C108D-3EC2-4234-9CCB-641A812F669A}" dt="2022-01-13T11:01:17.860" v="45" actId="13926"/>
          <ac:spMkLst>
            <pc:docMk/>
            <pc:sldMk cId="4116376932" sldId="324"/>
            <ac:spMk id="2" creationId="{FE8EBDC2-A0F9-4F07-90AD-6973BEF4D5D6}"/>
          </ac:spMkLst>
        </pc:spChg>
      </pc:sldChg>
      <pc:sldChg chg="modSp mod">
        <pc:chgData name="Tyysteri Laura" userId="cedc007d-e4fa-4cbb-a4c1-f80996e577a4" providerId="ADAL" clId="{5E8C108D-3EC2-4234-9CCB-641A812F669A}" dt="2022-01-13T11:04:15.695" v="108" actId="20577"/>
        <pc:sldMkLst>
          <pc:docMk/>
          <pc:sldMk cId="2772870538" sldId="325"/>
        </pc:sldMkLst>
        <pc:spChg chg="mod">
          <ac:chgData name="Tyysteri Laura" userId="cedc007d-e4fa-4cbb-a4c1-f80996e577a4" providerId="ADAL" clId="{5E8C108D-3EC2-4234-9CCB-641A812F669A}" dt="2022-01-13T11:04:15.695" v="108" actId="20577"/>
          <ac:spMkLst>
            <pc:docMk/>
            <pc:sldMk cId="2772870538" sldId="325"/>
            <ac:spMk id="2" creationId="{2E8BB032-50C7-4148-8D0E-B70808C80AED}"/>
          </ac:spMkLst>
        </pc:spChg>
      </pc:sldChg>
    </pc:docChg>
  </pc:docChgLst>
  <pc:docChgLst>
    <pc:chgData name="Pylkkö Leena" userId="S::leena.pylkko@turku.fi::2ae3bef0-55ed-49f2-898c-899ea426e7c7" providerId="AD" clId="Web-{AB88CFF8-2300-4348-9B2E-CEB0DBDE9995}"/>
    <pc:docChg chg="delSld">
      <pc:chgData name="Pylkkö Leena" userId="S::leena.pylkko@turku.fi::2ae3bef0-55ed-49f2-898c-899ea426e7c7" providerId="AD" clId="Web-{AB88CFF8-2300-4348-9B2E-CEB0DBDE9995}" dt="2021-03-17T13:45:54.557" v="0"/>
      <pc:docMkLst>
        <pc:docMk/>
      </pc:docMkLst>
      <pc:sldChg chg="del">
        <pc:chgData name="Pylkkö Leena" userId="S::leena.pylkko@turku.fi::2ae3bef0-55ed-49f2-898c-899ea426e7c7" providerId="AD" clId="Web-{AB88CFF8-2300-4348-9B2E-CEB0DBDE9995}" dt="2021-03-17T13:45:54.557" v="0"/>
        <pc:sldMkLst>
          <pc:docMk/>
          <pc:sldMk cId="450353718" sldId="301"/>
        </pc:sldMkLst>
      </pc:sldChg>
    </pc:docChg>
  </pc:docChgLst>
  <pc:docChgLst>
    <pc:chgData name="Tyysteri Laura" userId="cedc007d-e4fa-4cbb-a4c1-f80996e577a4" providerId="ADAL" clId="{B6C4FB45-1682-44D5-A5BF-D5CA491DA7DA}"/>
    <pc:docChg chg="undo redo custSel addSld delSld modSld sldOrd modMainMaster">
      <pc:chgData name="Tyysteri Laura" userId="cedc007d-e4fa-4cbb-a4c1-f80996e577a4" providerId="ADAL" clId="{B6C4FB45-1682-44D5-A5BF-D5CA491DA7DA}" dt="2021-03-29T06:23:48.108" v="879" actId="1035"/>
      <pc:docMkLst>
        <pc:docMk/>
      </pc:docMkLst>
      <pc:sldChg chg="addSp delSp modSp mod">
        <pc:chgData name="Tyysteri Laura" userId="cedc007d-e4fa-4cbb-a4c1-f80996e577a4" providerId="ADAL" clId="{B6C4FB45-1682-44D5-A5BF-D5CA491DA7DA}" dt="2021-03-15T12:57:23.411" v="36" actId="1076"/>
        <pc:sldMkLst>
          <pc:docMk/>
          <pc:sldMk cId="790634131" sldId="270"/>
        </pc:sldMkLst>
        <pc:spChg chg="mod">
          <ac:chgData name="Tyysteri Laura" userId="cedc007d-e4fa-4cbb-a4c1-f80996e577a4" providerId="ADAL" clId="{B6C4FB45-1682-44D5-A5BF-D5CA491DA7DA}" dt="2021-03-15T12:57:17.793" v="35" actId="1076"/>
          <ac:spMkLst>
            <pc:docMk/>
            <pc:sldMk cId="790634131" sldId="270"/>
            <ac:spMk id="3" creationId="{00000000-0000-0000-0000-000000000000}"/>
          </ac:spMkLst>
        </pc:spChg>
        <pc:spChg chg="add del mod">
          <ac:chgData name="Tyysteri Laura" userId="cedc007d-e4fa-4cbb-a4c1-f80996e577a4" providerId="ADAL" clId="{B6C4FB45-1682-44D5-A5BF-D5CA491DA7DA}" dt="2021-03-15T12:56:20.724" v="19"/>
          <ac:spMkLst>
            <pc:docMk/>
            <pc:sldMk cId="790634131" sldId="270"/>
            <ac:spMk id="6" creationId="{B08F4C5F-5F06-4D37-9DCD-8B50058E3D61}"/>
          </ac:spMkLst>
        </pc:spChg>
        <pc:spChg chg="add mod">
          <ac:chgData name="Tyysteri Laura" userId="cedc007d-e4fa-4cbb-a4c1-f80996e577a4" providerId="ADAL" clId="{B6C4FB45-1682-44D5-A5BF-D5CA491DA7DA}" dt="2021-03-15T12:57:23.411" v="36" actId="1076"/>
          <ac:spMkLst>
            <pc:docMk/>
            <pc:sldMk cId="790634131" sldId="270"/>
            <ac:spMk id="7" creationId="{294AB191-B5B8-431C-913F-908E51599E9C}"/>
          </ac:spMkLst>
        </pc:spChg>
        <pc:picChg chg="del">
          <ac:chgData name="Tyysteri Laura" userId="cedc007d-e4fa-4cbb-a4c1-f80996e577a4" providerId="ADAL" clId="{B6C4FB45-1682-44D5-A5BF-D5CA491DA7DA}" dt="2021-03-15T12:55:20.822" v="0" actId="478"/>
          <ac:picMkLst>
            <pc:docMk/>
            <pc:sldMk cId="790634131" sldId="270"/>
            <ac:picMk id="4" creationId="{00000000-0000-0000-0000-000000000000}"/>
          </ac:picMkLst>
        </pc:picChg>
        <pc:picChg chg="add mod">
          <ac:chgData name="Tyysteri Laura" userId="cedc007d-e4fa-4cbb-a4c1-f80996e577a4" providerId="ADAL" clId="{B6C4FB45-1682-44D5-A5BF-D5CA491DA7DA}" dt="2021-03-15T12:57:10.126" v="34" actId="1076"/>
          <ac:picMkLst>
            <pc:docMk/>
            <pc:sldMk cId="790634131" sldId="270"/>
            <ac:picMk id="5" creationId="{CAB97C41-CAC7-4D53-845F-206C726C495F}"/>
          </ac:picMkLst>
        </pc:picChg>
      </pc:sldChg>
      <pc:sldChg chg="modSp mod">
        <pc:chgData name="Tyysteri Laura" userId="cedc007d-e4fa-4cbb-a4c1-f80996e577a4" providerId="ADAL" clId="{B6C4FB45-1682-44D5-A5BF-D5CA491DA7DA}" dt="2021-03-15T13:02:21.065" v="401" actId="15"/>
        <pc:sldMkLst>
          <pc:docMk/>
          <pc:sldMk cId="921453468" sldId="284"/>
        </pc:sldMkLst>
        <pc:spChg chg="mod">
          <ac:chgData name="Tyysteri Laura" userId="cedc007d-e4fa-4cbb-a4c1-f80996e577a4" providerId="ADAL" clId="{B6C4FB45-1682-44D5-A5BF-D5CA491DA7DA}" dt="2021-03-15T13:02:21.065" v="401" actId="15"/>
          <ac:spMkLst>
            <pc:docMk/>
            <pc:sldMk cId="921453468" sldId="284"/>
            <ac:spMk id="2" creationId="{C14B102B-213E-4454-8ADD-D98684110E78}"/>
          </ac:spMkLst>
        </pc:spChg>
        <pc:spChg chg="mod">
          <ac:chgData name="Tyysteri Laura" userId="cedc007d-e4fa-4cbb-a4c1-f80996e577a4" providerId="ADAL" clId="{B6C4FB45-1682-44D5-A5BF-D5CA491DA7DA}" dt="2021-03-15T13:00:51.056" v="237" actId="20577"/>
          <ac:spMkLst>
            <pc:docMk/>
            <pc:sldMk cId="921453468" sldId="284"/>
            <ac:spMk id="3" creationId="{A644CF7C-8F78-462B-9E73-16C508BD55BE}"/>
          </ac:spMkLst>
        </pc:spChg>
      </pc:sldChg>
      <pc:sldChg chg="del">
        <pc:chgData name="Tyysteri Laura" userId="cedc007d-e4fa-4cbb-a4c1-f80996e577a4" providerId="ADAL" clId="{B6C4FB45-1682-44D5-A5BF-D5CA491DA7DA}" dt="2021-03-15T12:57:29.633" v="37" actId="47"/>
        <pc:sldMkLst>
          <pc:docMk/>
          <pc:sldMk cId="1984668124" sldId="296"/>
        </pc:sldMkLst>
      </pc:sldChg>
      <pc:sldChg chg="modSp mod">
        <pc:chgData name="Tyysteri Laura" userId="cedc007d-e4fa-4cbb-a4c1-f80996e577a4" providerId="ADAL" clId="{B6C4FB45-1682-44D5-A5BF-D5CA491DA7DA}" dt="2021-03-15T13:09:58.846" v="585" actId="20577"/>
        <pc:sldMkLst>
          <pc:docMk/>
          <pc:sldMk cId="1098643410" sldId="308"/>
        </pc:sldMkLst>
        <pc:spChg chg="mod">
          <ac:chgData name="Tyysteri Laura" userId="cedc007d-e4fa-4cbb-a4c1-f80996e577a4" providerId="ADAL" clId="{B6C4FB45-1682-44D5-A5BF-D5CA491DA7DA}" dt="2021-03-15T13:09:58.846" v="585" actId="20577"/>
          <ac:spMkLst>
            <pc:docMk/>
            <pc:sldMk cId="1098643410" sldId="308"/>
            <ac:spMk id="2" creationId="{31B35C9A-5C95-4154-8E97-BFB48DCBC48D}"/>
          </ac:spMkLst>
        </pc:spChg>
      </pc:sldChg>
      <pc:sldChg chg="modSp new del mod ord">
        <pc:chgData name="Tyysteri Laura" userId="cedc007d-e4fa-4cbb-a4c1-f80996e577a4" providerId="ADAL" clId="{B6C4FB45-1682-44D5-A5BF-D5CA491DA7DA}" dt="2021-03-15T13:04:41.753" v="431" actId="47"/>
        <pc:sldMkLst>
          <pc:docMk/>
          <pc:sldMk cId="3263835843" sldId="309"/>
        </pc:sldMkLst>
        <pc:spChg chg="mod">
          <ac:chgData name="Tyysteri Laura" userId="cedc007d-e4fa-4cbb-a4c1-f80996e577a4" providerId="ADAL" clId="{B6C4FB45-1682-44D5-A5BF-D5CA491DA7DA}" dt="2021-03-15T13:01:48.715" v="370" actId="20577"/>
          <ac:spMkLst>
            <pc:docMk/>
            <pc:sldMk cId="3263835843" sldId="309"/>
            <ac:spMk id="2" creationId="{6EA9720A-8FFE-49AD-83F8-EF862A9FC1E5}"/>
          </ac:spMkLst>
        </pc:spChg>
        <pc:spChg chg="mod">
          <ac:chgData name="Tyysteri Laura" userId="cedc007d-e4fa-4cbb-a4c1-f80996e577a4" providerId="ADAL" clId="{B6C4FB45-1682-44D5-A5BF-D5CA491DA7DA}" dt="2021-03-15T12:57:50.500" v="50" actId="20577"/>
          <ac:spMkLst>
            <pc:docMk/>
            <pc:sldMk cId="3263835843" sldId="309"/>
            <ac:spMk id="3" creationId="{182BF575-47BF-4126-BE6F-C909F24C8363}"/>
          </ac:spMkLst>
        </pc:spChg>
      </pc:sldChg>
      <pc:sldChg chg="add del ord">
        <pc:chgData name="Tyysteri Laura" userId="cedc007d-e4fa-4cbb-a4c1-f80996e577a4" providerId="ADAL" clId="{B6C4FB45-1682-44D5-A5BF-D5CA491DA7DA}" dt="2021-03-15T13:03:07.453" v="408" actId="47"/>
        <pc:sldMkLst>
          <pc:docMk/>
          <pc:sldMk cId="379697715" sldId="310"/>
        </pc:sldMkLst>
      </pc:sldChg>
      <pc:sldChg chg="addSp delSp modSp new mod ord">
        <pc:chgData name="Tyysteri Laura" userId="cedc007d-e4fa-4cbb-a4c1-f80996e577a4" providerId="ADAL" clId="{B6C4FB45-1682-44D5-A5BF-D5CA491DA7DA}" dt="2021-03-15T13:08:53.283" v="570" actId="1076"/>
        <pc:sldMkLst>
          <pc:docMk/>
          <pc:sldMk cId="1547578629" sldId="311"/>
        </pc:sldMkLst>
        <pc:spChg chg="add del mod">
          <ac:chgData name="Tyysteri Laura" userId="cedc007d-e4fa-4cbb-a4c1-f80996e577a4" providerId="ADAL" clId="{B6C4FB45-1682-44D5-A5BF-D5CA491DA7DA}" dt="2021-03-15T13:08:05.376" v="561" actId="478"/>
          <ac:spMkLst>
            <pc:docMk/>
            <pc:sldMk cId="1547578629" sldId="311"/>
            <ac:spMk id="2" creationId="{76A1C67E-2A02-4FFF-A6BF-B9565CB1D514}"/>
          </ac:spMkLst>
        </pc:spChg>
        <pc:spChg chg="add mod">
          <ac:chgData name="Tyysteri Laura" userId="cedc007d-e4fa-4cbb-a4c1-f80996e577a4" providerId="ADAL" clId="{B6C4FB45-1682-44D5-A5BF-D5CA491DA7DA}" dt="2021-03-15T13:06:58.287" v="537" actId="1076"/>
          <ac:spMkLst>
            <pc:docMk/>
            <pc:sldMk cId="1547578629" sldId="311"/>
            <ac:spMk id="4" creationId="{81DA87F6-F551-4929-B74C-BAFD98F45764}"/>
          </ac:spMkLst>
        </pc:spChg>
        <pc:spChg chg="add mod">
          <ac:chgData name="Tyysteri Laura" userId="cedc007d-e4fa-4cbb-a4c1-f80996e577a4" providerId="ADAL" clId="{B6C4FB45-1682-44D5-A5BF-D5CA491DA7DA}" dt="2021-03-15T13:08:53.283" v="570" actId="1076"/>
          <ac:spMkLst>
            <pc:docMk/>
            <pc:sldMk cId="1547578629" sldId="311"/>
            <ac:spMk id="5" creationId="{0C03E39D-C103-466A-A71C-428A0C7C578F}"/>
          </ac:spMkLst>
        </pc:spChg>
        <pc:picChg chg="add mod">
          <ac:chgData name="Tyysteri Laura" userId="cedc007d-e4fa-4cbb-a4c1-f80996e577a4" providerId="ADAL" clId="{B6C4FB45-1682-44D5-A5BF-D5CA491DA7DA}" dt="2021-03-15T13:08:41.445" v="568" actId="1076"/>
          <ac:picMkLst>
            <pc:docMk/>
            <pc:sldMk cId="1547578629" sldId="311"/>
            <ac:picMk id="1026" creationId="{9EE3461A-9AA5-45CA-ACDD-DCE613AEAEA9}"/>
          </ac:picMkLst>
        </pc:picChg>
      </pc:sldChg>
      <pc:sldChg chg="new del">
        <pc:chgData name="Tyysteri Laura" userId="cedc007d-e4fa-4cbb-a4c1-f80996e577a4" providerId="ADAL" clId="{B6C4FB45-1682-44D5-A5BF-D5CA491DA7DA}" dt="2021-03-15T13:03:30.222" v="413" actId="47"/>
        <pc:sldMkLst>
          <pc:docMk/>
          <pc:sldMk cId="219197369" sldId="312"/>
        </pc:sldMkLst>
      </pc:sldChg>
      <pc:sldChg chg="add del">
        <pc:chgData name="Tyysteri Laura" userId="cedc007d-e4fa-4cbb-a4c1-f80996e577a4" providerId="ADAL" clId="{B6C4FB45-1682-44D5-A5BF-D5CA491DA7DA}" dt="2021-03-15T13:03:10.473" v="410"/>
        <pc:sldMkLst>
          <pc:docMk/>
          <pc:sldMk cId="2775328276" sldId="312"/>
        </pc:sldMkLst>
      </pc:sldChg>
      <pc:sldChg chg="new del ord">
        <pc:chgData name="Tyysteri Laura" userId="cedc007d-e4fa-4cbb-a4c1-f80996e577a4" providerId="ADAL" clId="{B6C4FB45-1682-44D5-A5BF-D5CA491DA7DA}" dt="2021-03-15T13:04:24.824" v="419" actId="47"/>
        <pc:sldMkLst>
          <pc:docMk/>
          <pc:sldMk cId="4209926294" sldId="312"/>
        </pc:sldMkLst>
      </pc:sldChg>
      <pc:sldChg chg="modSp new mod">
        <pc:chgData name="Tyysteri Laura" userId="cedc007d-e4fa-4cbb-a4c1-f80996e577a4" providerId="ADAL" clId="{B6C4FB45-1682-44D5-A5BF-D5CA491DA7DA}" dt="2021-03-15T13:09:18.287" v="575" actId="20577"/>
        <pc:sldMkLst>
          <pc:docMk/>
          <pc:sldMk cId="771416335" sldId="313"/>
        </pc:sldMkLst>
        <pc:spChg chg="mod">
          <ac:chgData name="Tyysteri Laura" userId="cedc007d-e4fa-4cbb-a4c1-f80996e577a4" providerId="ADAL" clId="{B6C4FB45-1682-44D5-A5BF-D5CA491DA7DA}" dt="2021-03-15T13:09:18.287" v="575" actId="20577"/>
          <ac:spMkLst>
            <pc:docMk/>
            <pc:sldMk cId="771416335" sldId="313"/>
            <ac:spMk id="2" creationId="{C4E80866-5457-4CA3-837E-E6935A20B9A3}"/>
          </ac:spMkLst>
        </pc:spChg>
        <pc:spChg chg="mod">
          <ac:chgData name="Tyysteri Laura" userId="cedc007d-e4fa-4cbb-a4c1-f80996e577a4" providerId="ADAL" clId="{B6C4FB45-1682-44D5-A5BF-D5CA491DA7DA}" dt="2021-03-15T13:04:39.148" v="430" actId="20577"/>
          <ac:spMkLst>
            <pc:docMk/>
            <pc:sldMk cId="771416335" sldId="313"/>
            <ac:spMk id="3" creationId="{07CC4830-23D6-453B-B04F-65775B204BB8}"/>
          </ac:spMkLst>
        </pc:spChg>
      </pc:sldChg>
      <pc:sldChg chg="addSp delSp modSp ord">
        <pc:chgData name="Tyysteri Laura" userId="cedc007d-e4fa-4cbb-a4c1-f80996e577a4" providerId="ADAL" clId="{B6C4FB45-1682-44D5-A5BF-D5CA491DA7DA}" dt="2021-03-29T06:20:17.869" v="811"/>
        <pc:sldMkLst>
          <pc:docMk/>
          <pc:sldMk cId="456909657" sldId="316"/>
        </pc:sldMkLst>
        <pc:spChg chg="add">
          <ac:chgData name="Tyysteri Laura" userId="cedc007d-e4fa-4cbb-a4c1-f80996e577a4" providerId="ADAL" clId="{B6C4FB45-1682-44D5-A5BF-D5CA491DA7DA}" dt="2021-03-26T13:49:11.204" v="753"/>
          <ac:spMkLst>
            <pc:docMk/>
            <pc:sldMk cId="456909657" sldId="316"/>
            <ac:spMk id="5" creationId="{355D784E-72C8-4057-B4D2-F29E4F4C8283}"/>
          </ac:spMkLst>
        </pc:spChg>
        <pc:spChg chg="add del mod">
          <ac:chgData name="Tyysteri Laura" userId="cedc007d-e4fa-4cbb-a4c1-f80996e577a4" providerId="ADAL" clId="{B6C4FB45-1682-44D5-A5BF-D5CA491DA7DA}" dt="2021-03-26T13:49:23.776" v="756"/>
          <ac:spMkLst>
            <pc:docMk/>
            <pc:sldMk cId="456909657" sldId="316"/>
            <ac:spMk id="7" creationId="{5D6E47C7-6FD8-4056-863A-BF1DCCEA8E86}"/>
          </ac:spMkLst>
        </pc:spChg>
      </pc:sldChg>
      <pc:sldChg chg="ord">
        <pc:chgData name="Tyysteri Laura" userId="cedc007d-e4fa-4cbb-a4c1-f80996e577a4" providerId="ADAL" clId="{B6C4FB45-1682-44D5-A5BF-D5CA491DA7DA}" dt="2021-03-29T06:20:23.377" v="813"/>
        <pc:sldMkLst>
          <pc:docMk/>
          <pc:sldMk cId="377960780" sldId="317"/>
        </pc:sldMkLst>
      </pc:sldChg>
      <pc:sldChg chg="addSp delSp modSp mod">
        <pc:chgData name="Tyysteri Laura" userId="cedc007d-e4fa-4cbb-a4c1-f80996e577a4" providerId="ADAL" clId="{B6C4FB45-1682-44D5-A5BF-D5CA491DA7DA}" dt="2021-03-26T13:48:16.088" v="746" actId="20577"/>
        <pc:sldMkLst>
          <pc:docMk/>
          <pc:sldMk cId="2281781929" sldId="319"/>
        </pc:sldMkLst>
        <pc:spChg chg="mod">
          <ac:chgData name="Tyysteri Laura" userId="cedc007d-e4fa-4cbb-a4c1-f80996e577a4" providerId="ADAL" clId="{B6C4FB45-1682-44D5-A5BF-D5CA491DA7DA}" dt="2021-03-26T13:48:02.571" v="729" actId="26606"/>
          <ac:spMkLst>
            <pc:docMk/>
            <pc:sldMk cId="2281781929" sldId="319"/>
            <ac:spMk id="2" creationId="{2D59F6D6-C856-4EFE-859A-CBC9DC6E8C07}"/>
          </ac:spMkLst>
        </pc:spChg>
        <pc:spChg chg="mod">
          <ac:chgData name="Tyysteri Laura" userId="cedc007d-e4fa-4cbb-a4c1-f80996e577a4" providerId="ADAL" clId="{B6C4FB45-1682-44D5-A5BF-D5CA491DA7DA}" dt="2021-03-26T13:48:16.088" v="746" actId="20577"/>
          <ac:spMkLst>
            <pc:docMk/>
            <pc:sldMk cId="2281781929" sldId="319"/>
            <ac:spMk id="3" creationId="{A4A23B8C-A2D5-47A8-A996-44691B6FBD8D}"/>
          </ac:spMkLst>
        </pc:spChg>
        <pc:picChg chg="mod ord">
          <ac:chgData name="Tyysteri Laura" userId="cedc007d-e4fa-4cbb-a4c1-f80996e577a4" providerId="ADAL" clId="{B6C4FB45-1682-44D5-A5BF-D5CA491DA7DA}" dt="2021-03-26T13:48:02.571" v="729" actId="26606"/>
          <ac:picMkLst>
            <pc:docMk/>
            <pc:sldMk cId="2281781929" sldId="319"/>
            <ac:picMk id="4" creationId="{392DDA36-9A64-46DD-BBE9-EA34DC4FA67E}"/>
          </ac:picMkLst>
        </pc:picChg>
        <pc:picChg chg="add del">
          <ac:chgData name="Tyysteri Laura" userId="cedc007d-e4fa-4cbb-a4c1-f80996e577a4" providerId="ADAL" clId="{B6C4FB45-1682-44D5-A5BF-D5CA491DA7DA}" dt="2021-03-26T13:48:02.571" v="729" actId="26606"/>
          <ac:picMkLst>
            <pc:docMk/>
            <pc:sldMk cId="2281781929" sldId="319"/>
            <ac:picMk id="14" creationId="{54DDEBDD-D8BD-41A6-8A0D-B00E3768B0F9}"/>
          </ac:picMkLst>
        </pc:picChg>
        <pc:cxnChg chg="add del">
          <ac:chgData name="Tyysteri Laura" userId="cedc007d-e4fa-4cbb-a4c1-f80996e577a4" providerId="ADAL" clId="{B6C4FB45-1682-44D5-A5BF-D5CA491DA7DA}" dt="2021-03-26T13:48:02.575" v="730" actId="26606"/>
          <ac:cxnSpMkLst>
            <pc:docMk/>
            <pc:sldMk cId="2281781929" sldId="319"/>
            <ac:cxnSpMk id="9" creationId="{A7F400EE-A8A5-48AF-B4D6-291B52C6F0B0}"/>
          </ac:cxnSpMkLst>
        </pc:cxnChg>
        <pc:cxnChg chg="add">
          <ac:chgData name="Tyysteri Laura" userId="cedc007d-e4fa-4cbb-a4c1-f80996e577a4" providerId="ADAL" clId="{B6C4FB45-1682-44D5-A5BF-D5CA491DA7DA}" dt="2021-03-26T13:48:02.575" v="730" actId="26606"/>
          <ac:cxnSpMkLst>
            <pc:docMk/>
            <pc:sldMk cId="2281781929" sldId="319"/>
            <ac:cxnSpMk id="16" creationId="{A7F400EE-A8A5-48AF-B4D6-291B52C6F0B0}"/>
          </ac:cxnSpMkLst>
        </pc:cxnChg>
      </pc:sldChg>
      <pc:sldChg chg="addSp delSp modSp mod ord">
        <pc:chgData name="Tyysteri Laura" userId="cedc007d-e4fa-4cbb-a4c1-f80996e577a4" providerId="ADAL" clId="{B6C4FB45-1682-44D5-A5BF-D5CA491DA7DA}" dt="2021-03-29T06:20:29.277" v="815"/>
        <pc:sldMkLst>
          <pc:docMk/>
          <pc:sldMk cId="2872461791" sldId="321"/>
        </pc:sldMkLst>
        <pc:spChg chg="mod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2" creationId="{541710E3-C51C-44DF-B97A-C1C0405D3AE2}"/>
          </ac:spMkLst>
        </pc:spChg>
        <pc:spChg chg="mod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3" creationId="{61B581E0-82EC-4F0D-B8CF-D3DF948EA8A9}"/>
          </ac:spMkLst>
        </pc:spChg>
        <pc:spChg chg="add del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24" creationId="{3EBE8569-6AEC-4B8C-8D53-2DE337CDBA65}"/>
          </ac:spMkLst>
        </pc:spChg>
        <pc:spChg chg="add del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25" creationId="{8FC9BE17-9A7B-462D-AE50-3D8777387304}"/>
          </ac:spMkLst>
        </pc:spChg>
        <pc:spChg chg="add del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26" creationId="{55D4142C-5077-457F-A6AD-3FECFDB39685}"/>
          </ac:spMkLst>
        </pc:spChg>
        <pc:spChg chg="add del">
          <ac:chgData name="Tyysteri Laura" userId="cedc007d-e4fa-4cbb-a4c1-f80996e577a4" providerId="ADAL" clId="{B6C4FB45-1682-44D5-A5BF-D5CA491DA7DA}" dt="2021-03-26T13:45:04.989" v="605" actId="26606"/>
          <ac:spMkLst>
            <pc:docMk/>
            <pc:sldMk cId="2872461791" sldId="321"/>
            <ac:spMk id="28" creationId="{7A5F0580-5EE9-419F-96EE-B6529EF6E7D0}"/>
          </ac:spMkLst>
        </pc:spChg>
        <pc:picChg chg="mod">
          <ac:chgData name="Tyysteri Laura" userId="cedc007d-e4fa-4cbb-a4c1-f80996e577a4" providerId="ADAL" clId="{B6C4FB45-1682-44D5-A5BF-D5CA491DA7DA}" dt="2021-03-26T13:45:04.989" v="605" actId="26606"/>
          <ac:picMkLst>
            <pc:docMk/>
            <pc:sldMk cId="2872461791" sldId="321"/>
            <ac:picMk id="5" creationId="{20F63403-A725-4A0C-B883-302269FE6670}"/>
          </ac:picMkLst>
        </pc:picChg>
        <pc:picChg chg="del">
          <ac:chgData name="Tyysteri Laura" userId="cedc007d-e4fa-4cbb-a4c1-f80996e577a4" providerId="ADAL" clId="{B6C4FB45-1682-44D5-A5BF-D5CA491DA7DA}" dt="2021-03-26T13:44:22.894" v="586" actId="26606"/>
          <ac:picMkLst>
            <pc:docMk/>
            <pc:sldMk cId="2872461791" sldId="321"/>
            <ac:picMk id="12" creationId="{54DDEBDD-D8BD-41A6-8A0D-B00E3768B0F9}"/>
          </ac:picMkLst>
        </pc:picChg>
        <pc:picChg chg="add del">
          <ac:chgData name="Tyysteri Laura" userId="cedc007d-e4fa-4cbb-a4c1-f80996e577a4" providerId="ADAL" clId="{B6C4FB45-1682-44D5-A5BF-D5CA491DA7DA}" dt="2021-03-26T13:45:04.995" v="606" actId="26606"/>
          <ac:picMkLst>
            <pc:docMk/>
            <pc:sldMk cId="2872461791" sldId="321"/>
            <ac:picMk id="17" creationId="{54DDEBDD-D8BD-41A6-8A0D-B00E3768B0F9}"/>
          </ac:picMkLst>
        </pc:picChg>
        <pc:picChg chg="add del">
          <ac:chgData name="Tyysteri Laura" userId="cedc007d-e4fa-4cbb-a4c1-f80996e577a4" providerId="ADAL" clId="{B6C4FB45-1682-44D5-A5BF-D5CA491DA7DA}" dt="2021-03-26T13:45:04.009" v="603" actId="26606"/>
          <ac:picMkLst>
            <pc:docMk/>
            <pc:sldMk cId="2872461791" sldId="321"/>
            <ac:picMk id="22" creationId="{54DDEBDD-D8BD-41A6-8A0D-B00E3768B0F9}"/>
          </ac:picMkLst>
        </pc:picChg>
        <pc:picChg chg="add">
          <ac:chgData name="Tyysteri Laura" userId="cedc007d-e4fa-4cbb-a4c1-f80996e577a4" providerId="ADAL" clId="{B6C4FB45-1682-44D5-A5BF-D5CA491DA7DA}" dt="2021-03-26T13:45:04.995" v="606" actId="26606"/>
          <ac:picMkLst>
            <pc:docMk/>
            <pc:sldMk cId="2872461791" sldId="321"/>
            <ac:picMk id="30" creationId="{54DDEBDD-D8BD-41A6-8A0D-B00E3768B0F9}"/>
          </ac:picMkLst>
        </pc:picChg>
      </pc:sldChg>
      <pc:sldChg chg="addSp delSp modSp new mod ord setBg">
        <pc:chgData name="Tyysteri Laura" userId="cedc007d-e4fa-4cbb-a4c1-f80996e577a4" providerId="ADAL" clId="{B6C4FB45-1682-44D5-A5BF-D5CA491DA7DA}" dt="2021-03-29T06:23:48.108" v="879" actId="1035"/>
        <pc:sldMkLst>
          <pc:docMk/>
          <pc:sldMk cId="2772870538" sldId="325"/>
        </pc:sldMkLst>
        <pc:spChg chg="mod">
          <ac:chgData name="Tyysteri Laura" userId="cedc007d-e4fa-4cbb-a4c1-f80996e577a4" providerId="ADAL" clId="{B6C4FB45-1682-44D5-A5BF-D5CA491DA7DA}" dt="2021-03-29T06:23:42.654" v="876" actId="14100"/>
          <ac:spMkLst>
            <pc:docMk/>
            <pc:sldMk cId="2772870538" sldId="325"/>
            <ac:spMk id="2" creationId="{2E8BB032-50C7-4148-8D0E-B70808C80AED}"/>
          </ac:spMkLst>
        </pc:spChg>
        <pc:spChg chg="add del mod ord">
          <ac:chgData name="Tyysteri Laura" userId="cedc007d-e4fa-4cbb-a4c1-f80996e577a4" providerId="ADAL" clId="{B6C4FB45-1682-44D5-A5BF-D5CA491DA7DA}" dt="2021-03-29T06:22:55.417" v="857" actId="1076"/>
          <ac:spMkLst>
            <pc:docMk/>
            <pc:sldMk cId="2772870538" sldId="325"/>
            <ac:spMk id="3" creationId="{081D499D-D27D-401E-9253-1E3FCFEBD0D1}"/>
          </ac:spMkLst>
        </pc:spChg>
        <pc:spChg chg="add del mod">
          <ac:chgData name="Tyysteri Laura" userId="cedc007d-e4fa-4cbb-a4c1-f80996e577a4" providerId="ADAL" clId="{B6C4FB45-1682-44D5-A5BF-D5CA491DA7DA}" dt="2021-03-29T06:22:51.994" v="855" actId="21"/>
          <ac:spMkLst>
            <pc:docMk/>
            <pc:sldMk cId="2772870538" sldId="325"/>
            <ac:spMk id="5" creationId="{18772C96-0E39-41BD-A4E8-00C745FC5548}"/>
          </ac:spMkLst>
        </pc:spChg>
        <pc:spChg chg="add del">
          <ac:chgData name="Tyysteri Laura" userId="cedc007d-e4fa-4cbb-a4c1-f80996e577a4" providerId="ADAL" clId="{B6C4FB45-1682-44D5-A5BF-D5CA491DA7DA}" dt="2021-03-29T06:21:11.263" v="821" actId="26606"/>
          <ac:spMkLst>
            <pc:docMk/>
            <pc:sldMk cId="2772870538" sldId="325"/>
            <ac:spMk id="71" creationId="{9D25F302-27C5-414F-97F8-6EA0A6C028BA}"/>
          </ac:spMkLst>
        </pc:spChg>
        <pc:spChg chg="add del">
          <ac:chgData name="Tyysteri Laura" userId="cedc007d-e4fa-4cbb-a4c1-f80996e577a4" providerId="ADAL" clId="{B6C4FB45-1682-44D5-A5BF-D5CA491DA7DA}" dt="2021-03-29T06:21:11.263" v="821" actId="26606"/>
          <ac:spMkLst>
            <pc:docMk/>
            <pc:sldMk cId="2772870538" sldId="325"/>
            <ac:spMk id="73" creationId="{830A36F8-48C2-4842-A87B-8CE8DF4E7FD2}"/>
          </ac:spMkLst>
        </pc:spChg>
        <pc:spChg chg="add del">
          <ac:chgData name="Tyysteri Laura" userId="cedc007d-e4fa-4cbb-a4c1-f80996e577a4" providerId="ADAL" clId="{B6C4FB45-1682-44D5-A5BF-D5CA491DA7DA}" dt="2021-03-29T06:21:11.263" v="821" actId="26606"/>
          <ac:spMkLst>
            <pc:docMk/>
            <pc:sldMk cId="2772870538" sldId="325"/>
            <ac:spMk id="75" creationId="{8F451A30-466B-4996-9BA5-CD6ABCC6D558}"/>
          </ac:spMkLst>
        </pc:spChg>
        <pc:spChg chg="add del">
          <ac:chgData name="Tyysteri Laura" userId="cedc007d-e4fa-4cbb-a4c1-f80996e577a4" providerId="ADAL" clId="{B6C4FB45-1682-44D5-A5BF-D5CA491DA7DA}" dt="2021-03-29T06:21:14.193" v="823" actId="26606"/>
          <ac:spMkLst>
            <pc:docMk/>
            <pc:sldMk cId="2772870538" sldId="325"/>
            <ac:spMk id="1028" creationId="{5DD103AA-7536-490B-973F-73CA63A7ED09}"/>
          </ac:spMkLst>
        </pc:spChg>
        <pc:spChg chg="add del">
          <ac:chgData name="Tyysteri Laura" userId="cedc007d-e4fa-4cbb-a4c1-f80996e577a4" providerId="ADAL" clId="{B6C4FB45-1682-44D5-A5BF-D5CA491DA7DA}" dt="2021-03-29T06:22:37.074" v="847" actId="26606"/>
          <ac:spMkLst>
            <pc:docMk/>
            <pc:sldMk cId="2772870538" sldId="325"/>
            <ac:spMk id="1029" creationId="{E02239D2-A05D-4A1C-9F06-FBA7FC730E1B}"/>
          </ac:spMkLst>
        </pc:spChg>
        <pc:spChg chg="add del">
          <ac:chgData name="Tyysteri Laura" userId="cedc007d-e4fa-4cbb-a4c1-f80996e577a4" providerId="ADAL" clId="{B6C4FB45-1682-44D5-A5BF-D5CA491DA7DA}" dt="2021-03-29T06:21:25.442" v="825" actId="26606"/>
          <ac:spMkLst>
            <pc:docMk/>
            <pc:sldMk cId="2772870538" sldId="325"/>
            <ac:spMk id="1030" creationId="{AA866F0E-F54B-4BF5-8A88-7D97BD45FC0C}"/>
          </ac:spMkLst>
        </pc:spChg>
        <pc:spChg chg="add del">
          <ac:chgData name="Tyysteri Laura" userId="cedc007d-e4fa-4cbb-a4c1-f80996e577a4" providerId="ADAL" clId="{B6C4FB45-1682-44D5-A5BF-D5CA491DA7DA}" dt="2021-03-29T06:21:25.442" v="825" actId="26606"/>
          <ac:spMkLst>
            <pc:docMk/>
            <pc:sldMk cId="2772870538" sldId="325"/>
            <ac:spMk id="1031" creationId="{8229EC50-E910-4AE2-9EEA-604A81EF6147}"/>
          </ac:spMkLst>
        </pc:spChg>
        <pc:spChg chg="add del">
          <ac:chgData name="Tyysteri Laura" userId="cedc007d-e4fa-4cbb-a4c1-f80996e577a4" providerId="ADAL" clId="{B6C4FB45-1682-44D5-A5BF-D5CA491DA7DA}" dt="2021-03-29T06:21:38.288" v="827" actId="26606"/>
          <ac:spMkLst>
            <pc:docMk/>
            <pc:sldMk cId="2772870538" sldId="325"/>
            <ac:spMk id="1033" creationId="{FF0330B1-AAAC-427D-8A95-40380162BC65}"/>
          </ac:spMkLst>
        </pc:spChg>
        <pc:picChg chg="add del mod">
          <ac:chgData name="Tyysteri Laura" userId="cedc007d-e4fa-4cbb-a4c1-f80996e577a4" providerId="ADAL" clId="{B6C4FB45-1682-44D5-A5BF-D5CA491DA7DA}" dt="2021-03-29T06:23:48.108" v="879" actId="1035"/>
          <ac:picMkLst>
            <pc:docMk/>
            <pc:sldMk cId="2772870538" sldId="325"/>
            <ac:picMk id="4" creationId="{C599B525-E4C3-46D6-9392-E74463CE8965}"/>
          </ac:picMkLst>
        </pc:picChg>
        <pc:picChg chg="add del mod">
          <ac:chgData name="Tyysteri Laura" userId="cedc007d-e4fa-4cbb-a4c1-f80996e577a4" providerId="ADAL" clId="{B6C4FB45-1682-44D5-A5BF-D5CA491DA7DA}" dt="2021-03-29T06:22:37.086" v="848"/>
          <ac:picMkLst>
            <pc:docMk/>
            <pc:sldMk cId="2772870538" sldId="325"/>
            <ac:picMk id="1026" creationId="{4CF4F45F-5424-4C8B-954C-61E5B1AA6D0A}"/>
          </ac:picMkLst>
        </pc:picChg>
      </pc:sldChg>
      <pc:sldChg chg="addSp delSp modSp new del">
        <pc:chgData name="Tyysteri Laura" userId="cedc007d-e4fa-4cbb-a4c1-f80996e577a4" providerId="ADAL" clId="{B6C4FB45-1682-44D5-A5BF-D5CA491DA7DA}" dt="2021-03-26T13:49:14.031" v="754" actId="47"/>
        <pc:sldMkLst>
          <pc:docMk/>
          <pc:sldMk cId="2791847713" sldId="325"/>
        </pc:sldMkLst>
        <pc:spChg chg="add">
          <ac:chgData name="Tyysteri Laura" userId="cedc007d-e4fa-4cbb-a4c1-f80996e577a4" providerId="ADAL" clId="{B6C4FB45-1682-44D5-A5BF-D5CA491DA7DA}" dt="2021-03-26T13:48:41.885" v="748"/>
          <ac:spMkLst>
            <pc:docMk/>
            <pc:sldMk cId="2791847713" sldId="325"/>
            <ac:spMk id="4" creationId="{962F3FE3-1AD2-4AF8-B08F-D4E5C9A1A380}"/>
          </ac:spMkLst>
        </pc:spChg>
        <pc:spChg chg="add del mod">
          <ac:chgData name="Tyysteri Laura" userId="cedc007d-e4fa-4cbb-a4c1-f80996e577a4" providerId="ADAL" clId="{B6C4FB45-1682-44D5-A5BF-D5CA491DA7DA}" dt="2021-03-26T13:48:49.675" v="750" actId="478"/>
          <ac:spMkLst>
            <pc:docMk/>
            <pc:sldMk cId="2791847713" sldId="325"/>
            <ac:spMk id="5" creationId="{AC430BB7-9317-4CE5-BB74-936F3B82BB65}"/>
          </ac:spMkLst>
        </pc:spChg>
        <pc:spChg chg="add del mod">
          <ac:chgData name="Tyysteri Laura" userId="cedc007d-e4fa-4cbb-a4c1-f80996e577a4" providerId="ADAL" clId="{B6C4FB45-1682-44D5-A5BF-D5CA491DA7DA}" dt="2021-03-26T13:49:04.929" v="752"/>
          <ac:spMkLst>
            <pc:docMk/>
            <pc:sldMk cId="2791847713" sldId="325"/>
            <ac:spMk id="6" creationId="{B597ADC6-02C5-48F5-A9B3-F31ACE7904F2}"/>
          </ac:spMkLst>
        </pc:spChg>
      </pc:sldChg>
      <pc:sldMasterChg chg="delSp mod">
        <pc:chgData name="Tyysteri Laura" userId="cedc007d-e4fa-4cbb-a4c1-f80996e577a4" providerId="ADAL" clId="{B6C4FB45-1682-44D5-A5BF-D5CA491DA7DA}" dt="2021-03-15T13:03:48.276" v="414" actId="478"/>
        <pc:sldMasterMkLst>
          <pc:docMk/>
          <pc:sldMasterMk cId="2993035294" sldId="2147483694"/>
        </pc:sldMasterMkLst>
        <pc:picChg chg="del">
          <ac:chgData name="Tyysteri Laura" userId="cedc007d-e4fa-4cbb-a4c1-f80996e577a4" providerId="ADAL" clId="{B6C4FB45-1682-44D5-A5BF-D5CA491DA7DA}" dt="2021-03-15T13:03:48.276" v="414" actId="478"/>
          <ac:picMkLst>
            <pc:docMk/>
            <pc:sldMasterMk cId="2993035294" sldId="2147483694"/>
            <ac:picMk id="6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8F185-26BA-45DA-96BD-0372EE00F160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DC5B-2804-4405-B9E2-ADE78C570A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55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B22FB-B824-4CD6-AB8D-EC6EC87B324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23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8DC5B-2804-4405-B9E2-ADE78C570A8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5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0" y="3008304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  <a:endParaRPr lang="en-US"/>
          </a:p>
        </p:txBody>
      </p:sp>
      <p:pic>
        <p:nvPicPr>
          <p:cNvPr id="5" name="Picture 4" descr="KRUUNU_VALKOINEN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6" y="2087431"/>
            <a:ext cx="960905" cy="5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72A2BA-3DAA-481A-9C48-5AF0EABB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71" y="365125"/>
            <a:ext cx="876022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F8F6-6DC5-4286-8CAD-36B5BF0F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DA8413-1AE9-4558-9F6D-E46C3C34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18-EB43-4E51-B2D2-3F45E43D9F3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4CB7E8-6E70-4455-9959-BDA8F153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B6075A-330F-4F45-9484-3E373A81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14D7-9180-4634-AEE7-8D8C0DF6F52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un alueellisen kehittämistehtävän logo  (yleiset kirjastot)">
            <a:extLst>
              <a:ext uri="{FF2B5EF4-FFF2-40B4-BE49-F238E27FC236}">
                <a16:creationId xmlns:a16="http://schemas.microsoft.com/office/drawing/2014/main" id="{4AB9A933-741A-4745-BC58-D0C365D9E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88" y="5966854"/>
            <a:ext cx="2449481" cy="808016"/>
          </a:xfrm>
          <a:prstGeom prst="rect">
            <a:avLst/>
          </a:prstGeom>
        </p:spPr>
      </p:pic>
      <p:pic>
        <p:nvPicPr>
          <p:cNvPr id="1026" name="Picture 2" descr="Liboppi-verkko-oppimisalustan logo">
            <a:extLst>
              <a:ext uri="{FF2B5EF4-FFF2-40B4-BE49-F238E27FC236}">
                <a16:creationId xmlns:a16="http://schemas.microsoft.com/office/drawing/2014/main" id="{34CED9B0-7494-4F67-854F-6A8A797E8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4" y="549403"/>
            <a:ext cx="1724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38C852-8D29-4AFE-903C-0F597E00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FEBB-10B6-4956-AB63-F9E7732506D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E9072C-253B-4FC6-9AD8-C8F446EF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8D8744-1E58-4FBE-9372-B4D2CBCD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4A2-B849-4437-B49E-7887882068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66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E157B3-CA1E-4582-84A6-1994E342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0DC19-C46C-4ADD-A9DF-17722F7BF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641C19-635F-460B-9F7C-26DC25DA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832A-48F6-4B7D-AE92-154294D8DF5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E756BF-9AC7-4932-9A0B-1628E903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2FA344-46A8-4343-93FD-7E1454F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B8D-890B-41C1-A1B3-8DF3BFA03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1" y="5190776"/>
            <a:ext cx="7869567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1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166438"/>
            <a:ext cx="1826787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</a:t>
            </a:r>
            <a:br>
              <a:rPr lang="fi-FI"/>
            </a:br>
            <a:r>
              <a:rPr lang="fi-FI"/>
              <a:t>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Sisällysluettelo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Sisällysluettelo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8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3" y="2828016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1037711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0" y="2402542"/>
            <a:ext cx="10788284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4"/>
            <a:ext cx="8977843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3" r:id="rId2"/>
    <p:sldLayoutId id="2147483699" r:id="rId3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958175"/>
            <a:ext cx="1655284" cy="650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4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4"/>
            <a:ext cx="8977843" cy="405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3" r:id="rId2"/>
    <p:sldLayoutId id="2147483664" r:id="rId3"/>
    <p:sldLayoutId id="2147483697" r:id="rId4"/>
    <p:sldLayoutId id="2147483698" r:id="rId5"/>
    <p:sldLayoutId id="2147483661" r:id="rId6"/>
    <p:sldLayoutId id="2147483662" r:id="rId7"/>
    <p:sldLayoutId id="2147483692" r:id="rId8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3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7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elina.raunio@turku.f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s-kirjastot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s-kirjastot.fi/liboppi/" TargetMode="External"/><Relationship Id="rId2" Type="http://schemas.openxmlformats.org/officeDocument/2006/relationships/hyperlink" Target="https://liboppi.fi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AKE-kirjasto@turku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tot.fi/lanu" TargetMode="External"/><Relationship Id="rId2" Type="http://schemas.openxmlformats.org/officeDocument/2006/relationships/hyperlink" Target="https://www.kirjastot.fi/valtakunnallinen-kehittamistehtava-vake?language_content_entity=f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maiju.harju@pori.f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mailto:anne.ma.heino@turku.fi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mailto:laura.tyysteri@turku.f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dtech4beginners.com/2017/06/01/robotics-is-incredibly-engaging-with-lego-mindstorms/" TargetMode="External"/><Relationship Id="rId5" Type="http://schemas.openxmlformats.org/officeDocument/2006/relationships/image" Target="../media/image13.gif"/><Relationship Id="rId4" Type="http://schemas.openxmlformats.org/officeDocument/2006/relationships/hyperlink" Target="mailto:maria.korpela@turku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8988" y="2505408"/>
            <a:ext cx="6854024" cy="1847183"/>
          </a:xfrm>
        </p:spPr>
        <p:txBody>
          <a:bodyPr/>
          <a:lstStyle/>
          <a:p>
            <a:pPr algn="ctr"/>
            <a:br>
              <a:rPr lang="en-US"/>
            </a:br>
            <a:r>
              <a:rPr lang="en-US"/>
              <a:t>AKE-ABC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B97C41-CAC7-4D53-845F-206C726C4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0" y="357846"/>
            <a:ext cx="4233493" cy="9972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294AB191-B5B8-431C-913F-908E51599E9C}"/>
              </a:ext>
            </a:extLst>
          </p:cNvPr>
          <p:cNvSpPr/>
          <p:nvPr/>
        </p:nvSpPr>
        <p:spPr>
          <a:xfrm>
            <a:off x="3517602" y="4098842"/>
            <a:ext cx="424148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dirty="0"/>
              <a:t>8.2.2022 </a:t>
            </a:r>
            <a:r>
              <a:rPr lang="fi-FI"/>
              <a:t>klo 10–11</a:t>
            </a:r>
            <a:endParaRPr lang="fi-FI" dirty="0"/>
          </a:p>
          <a:p>
            <a:pPr algn="ctr"/>
            <a:r>
              <a:rPr lang="fi-FI" dirty="0"/>
              <a:t>Laura Tyysteri, Anne Heino ja Marjut Jussila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292B7-725E-4364-89C5-08C9C87F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51" y="555288"/>
            <a:ext cx="5310116" cy="1322887"/>
          </a:xfrm>
        </p:spPr>
        <p:txBody>
          <a:bodyPr>
            <a:normAutofit/>
          </a:bodyPr>
          <a:lstStyle/>
          <a:p>
            <a:r>
              <a:rPr lang="fi-FI" dirty="0"/>
              <a:t>Uudet ilmiöt tutuksi kirjastossa -projekti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58486-F9A0-4E83-AD6F-A141016A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51" y="2276475"/>
            <a:ext cx="5310116" cy="3908585"/>
          </a:xfrm>
        </p:spPr>
        <p:txBody>
          <a:bodyPr>
            <a:normAutofit/>
          </a:bodyPr>
          <a:lstStyle/>
          <a:p>
            <a:r>
              <a:rPr lang="fi-FI" sz="2000" dirty="0" err="1"/>
              <a:t>AKEn</a:t>
            </a:r>
            <a:r>
              <a:rPr lang="fi-FI" sz="2000" dirty="0"/>
              <a:t> vuoden 2022 kehittämiskokonaisuus</a:t>
            </a:r>
          </a:p>
          <a:p>
            <a:r>
              <a:rPr lang="fi-FI" sz="2000" dirty="0"/>
              <a:t>Valmiit tapahtumapaketit yhteistyössä korkeakoulujen, yritysten ja muiden yhteistyökumppaneiden kanssa</a:t>
            </a:r>
          </a:p>
          <a:p>
            <a:r>
              <a:rPr lang="fi-FI" sz="2000" dirty="0"/>
              <a:t>Alueen kirjastot voivat tilata valmiin tapahtuman omiin tiloihinsa</a:t>
            </a:r>
          </a:p>
          <a:p>
            <a:r>
              <a:rPr lang="fi-FI" sz="2000" dirty="0"/>
              <a:t>Valmiit markkinointimateriaalit kirjastojen käyttöön</a:t>
            </a:r>
          </a:p>
          <a:p>
            <a:r>
              <a:rPr lang="fi-FI" sz="2000" dirty="0"/>
              <a:t>Projektikoordinaattori Selina Raunio </a:t>
            </a:r>
            <a:r>
              <a:rPr lang="fi-FI" sz="2000" dirty="0">
                <a:hlinkClick r:id="rId2"/>
              </a:rPr>
              <a:t>selina.raunio@turku.fi</a:t>
            </a:r>
            <a:endParaRPr lang="fi-FI" sz="2000" dirty="0"/>
          </a:p>
        </p:txBody>
      </p:sp>
      <p:pic>
        <p:nvPicPr>
          <p:cNvPr id="6" name="Kuva 5" descr="Kuva, joka sisältää kohteen henkilö, nainen, tumma, väkijoukko&#10;&#10;Kuvaus luotu automaattisesti">
            <a:extLst>
              <a:ext uri="{FF2B5EF4-FFF2-40B4-BE49-F238E27FC236}">
                <a16:creationId xmlns:a16="http://schemas.microsoft.com/office/drawing/2014/main" id="{3CC86FCC-4D1F-420F-BC47-1484958C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67" y="2276475"/>
            <a:ext cx="7186706" cy="458152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E71816D-1486-4B8D-ACBD-23EE1384F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3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EE91F-5B85-4E1D-8298-542E555A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Lainattavat materiaalit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5D3AD-A90F-4425-9FF8-373C7454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9204"/>
            <a:ext cx="6268038" cy="47077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Erilaisia lainattavia salkkuja, jotka kulkevat kirjastokuljetuksissa</a:t>
            </a:r>
          </a:p>
          <a:p>
            <a:r>
              <a:rPr lang="fi-FI">
                <a:cs typeface="Calibri"/>
              </a:rPr>
              <a:t>Salkkujen avulla kirjasto voi järjestää asiakkaille satutunnin, mediatuokion, pakopelin, ikäihmisten muisteluillan </a:t>
            </a:r>
          </a:p>
          <a:p>
            <a:r>
              <a:rPr lang="fi-FI">
                <a:cs typeface="Calibri"/>
              </a:rPr>
              <a:t>Mukana myös digivälinesalkkuja, joita voi käyttää striimauksiin, etätapahtumiin, videokuvauksiin jne.</a:t>
            </a:r>
          </a:p>
          <a:p>
            <a:r>
              <a:rPr lang="fi-FI">
                <a:cs typeface="Calibri"/>
              </a:rPr>
              <a:t>Salkut laajentavat kirjaston omaa toimintaa ilman, että kirjasto joutuu kustantamaan laitteita</a:t>
            </a:r>
          </a:p>
        </p:txBody>
      </p:sp>
      <p:pic>
        <p:nvPicPr>
          <p:cNvPr id="5" name="Kuva 4" descr="Kuva, joka sisältää kohteen teksti, sisä, järjestetty, useat&#10;&#10;Kuvaus luotu automaattisesti">
            <a:extLst>
              <a:ext uri="{FF2B5EF4-FFF2-40B4-BE49-F238E27FC236}">
                <a16:creationId xmlns:a16="http://schemas.microsoft.com/office/drawing/2014/main" id="{265F7C27-80CE-4937-B28C-073E5691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238" y="1469204"/>
            <a:ext cx="46577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40B4359-68D8-4CD5-9F61-C570E1CAF926}"/>
              </a:ext>
            </a:extLst>
          </p:cNvPr>
          <p:cNvSpPr/>
          <p:nvPr/>
        </p:nvSpPr>
        <p:spPr>
          <a:xfrm>
            <a:off x="7540838" y="0"/>
            <a:ext cx="4651162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7CE78F9-DF93-4AED-97F9-52F64B35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881" y="2504661"/>
            <a:ext cx="4302695" cy="3618992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Tärkein tiedotuskanavamme on Lounais-Suomen kirjastojen extranet osoitteessa </a:t>
            </a:r>
            <a:r>
              <a:rPr lang="fi-FI" u="sng">
                <a:hlinkClick r:id="rId3"/>
              </a:rPr>
              <a:t>https://ls-kirjastot.fi/</a:t>
            </a:r>
            <a:endParaRPr lang="fi-FI"/>
          </a:p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2015A58-1C2A-4063-945B-38ADCD9D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1" y="670401"/>
            <a:ext cx="4640894" cy="1433705"/>
          </a:xfrm>
        </p:spPr>
        <p:txBody>
          <a:bodyPr/>
          <a:lstStyle/>
          <a:p>
            <a:r>
              <a:rPr lang="fi-FI"/>
              <a:t>Sekä tietysti tästä kaikesta tiedottaminen!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0CB86E-071D-4C66-AD2F-097FAFAB330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7726238" y="766069"/>
            <a:ext cx="3638550" cy="598135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58D399F-20E5-4444-9E9A-2D99FBB2B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" y="5916571"/>
            <a:ext cx="1377388" cy="697676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0BADB11-AA73-42B4-AE2A-37F68E39EB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42" y="5782684"/>
            <a:ext cx="4233492" cy="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BB032-50C7-4148-8D0E-B70808C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56" y="365125"/>
            <a:ext cx="8850744" cy="1325563"/>
          </a:xfrm>
        </p:spPr>
        <p:txBody>
          <a:bodyPr>
            <a:normAutofit/>
          </a:bodyPr>
          <a:lstStyle/>
          <a:p>
            <a:r>
              <a:rPr lang="fi-FI" sz="4800" err="1"/>
              <a:t>Liboppi</a:t>
            </a:r>
            <a:r>
              <a:rPr lang="fi-FI" sz="4800"/>
              <a:t>:</a:t>
            </a:r>
            <a:endParaRPr lang="fi-FI" sz="4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1D499D-D27D-401E-9253-1E3FCFEBD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b="1"/>
              <a:t>Yleisten kirjastojen verkko-oppimisympäristö osoitteessa</a:t>
            </a:r>
            <a:r>
              <a:rPr lang="fi-FI"/>
              <a:t> </a:t>
            </a:r>
            <a:r>
              <a:rPr lang="fi-FI" u="sng">
                <a:hlinkClick r:id="rId2"/>
              </a:rPr>
              <a:t>https://liboppi.fi/</a:t>
            </a:r>
            <a:r>
              <a:rPr lang="fi-FI"/>
              <a:t>​</a:t>
            </a:r>
          </a:p>
          <a:p>
            <a:pPr fontAlgn="base"/>
            <a:r>
              <a:rPr lang="fi-FI"/>
              <a:t>Kirjastoalan täydennyskoulutuskursseja, joita henkilökunta voi suorittaa ajasta ja paikasta riippumatta</a:t>
            </a:r>
            <a:endParaRPr lang="en-US"/>
          </a:p>
          <a:p>
            <a:r>
              <a:rPr lang="fi-FI"/>
              <a:t>Kursseille pääsyyn tarvitsee avaimen. Avaimet ja kurssitarjonta listattu extranetin </a:t>
            </a:r>
            <a:r>
              <a:rPr lang="fi-FI" err="1"/>
              <a:t>Liboppi</a:t>
            </a:r>
            <a:r>
              <a:rPr lang="fi-FI"/>
              <a:t>-sivulla: </a:t>
            </a:r>
            <a:r>
              <a:rPr lang="fi-FI">
                <a:hlinkClick r:id="rId3"/>
              </a:rPr>
              <a:t>https://ls-kirjastot.fi/liboppi/</a:t>
            </a:r>
            <a:endParaRPr lang="fi-FI"/>
          </a:p>
          <a:p>
            <a:pPr fontAlgn="base"/>
            <a:r>
              <a:rPr lang="fi-FI"/>
              <a:t>Tukipyynnöt: </a:t>
            </a:r>
            <a:r>
              <a:rPr lang="fi-FI" u="sng">
                <a:hlinkClick r:id="rId4"/>
              </a:rPr>
              <a:t>ake-kirjasto@turku.fi</a:t>
            </a:r>
            <a:endParaRPr lang="en-US"/>
          </a:p>
          <a:p>
            <a:pPr lvl="1" fontAlgn="base"/>
            <a:endParaRPr lang="en-US"/>
          </a:p>
          <a:p>
            <a:endParaRPr lang="fi-FI"/>
          </a:p>
        </p:txBody>
      </p:sp>
      <p:pic>
        <p:nvPicPr>
          <p:cNvPr id="4" name="Picture 4" descr="Liboppi">
            <a:extLst>
              <a:ext uri="{FF2B5EF4-FFF2-40B4-BE49-F238E27FC236}">
                <a16:creationId xmlns:a16="http://schemas.microsoft.com/office/drawing/2014/main" id="{C599B525-E4C3-46D6-9392-E74463CE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0" y="571573"/>
            <a:ext cx="1724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E80866-5457-4CA3-837E-E6935A20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582" y="1835151"/>
            <a:ext cx="9595236" cy="40579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070" indent="-179070"/>
            <a:r>
              <a:rPr lang="fi-FI" b="1" dirty="0"/>
              <a:t>Alueellinen kehittämistehtävä (AKE)</a:t>
            </a:r>
            <a:r>
              <a:rPr lang="fi-FI" dirty="0"/>
              <a:t>: </a:t>
            </a:r>
          </a:p>
          <a:p>
            <a:pPr marL="539750" lvl="1" indent="-179705"/>
            <a:r>
              <a:rPr lang="fi-FI" dirty="0"/>
              <a:t>"Alueellisella kehittämistehtävällä luodaan edellytyksiä toimialueen yleisten kirjastojen toiminnan vahvistumiselle. Kehittämistehtävällä tuetaan toimialueen yleisten kirjastojen kehittymistä ja henkilöstön osaamista sekä edistetään yleisten kirjastojen keskinäistä yhteistoimintaa."</a:t>
            </a:r>
          </a:p>
          <a:p>
            <a:pPr marL="179070" indent="-179070"/>
            <a:r>
              <a:rPr lang="fi-FI" dirty="0">
                <a:hlinkClick r:id="rId2"/>
              </a:rPr>
              <a:t>Valtakunnallinen kehittämistehtävä</a:t>
            </a:r>
            <a:r>
              <a:rPr lang="fi-FI" dirty="0"/>
              <a:t> (VAKE)</a:t>
            </a:r>
          </a:p>
          <a:p>
            <a:pPr marL="539750" lvl="1" indent="-179705"/>
            <a:r>
              <a:rPr lang="fi-FI" dirty="0"/>
              <a:t>Helsingin kaupunginkirjasto tuottaa kirjastojen yhteisiä palveluita ja edistää yhteistyötä</a:t>
            </a:r>
          </a:p>
          <a:p>
            <a:pPr marL="179070" indent="-179070"/>
            <a:r>
              <a:rPr lang="fi-FI" dirty="0">
                <a:hlinkClick r:id="rId3"/>
              </a:rPr>
              <a:t>Erityinen tehtävä</a:t>
            </a:r>
            <a:r>
              <a:rPr lang="fi-FI" dirty="0"/>
              <a:t> (ERTE)</a:t>
            </a:r>
          </a:p>
          <a:p>
            <a:pPr marL="539750" lvl="1" indent="-179705"/>
            <a:r>
              <a:rPr lang="fi-FI" dirty="0"/>
              <a:t>Seinäjoen kaupunginkirjastolla on valtakunnallinen erityistehtävä lasten ja nuorten lukemisen ja lukutaidon edistämisen tukemiseksi kirjastoissa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7CC4830-23D6-453B-B04F-65775B20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Laki yleisistä kirjastoista</a:t>
            </a:r>
          </a:p>
        </p:txBody>
      </p:sp>
    </p:spTree>
    <p:extLst>
      <p:ext uri="{BB962C8B-B14F-4D97-AF65-F5344CB8AC3E}">
        <p14:creationId xmlns:p14="http://schemas.microsoft.com/office/powerpoint/2010/main" val="77141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tta Suomen AKE-alueista">
            <a:extLst>
              <a:ext uri="{FF2B5EF4-FFF2-40B4-BE49-F238E27FC236}">
                <a16:creationId xmlns:a16="http://schemas.microsoft.com/office/drawing/2014/main" id="{9EE3461A-9AA5-45CA-ACDD-DCE613AE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47" y="906895"/>
            <a:ext cx="5715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2">
            <a:extLst>
              <a:ext uri="{FF2B5EF4-FFF2-40B4-BE49-F238E27FC236}">
                <a16:creationId xmlns:a16="http://schemas.microsoft.com/office/drawing/2014/main" id="{81DA87F6-F551-4929-B74C-BAFD98F45764}"/>
              </a:ext>
            </a:extLst>
          </p:cNvPr>
          <p:cNvSpPr txBox="1">
            <a:spLocks/>
          </p:cNvSpPr>
          <p:nvPr/>
        </p:nvSpPr>
        <p:spPr>
          <a:xfrm>
            <a:off x="572654" y="-91222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/>
              <a:t>9 AKE-</a:t>
            </a:r>
            <a:r>
              <a:rPr lang="en-US" sz="4000" err="1"/>
              <a:t>kirjastoa</a:t>
            </a:r>
            <a:endParaRPr lang="en-US" sz="4000"/>
          </a:p>
        </p:txBody>
      </p:sp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0C03E39D-C103-466A-A71C-428A0C7C578F}"/>
              </a:ext>
            </a:extLst>
          </p:cNvPr>
          <p:cNvSpPr txBox="1">
            <a:spLocks/>
          </p:cNvSpPr>
          <p:nvPr/>
        </p:nvSpPr>
        <p:spPr>
          <a:xfrm>
            <a:off x="676891" y="1821295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3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9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lang="fi-FI" b="1">
                <a:latin typeface="inherit"/>
              </a:rPr>
              <a:t>Turku, toimialueena Varsinais-Suomi ja Satakunta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Joensuu, toimialueena Pohjois-Karjala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Kuopio, toimialueena Etelä-Savo ja Pohjois-Savo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Lahti, toimialueena Kanta-Häme, Päijät-Häme, Kymenlaakso ja Etelä-Karjala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Oulu, toimialueena Pohjois-Pohjanmaa ja Kainuu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Porvoo, toimialueena Uusimaa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Rovaniemi, toimialueena Lappi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Tampere, toimialueena Pirkanmaa ja Keski-Suomi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Vaasa, toimialueena Etelä-Pohjanmaa, Pohjanmaa ja Keski-Pohjanmaa.</a:t>
            </a:r>
          </a:p>
        </p:txBody>
      </p:sp>
    </p:spTree>
    <p:extLst>
      <p:ext uri="{BB962C8B-B14F-4D97-AF65-F5344CB8AC3E}">
        <p14:creationId xmlns:p14="http://schemas.microsoft.com/office/powerpoint/2010/main" val="15475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2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14B102B-213E-4454-8ADD-D9868411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882" y="1835151"/>
            <a:ext cx="6333282" cy="40579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070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Toimialueena Varsinais-Suomi ja Satakunta</a:t>
            </a:r>
          </a:p>
          <a:p>
            <a:pPr marL="539115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Vaski-, Sata-, Loisto- ja </a:t>
            </a:r>
            <a:r>
              <a:rPr lang="fi-FI" dirty="0" err="1">
                <a:solidFill>
                  <a:schemeClr val="bg1"/>
                </a:solidFill>
              </a:rPr>
              <a:t>Blanka</a:t>
            </a:r>
            <a:r>
              <a:rPr lang="fi-FI" dirty="0">
                <a:solidFill>
                  <a:schemeClr val="bg1"/>
                </a:solidFill>
              </a:rPr>
              <a:t>-kimpat sekä Somero</a:t>
            </a:r>
          </a:p>
          <a:p>
            <a:pPr marL="539115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43 kuntaa ja n. 500 kirjastolaista; </a:t>
            </a:r>
          </a:p>
          <a:p>
            <a:pPr marL="899795" indent="-179705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Pääkirjastoja    43</a:t>
            </a:r>
          </a:p>
          <a:p>
            <a:pPr marL="899795" lvl="2" indent="-179705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Sivukirjastoja    72</a:t>
            </a:r>
          </a:p>
          <a:p>
            <a:pPr marL="899160" lvl="2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Kirjastoautoja    14</a:t>
            </a:r>
          </a:p>
          <a:p>
            <a:pPr marL="899160" lvl="2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noin 700 000 asukasta</a:t>
            </a:r>
          </a:p>
          <a:p>
            <a:pPr marL="179070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Henkilökuntaa 4 </a:t>
            </a:r>
            <a:r>
              <a:rPr lang="fi-FI" dirty="0" err="1">
                <a:solidFill>
                  <a:schemeClr val="bg1"/>
                </a:solidFill>
              </a:rPr>
              <a:t>htv</a:t>
            </a:r>
            <a:endParaRPr lang="fi-FI" dirty="0">
              <a:solidFill>
                <a:schemeClr val="bg1"/>
              </a:solidFill>
            </a:endParaRP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3 (lähes) päätoimista AKE-informaatikkoa</a:t>
            </a: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1 projektikoordinaattori</a:t>
            </a: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Muita pienillä työaikaprosenteilla</a:t>
            </a:r>
          </a:p>
          <a:p>
            <a:pPr marL="539682" lvl="1" indent="-179070"/>
            <a:endParaRPr lang="fi-FI" dirty="0">
              <a:solidFill>
                <a:schemeClr val="bg1"/>
              </a:solidFill>
            </a:endParaRPr>
          </a:p>
          <a:p>
            <a:pPr marL="179070" indent="-179070"/>
            <a:endParaRPr lang="fi-FI" dirty="0">
              <a:solidFill>
                <a:schemeClr val="bg1"/>
              </a:solidFill>
            </a:endParaRPr>
          </a:p>
          <a:p>
            <a:pPr marL="179070" indent="-179070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644CF7C-8F78-462B-9E73-16C508BD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1" y="506413"/>
            <a:ext cx="6804622" cy="998538"/>
          </a:xfrm>
        </p:spPr>
        <p:txBody>
          <a:bodyPr/>
          <a:lstStyle/>
          <a:p>
            <a:r>
              <a:rPr lang="fi-FI" dirty="0"/>
              <a:t>Lounais-Suomen AKE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FA279A3-3EBF-4EDC-BE10-F754A38C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508" y="0"/>
            <a:ext cx="4332492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D3E28FC-61AB-41FD-AF90-C7F628BD5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" y="5788586"/>
            <a:ext cx="4233493" cy="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D6D3EB8-F9BF-4F0B-89BB-53D54101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5" y="490537"/>
            <a:ext cx="6259941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err="1"/>
              <a:t>Osaamisen</a:t>
            </a:r>
            <a:r>
              <a:rPr lang="en-US" sz="4000"/>
              <a:t> </a:t>
            </a:r>
            <a:r>
              <a:rPr lang="en-US" sz="4000" err="1"/>
              <a:t>kehittäminen</a:t>
            </a:r>
            <a:endParaRPr lang="en-US" sz="4000"/>
          </a:p>
        </p:txBody>
      </p:sp>
      <p:pic>
        <p:nvPicPr>
          <p:cNvPr id="5" name="Kuva 4" descr="Kuva, joka sisältää kohteen sisä, puinen, puu, huonekalu&#10;&#10;Kuvaus luotu automaattisesti">
            <a:extLst>
              <a:ext uri="{FF2B5EF4-FFF2-40B4-BE49-F238E27FC236}">
                <a16:creationId xmlns:a16="http://schemas.microsoft.com/office/drawing/2014/main" id="{C8EF84F1-F506-4A52-9E82-3B397F544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0" t="1" r="29134" b="1"/>
          <a:stretch/>
        </p:blipFill>
        <p:spPr>
          <a:xfrm>
            <a:off x="0" y="1587"/>
            <a:ext cx="478443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650AD7F-A8A1-44F1-807F-C43B2DA8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9456" y="2346036"/>
            <a:ext cx="6259942" cy="402142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Ammatillinen</a:t>
            </a:r>
            <a:r>
              <a:rPr lang="en-US" dirty="0"/>
              <a:t> </a:t>
            </a:r>
            <a:r>
              <a:rPr lang="en-US" dirty="0" err="1"/>
              <a:t>täydennyskoulutus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Livenä</a:t>
            </a:r>
            <a:r>
              <a:rPr lang="en-US" dirty="0"/>
              <a:t> ja </a:t>
            </a:r>
            <a:r>
              <a:rPr lang="en-US" dirty="0" err="1"/>
              <a:t>etänä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Suomeksi</a:t>
            </a:r>
            <a:r>
              <a:rPr lang="en-US" dirty="0"/>
              <a:t> ja </a:t>
            </a:r>
            <a:r>
              <a:rPr lang="en-US" dirty="0" err="1"/>
              <a:t>ruotsiksi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Pedagogiset</a:t>
            </a:r>
            <a:r>
              <a:rPr lang="en-US" dirty="0"/>
              <a:t> </a:t>
            </a:r>
            <a:r>
              <a:rPr lang="en-US" dirty="0" err="1"/>
              <a:t>verkkosisällöt</a:t>
            </a:r>
            <a:r>
              <a:rPr lang="en-US" dirty="0"/>
              <a:t> </a:t>
            </a:r>
            <a:r>
              <a:rPr lang="en-US" dirty="0" err="1"/>
              <a:t>itsenäiseen</a:t>
            </a:r>
            <a:r>
              <a:rPr lang="en-US" dirty="0"/>
              <a:t> </a:t>
            </a:r>
            <a:r>
              <a:rPr lang="en-US" dirty="0" err="1"/>
              <a:t>opiskeluun</a:t>
            </a:r>
            <a:r>
              <a:rPr lang="en-US" dirty="0"/>
              <a:t> (</a:t>
            </a:r>
            <a:r>
              <a:rPr lang="en-US" dirty="0" err="1"/>
              <a:t>Libopissa</a:t>
            </a:r>
            <a:r>
              <a:rPr lang="en-US" dirty="0"/>
              <a:t>)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Valtakunnallisen</a:t>
            </a:r>
            <a:r>
              <a:rPr lang="en-US" dirty="0"/>
              <a:t> </a:t>
            </a:r>
            <a:r>
              <a:rPr lang="en-US" dirty="0" err="1"/>
              <a:t>kurssituotannon</a:t>
            </a:r>
            <a:r>
              <a:rPr lang="en-US" dirty="0"/>
              <a:t> </a:t>
            </a:r>
            <a:r>
              <a:rPr lang="en-US" dirty="0" err="1"/>
              <a:t>koordinointi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Libopin</a:t>
            </a:r>
            <a:r>
              <a:rPr lang="en-US" dirty="0"/>
              <a:t> </a:t>
            </a:r>
            <a:r>
              <a:rPr lang="en-US" dirty="0" err="1"/>
              <a:t>tekninen</a:t>
            </a:r>
            <a:r>
              <a:rPr lang="en-US" dirty="0"/>
              <a:t> </a:t>
            </a:r>
            <a:r>
              <a:rPr lang="en-US" dirty="0" err="1"/>
              <a:t>ylläpito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Lounais</a:t>
            </a:r>
            <a:r>
              <a:rPr lang="en-US" dirty="0"/>
              <a:t>-Suomen </a:t>
            </a:r>
            <a:r>
              <a:rPr lang="en-US" dirty="0" err="1"/>
              <a:t>kirjastojen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/>
              <a:t>kurssit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Suunnitteilla</a:t>
            </a:r>
            <a:r>
              <a:rPr lang="en-US" dirty="0"/>
              <a:t>: </a:t>
            </a:r>
            <a:r>
              <a:rPr lang="en-US" dirty="0" err="1"/>
              <a:t>Kursseihin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opintopiirit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Opinto</a:t>
            </a:r>
            <a:r>
              <a:rPr lang="en-US" dirty="0"/>
              <a:t>- ja </a:t>
            </a:r>
            <a:r>
              <a:rPr lang="en-US" dirty="0" err="1"/>
              <a:t>verkostoitumismatkat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Muu</a:t>
            </a:r>
            <a:r>
              <a:rPr lang="en-US" dirty="0"/>
              <a:t> </a:t>
            </a:r>
            <a:r>
              <a:rPr lang="en-US" dirty="0" err="1"/>
              <a:t>osaamisen</a:t>
            </a:r>
            <a:r>
              <a:rPr lang="en-US" dirty="0"/>
              <a:t> </a:t>
            </a:r>
            <a:r>
              <a:rPr lang="en-US" dirty="0" err="1"/>
              <a:t>kehittäminen</a:t>
            </a:r>
            <a:r>
              <a:rPr lang="en-US" dirty="0"/>
              <a:t> </a:t>
            </a:r>
            <a:r>
              <a:rPr lang="en-US" dirty="0" err="1"/>
              <a:t>kuten</a:t>
            </a:r>
            <a:r>
              <a:rPr lang="en-US" dirty="0"/>
              <a:t> </a:t>
            </a:r>
            <a:r>
              <a:rPr lang="en-US" dirty="0" err="1"/>
              <a:t>mentorointiohjelman</a:t>
            </a:r>
            <a:r>
              <a:rPr lang="en-US" dirty="0"/>
              <a:t> ja </a:t>
            </a:r>
            <a:r>
              <a:rPr lang="en-US" dirty="0" err="1"/>
              <a:t>työkierron</a:t>
            </a:r>
            <a:r>
              <a:rPr lang="en-US" dirty="0"/>
              <a:t> </a:t>
            </a:r>
            <a:r>
              <a:rPr lang="en-US" dirty="0" err="1"/>
              <a:t>organisointi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61EAD80-27B5-4C75-96DE-9A97B7D0A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AD8590C-6379-4735-A045-ABFAB519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165" y="490537"/>
            <a:ext cx="6232232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Muun</a:t>
            </a:r>
            <a:r>
              <a:rPr lang="en-US" sz="4000" dirty="0"/>
              <a:t> </a:t>
            </a:r>
            <a:r>
              <a:rPr lang="en-US" sz="4000" dirty="0" err="1"/>
              <a:t>kehittämisen</a:t>
            </a:r>
            <a:r>
              <a:rPr lang="en-US" sz="4000" dirty="0"/>
              <a:t> </a:t>
            </a:r>
            <a:r>
              <a:rPr lang="en-US" sz="4000" dirty="0" err="1"/>
              <a:t>tukeminen</a:t>
            </a:r>
            <a:endParaRPr lang="en-US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665506-6F33-4FA3-8D3B-718DCBECC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1" t="-696" r="32216" b="698"/>
          <a:stretch/>
        </p:blipFill>
        <p:spPr>
          <a:xfrm>
            <a:off x="2243" y="-46180"/>
            <a:ext cx="5152734" cy="690418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C72A4E-5F7F-4FB3-BBA8-973CF921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7165" y="2466976"/>
            <a:ext cx="6232233" cy="39004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Kehittämispäivät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Esihenkilöiden</a:t>
            </a:r>
            <a:r>
              <a:rPr lang="en-US" sz="1600" dirty="0"/>
              <a:t> </a:t>
            </a:r>
            <a:r>
              <a:rPr lang="en-US" sz="1600" dirty="0" err="1"/>
              <a:t>omat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Alueen</a:t>
            </a:r>
            <a:r>
              <a:rPr lang="en-US" sz="1600" dirty="0"/>
              <a:t> </a:t>
            </a:r>
            <a:r>
              <a:rPr lang="en-US" sz="1600" dirty="0" err="1"/>
              <a:t>kirjastolaisten</a:t>
            </a:r>
            <a:r>
              <a:rPr lang="en-US" sz="1600" dirty="0"/>
              <a:t> </a:t>
            </a:r>
            <a:r>
              <a:rPr lang="en-US" sz="1600" dirty="0" err="1"/>
              <a:t>yhteiset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Materiaalipankki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Lainattavat</a:t>
            </a:r>
            <a:r>
              <a:rPr lang="en-US" sz="1600" dirty="0"/>
              <a:t> </a:t>
            </a:r>
            <a:r>
              <a:rPr lang="en-US" sz="1600" dirty="0" err="1"/>
              <a:t>salkut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Lainattavat</a:t>
            </a:r>
            <a:r>
              <a:rPr lang="en-US" sz="1600" dirty="0"/>
              <a:t> </a:t>
            </a:r>
            <a:r>
              <a:rPr lang="en-US" sz="1600" dirty="0" err="1"/>
              <a:t>ideat</a:t>
            </a:r>
            <a:r>
              <a:rPr lang="en-US" sz="1600" dirty="0"/>
              <a:t> (mm. </a:t>
            </a:r>
            <a:r>
              <a:rPr lang="en-US" sz="1600" dirty="0" err="1"/>
              <a:t>lukukampanjat</a:t>
            </a:r>
            <a:r>
              <a:rPr lang="en-US" sz="1600" dirty="0"/>
              <a:t> ja </a:t>
            </a:r>
            <a:r>
              <a:rPr lang="en-US" sz="1600" dirty="0" err="1"/>
              <a:t>tapahtumareseptit</a:t>
            </a:r>
            <a:r>
              <a:rPr lang="en-US" sz="1600" dirty="0"/>
              <a:t>)</a:t>
            </a:r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Alueen</a:t>
            </a:r>
            <a:r>
              <a:rPr lang="en-US" sz="1600" dirty="0"/>
              <a:t> </a:t>
            </a:r>
            <a:r>
              <a:rPr lang="en-US" sz="1600" dirty="0" err="1"/>
              <a:t>kirjastojen</a:t>
            </a:r>
            <a:r>
              <a:rPr lang="en-US" sz="1600" dirty="0"/>
              <a:t> ja </a:t>
            </a:r>
            <a:r>
              <a:rPr lang="en-US" sz="1600" dirty="0" err="1"/>
              <a:t>kirjastopalveluiden</a:t>
            </a:r>
            <a:r>
              <a:rPr lang="en-US" sz="1600" dirty="0"/>
              <a:t> </a:t>
            </a:r>
            <a:r>
              <a:rPr lang="en-US" sz="1600" dirty="0" err="1"/>
              <a:t>näkyvyyden</a:t>
            </a:r>
            <a:r>
              <a:rPr lang="en-US" sz="1600" dirty="0"/>
              <a:t> </a:t>
            </a:r>
            <a:r>
              <a:rPr lang="en-US" sz="1600" dirty="0" err="1"/>
              <a:t>parantaminen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Ideoiden</a:t>
            </a:r>
            <a:r>
              <a:rPr lang="en-US" sz="1600" dirty="0"/>
              <a:t> </a:t>
            </a:r>
            <a:r>
              <a:rPr lang="en-US" sz="1600" dirty="0" err="1"/>
              <a:t>muotoilu</a:t>
            </a:r>
            <a:r>
              <a:rPr lang="en-US" sz="1600" dirty="0"/>
              <a:t> </a:t>
            </a:r>
            <a:r>
              <a:rPr lang="en-US" sz="1600" dirty="0" err="1"/>
              <a:t>yhteisiksi</a:t>
            </a:r>
            <a:r>
              <a:rPr lang="en-US" sz="1600" dirty="0"/>
              <a:t> </a:t>
            </a:r>
            <a:r>
              <a:rPr lang="en-US" sz="1600" dirty="0" err="1"/>
              <a:t>kehittämishankkeiksi</a:t>
            </a:r>
            <a:r>
              <a:rPr lang="en-US" sz="1600" dirty="0"/>
              <a:t> ja </a:t>
            </a:r>
            <a:r>
              <a:rPr lang="en-US" sz="1600" dirty="0" err="1"/>
              <a:t>rahoituksen</a:t>
            </a:r>
            <a:r>
              <a:rPr lang="en-US" sz="1600" dirty="0"/>
              <a:t> </a:t>
            </a:r>
            <a:r>
              <a:rPr lang="en-US" sz="1600" dirty="0" err="1"/>
              <a:t>hakeminen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Alueellisten</a:t>
            </a:r>
            <a:r>
              <a:rPr lang="en-US" sz="1600" dirty="0"/>
              <a:t> </a:t>
            </a:r>
            <a:r>
              <a:rPr lang="en-US" sz="1600" dirty="0" err="1"/>
              <a:t>suunnitelmien</a:t>
            </a:r>
            <a:r>
              <a:rPr lang="en-US" sz="1600" dirty="0"/>
              <a:t> </a:t>
            </a:r>
            <a:r>
              <a:rPr lang="en-US" sz="1600" dirty="0" err="1"/>
              <a:t>koordinointi</a:t>
            </a:r>
            <a:r>
              <a:rPr lang="en-US" sz="1600" dirty="0"/>
              <a:t> ja </a:t>
            </a:r>
            <a:r>
              <a:rPr lang="en-US" sz="1600" dirty="0" err="1"/>
              <a:t>jalkauttaminen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niihin</a:t>
            </a:r>
            <a:r>
              <a:rPr lang="en-US" sz="1600" dirty="0"/>
              <a:t> </a:t>
            </a:r>
            <a:r>
              <a:rPr lang="en-US" sz="1600" dirty="0" err="1"/>
              <a:t>liittyvät</a:t>
            </a:r>
            <a:r>
              <a:rPr lang="en-US" sz="1600" dirty="0"/>
              <a:t> </a:t>
            </a:r>
            <a:r>
              <a:rPr lang="en-US" sz="1600" dirty="0" err="1"/>
              <a:t>koulutukset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Alueellinen</a:t>
            </a:r>
            <a:r>
              <a:rPr lang="en-US" sz="1600" dirty="0"/>
              <a:t> </a:t>
            </a:r>
            <a:r>
              <a:rPr lang="en-US" sz="1600" dirty="0" err="1"/>
              <a:t>mediakasvatussuunnitelma</a:t>
            </a:r>
            <a:endParaRPr lang="en-US" sz="16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912730A-E958-4947-89A0-FBF75A1F0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72FD1F0-6B80-48E6-A843-868137FF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327" y="490537"/>
            <a:ext cx="6343069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err="1"/>
              <a:t>Yhteistyön</a:t>
            </a:r>
            <a:r>
              <a:rPr lang="en-US" sz="3700"/>
              <a:t> </a:t>
            </a:r>
            <a:r>
              <a:rPr lang="en-US" sz="3700" err="1"/>
              <a:t>edistäminen</a:t>
            </a:r>
            <a:endParaRPr lang="en-US" sz="37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B76EED-0B43-4B35-A13B-6EF7F192C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0" t="23" r="24332" b="-25"/>
          <a:stretch/>
        </p:blipFill>
        <p:spPr>
          <a:xfrm>
            <a:off x="3" y="1587"/>
            <a:ext cx="4950688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B35C9A-5C95-4154-8E97-BFB48DCBC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327" y="2297928"/>
            <a:ext cx="6343070" cy="406953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Alueen</a:t>
            </a:r>
            <a:r>
              <a:rPr lang="en-US" sz="2000" dirty="0"/>
              <a:t> </a:t>
            </a:r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etäkahvihetket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AKE-</a:t>
            </a:r>
            <a:r>
              <a:rPr lang="en-US" sz="2000" dirty="0" err="1"/>
              <a:t>kahvit</a:t>
            </a:r>
            <a:r>
              <a:rPr lang="en-US" sz="2000" dirty="0"/>
              <a:t>: </a:t>
            </a:r>
            <a:r>
              <a:rPr lang="en-US" sz="2000" dirty="0" err="1"/>
              <a:t>tiedonvälitystä</a:t>
            </a:r>
            <a:r>
              <a:rPr lang="en-US" sz="2000" dirty="0"/>
              <a:t> ja </a:t>
            </a:r>
            <a:r>
              <a:rPr lang="en-US" sz="2000" dirty="0" err="1"/>
              <a:t>jutustelua</a:t>
            </a:r>
            <a:r>
              <a:rPr lang="en-US" sz="2000" dirty="0"/>
              <a:t> </a:t>
            </a:r>
            <a:r>
              <a:rPr lang="en-US" sz="2000" dirty="0" err="1"/>
              <a:t>ajankohtaisista</a:t>
            </a:r>
            <a:r>
              <a:rPr lang="en-US" sz="2000" dirty="0"/>
              <a:t> </a:t>
            </a:r>
            <a:r>
              <a:rPr lang="en-US" sz="2000" dirty="0" err="1"/>
              <a:t>aiheista</a:t>
            </a:r>
            <a:endParaRPr lang="en-US" sz="2000" dirty="0"/>
          </a:p>
          <a:p>
            <a:pPr marL="628900" lvl="1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Yleiset</a:t>
            </a:r>
            <a:r>
              <a:rPr lang="en-US" sz="2000" dirty="0"/>
              <a:t> AKE-</a:t>
            </a:r>
            <a:r>
              <a:rPr lang="en-US" sz="2000" dirty="0" err="1"/>
              <a:t>kahvit</a:t>
            </a:r>
            <a:endParaRPr lang="en-US" sz="2000" dirty="0"/>
          </a:p>
          <a:p>
            <a:pPr marL="628900" lvl="1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Johtajien</a:t>
            </a:r>
            <a:r>
              <a:rPr lang="en-US" sz="2000" dirty="0"/>
              <a:t> </a:t>
            </a:r>
            <a:r>
              <a:rPr lang="en-US" sz="2000" dirty="0" err="1"/>
              <a:t>omat</a:t>
            </a:r>
            <a:r>
              <a:rPr lang="en-US" sz="2000" dirty="0"/>
              <a:t> </a:t>
            </a:r>
            <a:r>
              <a:rPr lang="en-US" sz="2000" dirty="0" err="1"/>
              <a:t>kahvit</a:t>
            </a:r>
            <a:endParaRPr lang="en-US" sz="2000" dirty="0"/>
          </a:p>
          <a:p>
            <a:pPr marL="628900" lvl="1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Lanu-työtä</a:t>
            </a:r>
            <a:r>
              <a:rPr lang="en-US" sz="2000" dirty="0"/>
              <a:t> </a:t>
            </a:r>
            <a:r>
              <a:rPr lang="en-US" sz="2000" dirty="0" err="1"/>
              <a:t>tekevien</a:t>
            </a:r>
            <a:r>
              <a:rPr lang="en-US" sz="2000" dirty="0"/>
              <a:t> </a:t>
            </a:r>
            <a:r>
              <a:rPr lang="en-US" sz="2000" dirty="0" err="1"/>
              <a:t>kahvit</a:t>
            </a:r>
            <a:endParaRPr lang="en-US" sz="2000" dirty="0"/>
          </a:p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Alueellisten</a:t>
            </a:r>
            <a:r>
              <a:rPr lang="en-US" sz="2000" dirty="0"/>
              <a:t> </a:t>
            </a:r>
            <a:r>
              <a:rPr lang="en-US" sz="2000" dirty="0" err="1"/>
              <a:t>työryhmien</a:t>
            </a:r>
            <a:r>
              <a:rPr lang="en-US" sz="2000" dirty="0"/>
              <a:t> ja </a:t>
            </a:r>
            <a:r>
              <a:rPr lang="en-US" sz="2000" dirty="0" err="1"/>
              <a:t>verkostojen</a:t>
            </a:r>
            <a:r>
              <a:rPr lang="en-US" sz="2000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organisointi</a:t>
            </a:r>
            <a:endParaRPr lang="en-US" sz="2000" dirty="0"/>
          </a:p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Kaksikielisten</a:t>
            </a:r>
            <a:r>
              <a:rPr lang="en-US" sz="2000" dirty="0"/>
              <a:t> </a:t>
            </a:r>
            <a:r>
              <a:rPr lang="en-US" sz="2000" dirty="0" err="1"/>
              <a:t>kirjastojen</a:t>
            </a:r>
            <a:r>
              <a:rPr lang="en-US" sz="2000" dirty="0"/>
              <a:t> </a:t>
            </a:r>
            <a:r>
              <a:rPr lang="en-US" sz="2000" dirty="0" err="1"/>
              <a:t>yhteistyöhön</a:t>
            </a:r>
            <a:r>
              <a:rPr lang="en-US" sz="2000" dirty="0"/>
              <a:t> </a:t>
            </a:r>
            <a:r>
              <a:rPr lang="en-US" sz="2000" dirty="0" err="1"/>
              <a:t>osallistuminen</a:t>
            </a:r>
            <a:r>
              <a:rPr lang="en-US" sz="2000" dirty="0"/>
              <a:t> (ÅKE)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1C5E7D4-6380-4B7E-BECE-1842108F3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EBDC2-A0F9-4F07-90AD-6973BEF4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/>
              <a:t>Työryhmät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9CFF32-CCD1-4997-AD33-FF548577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err="1"/>
              <a:t>Osaamisen</a:t>
            </a:r>
            <a:r>
              <a:rPr lang="en-US" sz="1800" b="1"/>
              <a:t> </a:t>
            </a:r>
            <a:r>
              <a:rPr lang="en-US" sz="1800" b="1" err="1"/>
              <a:t>kehittämisryhmä</a:t>
            </a:r>
            <a:endParaRPr lang="en-US" sz="1800" b="1"/>
          </a:p>
          <a:p>
            <a:pPr lvl="1"/>
            <a:r>
              <a:rPr lang="fi-FI" sz="1800"/>
              <a:t>Koulutuspäivien </a:t>
            </a:r>
            <a:r>
              <a:rPr lang="fi-FI" sz="1800">
                <a:ea typeface="+mn-lt"/>
                <a:cs typeface="+mn-lt"/>
              </a:rPr>
              <a:t> teemojen </a:t>
            </a:r>
            <a:r>
              <a:rPr lang="fi-FI" sz="1800"/>
              <a:t>ja muiden osaamisen kehittämiseen liittyvien asioiden ideointia</a:t>
            </a:r>
          </a:p>
          <a:p>
            <a:pPr lvl="1"/>
            <a:r>
              <a:rPr lang="en-US" sz="1800" err="1"/>
              <a:t>Jokainen</a:t>
            </a:r>
            <a:r>
              <a:rPr lang="en-US" sz="1800"/>
              <a:t> </a:t>
            </a:r>
            <a:r>
              <a:rPr lang="en-US" sz="1800" err="1"/>
              <a:t>alueen</a:t>
            </a:r>
            <a:r>
              <a:rPr lang="en-US" sz="1800"/>
              <a:t> </a:t>
            </a:r>
            <a:r>
              <a:rPr lang="en-US" sz="1800" err="1"/>
              <a:t>kirjastokimppa</a:t>
            </a:r>
            <a:r>
              <a:rPr lang="en-US" sz="1800"/>
              <a:t> </a:t>
            </a:r>
            <a:r>
              <a:rPr lang="en-US" sz="1800" err="1"/>
              <a:t>valinnut</a:t>
            </a:r>
            <a:r>
              <a:rPr lang="en-US" sz="1800"/>
              <a:t> </a:t>
            </a:r>
            <a:r>
              <a:rPr lang="en-US" sz="1800" err="1"/>
              <a:t>omat</a:t>
            </a:r>
            <a:r>
              <a:rPr lang="en-US" sz="1800"/>
              <a:t> </a:t>
            </a:r>
            <a:r>
              <a:rPr lang="en-US" sz="1800" err="1"/>
              <a:t>edustajansa</a:t>
            </a:r>
            <a:endParaRPr lang="en-US" sz="1800"/>
          </a:p>
          <a:p>
            <a:pPr lvl="1"/>
            <a:endParaRPr lang="en-US" sz="1800"/>
          </a:p>
          <a:p>
            <a:r>
              <a:rPr lang="en-US" sz="1800" b="1" err="1"/>
              <a:t>VarSat</a:t>
            </a:r>
            <a:r>
              <a:rPr lang="en-US" sz="1800" b="1"/>
              <a:t> </a:t>
            </a:r>
          </a:p>
          <a:p>
            <a:pPr lvl="1"/>
            <a:r>
              <a:rPr lang="en-US" sz="1800" err="1"/>
              <a:t>Lasten</a:t>
            </a:r>
            <a:r>
              <a:rPr lang="en-US" sz="1800"/>
              <a:t>- ja </a:t>
            </a:r>
            <a:r>
              <a:rPr lang="en-US" sz="1800" err="1"/>
              <a:t>nuortenkirjastotyötä</a:t>
            </a:r>
            <a:r>
              <a:rPr lang="en-US" sz="1800"/>
              <a:t> </a:t>
            </a:r>
            <a:r>
              <a:rPr lang="en-US" sz="1800" err="1"/>
              <a:t>tekevien</a:t>
            </a:r>
            <a:r>
              <a:rPr lang="en-US" sz="1800"/>
              <a:t> </a:t>
            </a:r>
            <a:r>
              <a:rPr lang="en-US" sz="1800" err="1"/>
              <a:t>ryhmä</a:t>
            </a:r>
            <a:endParaRPr lang="en-US" sz="1800"/>
          </a:p>
          <a:p>
            <a:pPr lvl="1"/>
            <a:r>
              <a:rPr lang="en-US" sz="1800" err="1"/>
              <a:t>Avoin</a:t>
            </a:r>
            <a:r>
              <a:rPr lang="en-US" sz="1800"/>
              <a:t> </a:t>
            </a:r>
            <a:r>
              <a:rPr lang="en-US" sz="1800" err="1"/>
              <a:t>kaikille</a:t>
            </a:r>
            <a:r>
              <a:rPr lang="en-US" sz="1800"/>
              <a:t> </a:t>
            </a:r>
            <a:r>
              <a:rPr lang="en-US" sz="1800" err="1"/>
              <a:t>lasten</a:t>
            </a:r>
            <a:r>
              <a:rPr lang="en-US" sz="1800"/>
              <a:t>- ja </a:t>
            </a:r>
            <a:r>
              <a:rPr lang="en-US" sz="1800" err="1"/>
              <a:t>nuortenkirjastotyötä</a:t>
            </a:r>
            <a:r>
              <a:rPr lang="en-US" sz="1800"/>
              <a:t> </a:t>
            </a:r>
            <a:r>
              <a:rPr lang="en-US" sz="1800" err="1"/>
              <a:t>tekeville</a:t>
            </a:r>
            <a:r>
              <a:rPr lang="en-US" sz="1800"/>
              <a:t> (</a:t>
            </a:r>
            <a:r>
              <a:rPr lang="en-US" sz="1800" err="1"/>
              <a:t>jäseniä</a:t>
            </a:r>
            <a:r>
              <a:rPr lang="en-US" sz="1800"/>
              <a:t> </a:t>
            </a:r>
            <a:r>
              <a:rPr lang="en-US" sz="1800" err="1"/>
              <a:t>lähes</a:t>
            </a:r>
            <a:r>
              <a:rPr lang="en-US" sz="1800"/>
              <a:t> 150)</a:t>
            </a:r>
          </a:p>
          <a:p>
            <a:pPr lvl="2"/>
            <a:r>
              <a:rPr lang="en-US" sz="1800" err="1"/>
              <a:t>Ilmoittaudu</a:t>
            </a:r>
            <a:r>
              <a:rPr lang="en-US" sz="1800"/>
              <a:t> </a:t>
            </a:r>
            <a:r>
              <a:rPr lang="en-US" sz="1800" err="1"/>
              <a:t>mukaan</a:t>
            </a:r>
            <a:r>
              <a:rPr lang="en-US" sz="1800"/>
              <a:t>: </a:t>
            </a:r>
            <a:r>
              <a:rPr lang="en-US" sz="1800">
                <a:hlinkClick r:id="rId2"/>
              </a:rPr>
              <a:t>maiju.harju@pori.fi</a:t>
            </a:r>
            <a:endParaRPr lang="fi-FI" sz="1100"/>
          </a:p>
          <a:p>
            <a:pPr lvl="1"/>
            <a:r>
              <a:rPr lang="en-US" sz="1800" err="1"/>
              <a:t>Vertaistuki</a:t>
            </a:r>
            <a:r>
              <a:rPr lang="en-US" sz="1800"/>
              <a:t>, </a:t>
            </a:r>
            <a:r>
              <a:rPr lang="en-US" sz="1800" err="1"/>
              <a:t>lukukampanjat</a:t>
            </a:r>
            <a:r>
              <a:rPr lang="en-US" sz="1800"/>
              <a:t>, </a:t>
            </a:r>
            <a:r>
              <a:rPr lang="en-US" sz="1800" err="1"/>
              <a:t>koulutukset</a:t>
            </a:r>
            <a:r>
              <a:rPr lang="en-US" sz="1800"/>
              <a:t>, </a:t>
            </a:r>
            <a:r>
              <a:rPr lang="en-US" sz="1800" err="1"/>
              <a:t>lainattavat</a:t>
            </a:r>
            <a:r>
              <a:rPr lang="en-US" sz="1800"/>
              <a:t> </a:t>
            </a:r>
            <a:r>
              <a:rPr lang="en-US" sz="1800" err="1"/>
              <a:t>salkut</a:t>
            </a:r>
            <a:endParaRPr lang="en-US" sz="1800"/>
          </a:p>
        </p:txBody>
      </p:sp>
      <p:pic>
        <p:nvPicPr>
          <p:cNvPr id="6" name="Kuva 6" descr="Kuva, joka sisältää kohteen karuselli, ajelu, värikäs, ulkokäyttöön tarkoitettu esine&#10;&#10;Kuvaus luotu automaattisesti">
            <a:extLst>
              <a:ext uri="{FF2B5EF4-FFF2-40B4-BE49-F238E27FC236}">
                <a16:creationId xmlns:a16="http://schemas.microsoft.com/office/drawing/2014/main" id="{3809CEE0-48BC-4A84-8180-4D4DFC151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8" r="49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F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>
            <a:extLst>
              <a:ext uri="{FF2B5EF4-FFF2-40B4-BE49-F238E27FC236}">
                <a16:creationId xmlns:a16="http://schemas.microsoft.com/office/drawing/2014/main" id="{7CC57D24-E452-46A3-832F-6A963D99B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58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60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41710E3-C51C-44DF-B97A-C1C0405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/>
              <a:t>Työryhmät</a:t>
            </a:r>
            <a:endParaRPr lang="fi-FI" sz="36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B581E0-82EC-4F0D-B8CF-D3DF948E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57470"/>
            <a:ext cx="7405724" cy="5078795"/>
          </a:xfrm>
        </p:spPr>
        <p:txBody>
          <a:bodyPr>
            <a:normAutofit/>
          </a:bodyPr>
          <a:lstStyle/>
          <a:p>
            <a:r>
              <a:rPr lang="en-US" sz="1400" b="1" dirty="0" err="1"/>
              <a:t>Näkyvyystyöryhmä</a:t>
            </a:r>
            <a:endParaRPr lang="en-US" sz="1400" b="1" dirty="0"/>
          </a:p>
          <a:p>
            <a:pPr lvl="1"/>
            <a:r>
              <a:rPr lang="en-US" sz="1400" dirty="0" err="1"/>
              <a:t>Kirjastojen</a:t>
            </a:r>
            <a:r>
              <a:rPr lang="en-US" sz="1400" dirty="0"/>
              <a:t> ja </a:t>
            </a:r>
            <a:r>
              <a:rPr lang="en-US" sz="1400" dirty="0" err="1"/>
              <a:t>niiden</a:t>
            </a:r>
            <a:r>
              <a:rPr lang="en-US" sz="1400" dirty="0"/>
              <a:t> </a:t>
            </a:r>
            <a:r>
              <a:rPr lang="en-US" sz="1400" dirty="0" err="1"/>
              <a:t>palveluiden</a:t>
            </a:r>
            <a:r>
              <a:rPr lang="en-US" sz="1400" dirty="0"/>
              <a:t> </a:t>
            </a:r>
            <a:r>
              <a:rPr lang="en-US" sz="1400" dirty="0" err="1"/>
              <a:t>näkyvyyden</a:t>
            </a:r>
            <a:r>
              <a:rPr lang="en-US" sz="1400" dirty="0"/>
              <a:t> </a:t>
            </a:r>
            <a:r>
              <a:rPr lang="en-US" sz="1400" dirty="0" err="1"/>
              <a:t>parantaminen</a:t>
            </a:r>
            <a:endParaRPr lang="en-US" sz="1400" dirty="0"/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markkinoinnista</a:t>
            </a:r>
            <a:r>
              <a:rPr lang="en-US" sz="1400" dirty="0"/>
              <a:t> ja </a:t>
            </a:r>
            <a:r>
              <a:rPr lang="en-US" sz="1400" dirty="0" err="1"/>
              <a:t>viestinnästä</a:t>
            </a:r>
            <a:r>
              <a:rPr lang="en-US" sz="1400" dirty="0"/>
              <a:t> </a:t>
            </a:r>
            <a:r>
              <a:rPr lang="en-US" sz="1400" dirty="0" err="1"/>
              <a:t>kiinnostuneille</a:t>
            </a:r>
            <a:endParaRPr lang="en-US" sz="1400" dirty="0"/>
          </a:p>
          <a:p>
            <a:pPr lvl="2"/>
            <a:r>
              <a:rPr lang="en-US" sz="1400" dirty="0" err="1"/>
              <a:t>Ilmoittaudu</a:t>
            </a:r>
            <a:r>
              <a:rPr lang="en-US" sz="1400" dirty="0"/>
              <a:t> </a:t>
            </a:r>
            <a:r>
              <a:rPr lang="en-US" sz="1400" dirty="0" err="1"/>
              <a:t>mukaan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laura.tyysteri@turku.fi</a:t>
            </a:r>
            <a:endParaRPr lang="en-US" sz="1400" dirty="0"/>
          </a:p>
          <a:p>
            <a:pPr lvl="1"/>
            <a:r>
              <a:rPr lang="en-US" sz="1400" dirty="0" err="1"/>
              <a:t>Yhteisen</a:t>
            </a:r>
            <a:r>
              <a:rPr lang="en-US" sz="1400" dirty="0"/>
              <a:t> </a:t>
            </a:r>
            <a:r>
              <a:rPr lang="en-US" sz="1400" dirty="0" err="1"/>
              <a:t>viestinnän</a:t>
            </a:r>
            <a:r>
              <a:rPr lang="en-US" sz="1400" dirty="0"/>
              <a:t> </a:t>
            </a:r>
            <a:r>
              <a:rPr lang="en-US" sz="1400" dirty="0" err="1"/>
              <a:t>suunnittelu</a:t>
            </a:r>
            <a:r>
              <a:rPr lang="en-US" sz="1400" dirty="0"/>
              <a:t>, </a:t>
            </a:r>
            <a:r>
              <a:rPr lang="en-US" sz="1400" dirty="0" err="1"/>
              <a:t>esim</a:t>
            </a:r>
            <a:r>
              <a:rPr lang="en-US" sz="1400" dirty="0"/>
              <a:t>. </a:t>
            </a:r>
            <a:r>
              <a:rPr lang="en-US" sz="1400" dirty="0" err="1"/>
              <a:t>markkinointikampanjat</a:t>
            </a:r>
            <a:r>
              <a:rPr lang="en-US" sz="1400" dirty="0"/>
              <a:t>, </a:t>
            </a:r>
            <a:r>
              <a:rPr lang="en-US" sz="1400" dirty="0" err="1"/>
              <a:t>kirjamessuosasto</a:t>
            </a:r>
            <a:r>
              <a:rPr lang="en-US" sz="1400" dirty="0"/>
              <a:t> </a:t>
            </a:r>
            <a:r>
              <a:rPr lang="en-US" sz="1400" dirty="0" err="1"/>
              <a:t>Turun</a:t>
            </a:r>
            <a:r>
              <a:rPr lang="en-US" sz="1400" dirty="0"/>
              <a:t> </a:t>
            </a:r>
            <a:r>
              <a:rPr lang="en-US" sz="1400" dirty="0" err="1"/>
              <a:t>kirjamessuilla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 err="1"/>
              <a:t>Digitutorit</a:t>
            </a:r>
            <a:endParaRPr lang="en-US" sz="1400" dirty="0"/>
          </a:p>
          <a:p>
            <a:pPr lvl="1"/>
            <a:r>
              <a:rPr lang="en-US" sz="1400" dirty="0" err="1"/>
              <a:t>Digiasioista</a:t>
            </a:r>
            <a:r>
              <a:rPr lang="en-US" sz="1400" dirty="0"/>
              <a:t> </a:t>
            </a:r>
            <a:r>
              <a:rPr lang="en-US" sz="1400" dirty="0" err="1"/>
              <a:t>innostuneiden</a:t>
            </a:r>
            <a:r>
              <a:rPr lang="en-US" sz="1400" dirty="0"/>
              <a:t> </a:t>
            </a:r>
            <a:r>
              <a:rPr lang="en-US" sz="1400" dirty="0" err="1"/>
              <a:t>oma</a:t>
            </a:r>
            <a:r>
              <a:rPr lang="en-US" sz="1400" dirty="0"/>
              <a:t> </a:t>
            </a:r>
            <a:r>
              <a:rPr lang="en-US" sz="1400" dirty="0" err="1"/>
              <a:t>ryhmä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kiinnostuineille</a:t>
            </a:r>
            <a:endParaRPr lang="en-US" sz="1400" dirty="0"/>
          </a:p>
          <a:p>
            <a:pPr lvl="2"/>
            <a:r>
              <a:rPr lang="en-US" sz="1400" dirty="0" err="1"/>
              <a:t>Ilmoittaudu</a:t>
            </a:r>
            <a:r>
              <a:rPr lang="en-US" sz="1400" dirty="0"/>
              <a:t> </a:t>
            </a:r>
            <a:r>
              <a:rPr lang="en-US" sz="1400" dirty="0" err="1"/>
              <a:t>mukaan</a:t>
            </a:r>
            <a:r>
              <a:rPr lang="en-US" sz="1400" dirty="0"/>
              <a:t> </a:t>
            </a:r>
            <a:r>
              <a:rPr lang="fi-FI" sz="1400" dirty="0">
                <a:cs typeface="Calibri"/>
                <a:hlinkClick r:id="rId3"/>
              </a:rPr>
              <a:t>anne.ma.heino@turku.fi</a:t>
            </a:r>
            <a:endParaRPr lang="en-US" sz="1400" dirty="0"/>
          </a:p>
          <a:p>
            <a:pPr lvl="1"/>
            <a:r>
              <a:rPr lang="en-US" sz="1400" dirty="0" err="1"/>
              <a:t>Asiakkaiden</a:t>
            </a:r>
            <a:r>
              <a:rPr lang="en-US" sz="1400" dirty="0"/>
              <a:t> </a:t>
            </a:r>
            <a:r>
              <a:rPr lang="en-US" sz="1400" dirty="0" err="1"/>
              <a:t>digineuvonta</a:t>
            </a:r>
            <a:r>
              <a:rPr lang="en-US" sz="1400" dirty="0"/>
              <a:t>, </a:t>
            </a:r>
            <a:r>
              <a:rPr lang="en-US" sz="1400" dirty="0" err="1"/>
              <a:t>henkilökunnan</a:t>
            </a:r>
            <a:r>
              <a:rPr lang="en-US" sz="1400" dirty="0"/>
              <a:t> </a:t>
            </a:r>
            <a:r>
              <a:rPr lang="en-US" sz="1400" dirty="0" err="1"/>
              <a:t>tukeminen</a:t>
            </a:r>
            <a:r>
              <a:rPr lang="en-US" sz="1400" dirty="0"/>
              <a:t> </a:t>
            </a:r>
            <a:r>
              <a:rPr lang="en-US" sz="1400" dirty="0" err="1"/>
              <a:t>digiasioissa</a:t>
            </a:r>
            <a:r>
              <a:rPr lang="en-US" sz="1400" dirty="0"/>
              <a:t>, </a:t>
            </a:r>
            <a:r>
              <a:rPr lang="en-US" sz="1400" dirty="0" err="1"/>
              <a:t>uuteen</a:t>
            </a:r>
            <a:r>
              <a:rPr lang="en-US" sz="1400" dirty="0"/>
              <a:t> </a:t>
            </a:r>
            <a:r>
              <a:rPr lang="en-US" sz="1400" dirty="0" err="1"/>
              <a:t>teknologiaan</a:t>
            </a:r>
            <a:r>
              <a:rPr lang="en-US" sz="1400" dirty="0"/>
              <a:t> </a:t>
            </a:r>
            <a:r>
              <a:rPr lang="en-US" sz="1400" dirty="0" err="1"/>
              <a:t>tutustuminen</a:t>
            </a:r>
            <a:r>
              <a:rPr lang="en-US" sz="1400" dirty="0"/>
              <a:t>, </a:t>
            </a:r>
            <a:r>
              <a:rPr lang="en-US" sz="1400" dirty="0" err="1"/>
              <a:t>koulutukset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IKI-</a:t>
            </a:r>
            <a:r>
              <a:rPr lang="en-US" sz="1400" b="1" dirty="0" err="1"/>
              <a:t>verkosto</a:t>
            </a:r>
            <a:endParaRPr lang="en-US" sz="1400" b="1" dirty="0"/>
          </a:p>
          <a:p>
            <a:pPr lvl="1"/>
            <a:r>
              <a:rPr lang="en-US" sz="1400" dirty="0" err="1"/>
              <a:t>Seniorityötä</a:t>
            </a:r>
            <a:r>
              <a:rPr lang="en-US" sz="1400" dirty="0"/>
              <a:t> </a:t>
            </a:r>
            <a:r>
              <a:rPr lang="en-US" sz="1400" dirty="0" err="1"/>
              <a:t>tekevien</a:t>
            </a:r>
            <a:r>
              <a:rPr lang="en-US" sz="1400" dirty="0"/>
              <a:t> </a:t>
            </a:r>
            <a:r>
              <a:rPr lang="en-US" sz="1400" dirty="0" err="1"/>
              <a:t>oma</a:t>
            </a:r>
            <a:r>
              <a:rPr lang="en-US" sz="1400" dirty="0"/>
              <a:t> </a:t>
            </a:r>
            <a:r>
              <a:rPr lang="en-US" sz="1400" dirty="0" err="1"/>
              <a:t>verkosto</a:t>
            </a:r>
            <a:endParaRPr lang="en-US" sz="1400" dirty="0"/>
          </a:p>
          <a:p>
            <a:pPr lvl="1"/>
            <a:r>
              <a:rPr lang="en-US" sz="1400" dirty="0"/>
              <a:t>Teams-</a:t>
            </a:r>
            <a:r>
              <a:rPr lang="en-US" sz="1400" dirty="0" err="1"/>
              <a:t>kanava</a:t>
            </a:r>
            <a:r>
              <a:rPr lang="en-US" sz="1400" dirty="0"/>
              <a:t> </a:t>
            </a:r>
            <a:r>
              <a:rPr lang="en-US" sz="1400" dirty="0" err="1"/>
              <a:t>keskustelua</a:t>
            </a:r>
            <a:r>
              <a:rPr lang="en-US" sz="1400" dirty="0"/>
              <a:t> ja </a:t>
            </a:r>
            <a:r>
              <a:rPr lang="en-US" sz="1400" dirty="0" err="1"/>
              <a:t>vertaistukea</a:t>
            </a:r>
            <a:r>
              <a:rPr lang="en-US" sz="1400" dirty="0"/>
              <a:t> </a:t>
            </a:r>
            <a:r>
              <a:rPr lang="en-US" sz="1400" dirty="0" err="1"/>
              <a:t>varten</a:t>
            </a:r>
            <a:endParaRPr lang="en-US" sz="1400" dirty="0"/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kiinnostuneille</a:t>
            </a:r>
            <a:endParaRPr lang="en-US" sz="1400" dirty="0"/>
          </a:p>
          <a:p>
            <a:pPr lvl="2"/>
            <a:r>
              <a:rPr lang="en-US" sz="1400" dirty="0" err="1"/>
              <a:t>Ilmoittaudu</a:t>
            </a:r>
            <a:r>
              <a:rPr lang="en-US" sz="1400" dirty="0"/>
              <a:t> </a:t>
            </a:r>
            <a:r>
              <a:rPr lang="en-US" sz="1400" dirty="0" err="1"/>
              <a:t>mukaan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maria.korpela@turku.fi</a:t>
            </a:r>
            <a:endParaRPr lang="en-US" sz="1400" dirty="0"/>
          </a:p>
        </p:txBody>
      </p:sp>
      <p:grpSp>
        <p:nvGrpSpPr>
          <p:cNvPr id="77" name="Group 6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Kuva 5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8D5ADF0A-0665-48FF-8F48-78B2BFE0C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45646" y="1488406"/>
            <a:ext cx="3090884" cy="412117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08F1A03-A1B0-44B5-A101-4E4EC3BD3F92}"/>
              </a:ext>
            </a:extLst>
          </p:cNvPr>
          <p:cNvSpPr txBox="1"/>
          <p:nvPr/>
        </p:nvSpPr>
        <p:spPr>
          <a:xfrm>
            <a:off x="10151840" y="5685080"/>
            <a:ext cx="16369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hlinkClick r:id="rId6" tooltip="https://edtech4beginners.com/2017/06/01/robotics-is-incredibly-engaging-with-lego-mindstor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/>
              <a:t>,, käyttöoikeus: </a:t>
            </a:r>
            <a:r>
              <a:rPr lang="fi-FI" sz="700"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/>
          </a:p>
        </p:txBody>
      </p:sp>
      <p:pic>
        <p:nvPicPr>
          <p:cNvPr id="34" name="Picture 1">
            <a:extLst>
              <a:ext uri="{FF2B5EF4-FFF2-40B4-BE49-F238E27FC236}">
                <a16:creationId xmlns:a16="http://schemas.microsoft.com/office/drawing/2014/main" id="{A1C08122-0BFA-4BB2-AABB-55E9B4B6C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1791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n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92CE87B33D384898ED05B836C426D5" ma:contentTypeVersion="12" ma:contentTypeDescription="Luo uusi asiakirja." ma:contentTypeScope="" ma:versionID="f2d5ad2424decd0dfe0070ebd5bd8540">
  <xsd:schema xmlns:xsd="http://www.w3.org/2001/XMLSchema" xmlns:xs="http://www.w3.org/2001/XMLSchema" xmlns:p="http://schemas.microsoft.com/office/2006/metadata/properties" xmlns:ns2="d54335ee-452e-4385-9b9c-270f8dade7fd" xmlns:ns3="4a88f5c8-b6f6-434c-a1fc-b31be11cc9aa" targetNamespace="http://schemas.microsoft.com/office/2006/metadata/properties" ma:root="true" ma:fieldsID="d89af97826607fe977e46cfb6905100c" ns2:_="" ns3:_="">
    <xsd:import namespace="d54335ee-452e-4385-9b9c-270f8dade7fd"/>
    <xsd:import namespace="4a88f5c8-b6f6-434c-a1fc-b31be11cc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35ee-452e-4385-9b9c-270f8dade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8f5c8-b6f6-434c-a1fc-b31be11cc9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67BFA-9AE9-43E2-B973-25442E9215EC}">
  <ds:schemaRefs>
    <ds:schemaRef ds:uri="4a88f5c8-b6f6-434c-a1fc-b31be11cc9aa"/>
    <ds:schemaRef ds:uri="d54335ee-452e-4385-9b9c-270f8dade7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1393CA-4D5F-4E34-B2AA-88624FB37D5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4a88f5c8-b6f6-434c-a1fc-b31be11cc9aa"/>
    <ds:schemaRef ds:uri="d54335ee-452e-4385-9b9c-270f8dade7f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01B82B-BCD3-401B-A0AD-F74AC234C0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Laajakuva</PresentationFormat>
  <Paragraphs>110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inherit</vt:lpstr>
      <vt:lpstr>Lucida Grande</vt:lpstr>
      <vt:lpstr>Valkoinen</vt:lpstr>
      <vt:lpstr>Sininen</vt:lpstr>
      <vt:lpstr>Office-teema</vt:lpstr>
      <vt:lpstr> AKE-ABC</vt:lpstr>
      <vt:lpstr>Laki yleisistä kirjastoista</vt:lpstr>
      <vt:lpstr>PowerPoint-esitys</vt:lpstr>
      <vt:lpstr>Lounais-Suomen AKE</vt:lpstr>
      <vt:lpstr>Osaamisen kehittäminen</vt:lpstr>
      <vt:lpstr>Muun kehittämisen tukeminen</vt:lpstr>
      <vt:lpstr>Yhteistyön edistäminen</vt:lpstr>
      <vt:lpstr>Työryhmät</vt:lpstr>
      <vt:lpstr>Työryhmät</vt:lpstr>
      <vt:lpstr>Uudet ilmiöt tutuksi kirjastossa -projekti</vt:lpstr>
      <vt:lpstr>Lainattavat materiaalit</vt:lpstr>
      <vt:lpstr>Sekä tietysti tästä kaikesta tiedottaminen!</vt:lpstr>
      <vt:lpstr>Liboppi: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Helin-Heinonen Elina</dc:creator>
  <cp:lastModifiedBy>Tyysteri Laura</cp:lastModifiedBy>
  <cp:revision>1</cp:revision>
  <dcterms:created xsi:type="dcterms:W3CDTF">2015-03-20T07:31:19Z</dcterms:created>
  <dcterms:modified xsi:type="dcterms:W3CDTF">2022-02-08T07:47:18Z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0x0101008F92CE87B33D384898ED05B836C426D5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/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3;#Suomi|ddab1725-3888-478f-9c8c-3eeceecd16e9</vt:lpwstr>
  </property>
  <property fmtid="{D5CDD505-2E9C-101B-9397-08002B2CF9AE}" pid="9" name="URL">
    <vt:lpwstr/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1;#Videokuva|82098cdd-6e57-4a24-8887-90ce7bab4a54</vt:lpwstr>
  </property>
  <property fmtid="{D5CDD505-2E9C-101B-9397-08002B2CF9AE}" pid="12" name="__x00c4__x00e4_nitiedoston_x0020_tyyppi">
    <vt:lpwstr>2;#Äänitiedosto|2ce7008b-f285-403a-bd25-9c3fffad5372</vt:lpwstr>
  </property>
  <property fmtid="{D5CDD505-2E9C-101B-9397-08002B2CF9AE}" pid="13" name="_Äänitiedoston tyyppi">
    <vt:lpwstr>2;#Äänitiedosto|2ce7008b-f285-403a-bd25-9c3fffad5372</vt:lpwstr>
  </property>
  <property fmtid="{D5CDD505-2E9C-101B-9397-08002B2CF9AE}" pid="14" name="Videotiedoston tyyppi">
    <vt:lpwstr>1;#Videokuva|82098cdd-6e57-4a24-8887-90ce7bab4a54</vt:lpwstr>
  </property>
  <property fmtid="{D5CDD505-2E9C-101B-9397-08002B2CF9AE}" pid="15" name="TurkuDoTku_VideoFileTypeTaxHTField0">
    <vt:lpwstr>Videokuva|82098cdd-6e57-4a24-8887-90ce7bab4a54</vt:lpwstr>
  </property>
  <property fmtid="{D5CDD505-2E9C-101B-9397-08002B2CF9AE}" pid="16" name="TurkuDoTku_LanguageTaxHTField0">
    <vt:lpwstr>Suomi|ddab1725-3888-478f-9c8c-3eeceecd16e9</vt:lpwstr>
  </property>
  <property fmtid="{D5CDD505-2E9C-101B-9397-08002B2CF9AE}" pid="17" name="TurkuDoTku_AudioFileTypeTaxHTField0">
    <vt:lpwstr>Äänitiedosto|2ce7008b-f285-403a-bd25-9c3fffad5372</vt:lpwstr>
  </property>
  <property fmtid="{D5CDD505-2E9C-101B-9397-08002B2CF9AE}" pid="18" name="TurkuDoTku_PresentationMaterialType">
    <vt:lpwstr>1;#Diaesitys|29bf125c-3304-4b20-a038-e327a30ca536</vt:lpwstr>
  </property>
  <property fmtid="{D5CDD505-2E9C-101B-9397-08002B2CF9AE}" pid="19" name="TurkuDoTku_Language">
    <vt:lpwstr>4;#Suomi|ddab1725-3888-478f-9c8c-3eeceecd16e9</vt:lpwstr>
  </property>
  <property fmtid="{D5CDD505-2E9C-101B-9397-08002B2CF9AE}" pid="20" name="TurkuDoTku_VideoFileType">
    <vt:lpwstr>9;#Videokuva|82098cdd-6e57-4a24-8887-90ce7bab4a54</vt:lpwstr>
  </property>
  <property fmtid="{D5CDD505-2E9C-101B-9397-08002B2CF9AE}" pid="21" name="TurkuDoTku_AudioFileType">
    <vt:lpwstr>12;#Äänitiedosto|2ce7008b-f285-403a-bd25-9c3fffad5372</vt:lpwstr>
  </property>
  <property fmtid="{D5CDD505-2E9C-101B-9397-08002B2CF9AE}" pid="22" name="TurkuDoTku_ProcurementDocumentTypeTaxHTField0">
    <vt:lpwstr/>
  </property>
  <property fmtid="{D5CDD505-2E9C-101B-9397-08002B2CF9AE}" pid="23" name="TurkuDoTku_NeighborhoodTaxHTField0">
    <vt:lpwstr/>
  </property>
  <property fmtid="{D5CDD505-2E9C-101B-9397-08002B2CF9AE}" pid="24" name="TurkuDoTku_Neighborhood">
    <vt:lpwstr/>
  </property>
  <property fmtid="{D5CDD505-2E9C-101B-9397-08002B2CF9AE}" pid="25" name="TurkuDoTku_RecordNumber">
    <vt:lpwstr/>
  </property>
  <property fmtid="{D5CDD505-2E9C-101B-9397-08002B2CF9AE}" pid="26" name="TurkuDoTku_MeetingDocumentType">
    <vt:lpwstr/>
  </property>
  <property fmtid="{D5CDD505-2E9C-101B-9397-08002B2CF9AE}" pid="27" name="TurkuDoTku_TextType">
    <vt:lpwstr/>
  </property>
  <property fmtid="{D5CDD505-2E9C-101B-9397-08002B2CF9AE}" pid="28" name="VideoSetDescription">
    <vt:lpwstr/>
  </property>
  <property fmtid="{D5CDD505-2E9C-101B-9397-08002B2CF9AE}" pid="29" name="TurkuDoTku_Recipient">
    <vt:lpwstr/>
  </property>
  <property fmtid="{D5CDD505-2E9C-101B-9397-08002B2CF9AE}" pid="30" name="TurkuDoTku_ContractID">
    <vt:lpwstr/>
  </property>
  <property fmtid="{D5CDD505-2E9C-101B-9397-08002B2CF9AE}" pid="31" name="TurkuDoTku_ImageType">
    <vt:lpwstr/>
  </property>
  <property fmtid="{D5CDD505-2E9C-101B-9397-08002B2CF9AE}" pid="32" name="TurkuDoTku_FormType">
    <vt:lpwstr/>
  </property>
  <property fmtid="{D5CDD505-2E9C-101B-9397-08002B2CF9AE}" pid="33" name="TurkuDoTku_Subscriber">
    <vt:lpwstr/>
  </property>
  <property fmtid="{D5CDD505-2E9C-101B-9397-08002B2CF9AE}" pid="34" name="TurkuDoTku_Supplier">
    <vt:lpwstr/>
  </property>
  <property fmtid="{D5CDD505-2E9C-101B-9397-08002B2CF9AE}" pid="35" name="TurkuDoTku_ImageTypeTaxHTField0">
    <vt:lpwstr/>
  </property>
  <property fmtid="{D5CDD505-2E9C-101B-9397-08002B2CF9AE}" pid="36" name="TurkuDoTku_LetterType">
    <vt:lpwstr/>
  </property>
  <property fmtid="{D5CDD505-2E9C-101B-9397-08002B2CF9AE}" pid="37" name="TurkuDoTku_TextTypeTaxHTField0">
    <vt:lpwstr/>
  </property>
  <property fmtid="{D5CDD505-2E9C-101B-9397-08002B2CF9AE}" pid="38" name="TurkuDoTku_StatisticAndCalculationType">
    <vt:lpwstr/>
  </property>
  <property fmtid="{D5CDD505-2E9C-101B-9397-08002B2CF9AE}" pid="39" name="TurkuDoTku_FormTypeTaxHTField0">
    <vt:lpwstr/>
  </property>
  <property fmtid="{D5CDD505-2E9C-101B-9397-08002B2CF9AE}" pid="40" name="TurkuDoTku_PublicationCreator">
    <vt:lpwstr/>
  </property>
  <property fmtid="{D5CDD505-2E9C-101B-9397-08002B2CF9AE}" pid="41" name="TurkuDoTku_PublicationTypeTaxHTField0">
    <vt:lpwstr/>
  </property>
  <property fmtid="{D5CDD505-2E9C-101B-9397-08002B2CF9AE}" pid="42" name="TurkuDoTku_MapOrDrawingTypeTaxHTField0">
    <vt:lpwstr/>
  </property>
  <property fmtid="{D5CDD505-2E9C-101B-9397-08002B2CF9AE}" pid="43" name="TurkuDoTku_ContractTypeTaxHTField0">
    <vt:lpwstr/>
  </property>
  <property fmtid="{D5CDD505-2E9C-101B-9397-08002B2CF9AE}" pid="44" name="TurkuDoTku_ID">
    <vt:lpwstr/>
  </property>
  <property fmtid="{D5CDD505-2E9C-101B-9397-08002B2CF9AE}" pid="45" name="TurkuDoTku_ProcurementDocumentType">
    <vt:lpwstr/>
  </property>
  <property fmtid="{D5CDD505-2E9C-101B-9397-08002B2CF9AE}" pid="46" name="TurkuDoTku_MeetingDocumentTypeTaxHTField0">
    <vt:lpwstr/>
  </property>
  <property fmtid="{D5CDD505-2E9C-101B-9397-08002B2CF9AE}" pid="47" name="TurkuDoTku_LetterTypeTaxHTField0">
    <vt:lpwstr/>
  </property>
  <property fmtid="{D5CDD505-2E9C-101B-9397-08002B2CF9AE}" pid="48" name="TurkuDoTku_MapOrDrawingType">
    <vt:lpwstr/>
  </property>
  <property fmtid="{D5CDD505-2E9C-101B-9397-08002B2CF9AE}" pid="49" name="TurkuDoTku_StatisticAndCalculationTypeTaxHTField0">
    <vt:lpwstr/>
  </property>
  <property fmtid="{D5CDD505-2E9C-101B-9397-08002B2CF9AE}" pid="50" name="TurkuDoTku_PublicationType">
    <vt:lpwstr/>
  </property>
  <property fmtid="{D5CDD505-2E9C-101B-9397-08002B2CF9AE}" pid="51" name="TurkuDoTku_ContractType">
    <vt:lpwstr/>
  </property>
  <property fmtid="{D5CDD505-2E9C-101B-9397-08002B2CF9AE}" pid="52" name="TurkuDoTku_PresentedDate">
    <vt:filetime>2016-12-18T22:00:00Z</vt:filetime>
  </property>
  <property fmtid="{D5CDD505-2E9C-101B-9397-08002B2CF9AE}" pid="53" name="TurkuDoTku_Publicity">
    <vt:lpwstr>Julkinen</vt:lpwstr>
  </property>
  <property fmtid="{D5CDD505-2E9C-101B-9397-08002B2CF9AE}" pid="54" name="TurkuDoTku_PresentedBy">
    <vt:lpwstr>Helin-Heinonen Elina</vt:lpwstr>
  </property>
  <property fmtid="{D5CDD505-2E9C-101B-9397-08002B2CF9AE}" pid="55" name="TurkuDoTku_PresentationMaterialTypeTaxHTField0">
    <vt:lpwstr>Diaesitys|29bf125c-3304-4b20-a038-e327a30ca536</vt:lpwstr>
  </property>
  <property fmtid="{D5CDD505-2E9C-101B-9397-08002B2CF9AE}" pid="56" name="dotku_Presenter">
    <vt:lpwstr>Helin-Heinonen Elina</vt:lpwstr>
  </property>
  <property fmtid="{D5CDD505-2E9C-101B-9397-08002B2CF9AE}" pid="57" name="dotku_PresentationType">
    <vt:lpwstr>Esitysaineisto</vt:lpwstr>
  </property>
  <property fmtid="{D5CDD505-2E9C-101B-9397-08002B2CF9AE}" pid="58" name="dotku_PresentationDate">
    <vt:filetime>2016-12-18T22:00:00Z</vt:filetime>
  </property>
</Properties>
</file>