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li-Ristaniemi, Hanna" userId="95d80a83-dcc9-4a62-b125-9eb2312fce20" providerId="ADAL" clId="{9E12ADE2-33BF-7942-88BB-2931637C2A18}"/>
    <pc:docChg chg="custSel addSld delSld modSld">
      <pc:chgData name="Yli-Ristaniemi, Hanna" userId="95d80a83-dcc9-4a62-b125-9eb2312fce20" providerId="ADAL" clId="{9E12ADE2-33BF-7942-88BB-2931637C2A18}" dt="2020-03-02T14:34:51.278" v="1083" actId="20577"/>
      <pc:docMkLst>
        <pc:docMk/>
      </pc:docMkLst>
      <pc:sldChg chg="modSp">
        <pc:chgData name="Yli-Ristaniemi, Hanna" userId="95d80a83-dcc9-4a62-b125-9eb2312fce20" providerId="ADAL" clId="{9E12ADE2-33BF-7942-88BB-2931637C2A18}" dt="2020-02-19T11:56:42.668" v="1" actId="1076"/>
        <pc:sldMkLst>
          <pc:docMk/>
          <pc:sldMk cId="1445465801" sldId="256"/>
        </pc:sldMkLst>
        <pc:spChg chg="mod">
          <ac:chgData name="Yli-Ristaniemi, Hanna" userId="95d80a83-dcc9-4a62-b125-9eb2312fce20" providerId="ADAL" clId="{9E12ADE2-33BF-7942-88BB-2931637C2A18}" dt="2020-02-19T11:56:42.668" v="1" actId="1076"/>
          <ac:spMkLst>
            <pc:docMk/>
            <pc:sldMk cId="1445465801" sldId="256"/>
            <ac:spMk id="2" creationId="{00000000-0000-0000-0000-000000000000}"/>
          </ac:spMkLst>
        </pc:spChg>
      </pc:sldChg>
      <pc:sldChg chg="modSp new">
        <pc:chgData name="Yli-Ristaniemi, Hanna" userId="95d80a83-dcc9-4a62-b125-9eb2312fce20" providerId="ADAL" clId="{9E12ADE2-33BF-7942-88BB-2931637C2A18}" dt="2020-02-19T12:06:51.564" v="263" actId="20577"/>
        <pc:sldMkLst>
          <pc:docMk/>
          <pc:sldMk cId="3523143665" sldId="257"/>
        </pc:sldMkLst>
        <pc:spChg chg="mod">
          <ac:chgData name="Yli-Ristaniemi, Hanna" userId="95d80a83-dcc9-4a62-b125-9eb2312fce20" providerId="ADAL" clId="{9E12ADE2-33BF-7942-88BB-2931637C2A18}" dt="2020-02-19T11:57:51.168" v="15" actId="20577"/>
          <ac:spMkLst>
            <pc:docMk/>
            <pc:sldMk cId="3523143665" sldId="257"/>
            <ac:spMk id="2" creationId="{5A8D89A0-E037-9A4F-9105-B20B6DDADE71}"/>
          </ac:spMkLst>
        </pc:spChg>
        <pc:spChg chg="mod">
          <ac:chgData name="Yli-Ristaniemi, Hanna" userId="95d80a83-dcc9-4a62-b125-9eb2312fce20" providerId="ADAL" clId="{9E12ADE2-33BF-7942-88BB-2931637C2A18}" dt="2020-02-19T12:06:51.564" v="263" actId="20577"/>
          <ac:spMkLst>
            <pc:docMk/>
            <pc:sldMk cId="3523143665" sldId="257"/>
            <ac:spMk id="3" creationId="{DD455233-69CC-2E46-86CB-5420096571ED}"/>
          </ac:spMkLst>
        </pc:spChg>
      </pc:sldChg>
      <pc:sldChg chg="modSp new">
        <pc:chgData name="Yli-Ristaniemi, Hanna" userId="95d80a83-dcc9-4a62-b125-9eb2312fce20" providerId="ADAL" clId="{9E12ADE2-33BF-7942-88BB-2931637C2A18}" dt="2020-02-20T23:37:52.159" v="998" actId="20577"/>
        <pc:sldMkLst>
          <pc:docMk/>
          <pc:sldMk cId="309272449" sldId="258"/>
        </pc:sldMkLst>
        <pc:spChg chg="mod">
          <ac:chgData name="Yli-Ristaniemi, Hanna" userId="95d80a83-dcc9-4a62-b125-9eb2312fce20" providerId="ADAL" clId="{9E12ADE2-33BF-7942-88BB-2931637C2A18}" dt="2020-02-19T12:07:42.828" v="293" actId="20577"/>
          <ac:spMkLst>
            <pc:docMk/>
            <pc:sldMk cId="309272449" sldId="258"/>
            <ac:spMk id="2" creationId="{697C4963-E2F2-2B4B-A37E-29319861D522}"/>
          </ac:spMkLst>
        </pc:spChg>
        <pc:spChg chg="mod">
          <ac:chgData name="Yli-Ristaniemi, Hanna" userId="95d80a83-dcc9-4a62-b125-9eb2312fce20" providerId="ADAL" clId="{9E12ADE2-33BF-7942-88BB-2931637C2A18}" dt="2020-02-20T23:37:52.159" v="998" actId="20577"/>
          <ac:spMkLst>
            <pc:docMk/>
            <pc:sldMk cId="309272449" sldId="258"/>
            <ac:spMk id="3" creationId="{3DBF20A4-073D-C04F-ADE1-82BC95677A4B}"/>
          </ac:spMkLst>
        </pc:spChg>
      </pc:sldChg>
      <pc:sldChg chg="modSp new">
        <pc:chgData name="Yli-Ristaniemi, Hanna" userId="95d80a83-dcc9-4a62-b125-9eb2312fce20" providerId="ADAL" clId="{9E12ADE2-33BF-7942-88BB-2931637C2A18}" dt="2020-02-19T12:51:39.228" v="645" actId="20577"/>
        <pc:sldMkLst>
          <pc:docMk/>
          <pc:sldMk cId="3311475274" sldId="259"/>
        </pc:sldMkLst>
        <pc:spChg chg="mod">
          <ac:chgData name="Yli-Ristaniemi, Hanna" userId="95d80a83-dcc9-4a62-b125-9eb2312fce20" providerId="ADAL" clId="{9E12ADE2-33BF-7942-88BB-2931637C2A18}" dt="2020-02-19T12:13:57.549" v="434" actId="20577"/>
          <ac:spMkLst>
            <pc:docMk/>
            <pc:sldMk cId="3311475274" sldId="259"/>
            <ac:spMk id="2" creationId="{83A0C84E-4660-4741-BD48-E62477FB50FD}"/>
          </ac:spMkLst>
        </pc:spChg>
        <pc:spChg chg="mod">
          <ac:chgData name="Yli-Ristaniemi, Hanna" userId="95d80a83-dcc9-4a62-b125-9eb2312fce20" providerId="ADAL" clId="{9E12ADE2-33BF-7942-88BB-2931637C2A18}" dt="2020-02-19T12:51:39.228" v="645" actId="20577"/>
          <ac:spMkLst>
            <pc:docMk/>
            <pc:sldMk cId="3311475274" sldId="259"/>
            <ac:spMk id="3" creationId="{4291BDE9-EE8A-6849-A025-FC2063B65036}"/>
          </ac:spMkLst>
        </pc:spChg>
      </pc:sldChg>
      <pc:sldChg chg="modSp">
        <pc:chgData name="Yli-Ristaniemi, Hanna" userId="95d80a83-dcc9-4a62-b125-9eb2312fce20" providerId="ADAL" clId="{9E12ADE2-33BF-7942-88BB-2931637C2A18}" dt="2020-02-19T12:31:39.799" v="594" actId="20577"/>
        <pc:sldMkLst>
          <pc:docMk/>
          <pc:sldMk cId="600634162" sldId="260"/>
        </pc:sldMkLst>
        <pc:spChg chg="mod">
          <ac:chgData name="Yli-Ristaniemi, Hanna" userId="95d80a83-dcc9-4a62-b125-9eb2312fce20" providerId="ADAL" clId="{9E12ADE2-33BF-7942-88BB-2931637C2A18}" dt="2020-02-19T12:31:39.799" v="594" actId="20577"/>
          <ac:spMkLst>
            <pc:docMk/>
            <pc:sldMk cId="600634162" sldId="260"/>
            <ac:spMk id="7" creationId="{BB047D10-E83E-4799-8C78-1DC494F9739A}"/>
          </ac:spMkLst>
        </pc:spChg>
        <pc:spChg chg="mod">
          <ac:chgData name="Yli-Ristaniemi, Hanna" userId="95d80a83-dcc9-4a62-b125-9eb2312fce20" providerId="ADAL" clId="{9E12ADE2-33BF-7942-88BB-2931637C2A18}" dt="2020-02-19T12:22:09.101" v="590" actId="197"/>
          <ac:spMkLst>
            <pc:docMk/>
            <pc:sldMk cId="600634162" sldId="260"/>
            <ac:spMk id="10" creationId="{D3ED5550-7F74-489D-ABAA-BF10E3C423C9}"/>
          </ac:spMkLst>
        </pc:spChg>
      </pc:sldChg>
      <pc:sldChg chg="modSp">
        <pc:chgData name="Yli-Ristaniemi, Hanna" userId="95d80a83-dcc9-4a62-b125-9eb2312fce20" providerId="ADAL" clId="{9E12ADE2-33BF-7942-88BB-2931637C2A18}" dt="2020-03-02T13:46:03.678" v="1082" actId="20577"/>
        <pc:sldMkLst>
          <pc:docMk/>
          <pc:sldMk cId="3064168323" sldId="261"/>
        </pc:sldMkLst>
        <pc:spChg chg="mod">
          <ac:chgData name="Yli-Ristaniemi, Hanna" userId="95d80a83-dcc9-4a62-b125-9eb2312fce20" providerId="ADAL" clId="{9E12ADE2-33BF-7942-88BB-2931637C2A18}" dt="2020-03-02T13:46:03.678" v="1082" actId="20577"/>
          <ac:spMkLst>
            <pc:docMk/>
            <pc:sldMk cId="3064168323" sldId="261"/>
            <ac:spMk id="5" creationId="{55BF2986-445D-4B94-B2FD-99EA21D46752}"/>
          </ac:spMkLst>
        </pc:spChg>
      </pc:sldChg>
      <pc:sldChg chg="modSp new del">
        <pc:chgData name="Yli-Ristaniemi, Hanna" userId="95d80a83-dcc9-4a62-b125-9eb2312fce20" providerId="ADAL" clId="{9E12ADE2-33BF-7942-88BB-2931637C2A18}" dt="2020-03-02T13:45:25.655" v="1025" actId="2696"/>
        <pc:sldMkLst>
          <pc:docMk/>
          <pc:sldMk cId="3644727039" sldId="262"/>
        </pc:sldMkLst>
        <pc:spChg chg="mod">
          <ac:chgData name="Yli-Ristaniemi, Hanna" userId="95d80a83-dcc9-4a62-b125-9eb2312fce20" providerId="ADAL" clId="{9E12ADE2-33BF-7942-88BB-2931637C2A18}" dt="2020-02-19T12:56:54.223" v="653" actId="20577"/>
          <ac:spMkLst>
            <pc:docMk/>
            <pc:sldMk cId="3644727039" sldId="262"/>
            <ac:spMk id="2" creationId="{982E4840-2AEB-B947-B5B2-997CED9946D7}"/>
          </ac:spMkLst>
        </pc:spChg>
        <pc:spChg chg="mod">
          <ac:chgData name="Yli-Ristaniemi, Hanna" userId="95d80a83-dcc9-4a62-b125-9eb2312fce20" providerId="ADAL" clId="{9E12ADE2-33BF-7942-88BB-2931637C2A18}" dt="2020-02-19T12:57:18.153" v="724" actId="20577"/>
          <ac:spMkLst>
            <pc:docMk/>
            <pc:sldMk cId="3644727039" sldId="262"/>
            <ac:spMk id="3" creationId="{2B20D272-F054-C941-A557-513B20D3093C}"/>
          </ac:spMkLst>
        </pc:spChg>
      </pc:sldChg>
      <pc:sldChg chg="modSp">
        <pc:chgData name="Yli-Ristaniemi, Hanna" userId="95d80a83-dcc9-4a62-b125-9eb2312fce20" providerId="ADAL" clId="{9E12ADE2-33BF-7942-88BB-2931637C2A18}" dt="2020-02-19T13:01:52.559" v="932" actId="20577"/>
        <pc:sldMkLst>
          <pc:docMk/>
          <pc:sldMk cId="2120613247" sldId="263"/>
        </pc:sldMkLst>
        <pc:spChg chg="mod">
          <ac:chgData name="Yli-Ristaniemi, Hanna" userId="95d80a83-dcc9-4a62-b125-9eb2312fce20" providerId="ADAL" clId="{9E12ADE2-33BF-7942-88BB-2931637C2A18}" dt="2020-02-19T12:59:41.492" v="759" actId="20577"/>
          <ac:spMkLst>
            <pc:docMk/>
            <pc:sldMk cId="2120613247" sldId="263"/>
            <ac:spMk id="2" creationId="{7D1ED9E3-FD14-4B36-ABEE-26920998A7D1}"/>
          </ac:spMkLst>
        </pc:spChg>
        <pc:spChg chg="mod">
          <ac:chgData name="Yli-Ristaniemi, Hanna" userId="95d80a83-dcc9-4a62-b125-9eb2312fce20" providerId="ADAL" clId="{9E12ADE2-33BF-7942-88BB-2931637C2A18}" dt="2020-02-19T13:01:52.559" v="932" actId="20577"/>
          <ac:spMkLst>
            <pc:docMk/>
            <pc:sldMk cId="2120613247" sldId="263"/>
            <ac:spMk id="3" creationId="{2E2995AD-0DC2-423A-99E5-7897EF26200B}"/>
          </ac:spMkLst>
        </pc:spChg>
      </pc:sldChg>
      <pc:sldChg chg="modSp new mod modClrScheme chgLayout">
        <pc:chgData name="Yli-Ristaniemi, Hanna" userId="95d80a83-dcc9-4a62-b125-9eb2312fce20" providerId="ADAL" clId="{9E12ADE2-33BF-7942-88BB-2931637C2A18}" dt="2020-03-02T14:34:51.278" v="1083" actId="20577"/>
        <pc:sldMkLst>
          <pc:docMk/>
          <pc:sldMk cId="465729070" sldId="264"/>
        </pc:sldMkLst>
        <pc:spChg chg="mod ord">
          <ac:chgData name="Yli-Ristaniemi, Hanna" userId="95d80a83-dcc9-4a62-b125-9eb2312fce20" providerId="ADAL" clId="{9E12ADE2-33BF-7942-88BB-2931637C2A18}" dt="2020-03-02T14:34:51.278" v="1083" actId="20577"/>
          <ac:spMkLst>
            <pc:docMk/>
            <pc:sldMk cId="465729070" sldId="264"/>
            <ac:spMk id="2" creationId="{7AD9CD9F-56A1-FF47-AD7E-0D273698955F}"/>
          </ac:spMkLst>
        </pc:spChg>
        <pc:spChg chg="mod ord">
          <ac:chgData name="Yli-Ristaniemi, Hanna" userId="95d80a83-dcc9-4a62-b125-9eb2312fce20" providerId="ADAL" clId="{9E12ADE2-33BF-7942-88BB-2931637C2A18}" dt="2020-03-02T10:56:33.147" v="1023" actId="255"/>
          <ac:spMkLst>
            <pc:docMk/>
            <pc:sldMk cId="465729070" sldId="264"/>
            <ac:spMk id="3" creationId="{AF4F8F29-3871-E546-93AB-7144EEB31165}"/>
          </ac:spMkLst>
        </pc:spChg>
      </pc:sldChg>
    </pc:docChg>
  </pc:docChgLst>
  <pc:docChgLst>
    <pc:chgData name="Märsy, Kaisa" userId="S::kaisa.marsy@seamk.fi::65ad6f8c-7676-4fd1-8c94-8ec7e9117a34" providerId="AD" clId="Web-{61B4C305-A80C-9CC7-85DB-2C8C4BC81B4B}"/>
    <pc:docChg chg="addSld modSld">
      <pc:chgData name="Märsy, Kaisa" userId="S::kaisa.marsy@seamk.fi::65ad6f8c-7676-4fd1-8c94-8ec7e9117a34" providerId="AD" clId="Web-{61B4C305-A80C-9CC7-85DB-2C8C4BC81B4B}" dt="2020-02-19T12:21:21.535" v="54" actId="688"/>
      <pc:docMkLst>
        <pc:docMk/>
      </pc:docMkLst>
      <pc:sldChg chg="addSp delSp modSp new">
        <pc:chgData name="Märsy, Kaisa" userId="S::kaisa.marsy@seamk.fi::65ad6f8c-7676-4fd1-8c94-8ec7e9117a34" providerId="AD" clId="Web-{61B4C305-A80C-9CC7-85DB-2C8C4BC81B4B}" dt="2020-02-19T12:21:21.535" v="54" actId="688"/>
        <pc:sldMkLst>
          <pc:docMk/>
          <pc:sldMk cId="600634162" sldId="260"/>
        </pc:sldMkLst>
        <pc:spChg chg="del">
          <ac:chgData name="Märsy, Kaisa" userId="S::kaisa.marsy@seamk.fi::65ad6f8c-7676-4fd1-8c94-8ec7e9117a34" providerId="AD" clId="Web-{61B4C305-A80C-9CC7-85DB-2C8C4BC81B4B}" dt="2020-02-19T12:17:55.002" v="1"/>
          <ac:spMkLst>
            <pc:docMk/>
            <pc:sldMk cId="600634162" sldId="260"/>
            <ac:spMk id="3" creationId="{0DF5EA81-76FD-43D6-83E8-4C6FD207D930}"/>
          </ac:spMkLst>
        </pc:spChg>
        <pc:spChg chg="add del mod ord">
          <ac:chgData name="Märsy, Kaisa" userId="S::kaisa.marsy@seamk.fi::65ad6f8c-7676-4fd1-8c94-8ec7e9117a34" providerId="AD" clId="Web-{61B4C305-A80C-9CC7-85DB-2C8C4BC81B4B}" dt="2020-02-19T12:19:45.659" v="9"/>
          <ac:spMkLst>
            <pc:docMk/>
            <pc:sldMk cId="600634162" sldId="260"/>
            <ac:spMk id="7" creationId="{D8F054B6-1680-4353-BF1C-02A5A5A8938F}"/>
          </ac:spMkLst>
        </pc:spChg>
        <pc:spChg chg="add mod">
          <ac:chgData name="Märsy, Kaisa" userId="S::kaisa.marsy@seamk.fi::65ad6f8c-7676-4fd1-8c94-8ec7e9117a34" providerId="AD" clId="Web-{61B4C305-A80C-9CC7-85DB-2C8C4BC81B4B}" dt="2020-02-19T12:19:13.503" v="6" actId="1076"/>
          <ac:spMkLst>
            <pc:docMk/>
            <pc:sldMk cId="600634162" sldId="260"/>
            <ac:spMk id="8" creationId="{0040A3CA-CE45-413B-B2B7-35BC9424BDBA}"/>
          </ac:spMkLst>
        </pc:spChg>
        <pc:spChg chg="add mod">
          <ac:chgData name="Märsy, Kaisa" userId="S::kaisa.marsy@seamk.fi::65ad6f8c-7676-4fd1-8c94-8ec7e9117a34" providerId="AD" clId="Web-{61B4C305-A80C-9CC7-85DB-2C8C4BC81B4B}" dt="2020-02-19T12:20:38.097" v="51" actId="688"/>
          <ac:spMkLst>
            <pc:docMk/>
            <pc:sldMk cId="600634162" sldId="260"/>
            <ac:spMk id="9" creationId="{2673FFD7-F24A-4D08-A557-87CC54DBFED4}"/>
          </ac:spMkLst>
        </pc:spChg>
        <pc:spChg chg="add mod">
          <ac:chgData name="Märsy, Kaisa" userId="S::kaisa.marsy@seamk.fi::65ad6f8c-7676-4fd1-8c94-8ec7e9117a34" providerId="AD" clId="Web-{61B4C305-A80C-9CC7-85DB-2C8C4BC81B4B}" dt="2020-02-19T12:21:21.535" v="54" actId="688"/>
          <ac:spMkLst>
            <pc:docMk/>
            <pc:sldMk cId="600634162" sldId="260"/>
            <ac:spMk id="10" creationId="{D3ED5550-7F74-489D-ABAA-BF10E3C423C9}"/>
          </ac:spMkLst>
        </pc:spChg>
        <pc:picChg chg="add del mod ord">
          <ac:chgData name="Märsy, Kaisa" userId="S::kaisa.marsy@seamk.fi::65ad6f8c-7676-4fd1-8c94-8ec7e9117a34" providerId="AD" clId="Web-{61B4C305-A80C-9CC7-85DB-2C8C4BC81B4B}" dt="2020-02-19T12:17:57.940" v="2"/>
          <ac:picMkLst>
            <pc:docMk/>
            <pc:sldMk cId="600634162" sldId="260"/>
            <ac:picMk id="4" creationId="{65C79823-6570-46AC-A7A9-54E7B7A8525E}"/>
          </ac:picMkLst>
        </pc:picChg>
      </pc:sldChg>
    </pc:docChg>
  </pc:docChgLst>
  <pc:docChgLst>
    <pc:chgData name="Märsy, Kaisa" userId="S::kaisa.marsy@seamk.fi::65ad6f8c-7676-4fd1-8c94-8ec7e9117a34" providerId="AD" clId="Web-{2F810E55-4816-7A9D-74A1-82F655C04F90}"/>
    <pc:docChg chg="addSld delSld modSld">
      <pc:chgData name="Märsy, Kaisa" userId="S::kaisa.marsy@seamk.fi::65ad6f8c-7676-4fd1-8c94-8ec7e9117a34" providerId="AD" clId="Web-{2F810E55-4816-7A9D-74A1-82F655C04F90}" dt="2020-02-16T17:03:16.875" v="206"/>
      <pc:docMkLst>
        <pc:docMk/>
      </pc:docMkLst>
      <pc:sldChg chg="modSp">
        <pc:chgData name="Märsy, Kaisa" userId="S::kaisa.marsy@seamk.fi::65ad6f8c-7676-4fd1-8c94-8ec7e9117a34" providerId="AD" clId="Web-{2F810E55-4816-7A9D-74A1-82F655C04F90}" dt="2020-02-16T17:01:53.906" v="127" actId="20577"/>
        <pc:sldMkLst>
          <pc:docMk/>
          <pc:sldMk cId="1445465801" sldId="256"/>
        </pc:sldMkLst>
        <pc:spChg chg="mod">
          <ac:chgData name="Märsy, Kaisa" userId="S::kaisa.marsy@seamk.fi::65ad6f8c-7676-4fd1-8c94-8ec7e9117a34" providerId="AD" clId="Web-{2F810E55-4816-7A9D-74A1-82F655C04F90}" dt="2020-02-16T17:00:16.249" v="45" actId="20577"/>
          <ac:spMkLst>
            <pc:docMk/>
            <pc:sldMk cId="1445465801" sldId="256"/>
            <ac:spMk id="2" creationId="{00000000-0000-0000-0000-000000000000}"/>
          </ac:spMkLst>
        </pc:spChg>
        <pc:spChg chg="mod">
          <ac:chgData name="Märsy, Kaisa" userId="S::kaisa.marsy@seamk.fi::65ad6f8c-7676-4fd1-8c94-8ec7e9117a34" providerId="AD" clId="Web-{2F810E55-4816-7A9D-74A1-82F655C04F90}" dt="2020-02-16T17:01:53.906" v="127" actId="20577"/>
          <ac:spMkLst>
            <pc:docMk/>
            <pc:sldMk cId="1445465801" sldId="256"/>
            <ac:spMk id="3" creationId="{00000000-0000-0000-0000-000000000000}"/>
          </ac:spMkLst>
        </pc:spChg>
      </pc:sldChg>
      <pc:sldChg chg="modSp new del">
        <pc:chgData name="Märsy, Kaisa" userId="S::kaisa.marsy@seamk.fi::65ad6f8c-7676-4fd1-8c94-8ec7e9117a34" providerId="AD" clId="Web-{2F810E55-4816-7A9D-74A1-82F655C04F90}" dt="2020-02-16T17:03:16.875" v="206"/>
        <pc:sldMkLst>
          <pc:docMk/>
          <pc:sldMk cId="3498818020" sldId="257"/>
        </pc:sldMkLst>
        <pc:spChg chg="mod">
          <ac:chgData name="Märsy, Kaisa" userId="S::kaisa.marsy@seamk.fi::65ad6f8c-7676-4fd1-8c94-8ec7e9117a34" providerId="AD" clId="Web-{2F810E55-4816-7A9D-74A1-82F655C04F90}" dt="2020-02-16T17:03:14.953" v="204" actId="20577"/>
          <ac:spMkLst>
            <pc:docMk/>
            <pc:sldMk cId="3498818020" sldId="257"/>
            <ac:spMk id="2" creationId="{0ECE29A6-2EF9-46ED-8484-1CFF9B397557}"/>
          </ac:spMkLst>
        </pc:spChg>
        <pc:spChg chg="mod">
          <ac:chgData name="Märsy, Kaisa" userId="S::kaisa.marsy@seamk.fi::65ad6f8c-7676-4fd1-8c94-8ec7e9117a34" providerId="AD" clId="Web-{2F810E55-4816-7A9D-74A1-82F655C04F90}" dt="2020-02-16T17:02:30.218" v="180" actId="20577"/>
          <ac:spMkLst>
            <pc:docMk/>
            <pc:sldMk cId="3498818020" sldId="257"/>
            <ac:spMk id="3" creationId="{F0EE29CE-CC73-4BD6-80B2-E891E2944B74}"/>
          </ac:spMkLst>
        </pc:spChg>
      </pc:sldChg>
    </pc:docChg>
  </pc:docChgLst>
  <pc:docChgLst>
    <pc:chgData name="Märsy, Kaisa" userId="65ad6f8c-7676-4fd1-8c94-8ec7e9117a34" providerId="ADAL" clId="{68861247-5C8D-413A-B09C-6EDB12AAADF4}"/>
    <pc:docChg chg="custSel addSld modSld">
      <pc:chgData name="Märsy, Kaisa" userId="65ad6f8c-7676-4fd1-8c94-8ec7e9117a34" providerId="ADAL" clId="{68861247-5C8D-413A-B09C-6EDB12AAADF4}" dt="2020-02-28T08:46:10.451" v="552" actId="1076"/>
      <pc:docMkLst>
        <pc:docMk/>
      </pc:docMkLst>
      <pc:sldChg chg="modSp">
        <pc:chgData name="Märsy, Kaisa" userId="65ad6f8c-7676-4fd1-8c94-8ec7e9117a34" providerId="ADAL" clId="{68861247-5C8D-413A-B09C-6EDB12AAADF4}" dt="2020-02-28T08:45:29.811" v="547" actId="20577"/>
        <pc:sldMkLst>
          <pc:docMk/>
          <pc:sldMk cId="1445465801" sldId="256"/>
        </pc:sldMkLst>
        <pc:spChg chg="mod">
          <ac:chgData name="Märsy, Kaisa" userId="65ad6f8c-7676-4fd1-8c94-8ec7e9117a34" providerId="ADAL" clId="{68861247-5C8D-413A-B09C-6EDB12AAADF4}" dt="2020-02-28T08:45:29.811" v="547" actId="20577"/>
          <ac:spMkLst>
            <pc:docMk/>
            <pc:sldMk cId="1445465801" sldId="256"/>
            <ac:spMk id="3" creationId="{00000000-0000-0000-0000-000000000000}"/>
          </ac:spMkLst>
        </pc:spChg>
      </pc:sldChg>
      <pc:sldChg chg="modSp">
        <pc:chgData name="Märsy, Kaisa" userId="65ad6f8c-7676-4fd1-8c94-8ec7e9117a34" providerId="ADAL" clId="{68861247-5C8D-413A-B09C-6EDB12AAADF4}" dt="2020-02-19T13:10:24.880" v="513" actId="20577"/>
        <pc:sldMkLst>
          <pc:docMk/>
          <pc:sldMk cId="3311475274" sldId="259"/>
        </pc:sldMkLst>
        <pc:spChg chg="mod">
          <ac:chgData name="Märsy, Kaisa" userId="65ad6f8c-7676-4fd1-8c94-8ec7e9117a34" providerId="ADAL" clId="{68861247-5C8D-413A-B09C-6EDB12AAADF4}" dt="2020-02-19T13:10:24.880" v="513" actId="20577"/>
          <ac:spMkLst>
            <pc:docMk/>
            <pc:sldMk cId="3311475274" sldId="259"/>
            <ac:spMk id="3" creationId="{4291BDE9-EE8A-6849-A025-FC2063B65036}"/>
          </ac:spMkLst>
        </pc:spChg>
      </pc:sldChg>
      <pc:sldChg chg="addSp delSp modSp">
        <pc:chgData name="Märsy, Kaisa" userId="65ad6f8c-7676-4fd1-8c94-8ec7e9117a34" providerId="ADAL" clId="{68861247-5C8D-413A-B09C-6EDB12AAADF4}" dt="2020-02-19T12:39:33.617" v="200" actId="1076"/>
        <pc:sldMkLst>
          <pc:docMk/>
          <pc:sldMk cId="600634162" sldId="260"/>
        </pc:sldMkLst>
        <pc:spChg chg="add mod">
          <ac:chgData name="Märsy, Kaisa" userId="65ad6f8c-7676-4fd1-8c94-8ec7e9117a34" providerId="ADAL" clId="{68861247-5C8D-413A-B09C-6EDB12AAADF4}" dt="2020-02-19T12:23:06.446" v="21" actId="1076"/>
          <ac:spMkLst>
            <pc:docMk/>
            <pc:sldMk cId="600634162" sldId="260"/>
            <ac:spMk id="3" creationId="{C92DA7DD-F021-4715-B51F-EBDD6824FE75}"/>
          </ac:spMkLst>
        </pc:spChg>
        <pc:spChg chg="add mod">
          <ac:chgData name="Märsy, Kaisa" userId="65ad6f8c-7676-4fd1-8c94-8ec7e9117a34" providerId="ADAL" clId="{68861247-5C8D-413A-B09C-6EDB12AAADF4}" dt="2020-02-19T12:27:24.766" v="75" actId="1076"/>
          <ac:spMkLst>
            <pc:docMk/>
            <pc:sldMk cId="600634162" sldId="260"/>
            <ac:spMk id="4" creationId="{728814C1-A691-427C-9965-78278D599288}"/>
          </ac:spMkLst>
        </pc:spChg>
        <pc:spChg chg="add mod">
          <ac:chgData name="Märsy, Kaisa" userId="65ad6f8c-7676-4fd1-8c94-8ec7e9117a34" providerId="ADAL" clId="{68861247-5C8D-413A-B09C-6EDB12AAADF4}" dt="2020-02-19T12:27:28.585" v="76" actId="1076"/>
          <ac:spMkLst>
            <pc:docMk/>
            <pc:sldMk cId="600634162" sldId="260"/>
            <ac:spMk id="5" creationId="{94E18D40-C99E-4165-A27F-539242328253}"/>
          </ac:spMkLst>
        </pc:spChg>
        <pc:spChg chg="add del mod">
          <ac:chgData name="Märsy, Kaisa" userId="65ad6f8c-7676-4fd1-8c94-8ec7e9117a34" providerId="ADAL" clId="{68861247-5C8D-413A-B09C-6EDB12AAADF4}" dt="2020-02-19T12:26:47.388" v="69" actId="478"/>
          <ac:spMkLst>
            <pc:docMk/>
            <pc:sldMk cId="600634162" sldId="260"/>
            <ac:spMk id="6" creationId="{5D927DDA-253B-4716-91B3-FABB2B31BE9B}"/>
          </ac:spMkLst>
        </pc:spChg>
        <pc:spChg chg="add mod">
          <ac:chgData name="Märsy, Kaisa" userId="65ad6f8c-7676-4fd1-8c94-8ec7e9117a34" providerId="ADAL" clId="{68861247-5C8D-413A-B09C-6EDB12AAADF4}" dt="2020-02-19T12:32:43.509" v="127" actId="1076"/>
          <ac:spMkLst>
            <pc:docMk/>
            <pc:sldMk cId="600634162" sldId="260"/>
            <ac:spMk id="7" creationId="{BB047D10-E83E-4799-8C78-1DC494F9739A}"/>
          </ac:spMkLst>
        </pc:spChg>
        <pc:spChg chg="mod">
          <ac:chgData name="Märsy, Kaisa" userId="65ad6f8c-7676-4fd1-8c94-8ec7e9117a34" providerId="ADAL" clId="{68861247-5C8D-413A-B09C-6EDB12AAADF4}" dt="2020-02-19T12:22:29.936" v="0" actId="1076"/>
          <ac:spMkLst>
            <pc:docMk/>
            <pc:sldMk cId="600634162" sldId="260"/>
            <ac:spMk id="10" creationId="{D3ED5550-7F74-489D-ABAA-BF10E3C423C9}"/>
          </ac:spMkLst>
        </pc:spChg>
        <pc:spChg chg="add mod">
          <ac:chgData name="Märsy, Kaisa" userId="65ad6f8c-7676-4fd1-8c94-8ec7e9117a34" providerId="ADAL" clId="{68861247-5C8D-413A-B09C-6EDB12AAADF4}" dt="2020-02-19T12:32:48.175" v="128" actId="688"/>
          <ac:spMkLst>
            <pc:docMk/>
            <pc:sldMk cId="600634162" sldId="260"/>
            <ac:spMk id="11" creationId="{D0B1FDD6-3BC9-4766-B455-9037FFC45DCD}"/>
          </ac:spMkLst>
        </pc:spChg>
        <pc:spChg chg="add mod">
          <ac:chgData name="Märsy, Kaisa" userId="65ad6f8c-7676-4fd1-8c94-8ec7e9117a34" providerId="ADAL" clId="{68861247-5C8D-413A-B09C-6EDB12AAADF4}" dt="2020-02-19T12:34:20.180" v="135" actId="196"/>
          <ac:spMkLst>
            <pc:docMk/>
            <pc:sldMk cId="600634162" sldId="260"/>
            <ac:spMk id="12" creationId="{9E470C2D-3CA5-443F-A48C-5AE3CDDD4A7B}"/>
          </ac:spMkLst>
        </pc:spChg>
        <pc:spChg chg="add mod">
          <ac:chgData name="Märsy, Kaisa" userId="65ad6f8c-7676-4fd1-8c94-8ec7e9117a34" providerId="ADAL" clId="{68861247-5C8D-413A-B09C-6EDB12AAADF4}" dt="2020-02-19T12:39:33.617" v="200" actId="1076"/>
          <ac:spMkLst>
            <pc:docMk/>
            <pc:sldMk cId="600634162" sldId="260"/>
            <ac:spMk id="13" creationId="{0717B5B5-D749-4114-A7E9-59CEF8B7C082}"/>
          </ac:spMkLst>
        </pc:spChg>
      </pc:sldChg>
      <pc:sldChg chg="addSp modSp add">
        <pc:chgData name="Märsy, Kaisa" userId="65ad6f8c-7676-4fd1-8c94-8ec7e9117a34" providerId="ADAL" clId="{68861247-5C8D-413A-B09C-6EDB12AAADF4}" dt="2020-02-28T08:46:10.451" v="552" actId="1076"/>
        <pc:sldMkLst>
          <pc:docMk/>
          <pc:sldMk cId="3064168323" sldId="261"/>
        </pc:sldMkLst>
        <pc:spChg chg="mod">
          <ac:chgData name="Märsy, Kaisa" userId="65ad6f8c-7676-4fd1-8c94-8ec7e9117a34" providerId="ADAL" clId="{68861247-5C8D-413A-B09C-6EDB12AAADF4}" dt="2020-02-28T08:46:10.451" v="552" actId="1076"/>
          <ac:spMkLst>
            <pc:docMk/>
            <pc:sldMk cId="3064168323" sldId="261"/>
            <ac:spMk id="2" creationId="{A9BDB0E6-65AD-4424-A0AF-ABB4DDE548F4}"/>
          </ac:spMkLst>
        </pc:spChg>
        <pc:spChg chg="mod">
          <ac:chgData name="Märsy, Kaisa" userId="65ad6f8c-7676-4fd1-8c94-8ec7e9117a34" providerId="ADAL" clId="{68861247-5C8D-413A-B09C-6EDB12AAADF4}" dt="2020-02-19T12:43:55.887" v="358" actId="20577"/>
          <ac:spMkLst>
            <pc:docMk/>
            <pc:sldMk cId="3064168323" sldId="261"/>
            <ac:spMk id="3" creationId="{69C56620-2C9C-426A-9A79-ED72EC1AE381}"/>
          </ac:spMkLst>
        </pc:spChg>
        <pc:spChg chg="add mod">
          <ac:chgData name="Märsy, Kaisa" userId="65ad6f8c-7676-4fd1-8c94-8ec7e9117a34" providerId="ADAL" clId="{68861247-5C8D-413A-B09C-6EDB12AAADF4}" dt="2020-02-28T08:45:49.186" v="548" actId="1076"/>
          <ac:spMkLst>
            <pc:docMk/>
            <pc:sldMk cId="3064168323" sldId="261"/>
            <ac:spMk id="4" creationId="{71C4DD1F-0C33-4F54-A316-3525E71E327B}"/>
          </ac:spMkLst>
        </pc:spChg>
        <pc:spChg chg="add mod">
          <ac:chgData name="Märsy, Kaisa" userId="65ad6f8c-7676-4fd1-8c94-8ec7e9117a34" providerId="ADAL" clId="{68861247-5C8D-413A-B09C-6EDB12AAADF4}" dt="2020-02-28T08:45:52.310" v="549" actId="1076"/>
          <ac:spMkLst>
            <pc:docMk/>
            <pc:sldMk cId="3064168323" sldId="261"/>
            <ac:spMk id="5" creationId="{55BF2986-445D-4B94-B2FD-99EA21D46752}"/>
          </ac:spMkLst>
        </pc:spChg>
        <pc:spChg chg="add mod ord">
          <ac:chgData name="Märsy, Kaisa" userId="65ad6f8c-7676-4fd1-8c94-8ec7e9117a34" providerId="ADAL" clId="{68861247-5C8D-413A-B09C-6EDB12AAADF4}" dt="2020-02-19T12:44:47.385" v="364" actId="1076"/>
          <ac:spMkLst>
            <pc:docMk/>
            <pc:sldMk cId="3064168323" sldId="261"/>
            <ac:spMk id="6" creationId="{8877D4AD-A004-4326-A7A5-84BDC3393C42}"/>
          </ac:spMkLst>
        </pc:spChg>
        <pc:spChg chg="add mod">
          <ac:chgData name="Märsy, Kaisa" userId="65ad6f8c-7676-4fd1-8c94-8ec7e9117a34" providerId="ADAL" clId="{68861247-5C8D-413A-B09C-6EDB12AAADF4}" dt="2020-02-28T08:46:05.249" v="551" actId="1076"/>
          <ac:spMkLst>
            <pc:docMk/>
            <pc:sldMk cId="3064168323" sldId="261"/>
            <ac:spMk id="7" creationId="{D8F17DCB-645F-4E4C-A131-0D89058F7AA7}"/>
          </ac:spMkLst>
        </pc:spChg>
        <pc:spChg chg="add mod ord">
          <ac:chgData name="Märsy, Kaisa" userId="65ad6f8c-7676-4fd1-8c94-8ec7e9117a34" providerId="ADAL" clId="{68861247-5C8D-413A-B09C-6EDB12AAADF4}" dt="2020-02-19T12:44:24.769" v="361" actId="166"/>
          <ac:spMkLst>
            <pc:docMk/>
            <pc:sldMk cId="3064168323" sldId="261"/>
            <ac:spMk id="8" creationId="{A38D3A6A-F3A0-4DAC-AE8F-40C431618B4D}"/>
          </ac:spMkLst>
        </pc:spChg>
        <pc:spChg chg="add mod ord">
          <ac:chgData name="Märsy, Kaisa" userId="65ad6f8c-7676-4fd1-8c94-8ec7e9117a34" providerId="ADAL" clId="{68861247-5C8D-413A-B09C-6EDB12AAADF4}" dt="2020-02-28T08:46:02.044" v="550" actId="1076"/>
          <ac:spMkLst>
            <pc:docMk/>
            <pc:sldMk cId="3064168323" sldId="261"/>
            <ac:spMk id="9" creationId="{CD28FAB6-7B03-4CEE-9203-5A370A36F735}"/>
          </ac:spMkLst>
        </pc:spChg>
      </pc:sldChg>
      <pc:sldChg chg="modSp add">
        <pc:chgData name="Märsy, Kaisa" userId="65ad6f8c-7676-4fd1-8c94-8ec7e9117a34" providerId="ADAL" clId="{68861247-5C8D-413A-B09C-6EDB12AAADF4}" dt="2020-02-19T13:00:11.393" v="499" actId="1076"/>
        <pc:sldMkLst>
          <pc:docMk/>
          <pc:sldMk cId="2120613247" sldId="263"/>
        </pc:sldMkLst>
        <pc:spChg chg="mod">
          <ac:chgData name="Märsy, Kaisa" userId="65ad6f8c-7676-4fd1-8c94-8ec7e9117a34" providerId="ADAL" clId="{68861247-5C8D-413A-B09C-6EDB12AAADF4}" dt="2020-02-19T12:57:53.286" v="455" actId="20577"/>
          <ac:spMkLst>
            <pc:docMk/>
            <pc:sldMk cId="2120613247" sldId="263"/>
            <ac:spMk id="2" creationId="{7D1ED9E3-FD14-4B36-ABEE-26920998A7D1}"/>
          </ac:spMkLst>
        </pc:spChg>
        <pc:spChg chg="mod">
          <ac:chgData name="Märsy, Kaisa" userId="65ad6f8c-7676-4fd1-8c94-8ec7e9117a34" providerId="ADAL" clId="{68861247-5C8D-413A-B09C-6EDB12AAADF4}" dt="2020-02-19T13:00:11.393" v="499" actId="1076"/>
          <ac:spMkLst>
            <pc:docMk/>
            <pc:sldMk cId="2120613247" sldId="263"/>
            <ac:spMk id="3" creationId="{2E2995AD-0DC2-423A-99E5-7897EF26200B}"/>
          </ac:spMkLst>
        </pc:spChg>
      </pc:sldChg>
    </pc:docChg>
  </pc:docChgLst>
  <pc:docChgLst>
    <pc:chgData name="Märsy, Kaisa" userId="S::kaisa.marsy@seamk.fi::65ad6f8c-7676-4fd1-8c94-8ec7e9117a34" providerId="AD" clId="Web-{9CB00186-AE82-0E1C-A965-35045D54ADCD}"/>
    <pc:docChg chg="modSld">
      <pc:chgData name="Märsy, Kaisa" userId="S::kaisa.marsy@seamk.fi::65ad6f8c-7676-4fd1-8c94-8ec7e9117a34" providerId="AD" clId="Web-{9CB00186-AE82-0E1C-A965-35045D54ADCD}" dt="2020-02-20T12:10:37.502" v="92" actId="20577"/>
      <pc:docMkLst>
        <pc:docMk/>
      </pc:docMkLst>
      <pc:sldChg chg="modSp">
        <pc:chgData name="Märsy, Kaisa" userId="S::kaisa.marsy@seamk.fi::65ad6f8c-7676-4fd1-8c94-8ec7e9117a34" providerId="AD" clId="Web-{9CB00186-AE82-0E1C-A965-35045D54ADCD}" dt="2020-02-20T12:08:35.815" v="12" actId="1076"/>
        <pc:sldMkLst>
          <pc:docMk/>
          <pc:sldMk cId="600634162" sldId="260"/>
        </pc:sldMkLst>
        <pc:spChg chg="mod">
          <ac:chgData name="Märsy, Kaisa" userId="S::kaisa.marsy@seamk.fi::65ad6f8c-7676-4fd1-8c94-8ec7e9117a34" providerId="AD" clId="Web-{9CB00186-AE82-0E1C-A965-35045D54ADCD}" dt="2020-02-20T12:08:35.815" v="12" actId="1076"/>
          <ac:spMkLst>
            <pc:docMk/>
            <pc:sldMk cId="600634162" sldId="260"/>
            <ac:spMk id="3" creationId="{C92DA7DD-F021-4715-B51F-EBDD6824FE75}"/>
          </ac:spMkLst>
        </pc:spChg>
      </pc:sldChg>
      <pc:sldChg chg="addSp delSp modSp">
        <pc:chgData name="Märsy, Kaisa" userId="S::kaisa.marsy@seamk.fi::65ad6f8c-7676-4fd1-8c94-8ec7e9117a34" providerId="AD" clId="Web-{9CB00186-AE82-0E1C-A965-35045D54ADCD}" dt="2020-02-20T12:10:36.471" v="90" actId="20577"/>
        <pc:sldMkLst>
          <pc:docMk/>
          <pc:sldMk cId="3064168323" sldId="261"/>
        </pc:sldMkLst>
        <pc:spChg chg="mod">
          <ac:chgData name="Märsy, Kaisa" userId="S::kaisa.marsy@seamk.fi::65ad6f8c-7676-4fd1-8c94-8ec7e9117a34" providerId="AD" clId="Web-{9CB00186-AE82-0E1C-A965-35045D54ADCD}" dt="2020-02-20T12:10:36.471" v="90" actId="20577"/>
          <ac:spMkLst>
            <pc:docMk/>
            <pc:sldMk cId="3064168323" sldId="261"/>
            <ac:spMk id="3" creationId="{69C56620-2C9C-426A-9A79-ED72EC1AE381}"/>
          </ac:spMkLst>
        </pc:spChg>
        <pc:spChg chg="add del">
          <ac:chgData name="Märsy, Kaisa" userId="S::kaisa.marsy@seamk.fi::65ad6f8c-7676-4fd1-8c94-8ec7e9117a34" providerId="AD" clId="Web-{9CB00186-AE82-0E1C-A965-35045D54ADCD}" dt="2020-02-20T12:08:47.956" v="14"/>
          <ac:spMkLst>
            <pc:docMk/>
            <pc:sldMk cId="3064168323" sldId="261"/>
            <ac:spMk id="10" creationId="{0C46AA81-816B-4CAD-B2D4-AC31A02B3F39}"/>
          </ac:spMkLst>
        </pc:spChg>
        <pc:spChg chg="add mod">
          <ac:chgData name="Märsy, Kaisa" userId="S::kaisa.marsy@seamk.fi::65ad6f8c-7676-4fd1-8c94-8ec7e9117a34" providerId="AD" clId="Web-{9CB00186-AE82-0E1C-A965-35045D54ADCD}" dt="2020-02-20T12:10:33.986" v="89" actId="14100"/>
          <ac:spMkLst>
            <pc:docMk/>
            <pc:sldMk cId="3064168323" sldId="261"/>
            <ac:spMk id="11" creationId="{1B7059CE-747B-40B2-8C3F-B67D024C6306}"/>
          </ac:spMkLst>
        </pc:spChg>
        <pc:spChg chg="add mod">
          <ac:chgData name="Märsy, Kaisa" userId="S::kaisa.marsy@seamk.fi::65ad6f8c-7676-4fd1-8c94-8ec7e9117a34" providerId="AD" clId="Web-{9CB00186-AE82-0E1C-A965-35045D54ADCD}" dt="2020-02-20T12:09:28.065" v="22" actId="1076"/>
          <ac:spMkLst>
            <pc:docMk/>
            <pc:sldMk cId="3064168323" sldId="261"/>
            <ac:spMk id="12" creationId="{64BA1320-754A-49B2-88B6-EDCF0B212A1C}"/>
          </ac:spMkLst>
        </pc:spChg>
        <pc:spChg chg="add mod">
          <ac:chgData name="Märsy, Kaisa" userId="S::kaisa.marsy@seamk.fi::65ad6f8c-7676-4fd1-8c94-8ec7e9117a34" providerId="AD" clId="Web-{9CB00186-AE82-0E1C-A965-35045D54ADCD}" dt="2020-02-20T12:10:01.080" v="44" actId="1076"/>
          <ac:spMkLst>
            <pc:docMk/>
            <pc:sldMk cId="3064168323" sldId="261"/>
            <ac:spMk id="13" creationId="{9F8F01B1-78CE-45DB-A71C-D1F2D8644A36}"/>
          </ac:spMkLst>
        </pc:spChg>
        <pc:spChg chg="add mod">
          <ac:chgData name="Märsy, Kaisa" userId="S::kaisa.marsy@seamk.fi::65ad6f8c-7676-4fd1-8c94-8ec7e9117a34" providerId="AD" clId="Web-{9CB00186-AE82-0E1C-A965-35045D54ADCD}" dt="2020-02-20T12:10:30.815" v="88" actId="1076"/>
          <ac:spMkLst>
            <pc:docMk/>
            <pc:sldMk cId="3064168323" sldId="261"/>
            <ac:spMk id="14" creationId="{8AF657EE-47E9-49ED-9432-9BAB9ED2274D}"/>
          </ac:spMkLst>
        </pc:spChg>
      </pc:sldChg>
    </pc:docChg>
  </pc:docChgLst>
  <pc:docChgLst>
    <pc:chgData name="Märsy, Kaisa" userId="S::kaisa.marsy@seamk.fi::65ad6f8c-7676-4fd1-8c94-8ec7e9117a34" providerId="AD" clId="Web-{39453CF9-DD4E-4D22-A90E-C14D4F8B5472}"/>
    <pc:docChg chg="modSld">
      <pc:chgData name="Märsy, Kaisa" userId="S::kaisa.marsy@seamk.fi::65ad6f8c-7676-4fd1-8c94-8ec7e9117a34" providerId="AD" clId="Web-{39453CF9-DD4E-4D22-A90E-C14D4F8B5472}" dt="2020-02-21T11:36:34.435" v="362" actId="20577"/>
      <pc:docMkLst>
        <pc:docMk/>
      </pc:docMkLst>
      <pc:sldChg chg="modSp">
        <pc:chgData name="Märsy, Kaisa" userId="S::kaisa.marsy@seamk.fi::65ad6f8c-7676-4fd1-8c94-8ec7e9117a34" providerId="AD" clId="Web-{39453CF9-DD4E-4D22-A90E-C14D4F8B5472}" dt="2020-02-21T11:28:37.431" v="227" actId="20577"/>
        <pc:sldMkLst>
          <pc:docMk/>
          <pc:sldMk cId="309272449" sldId="258"/>
        </pc:sldMkLst>
        <pc:spChg chg="mod">
          <ac:chgData name="Märsy, Kaisa" userId="S::kaisa.marsy@seamk.fi::65ad6f8c-7676-4fd1-8c94-8ec7e9117a34" providerId="AD" clId="Web-{39453CF9-DD4E-4D22-A90E-C14D4F8B5472}" dt="2020-02-21T11:28:37.431" v="227" actId="20577"/>
          <ac:spMkLst>
            <pc:docMk/>
            <pc:sldMk cId="309272449" sldId="258"/>
            <ac:spMk id="2" creationId="{697C4963-E2F2-2B4B-A37E-29319861D522}"/>
          </ac:spMkLst>
        </pc:spChg>
      </pc:sldChg>
      <pc:sldChg chg="addAnim delAnim modAnim">
        <pc:chgData name="Märsy, Kaisa" userId="S::kaisa.marsy@seamk.fi::65ad6f8c-7676-4fd1-8c94-8ec7e9117a34" providerId="AD" clId="Web-{39453CF9-DD4E-4D22-A90E-C14D4F8B5472}" dt="2020-02-21T11:24:21.007" v="96"/>
        <pc:sldMkLst>
          <pc:docMk/>
          <pc:sldMk cId="600634162" sldId="260"/>
        </pc:sldMkLst>
      </pc:sldChg>
      <pc:sldChg chg="addSp delSp modSp">
        <pc:chgData name="Märsy, Kaisa" userId="S::kaisa.marsy@seamk.fi::65ad6f8c-7676-4fd1-8c94-8ec7e9117a34" providerId="AD" clId="Web-{39453CF9-DD4E-4D22-A90E-C14D4F8B5472}" dt="2020-02-21T11:26:46.883" v="159"/>
        <pc:sldMkLst>
          <pc:docMk/>
          <pc:sldMk cId="3064168323" sldId="261"/>
        </pc:sldMkLst>
        <pc:spChg chg="mod">
          <ac:chgData name="Märsy, Kaisa" userId="S::kaisa.marsy@seamk.fi::65ad6f8c-7676-4fd1-8c94-8ec7e9117a34" providerId="AD" clId="Web-{39453CF9-DD4E-4D22-A90E-C14D4F8B5472}" dt="2020-02-21T11:25:34.852" v="138" actId="20577"/>
          <ac:spMkLst>
            <pc:docMk/>
            <pc:sldMk cId="3064168323" sldId="261"/>
            <ac:spMk id="2" creationId="{A9BDB0E6-65AD-4424-A0AF-ABB4DDE548F4}"/>
          </ac:spMkLst>
        </pc:spChg>
        <pc:spChg chg="mod">
          <ac:chgData name="Märsy, Kaisa" userId="S::kaisa.marsy@seamk.fi::65ad6f8c-7676-4fd1-8c94-8ec7e9117a34" providerId="AD" clId="Web-{39453CF9-DD4E-4D22-A90E-C14D4F8B5472}" dt="2020-02-21T11:22:18.272" v="21"/>
          <ac:spMkLst>
            <pc:docMk/>
            <pc:sldMk cId="3064168323" sldId="261"/>
            <ac:spMk id="3" creationId="{69C56620-2C9C-426A-9A79-ED72EC1AE381}"/>
          </ac:spMkLst>
        </pc:spChg>
        <pc:spChg chg="mod">
          <ac:chgData name="Märsy, Kaisa" userId="S::kaisa.marsy@seamk.fi::65ad6f8c-7676-4fd1-8c94-8ec7e9117a34" providerId="AD" clId="Web-{39453CF9-DD4E-4D22-A90E-C14D4F8B5472}" dt="2020-02-21T11:26:46.883" v="159"/>
          <ac:spMkLst>
            <pc:docMk/>
            <pc:sldMk cId="3064168323" sldId="261"/>
            <ac:spMk id="4" creationId="{71C4DD1F-0C33-4F54-A316-3525E71E327B}"/>
          </ac:spMkLst>
        </pc:spChg>
        <pc:spChg chg="mod">
          <ac:chgData name="Märsy, Kaisa" userId="S::kaisa.marsy@seamk.fi::65ad6f8c-7676-4fd1-8c94-8ec7e9117a34" providerId="AD" clId="Web-{39453CF9-DD4E-4D22-A90E-C14D4F8B5472}" dt="2020-02-21T11:25:19.852" v="101" actId="1076"/>
          <ac:spMkLst>
            <pc:docMk/>
            <pc:sldMk cId="3064168323" sldId="261"/>
            <ac:spMk id="5" creationId="{55BF2986-445D-4B94-B2FD-99EA21D46752}"/>
          </ac:spMkLst>
        </pc:spChg>
        <pc:spChg chg="mod">
          <ac:chgData name="Märsy, Kaisa" userId="S::kaisa.marsy@seamk.fi::65ad6f8c-7676-4fd1-8c94-8ec7e9117a34" providerId="AD" clId="Web-{39453CF9-DD4E-4D22-A90E-C14D4F8B5472}" dt="2020-02-21T11:25:39.195" v="141" actId="1076"/>
          <ac:spMkLst>
            <pc:docMk/>
            <pc:sldMk cId="3064168323" sldId="261"/>
            <ac:spMk id="6" creationId="{8877D4AD-A004-4326-A7A5-84BDC3393C42}"/>
          </ac:spMkLst>
        </pc:spChg>
        <pc:spChg chg="mod">
          <ac:chgData name="Märsy, Kaisa" userId="S::kaisa.marsy@seamk.fi::65ad6f8c-7676-4fd1-8c94-8ec7e9117a34" providerId="AD" clId="Web-{39453CF9-DD4E-4D22-A90E-C14D4F8B5472}" dt="2020-02-21T11:25:36.633" v="140" actId="1076"/>
          <ac:spMkLst>
            <pc:docMk/>
            <pc:sldMk cId="3064168323" sldId="261"/>
            <ac:spMk id="8" creationId="{A38D3A6A-F3A0-4DAC-AE8F-40C431618B4D}"/>
          </ac:spMkLst>
        </pc:spChg>
        <pc:spChg chg="mod">
          <ac:chgData name="Märsy, Kaisa" userId="S::kaisa.marsy@seamk.fi::65ad6f8c-7676-4fd1-8c94-8ec7e9117a34" providerId="AD" clId="Web-{39453CF9-DD4E-4D22-A90E-C14D4F8B5472}" dt="2020-02-21T11:21:12.756" v="7"/>
          <ac:spMkLst>
            <pc:docMk/>
            <pc:sldMk cId="3064168323" sldId="261"/>
            <ac:spMk id="9" creationId="{CD28FAB6-7B03-4CEE-9203-5A370A36F735}"/>
          </ac:spMkLst>
        </pc:spChg>
        <pc:spChg chg="add del">
          <ac:chgData name="Märsy, Kaisa" userId="S::kaisa.marsy@seamk.fi::65ad6f8c-7676-4fd1-8c94-8ec7e9117a34" providerId="AD" clId="Web-{39453CF9-DD4E-4D22-A90E-C14D4F8B5472}" dt="2020-02-21T11:21:21.178" v="9"/>
          <ac:spMkLst>
            <pc:docMk/>
            <pc:sldMk cId="3064168323" sldId="261"/>
            <ac:spMk id="10" creationId="{C1B26F0A-1A3F-451A-968B-504F364554F4}"/>
          </ac:spMkLst>
        </pc:spChg>
        <pc:spChg chg="mod">
          <ac:chgData name="Märsy, Kaisa" userId="S::kaisa.marsy@seamk.fi::65ad6f8c-7676-4fd1-8c94-8ec7e9117a34" providerId="AD" clId="Web-{39453CF9-DD4E-4D22-A90E-C14D4F8B5472}" dt="2020-02-21T11:19:05.802" v="5"/>
          <ac:spMkLst>
            <pc:docMk/>
            <pc:sldMk cId="3064168323" sldId="261"/>
            <ac:spMk id="12" creationId="{64BA1320-754A-49B2-88B6-EDCF0B212A1C}"/>
          </ac:spMkLst>
        </pc:spChg>
        <pc:spChg chg="mod">
          <ac:chgData name="Märsy, Kaisa" userId="S::kaisa.marsy@seamk.fi::65ad6f8c-7676-4fd1-8c94-8ec7e9117a34" providerId="AD" clId="Web-{39453CF9-DD4E-4D22-A90E-C14D4F8B5472}" dt="2020-02-21T11:21:05.240" v="6" actId="1076"/>
          <ac:spMkLst>
            <pc:docMk/>
            <pc:sldMk cId="3064168323" sldId="261"/>
            <ac:spMk id="13" creationId="{9F8F01B1-78CE-45DB-A71C-D1F2D8644A36}"/>
          </ac:spMkLst>
        </pc:spChg>
        <pc:spChg chg="add mod">
          <ac:chgData name="Märsy, Kaisa" userId="S::kaisa.marsy@seamk.fi::65ad6f8c-7676-4fd1-8c94-8ec7e9117a34" providerId="AD" clId="Web-{39453CF9-DD4E-4D22-A90E-C14D4F8B5472}" dt="2020-02-21T11:21:45.256" v="15" actId="1076"/>
          <ac:spMkLst>
            <pc:docMk/>
            <pc:sldMk cId="3064168323" sldId="261"/>
            <ac:spMk id="15" creationId="{0852010A-D2F3-4361-9901-0DF4879025C7}"/>
          </ac:spMkLst>
        </pc:spChg>
        <pc:spChg chg="add mod">
          <ac:chgData name="Märsy, Kaisa" userId="S::kaisa.marsy@seamk.fi::65ad6f8c-7676-4fd1-8c94-8ec7e9117a34" providerId="AD" clId="Web-{39453CF9-DD4E-4D22-A90E-C14D4F8B5472}" dt="2020-02-21T11:23:00.413" v="89" actId="1076"/>
          <ac:spMkLst>
            <pc:docMk/>
            <pc:sldMk cId="3064168323" sldId="261"/>
            <ac:spMk id="16" creationId="{BFB96527-39A7-47FC-B526-B773E475259E}"/>
          </ac:spMkLst>
        </pc:spChg>
        <pc:spChg chg="add mod">
          <ac:chgData name="Märsy, Kaisa" userId="S::kaisa.marsy@seamk.fi::65ad6f8c-7676-4fd1-8c94-8ec7e9117a34" providerId="AD" clId="Web-{39453CF9-DD4E-4D22-A90E-C14D4F8B5472}" dt="2020-02-21T11:26:14.539" v="148"/>
          <ac:spMkLst>
            <pc:docMk/>
            <pc:sldMk cId="3064168323" sldId="261"/>
            <ac:spMk id="17" creationId="{AF5A3C85-8259-4A4B-B8AC-67427BFE0790}"/>
          </ac:spMkLst>
        </pc:spChg>
        <pc:spChg chg="add mod">
          <ac:chgData name="Märsy, Kaisa" userId="S::kaisa.marsy@seamk.fi::65ad6f8c-7676-4fd1-8c94-8ec7e9117a34" providerId="AD" clId="Web-{39453CF9-DD4E-4D22-A90E-C14D4F8B5472}" dt="2020-02-21T11:26:37.446" v="158" actId="1076"/>
          <ac:spMkLst>
            <pc:docMk/>
            <pc:sldMk cId="3064168323" sldId="261"/>
            <ac:spMk id="18" creationId="{78EB26FF-3641-4E2D-8098-B2B99EAEB747}"/>
          </ac:spMkLst>
        </pc:spChg>
      </pc:sldChg>
      <pc:sldChg chg="modSp">
        <pc:chgData name="Märsy, Kaisa" userId="S::kaisa.marsy@seamk.fi::65ad6f8c-7676-4fd1-8c94-8ec7e9117a34" providerId="AD" clId="Web-{39453CF9-DD4E-4D22-A90E-C14D4F8B5472}" dt="2020-02-21T11:36:33.997" v="360" actId="20577"/>
        <pc:sldMkLst>
          <pc:docMk/>
          <pc:sldMk cId="3644727039" sldId="262"/>
        </pc:sldMkLst>
        <pc:spChg chg="mod">
          <ac:chgData name="Märsy, Kaisa" userId="S::kaisa.marsy@seamk.fi::65ad6f8c-7676-4fd1-8c94-8ec7e9117a34" providerId="AD" clId="Web-{39453CF9-DD4E-4D22-A90E-C14D4F8B5472}" dt="2020-02-21T11:36:33.997" v="360" actId="20577"/>
          <ac:spMkLst>
            <pc:docMk/>
            <pc:sldMk cId="3644727039" sldId="262"/>
            <ac:spMk id="3" creationId="{2B20D272-F054-C941-A557-513B20D3093C}"/>
          </ac:spMkLst>
        </pc:spChg>
      </pc:sldChg>
      <pc:sldChg chg="modSp">
        <pc:chgData name="Märsy, Kaisa" userId="S::kaisa.marsy@seamk.fi::65ad6f8c-7676-4fd1-8c94-8ec7e9117a34" providerId="AD" clId="Web-{39453CF9-DD4E-4D22-A90E-C14D4F8B5472}" dt="2020-02-21T11:23:23.616" v="92" actId="20577"/>
        <pc:sldMkLst>
          <pc:docMk/>
          <pc:sldMk cId="2120613247" sldId="263"/>
        </pc:sldMkLst>
        <pc:spChg chg="mod">
          <ac:chgData name="Märsy, Kaisa" userId="S::kaisa.marsy@seamk.fi::65ad6f8c-7676-4fd1-8c94-8ec7e9117a34" providerId="AD" clId="Web-{39453CF9-DD4E-4D22-A90E-C14D4F8B5472}" dt="2020-02-21T11:23:23.616" v="92" actId="20577"/>
          <ac:spMkLst>
            <pc:docMk/>
            <pc:sldMk cId="2120613247" sldId="263"/>
            <ac:spMk id="3" creationId="{2E2995AD-0DC2-423A-99E5-7897EF2620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2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22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0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91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71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9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76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0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6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6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0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2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5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7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7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51012" y="1376987"/>
            <a:ext cx="8689976" cy="2509213"/>
          </a:xfrm>
        </p:spPr>
        <p:txBody>
          <a:bodyPr/>
          <a:lstStyle/>
          <a:p>
            <a:r>
              <a:rPr lang="fi-FI"/>
              <a:t>KOKOELMATYÖ</a:t>
            </a:r>
            <a:br>
              <a:rPr lang="fi-FI"/>
            </a:br>
            <a:r>
              <a:rPr lang="fi-FI"/>
              <a:t>OPISKELIJOIDEN SILMIN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HANNA YLI-RISTANIEMI &amp; KAISA MÄRSY</a:t>
            </a:r>
          </a:p>
          <a:p>
            <a:r>
              <a:rPr lang="fi-FI" dirty="0"/>
              <a:t>Seinäjoen ammattikorkeakoulu</a:t>
            </a:r>
          </a:p>
        </p:txBody>
      </p:sp>
    </p:spTree>
    <p:extLst>
      <p:ext uri="{BB962C8B-B14F-4D97-AF65-F5344CB8AC3E}">
        <p14:creationId xmlns:p14="http://schemas.microsoft.com/office/powerpoint/2010/main" val="144546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8D89A0-E037-9A4F-9105-B20B6DDA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Keitä olemme?</a:t>
            </a:r>
            <a:endParaRPr lang="fi-JP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455233-69CC-2E46-86CB-5420096571E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/>
              <a:t>3.  Vuoden KirjastoALAN opiskelijoita </a:t>
            </a:r>
            <a:r>
              <a:rPr lang="fi-FI" err="1"/>
              <a:t>SeAMK:ista</a:t>
            </a:r>
            <a:endParaRPr lang="fi-FI"/>
          </a:p>
          <a:p>
            <a:r>
              <a:rPr lang="fi-FI"/>
              <a:t>Mikä toi meidät </a:t>
            </a:r>
            <a:r>
              <a:rPr lang="fi-FI" err="1"/>
              <a:t>seamk:iin</a:t>
            </a:r>
            <a:endParaRPr lang="fi-FI"/>
          </a:p>
          <a:p>
            <a:r>
              <a:rPr lang="fi-FI"/>
              <a:t>Harjoittelusta</a:t>
            </a:r>
          </a:p>
          <a:p>
            <a:r>
              <a:rPr lang="fi-FI"/>
              <a:t>Opinnäytetyöstä</a:t>
            </a:r>
          </a:p>
          <a:p>
            <a:endParaRPr lang="fi-FI"/>
          </a:p>
          <a:p>
            <a:endParaRPr lang="fi-FI"/>
          </a:p>
          <a:p>
            <a:endParaRPr lang="fi-JP"/>
          </a:p>
        </p:txBody>
      </p:sp>
    </p:spTree>
    <p:extLst>
      <p:ext uri="{BB962C8B-B14F-4D97-AF65-F5344CB8AC3E}">
        <p14:creationId xmlns:p14="http://schemas.microsoft.com/office/powerpoint/2010/main" val="352314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9C2721-34F2-42CE-BA43-D9BBBAAE0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jatuskupla: Pilvi 7">
            <a:extLst>
              <a:ext uri="{FF2B5EF4-FFF2-40B4-BE49-F238E27FC236}">
                <a16:creationId xmlns:a16="http://schemas.microsoft.com/office/drawing/2014/main" id="{0040A3CA-CE45-413B-B2B7-35BC9424BDBA}"/>
              </a:ext>
            </a:extLst>
          </p:cNvPr>
          <p:cNvSpPr/>
          <p:nvPr/>
        </p:nvSpPr>
        <p:spPr>
          <a:xfrm>
            <a:off x="638174" y="479489"/>
            <a:ext cx="3655218" cy="2857499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2673FFD7-F24A-4D08-A557-87CC54DBFED4}"/>
              </a:ext>
            </a:extLst>
          </p:cNvPr>
          <p:cNvSpPr txBox="1"/>
          <p:nvPr/>
        </p:nvSpPr>
        <p:spPr>
          <a:xfrm rot="-900000">
            <a:off x="1092994" y="1473993"/>
            <a:ext cx="35647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3600"/>
              <a:t>LAAJA KÄSITE</a:t>
            </a:r>
          </a:p>
        </p:txBody>
      </p:sp>
      <p:sp>
        <p:nvSpPr>
          <p:cNvPr id="10" name="Ajatuskupla: Pilvi 9">
            <a:extLst>
              <a:ext uri="{FF2B5EF4-FFF2-40B4-BE49-F238E27FC236}">
                <a16:creationId xmlns:a16="http://schemas.microsoft.com/office/drawing/2014/main" id="{D3ED5550-7F74-489D-ABAA-BF10E3C423C9}"/>
              </a:ext>
            </a:extLst>
          </p:cNvPr>
          <p:cNvSpPr/>
          <p:nvPr/>
        </p:nvSpPr>
        <p:spPr>
          <a:xfrm rot="20400000" flipH="1">
            <a:off x="7766431" y="886682"/>
            <a:ext cx="3655218" cy="2857499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92DA7DD-F021-4715-B51F-EBDD6824FE75}"/>
              </a:ext>
            </a:extLst>
          </p:cNvPr>
          <p:cNvSpPr txBox="1"/>
          <p:nvPr/>
        </p:nvSpPr>
        <p:spPr>
          <a:xfrm>
            <a:off x="8143247" y="1671372"/>
            <a:ext cx="4335694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i-FI" sz="3200"/>
              <a:t>TARKKAA </a:t>
            </a:r>
            <a:r>
              <a:rPr lang="fi-FI" sz="3200" dirty="0"/>
              <a:t>JA</a:t>
            </a:r>
            <a:endParaRPr lang="fi-FI" dirty="0"/>
          </a:p>
          <a:p>
            <a:r>
              <a:rPr lang="fi-FI" sz="3200" dirty="0"/>
              <a:t>TÄRKEÄÄ </a:t>
            </a:r>
            <a:r>
              <a:rPr lang="fi-FI" sz="3200"/>
              <a:t>TYÖTÄ</a:t>
            </a:r>
            <a:endParaRPr lang="fi-FI" dirty="0"/>
          </a:p>
        </p:txBody>
      </p:sp>
      <p:sp>
        <p:nvSpPr>
          <p:cNvPr id="4" name="Ajatuskupla: Pilvi 3">
            <a:extLst>
              <a:ext uri="{FF2B5EF4-FFF2-40B4-BE49-F238E27FC236}">
                <a16:creationId xmlns:a16="http://schemas.microsoft.com/office/drawing/2014/main" id="{728814C1-A691-427C-9965-78278D599288}"/>
              </a:ext>
            </a:extLst>
          </p:cNvPr>
          <p:cNvSpPr/>
          <p:nvPr/>
        </p:nvSpPr>
        <p:spPr>
          <a:xfrm>
            <a:off x="3958211" y="2105163"/>
            <a:ext cx="3817018" cy="242296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94E18D40-C99E-4165-A27F-539242328253}"/>
              </a:ext>
            </a:extLst>
          </p:cNvPr>
          <p:cNvSpPr txBox="1"/>
          <p:nvPr/>
        </p:nvSpPr>
        <p:spPr>
          <a:xfrm rot="21038354">
            <a:off x="4149998" y="2856614"/>
            <a:ext cx="358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/>
              <a:t>HANKALA SAADA KÄYTÄNNÖN KOKEMUSTA</a:t>
            </a:r>
          </a:p>
        </p:txBody>
      </p:sp>
      <p:sp>
        <p:nvSpPr>
          <p:cNvPr id="7" name="Ajatuskupla: Pilvi 6">
            <a:extLst>
              <a:ext uri="{FF2B5EF4-FFF2-40B4-BE49-F238E27FC236}">
                <a16:creationId xmlns:a16="http://schemas.microsoft.com/office/drawing/2014/main" id="{BB047D10-E83E-4799-8C78-1DC494F9739A}"/>
              </a:ext>
            </a:extLst>
          </p:cNvPr>
          <p:cNvSpPr/>
          <p:nvPr/>
        </p:nvSpPr>
        <p:spPr>
          <a:xfrm flipH="1">
            <a:off x="139362" y="3742165"/>
            <a:ext cx="4213029" cy="250689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D0B1FDD6-3BC9-4766-B455-9037FFC45DCD}"/>
              </a:ext>
            </a:extLst>
          </p:cNvPr>
          <p:cNvSpPr txBox="1"/>
          <p:nvPr/>
        </p:nvSpPr>
        <p:spPr>
          <a:xfrm rot="553223">
            <a:off x="730663" y="4589472"/>
            <a:ext cx="349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/>
              <a:t>UUSIA ILMIÖITÄ</a:t>
            </a:r>
          </a:p>
        </p:txBody>
      </p:sp>
      <p:sp>
        <p:nvSpPr>
          <p:cNvPr id="12" name="Ajatuskupla: Pilvi 11">
            <a:extLst>
              <a:ext uri="{FF2B5EF4-FFF2-40B4-BE49-F238E27FC236}">
                <a16:creationId xmlns:a16="http://schemas.microsoft.com/office/drawing/2014/main" id="{9E470C2D-3CA5-443F-A48C-5AE3CDDD4A7B}"/>
              </a:ext>
            </a:extLst>
          </p:cNvPr>
          <p:cNvSpPr/>
          <p:nvPr/>
        </p:nvSpPr>
        <p:spPr>
          <a:xfrm rot="10563167" flipV="1">
            <a:off x="7029068" y="3937954"/>
            <a:ext cx="3893905" cy="220894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0717B5B5-D749-4114-A7E9-59CEF8B7C082}"/>
              </a:ext>
            </a:extLst>
          </p:cNvPr>
          <p:cNvSpPr txBox="1"/>
          <p:nvPr/>
        </p:nvSpPr>
        <p:spPr>
          <a:xfrm>
            <a:off x="7487875" y="4395447"/>
            <a:ext cx="3547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/>
              <a:t>EROT YLEISEN JA TIETEELLISEN KIRJASTON VÄLILLÄ</a:t>
            </a:r>
          </a:p>
        </p:txBody>
      </p:sp>
    </p:spTree>
    <p:extLst>
      <p:ext uri="{BB962C8B-B14F-4D97-AF65-F5344CB8AC3E}">
        <p14:creationId xmlns:p14="http://schemas.microsoft.com/office/powerpoint/2010/main" val="60063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uhekupla: Soikea 8">
            <a:extLst>
              <a:ext uri="{FF2B5EF4-FFF2-40B4-BE49-F238E27FC236}">
                <a16:creationId xmlns:a16="http://schemas.microsoft.com/office/drawing/2014/main" id="{CD28FAB6-7B03-4CEE-9203-5A370A36F735}"/>
              </a:ext>
            </a:extLst>
          </p:cNvPr>
          <p:cNvSpPr/>
          <p:nvPr/>
        </p:nvSpPr>
        <p:spPr>
          <a:xfrm flipH="1">
            <a:off x="4931691" y="4065740"/>
            <a:ext cx="2301411" cy="161277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9BDB0E6-65AD-4424-A0AF-ABB4DDE5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70" y="1362343"/>
            <a:ext cx="10364451" cy="1596177"/>
          </a:xfrm>
        </p:spPr>
        <p:txBody>
          <a:bodyPr/>
          <a:lstStyle/>
          <a:p>
            <a:r>
              <a:rPr lang="fi-FI" dirty="0"/>
              <a:t>KAVEREIDEN mielipiteitä</a:t>
            </a:r>
            <a:br>
              <a:rPr lang="fi-FI" dirty="0"/>
            </a:br>
            <a:r>
              <a:rPr lang="fi-FI" dirty="0"/>
              <a:t>ja KOKEMUKSIA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C56620-2C9C-426A-9A79-ED72EC1AE3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3606229"/>
            <a:ext cx="10363826" cy="3424107"/>
          </a:xfrm>
          <a:noFill/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endParaRPr lang="fi-FI" dirty="0"/>
          </a:p>
        </p:txBody>
      </p:sp>
      <p:sp>
        <p:nvSpPr>
          <p:cNvPr id="4" name="Puhekupla: Soikea 3">
            <a:extLst>
              <a:ext uri="{FF2B5EF4-FFF2-40B4-BE49-F238E27FC236}">
                <a16:creationId xmlns:a16="http://schemas.microsoft.com/office/drawing/2014/main" id="{71C4DD1F-0C33-4F54-A316-3525E71E327B}"/>
              </a:ext>
            </a:extLst>
          </p:cNvPr>
          <p:cNvSpPr/>
          <p:nvPr/>
        </p:nvSpPr>
        <p:spPr>
          <a:xfrm flipH="1">
            <a:off x="384861" y="382522"/>
            <a:ext cx="3071973" cy="189044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5BF2986-445D-4B94-B2FD-99EA21D46752}"/>
              </a:ext>
            </a:extLst>
          </p:cNvPr>
          <p:cNvSpPr txBox="1"/>
          <p:nvPr/>
        </p:nvSpPr>
        <p:spPr>
          <a:xfrm>
            <a:off x="766571" y="1061261"/>
            <a:ext cx="2884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VAIKEA HAHMOTTAA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D8F17DCB-645F-4E4C-A131-0D89058F7AA7}"/>
              </a:ext>
            </a:extLst>
          </p:cNvPr>
          <p:cNvSpPr txBox="1"/>
          <p:nvPr/>
        </p:nvSpPr>
        <p:spPr>
          <a:xfrm>
            <a:off x="5138273" y="4728057"/>
            <a:ext cx="327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MIELENKIINTOISTA</a:t>
            </a:r>
          </a:p>
        </p:txBody>
      </p:sp>
      <p:sp>
        <p:nvSpPr>
          <p:cNvPr id="8" name="Puhekupla: Soikea 7">
            <a:extLst>
              <a:ext uri="{FF2B5EF4-FFF2-40B4-BE49-F238E27FC236}">
                <a16:creationId xmlns:a16="http://schemas.microsoft.com/office/drawing/2014/main" id="{A38D3A6A-F3A0-4DAC-AE8F-40C431618B4D}"/>
              </a:ext>
            </a:extLst>
          </p:cNvPr>
          <p:cNvSpPr/>
          <p:nvPr/>
        </p:nvSpPr>
        <p:spPr>
          <a:xfrm>
            <a:off x="7835231" y="2593680"/>
            <a:ext cx="2650732" cy="171470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877D4AD-A004-4326-A7A5-84BDC3393C42}"/>
              </a:ext>
            </a:extLst>
          </p:cNvPr>
          <p:cNvSpPr txBox="1"/>
          <p:nvPr/>
        </p:nvSpPr>
        <p:spPr>
          <a:xfrm>
            <a:off x="8180290" y="3309661"/>
            <a:ext cx="476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MONIMUTKAISTA</a:t>
            </a:r>
          </a:p>
        </p:txBody>
      </p:sp>
      <p:sp>
        <p:nvSpPr>
          <p:cNvPr id="11" name="Puhekupla: Soikea 10">
            <a:extLst>
              <a:ext uri="{FF2B5EF4-FFF2-40B4-BE49-F238E27FC236}">
                <a16:creationId xmlns:a16="http://schemas.microsoft.com/office/drawing/2014/main" id="{1B7059CE-747B-40B2-8C3F-B67D024C6306}"/>
              </a:ext>
            </a:extLst>
          </p:cNvPr>
          <p:cNvSpPr/>
          <p:nvPr/>
        </p:nvSpPr>
        <p:spPr>
          <a:xfrm>
            <a:off x="8974818" y="459455"/>
            <a:ext cx="2503714" cy="185057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uhekupla: Soikea 11">
            <a:extLst>
              <a:ext uri="{FF2B5EF4-FFF2-40B4-BE49-F238E27FC236}">
                <a16:creationId xmlns:a16="http://schemas.microsoft.com/office/drawing/2014/main" id="{64BA1320-754A-49B2-88B6-EDCF0B212A1C}"/>
              </a:ext>
            </a:extLst>
          </p:cNvPr>
          <p:cNvSpPr/>
          <p:nvPr/>
        </p:nvSpPr>
        <p:spPr>
          <a:xfrm flipH="1">
            <a:off x="154160" y="4401747"/>
            <a:ext cx="2709333" cy="1644951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9F8F01B1-78CE-45DB-A71C-D1F2D8644A36}"/>
              </a:ext>
            </a:extLst>
          </p:cNvPr>
          <p:cNvSpPr txBox="1"/>
          <p:nvPr/>
        </p:nvSpPr>
        <p:spPr>
          <a:xfrm>
            <a:off x="410730" y="505090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/>
              <a:t>ERILAISET AINEISTOT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8AF657EE-47E9-49ED-9432-9BAB9ED2274D}"/>
              </a:ext>
            </a:extLst>
          </p:cNvPr>
          <p:cNvSpPr txBox="1"/>
          <p:nvPr/>
        </p:nvSpPr>
        <p:spPr>
          <a:xfrm>
            <a:off x="9033329" y="1098852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/>
              <a:t>KIRJASTON OSASTOJEN VÄLISET EROT</a:t>
            </a:r>
          </a:p>
        </p:txBody>
      </p:sp>
      <p:sp>
        <p:nvSpPr>
          <p:cNvPr id="15" name="Puhekupla: Soikea 14">
            <a:extLst>
              <a:ext uri="{FF2B5EF4-FFF2-40B4-BE49-F238E27FC236}">
                <a16:creationId xmlns:a16="http://schemas.microsoft.com/office/drawing/2014/main" id="{0852010A-D2F3-4361-9901-0DF4879025C7}"/>
              </a:ext>
            </a:extLst>
          </p:cNvPr>
          <p:cNvSpPr/>
          <p:nvPr/>
        </p:nvSpPr>
        <p:spPr>
          <a:xfrm flipH="1">
            <a:off x="2335356" y="2771982"/>
            <a:ext cx="2112817" cy="166254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BFB96527-39A7-47FC-B526-B773E475259E}"/>
              </a:ext>
            </a:extLst>
          </p:cNvPr>
          <p:cNvSpPr txBox="1"/>
          <p:nvPr/>
        </p:nvSpPr>
        <p:spPr>
          <a:xfrm>
            <a:off x="2490355" y="3174423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/>
              <a:t>PALJON ERILAISIA</a:t>
            </a:r>
          </a:p>
          <a:p>
            <a:r>
              <a:rPr lang="fi-FI" dirty="0"/>
              <a:t>OSA-ALUEITA JA TYÖVAIHEITA</a:t>
            </a:r>
          </a:p>
        </p:txBody>
      </p:sp>
      <p:sp>
        <p:nvSpPr>
          <p:cNvPr id="17" name="Puhekupla: Soikea 16">
            <a:extLst>
              <a:ext uri="{FF2B5EF4-FFF2-40B4-BE49-F238E27FC236}">
                <a16:creationId xmlns:a16="http://schemas.microsoft.com/office/drawing/2014/main" id="{AF5A3C85-8259-4A4B-B8AC-67427BFE0790}"/>
              </a:ext>
            </a:extLst>
          </p:cNvPr>
          <p:cNvSpPr/>
          <p:nvPr/>
        </p:nvSpPr>
        <p:spPr>
          <a:xfrm>
            <a:off x="9163049" y="4681311"/>
            <a:ext cx="2199408" cy="128154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78EB26FF-3641-4E2D-8098-B2B99EAEB747}"/>
              </a:ext>
            </a:extLst>
          </p:cNvPr>
          <p:cNvSpPr txBox="1"/>
          <p:nvPr/>
        </p:nvSpPr>
        <p:spPr>
          <a:xfrm>
            <a:off x="9370003" y="517900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dirty="0"/>
              <a:t>MONIPUOLISTA</a:t>
            </a:r>
          </a:p>
        </p:txBody>
      </p:sp>
    </p:spTree>
    <p:extLst>
      <p:ext uri="{BB962C8B-B14F-4D97-AF65-F5344CB8AC3E}">
        <p14:creationId xmlns:p14="http://schemas.microsoft.com/office/powerpoint/2010/main" val="306416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7C4963-E2F2-2B4B-A37E-29319861D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Opinnoistamme </a:t>
            </a:r>
            <a:r>
              <a:rPr lang="fi-FI" dirty="0" err="1"/>
              <a:t>seamkissa</a:t>
            </a:r>
            <a:endParaRPr lang="fi-JP" dirty="0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BF20A4-073D-C04F-ADE1-82BC95677A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/>
              <a:t>Kokoelmien kehittämisen kurssi 1. Vuonna</a:t>
            </a:r>
          </a:p>
          <a:p>
            <a:r>
              <a:rPr lang="fi-FI"/>
              <a:t>Tiedon organisointi 2. Vuonna</a:t>
            </a:r>
          </a:p>
          <a:p>
            <a:r>
              <a:rPr lang="fi-FI"/>
              <a:t>Kirjallisuuteen liittyviä kursseja</a:t>
            </a:r>
          </a:p>
          <a:p>
            <a:r>
              <a:rPr lang="fi-FI" dirty="0"/>
              <a:t>Elokuviin, mediaan ja peleihin </a:t>
            </a:r>
            <a:r>
              <a:rPr lang="fi-FI"/>
              <a:t>liittyviä kursseja</a:t>
            </a:r>
          </a:p>
          <a:p>
            <a:endParaRPr lang="fi-JP"/>
          </a:p>
        </p:txBody>
      </p:sp>
    </p:spTree>
    <p:extLst>
      <p:ext uri="{BB962C8B-B14F-4D97-AF65-F5344CB8AC3E}">
        <p14:creationId xmlns:p14="http://schemas.microsoft.com/office/powerpoint/2010/main" val="30927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A0C84E-4660-4741-BD48-E62477FB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Kokemuksia harjoittelun kautta</a:t>
            </a:r>
            <a:endParaRPr lang="fi-JP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91BDE9-EE8A-6849-A025-FC2063B6503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/>
              <a:t>Paljon avarampi kuva kokoelmatyöstä ja sen monipuolisuudesta</a:t>
            </a:r>
          </a:p>
          <a:p>
            <a:r>
              <a:rPr lang="fi-FI"/>
              <a:t>Pääsi itse tekemään ja tutustumaan eri tehtäviin</a:t>
            </a:r>
          </a:p>
          <a:p>
            <a:r>
              <a:rPr lang="fi-FI"/>
              <a:t>VALVOVAN SILMÄN ALLA</a:t>
            </a:r>
          </a:p>
          <a:p>
            <a:r>
              <a:rPr lang="fi-FI" err="1"/>
              <a:t>ErilaistEN</a:t>
            </a:r>
            <a:r>
              <a:rPr lang="fi-FI"/>
              <a:t> aineistojen käsittely</a:t>
            </a:r>
          </a:p>
          <a:p>
            <a:r>
              <a:rPr lang="fi-FI"/>
              <a:t>HANKINTA / LUETTELOINTI / KUVAILU </a:t>
            </a:r>
          </a:p>
          <a:p>
            <a:endParaRPr lang="fi-FI"/>
          </a:p>
          <a:p>
            <a:endParaRPr lang="fi-JP"/>
          </a:p>
        </p:txBody>
      </p:sp>
    </p:spTree>
    <p:extLst>
      <p:ext uri="{BB962C8B-B14F-4D97-AF65-F5344CB8AC3E}">
        <p14:creationId xmlns:p14="http://schemas.microsoft.com/office/powerpoint/2010/main" val="331147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1ED9E3-FD14-4B36-ABEE-26920998A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Haasteet ja Tarpeet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2995AD-0DC2-423A-99E5-7897EF2620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367092"/>
            <a:ext cx="10363826" cy="34241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ITSENÄISYYS : KUN EI OLE ENÄÄ HARJOITTELIJA</a:t>
            </a:r>
          </a:p>
          <a:p>
            <a:r>
              <a:rPr lang="fi-FI" dirty="0" err="1"/>
              <a:t>OpinnoIssa</a:t>
            </a:r>
            <a:r>
              <a:rPr lang="fi-FI"/>
              <a:t> saatava kokemus eri järjestelmistä ja työtehtävistä</a:t>
            </a:r>
          </a:p>
          <a:p>
            <a:r>
              <a:rPr lang="fi-FI"/>
              <a:t>Harjoittelussa painottuu paljon se, saako sisäisistä töistä kokemusta ollenkaan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061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CD9F-56A1-FF47-AD7E-0D2736989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919787"/>
            <a:ext cx="8689976" cy="2509213"/>
          </a:xfrm>
        </p:spPr>
        <p:txBody>
          <a:bodyPr/>
          <a:lstStyle/>
          <a:p>
            <a:r>
              <a:rPr lang="fi-FI"/>
              <a:t>KIITOS!</a:t>
            </a:r>
            <a:endParaRPr lang="fi-JP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4F8F29-3871-E546-93AB-7144EEB311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700" dirty="0">
                <a:solidFill>
                  <a:schemeClr val="tx1"/>
                </a:solidFill>
              </a:rPr>
              <a:t>Kysymyksiä?</a:t>
            </a:r>
            <a:endParaRPr lang="fi-JP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29070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TC104033925[[fn=Pisara]]</Template>
  <TotalTime>0</TotalTime>
  <Words>159</Words>
  <Application>Microsoft Office PowerPoint</Application>
  <PresentationFormat>Laajakuva</PresentationFormat>
  <Paragraphs>42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Pisara</vt:lpstr>
      <vt:lpstr>KOKOELMATYÖ OPISKELIJOIDEN SILMIN</vt:lpstr>
      <vt:lpstr>Keitä olemme?</vt:lpstr>
      <vt:lpstr>PowerPoint-esitys</vt:lpstr>
      <vt:lpstr>KAVEREIDEN mielipiteitä ja KOKEMUKSIA</vt:lpstr>
      <vt:lpstr>Opinnoistamme seamkissa</vt:lpstr>
      <vt:lpstr>Kokemuksia harjoittelun kautta</vt:lpstr>
      <vt:lpstr>Haasteet ja Tarpeet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Hanna Yli-Ristaniemi</cp:lastModifiedBy>
  <cp:revision>3</cp:revision>
  <dcterms:created xsi:type="dcterms:W3CDTF">2020-02-16T16:59:13Z</dcterms:created>
  <dcterms:modified xsi:type="dcterms:W3CDTF">2020-03-02T14:35:01Z</dcterms:modified>
</cp:coreProperties>
</file>