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65" r:id="rId3"/>
    <p:sldId id="262" r:id="rId4"/>
    <p:sldId id="259" r:id="rId5"/>
    <p:sldId id="263" r:id="rId6"/>
    <p:sldId id="261" r:id="rId7"/>
    <p:sldId id="258" r:id="rId8"/>
    <p:sldId id="260" r:id="rId9"/>
    <p:sldId id="257" r:id="rId10"/>
  </p:sldIdLst>
  <p:sldSz cx="12192000" cy="6858000"/>
  <p:notesSz cx="6724650" cy="97742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E2BF-F492-4032-B5B9-E229166CE2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69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72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579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147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592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49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78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62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37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83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79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20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39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74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51F2-1B38-45D2-A480-2D4D5DB322E4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19E795-1128-416E-900C-00963FEC83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966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Kreativt</a:t>
            </a:r>
            <a:r>
              <a:rPr lang="fi-FI" dirty="0" smtClean="0"/>
              <a:t> </a:t>
            </a:r>
            <a:r>
              <a:rPr lang="fi-FI" dirty="0" err="1" smtClean="0"/>
              <a:t>barnkultursamarbete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biblioteken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618278" y="4186759"/>
            <a:ext cx="7748144" cy="978366"/>
          </a:xfrm>
        </p:spPr>
        <p:txBody>
          <a:bodyPr/>
          <a:lstStyle/>
          <a:p>
            <a:r>
              <a:rPr lang="fi-FI" dirty="0" err="1" smtClean="0"/>
              <a:t>Svensk</a:t>
            </a:r>
            <a:r>
              <a:rPr lang="fi-FI" dirty="0" smtClean="0"/>
              <a:t> </a:t>
            </a:r>
            <a:r>
              <a:rPr lang="fi-FI" dirty="0" err="1" smtClean="0"/>
              <a:t>barnbiblioteksträff</a:t>
            </a:r>
            <a:r>
              <a:rPr lang="fi-FI" dirty="0" smtClean="0"/>
              <a:t> för </a:t>
            </a:r>
            <a:r>
              <a:rPr lang="fi-FI" dirty="0" err="1" smtClean="0"/>
              <a:t>södra</a:t>
            </a:r>
            <a:r>
              <a:rPr lang="fi-FI" dirty="0" smtClean="0"/>
              <a:t> Finland 3.4.2019,</a:t>
            </a:r>
          </a:p>
          <a:p>
            <a:r>
              <a:rPr lang="fi-FI" dirty="0" err="1" smtClean="0"/>
              <a:t>kulturkoordinator</a:t>
            </a:r>
            <a:r>
              <a:rPr lang="fi-FI" dirty="0" smtClean="0"/>
              <a:t> Anna Edgren, Åbo </a:t>
            </a:r>
            <a:r>
              <a:rPr lang="fi-FI" dirty="0" err="1" smtClean="0"/>
              <a:t>fritidssektor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003" y="5301048"/>
            <a:ext cx="15240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3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NÅGRA EXEMPEL FRÅN ÅBO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Sagostunder</a:t>
            </a:r>
            <a:r>
              <a:rPr lang="fi-FI" dirty="0" smtClean="0"/>
              <a:t> </a:t>
            </a:r>
            <a:r>
              <a:rPr lang="fi-FI" dirty="0" err="1" smtClean="0"/>
              <a:t>utanför</a:t>
            </a:r>
            <a:r>
              <a:rPr lang="fi-FI" dirty="0" smtClean="0"/>
              <a:t> </a:t>
            </a:r>
            <a:r>
              <a:rPr lang="fi-FI" dirty="0" err="1" smtClean="0"/>
              <a:t>biblioteket</a:t>
            </a:r>
            <a:endParaRPr lang="fi-FI" dirty="0" smtClean="0"/>
          </a:p>
          <a:p>
            <a:r>
              <a:rPr lang="fi-FI" dirty="0" err="1" smtClean="0"/>
              <a:t>Författarträffar</a:t>
            </a:r>
            <a:endParaRPr lang="fi-FI" dirty="0" smtClean="0"/>
          </a:p>
          <a:p>
            <a:r>
              <a:rPr lang="fi-FI" dirty="0" err="1" smtClean="0"/>
              <a:t>Barnkonserter</a:t>
            </a:r>
            <a:endParaRPr lang="fi-FI" dirty="0" smtClean="0"/>
          </a:p>
          <a:p>
            <a:r>
              <a:rPr lang="fi-FI" dirty="0" err="1" smtClean="0"/>
              <a:t>Kulturläger</a:t>
            </a:r>
            <a:endParaRPr lang="fi-FI" dirty="0" smtClean="0"/>
          </a:p>
          <a:p>
            <a:r>
              <a:rPr lang="fi-FI" dirty="0" err="1" smtClean="0"/>
              <a:t>Barnkulturdagar</a:t>
            </a:r>
            <a:endParaRPr lang="fi-FI" dirty="0" smtClean="0"/>
          </a:p>
          <a:p>
            <a:r>
              <a:rPr lang="fi-FI" dirty="0" err="1" smtClean="0"/>
              <a:t>Barnkulturnätverk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 smtClean="0"/>
              <a:t>Utmaningar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bli</a:t>
            </a:r>
            <a:r>
              <a:rPr lang="fi-FI" dirty="0" smtClean="0"/>
              <a:t> </a:t>
            </a:r>
            <a:r>
              <a:rPr lang="fi-FI" dirty="0" err="1" smtClean="0"/>
              <a:t>möjligheter</a:t>
            </a:r>
            <a:r>
              <a:rPr lang="fi-FI" dirty="0" smtClean="0"/>
              <a:t>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919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313038"/>
            <a:ext cx="8596668" cy="1320800"/>
          </a:xfrm>
        </p:spPr>
        <p:txBody>
          <a:bodyPr/>
          <a:lstStyle/>
          <a:p>
            <a:r>
              <a:rPr lang="fi-FI" dirty="0" smtClean="0"/>
              <a:t>SAGOSTUNDER UTANFÖR BIBLIOTEKET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014150"/>
            <a:ext cx="8596668" cy="4311417"/>
          </a:xfrm>
        </p:spPr>
        <p:txBody>
          <a:bodyPr>
            <a:noAutofit/>
          </a:bodyPr>
          <a:lstStyle/>
          <a:p>
            <a:r>
              <a:rPr lang="fi-FI" sz="2400" dirty="0" err="1" smtClean="0"/>
              <a:t>Exempel</a:t>
            </a:r>
            <a:r>
              <a:rPr lang="fi-FI" sz="2400" dirty="0" smtClean="0"/>
              <a:t>: </a:t>
            </a:r>
            <a:r>
              <a:rPr lang="fi-FI" sz="2400" dirty="0" err="1" smtClean="0"/>
              <a:t>Sagostund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Åbo </a:t>
            </a:r>
            <a:r>
              <a:rPr lang="fi-FI" sz="2400" dirty="0" err="1" smtClean="0"/>
              <a:t>slott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Ett </a:t>
            </a:r>
            <a:r>
              <a:rPr lang="fi-FI" sz="2400" dirty="0" err="1" smtClean="0"/>
              <a:t>Hem</a:t>
            </a:r>
            <a:endParaRPr lang="fi-FI" sz="2400" dirty="0" smtClean="0"/>
          </a:p>
          <a:p>
            <a:r>
              <a:rPr lang="fi-FI" sz="2400" dirty="0" err="1" smtClean="0"/>
              <a:t>Låt</a:t>
            </a:r>
            <a:r>
              <a:rPr lang="fi-FI" sz="2400" dirty="0" smtClean="0"/>
              <a:t> </a:t>
            </a:r>
            <a:r>
              <a:rPr lang="fi-FI" sz="2400" dirty="0" err="1" smtClean="0"/>
              <a:t>miljön</a:t>
            </a:r>
            <a:r>
              <a:rPr lang="fi-FI" sz="2400" dirty="0" smtClean="0"/>
              <a:t> </a:t>
            </a:r>
            <a:r>
              <a:rPr lang="fi-FI" sz="2400" dirty="0" err="1" smtClean="0"/>
              <a:t>skapa</a:t>
            </a:r>
            <a:r>
              <a:rPr lang="fi-FI" sz="2400" dirty="0" smtClean="0"/>
              <a:t> en </a:t>
            </a:r>
            <a:r>
              <a:rPr lang="fi-FI" sz="2400" dirty="0" err="1" smtClean="0"/>
              <a:t>förstärkande</a:t>
            </a:r>
            <a:r>
              <a:rPr lang="fi-FI" sz="2400" dirty="0" smtClean="0"/>
              <a:t> ram för </a:t>
            </a:r>
            <a:r>
              <a:rPr lang="fi-FI" sz="2400" dirty="0" err="1" smtClean="0"/>
              <a:t>berättelserna</a:t>
            </a:r>
            <a:r>
              <a:rPr lang="fi-FI" sz="2400" dirty="0"/>
              <a:t>:</a:t>
            </a:r>
            <a:r>
              <a:rPr lang="fi-FI" sz="2400" dirty="0" smtClean="0"/>
              <a:t> </a:t>
            </a:r>
            <a:r>
              <a:rPr lang="fi-FI" sz="2400" i="1" dirty="0" err="1" smtClean="0"/>
              <a:t>Spökhistorier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på</a:t>
            </a:r>
            <a:r>
              <a:rPr lang="fi-FI" sz="2400" i="1" dirty="0" smtClean="0"/>
              <a:t> Åbo </a:t>
            </a:r>
            <a:r>
              <a:rPr lang="fi-FI" sz="2400" i="1" dirty="0" err="1" smtClean="0"/>
              <a:t>slott</a:t>
            </a:r>
            <a:r>
              <a:rPr lang="fi-FI" sz="2400" i="1" dirty="0" smtClean="0"/>
              <a:t>, </a:t>
            </a:r>
            <a:r>
              <a:rPr lang="fi-FI" sz="2400" i="1" dirty="0" err="1" smtClean="0"/>
              <a:t>Tant</a:t>
            </a:r>
            <a:r>
              <a:rPr lang="fi-FI" sz="2400" i="1" dirty="0" smtClean="0"/>
              <a:t> Grön, </a:t>
            </a:r>
            <a:r>
              <a:rPr lang="fi-FI" sz="2400" i="1" dirty="0" err="1" smtClean="0"/>
              <a:t>Tant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Brun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och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Tant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Gredelin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på</a:t>
            </a:r>
            <a:r>
              <a:rPr lang="fi-FI" sz="2400" i="1" dirty="0" smtClean="0"/>
              <a:t> Ett </a:t>
            </a:r>
            <a:r>
              <a:rPr lang="fi-FI" sz="2400" i="1" dirty="0" err="1" smtClean="0"/>
              <a:t>Hem</a:t>
            </a:r>
            <a:r>
              <a:rPr lang="fi-FI" sz="2400" i="1" dirty="0" smtClean="0"/>
              <a:t>.</a:t>
            </a:r>
            <a:endParaRPr lang="fi-FI" sz="2400" dirty="0" smtClean="0"/>
          </a:p>
          <a:p>
            <a:r>
              <a:rPr lang="fi-FI" sz="2400" dirty="0" err="1" smtClean="0"/>
              <a:t>Miljön</a:t>
            </a:r>
            <a:r>
              <a:rPr lang="fi-FI" sz="2400" dirty="0" smtClean="0"/>
              <a:t> </a:t>
            </a:r>
            <a:r>
              <a:rPr lang="fi-FI" sz="2400" dirty="0" err="1" smtClean="0"/>
              <a:t>kan</a:t>
            </a:r>
            <a:r>
              <a:rPr lang="fi-FI" sz="2400" dirty="0" smtClean="0"/>
              <a:t> </a:t>
            </a:r>
            <a:r>
              <a:rPr lang="fi-FI" sz="2400" dirty="0" err="1" smtClean="0"/>
              <a:t>också</a:t>
            </a:r>
            <a:r>
              <a:rPr lang="fi-FI" sz="2400" dirty="0" smtClean="0"/>
              <a:t> vara en </a:t>
            </a:r>
            <a:r>
              <a:rPr lang="fi-FI" sz="2400" dirty="0" err="1" smtClean="0"/>
              <a:t>medveten</a:t>
            </a:r>
            <a:r>
              <a:rPr lang="fi-FI" sz="2400" dirty="0" smtClean="0"/>
              <a:t> </a:t>
            </a:r>
            <a:r>
              <a:rPr lang="fi-FI" sz="2400" dirty="0" err="1" smtClean="0"/>
              <a:t>kontrast</a:t>
            </a:r>
            <a:r>
              <a:rPr lang="fi-FI" sz="2400" dirty="0" smtClean="0"/>
              <a:t>. </a:t>
            </a:r>
          </a:p>
          <a:p>
            <a:r>
              <a:rPr lang="fi-FI" sz="2400" dirty="0" err="1" smtClean="0"/>
              <a:t>Möjliga</a:t>
            </a:r>
            <a:r>
              <a:rPr lang="fi-FI" sz="2400" dirty="0" smtClean="0"/>
              <a:t> </a:t>
            </a:r>
            <a:r>
              <a:rPr lang="fi-FI" sz="2400" dirty="0" err="1" smtClean="0"/>
              <a:t>platser</a:t>
            </a:r>
            <a:r>
              <a:rPr lang="fi-FI" sz="2400" dirty="0" smtClean="0"/>
              <a:t> </a:t>
            </a:r>
            <a:r>
              <a:rPr lang="fi-FI" sz="2400" dirty="0" err="1" smtClean="0"/>
              <a:t>t.ex</a:t>
            </a:r>
            <a:r>
              <a:rPr lang="fi-FI" sz="2400" dirty="0" smtClean="0"/>
              <a:t>. </a:t>
            </a:r>
            <a:r>
              <a:rPr lang="fi-FI" sz="2400" dirty="0" err="1"/>
              <a:t>m</a:t>
            </a:r>
            <a:r>
              <a:rPr lang="fi-FI" sz="2400" dirty="0" err="1" smtClean="0"/>
              <a:t>useer</a:t>
            </a:r>
            <a:r>
              <a:rPr lang="fi-FI" sz="2400" dirty="0" smtClean="0"/>
              <a:t>, </a:t>
            </a:r>
            <a:r>
              <a:rPr lang="fi-FI" sz="2400" dirty="0" err="1" smtClean="0"/>
              <a:t>caféer</a:t>
            </a:r>
            <a:r>
              <a:rPr lang="fi-FI" sz="2400" dirty="0" smtClean="0"/>
              <a:t>, </a:t>
            </a:r>
            <a:r>
              <a:rPr lang="fi-FI" sz="2400" dirty="0" err="1" smtClean="0"/>
              <a:t>konserthus</a:t>
            </a:r>
            <a:r>
              <a:rPr lang="fi-FI" sz="2400" dirty="0" smtClean="0"/>
              <a:t>, </a:t>
            </a:r>
            <a:r>
              <a:rPr lang="fi-FI" sz="2400" dirty="0" err="1" smtClean="0"/>
              <a:t>seniorboenden</a:t>
            </a:r>
            <a:r>
              <a:rPr lang="fi-FI" sz="2400" dirty="0" smtClean="0"/>
              <a:t>, </a:t>
            </a:r>
            <a:r>
              <a:rPr lang="fi-FI" sz="2400" dirty="0" err="1" smtClean="0"/>
              <a:t>kvartersklubbar</a:t>
            </a:r>
            <a:r>
              <a:rPr lang="fi-FI" sz="2400" dirty="0"/>
              <a:t>,</a:t>
            </a:r>
            <a:r>
              <a:rPr lang="fi-FI" sz="2400" dirty="0" smtClean="0"/>
              <a:t> </a:t>
            </a:r>
            <a:r>
              <a:rPr lang="fi-FI" sz="2400" dirty="0" err="1" smtClean="0"/>
              <a:t>församlingshem</a:t>
            </a:r>
            <a:r>
              <a:rPr lang="fi-FI" sz="2400" dirty="0" smtClean="0"/>
              <a:t>, </a:t>
            </a:r>
            <a:r>
              <a:rPr lang="fi-FI" sz="2400" dirty="0" err="1" smtClean="0"/>
              <a:t>kyrkor</a:t>
            </a:r>
            <a:r>
              <a:rPr lang="fi-FI" sz="2400" dirty="0" smtClean="0"/>
              <a:t> </a:t>
            </a:r>
            <a:r>
              <a:rPr lang="fi-FI" sz="2400" dirty="0" err="1" smtClean="0"/>
              <a:t>eller</a:t>
            </a:r>
            <a:r>
              <a:rPr lang="fi-FI" sz="2400" dirty="0" smtClean="0"/>
              <a:t> en </a:t>
            </a:r>
            <a:r>
              <a:rPr lang="fi-FI" sz="2400" dirty="0" err="1" smtClean="0"/>
              <a:t>ovanlig</a:t>
            </a:r>
            <a:r>
              <a:rPr lang="fi-FI" sz="2400" dirty="0" smtClean="0"/>
              <a:t> ”</a:t>
            </a:r>
            <a:r>
              <a:rPr lang="fi-FI" sz="2400" dirty="0" err="1" smtClean="0"/>
              <a:t>sagoplats</a:t>
            </a:r>
            <a:r>
              <a:rPr lang="fi-FI" sz="2400" dirty="0" smtClean="0"/>
              <a:t>”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biblioteket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Sagostunder</a:t>
            </a:r>
            <a:r>
              <a:rPr lang="fi-FI" sz="2400" dirty="0" smtClean="0"/>
              <a:t> </a:t>
            </a:r>
            <a:r>
              <a:rPr lang="fi-FI" sz="2400" dirty="0" err="1" smtClean="0"/>
              <a:t>utomhus</a:t>
            </a:r>
            <a:r>
              <a:rPr lang="fi-FI" sz="2400" dirty="0" smtClean="0"/>
              <a:t> </a:t>
            </a:r>
            <a:r>
              <a:rPr lang="fi-FI" sz="2400" dirty="0" err="1" smtClean="0"/>
              <a:t>t.ex</a:t>
            </a:r>
            <a:r>
              <a:rPr lang="fi-FI" sz="2400" dirty="0" smtClean="0"/>
              <a:t>. i en </a:t>
            </a:r>
            <a:r>
              <a:rPr lang="fi-FI" sz="2400" dirty="0" err="1" smtClean="0"/>
              <a:t>skogsglänta</a:t>
            </a:r>
            <a:r>
              <a:rPr lang="fi-FI" sz="2400" dirty="0" smtClean="0"/>
              <a:t>, i en </a:t>
            </a:r>
            <a:r>
              <a:rPr lang="fi-FI" sz="2400" dirty="0" err="1" smtClean="0"/>
              <a:t>park</a:t>
            </a:r>
            <a:r>
              <a:rPr lang="fi-FI" sz="2400" dirty="0" smtClean="0"/>
              <a:t>, </a:t>
            </a:r>
            <a:r>
              <a:rPr lang="fi-FI" sz="2400" dirty="0" err="1" smtClean="0"/>
              <a:t>på</a:t>
            </a:r>
            <a:r>
              <a:rPr lang="fi-FI" sz="2400" dirty="0" smtClean="0"/>
              <a:t> en </a:t>
            </a:r>
            <a:r>
              <a:rPr lang="fi-FI" sz="2400" dirty="0" err="1" smtClean="0"/>
              <a:t>trygg</a:t>
            </a:r>
            <a:r>
              <a:rPr lang="fi-FI" sz="2400" dirty="0" smtClean="0"/>
              <a:t> </a:t>
            </a:r>
            <a:r>
              <a:rPr lang="fi-FI" sz="2400" dirty="0" err="1" smtClean="0"/>
              <a:t>innergård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50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FÖRFATTARTRÄFFAR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	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0973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sz="2400" dirty="0" err="1" smtClean="0"/>
              <a:t>Exempel</a:t>
            </a:r>
            <a:r>
              <a:rPr lang="fi-FI" sz="2400" dirty="0" smtClean="0"/>
              <a:t>: Stina Wirsén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åboländsk</a:t>
            </a:r>
            <a:r>
              <a:rPr lang="fi-FI" sz="2400" dirty="0" smtClean="0"/>
              <a:t> </a:t>
            </a:r>
            <a:r>
              <a:rPr lang="fi-FI" sz="2400" dirty="0" err="1" smtClean="0"/>
              <a:t>besöksturné</a:t>
            </a:r>
            <a:r>
              <a:rPr lang="fi-FI" sz="2400" dirty="0" smtClean="0"/>
              <a:t> via ÅST</a:t>
            </a:r>
          </a:p>
          <a:p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 smtClean="0"/>
              <a:t>händer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andra</a:t>
            </a:r>
            <a:r>
              <a:rPr lang="fi-FI" sz="2400" dirty="0" smtClean="0"/>
              <a:t> </a:t>
            </a:r>
            <a:r>
              <a:rPr lang="fi-FI" sz="2400" dirty="0" err="1" smtClean="0"/>
              <a:t>kulturinstitutioner</a:t>
            </a:r>
            <a:r>
              <a:rPr lang="fi-FI" sz="2400" dirty="0" smtClean="0"/>
              <a:t>, </a:t>
            </a:r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 smtClean="0"/>
              <a:t>kunde</a:t>
            </a:r>
            <a:r>
              <a:rPr lang="fi-FI" sz="2400" dirty="0" smtClean="0"/>
              <a:t> </a:t>
            </a:r>
            <a:r>
              <a:rPr lang="fi-FI" sz="2400" dirty="0" err="1" smtClean="0"/>
              <a:t>biblioteken</a:t>
            </a:r>
            <a:r>
              <a:rPr lang="fi-FI" sz="2400" dirty="0" smtClean="0"/>
              <a:t> nappa </a:t>
            </a:r>
            <a:r>
              <a:rPr lang="fi-FI" sz="2400" dirty="0" err="1" smtClean="0"/>
              <a:t>på</a:t>
            </a:r>
            <a:r>
              <a:rPr lang="fi-FI" sz="2400" dirty="0" smtClean="0"/>
              <a:t>?</a:t>
            </a:r>
          </a:p>
          <a:p>
            <a:r>
              <a:rPr lang="fi-FI" sz="2400" dirty="0" err="1" smtClean="0"/>
              <a:t>Marknadsför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puffa</a:t>
            </a:r>
            <a:r>
              <a:rPr lang="fi-FI" sz="2400" dirty="0" smtClean="0"/>
              <a:t> </a:t>
            </a:r>
            <a:r>
              <a:rPr lang="fi-FI" sz="2400" dirty="0" err="1" smtClean="0"/>
              <a:t>tillsammans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de </a:t>
            </a:r>
            <a:r>
              <a:rPr lang="fi-FI" sz="2400" dirty="0" err="1" smtClean="0"/>
              <a:t>andra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Samarbeta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grannorterna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Nå</a:t>
            </a:r>
            <a:r>
              <a:rPr lang="fi-FI" sz="2400" dirty="0" smtClean="0"/>
              <a:t> </a:t>
            </a:r>
            <a:r>
              <a:rPr lang="fi-FI" sz="2400" dirty="0" err="1" smtClean="0"/>
              <a:t>flera</a:t>
            </a:r>
            <a:r>
              <a:rPr lang="fi-FI" sz="2400" dirty="0" smtClean="0"/>
              <a:t> </a:t>
            </a:r>
            <a:r>
              <a:rPr lang="fi-FI" sz="2400" dirty="0" err="1" smtClean="0"/>
              <a:t>målgrupper</a:t>
            </a:r>
            <a:r>
              <a:rPr lang="fi-FI" sz="2400" dirty="0" smtClean="0"/>
              <a:t>: </a:t>
            </a:r>
            <a:r>
              <a:rPr lang="fi-FI" sz="2400" dirty="0" err="1" smtClean="0"/>
              <a:t>barn</a:t>
            </a:r>
            <a:r>
              <a:rPr lang="fi-FI" sz="2400" dirty="0" smtClean="0"/>
              <a:t>, </a:t>
            </a:r>
            <a:r>
              <a:rPr lang="fi-FI" sz="2400" dirty="0" err="1" smtClean="0"/>
              <a:t>unga</a:t>
            </a:r>
            <a:r>
              <a:rPr lang="fi-FI" sz="2400" dirty="0" smtClean="0"/>
              <a:t>, </a:t>
            </a:r>
            <a:r>
              <a:rPr lang="fi-FI" sz="2400" dirty="0" err="1" smtClean="0"/>
              <a:t>vuxna</a:t>
            </a:r>
            <a:r>
              <a:rPr lang="fi-FI" sz="2400" dirty="0" smtClean="0"/>
              <a:t>, </a:t>
            </a:r>
            <a:r>
              <a:rPr lang="fi-FI" sz="2400" dirty="0" err="1" smtClean="0"/>
              <a:t>seniorer</a:t>
            </a:r>
            <a:r>
              <a:rPr lang="fi-FI" sz="2400" dirty="0" smtClean="0"/>
              <a:t>, </a:t>
            </a:r>
            <a:r>
              <a:rPr lang="fi-FI" sz="2400" dirty="0" err="1" smtClean="0"/>
              <a:t>pedagoger</a:t>
            </a:r>
            <a:r>
              <a:rPr lang="fi-FI" sz="2400" dirty="0"/>
              <a:t> </a:t>
            </a:r>
            <a:r>
              <a:rPr lang="fi-FI" sz="2400" dirty="0" err="1" smtClean="0"/>
              <a:t>m.fl</a:t>
            </a:r>
            <a:r>
              <a:rPr lang="fi-FI" sz="2400" dirty="0" smtClean="0"/>
              <a:t>.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0541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BARNKONSERTER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err="1" smtClean="0"/>
              <a:t>När</a:t>
            </a:r>
            <a:r>
              <a:rPr lang="fi-FI" sz="2400" dirty="0" smtClean="0"/>
              <a:t> </a:t>
            </a:r>
            <a:r>
              <a:rPr lang="fi-FI" sz="2400" dirty="0" err="1" smtClean="0"/>
              <a:t>man</a:t>
            </a:r>
            <a:r>
              <a:rPr lang="fi-FI" sz="2400" dirty="0" smtClean="0"/>
              <a:t> </a:t>
            </a:r>
            <a:r>
              <a:rPr lang="fi-FI" sz="2400" dirty="0" err="1" smtClean="0"/>
              <a:t>väl</a:t>
            </a:r>
            <a:r>
              <a:rPr lang="fi-FI" sz="2400" dirty="0" smtClean="0"/>
              <a:t> </a:t>
            </a:r>
            <a:r>
              <a:rPr lang="fi-FI" sz="2400" dirty="0" err="1" smtClean="0"/>
              <a:t>har</a:t>
            </a:r>
            <a:r>
              <a:rPr lang="fi-FI" sz="2400" dirty="0" smtClean="0"/>
              <a:t> </a:t>
            </a:r>
            <a:r>
              <a:rPr lang="fi-FI" sz="2400" dirty="0" err="1" smtClean="0"/>
              <a:t>barnen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familjerna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biblioteket</a:t>
            </a:r>
            <a:r>
              <a:rPr lang="fi-FI" sz="2400" dirty="0" smtClean="0"/>
              <a:t>, </a:t>
            </a:r>
            <a:r>
              <a:rPr lang="fi-FI" sz="2400" dirty="0" err="1" smtClean="0"/>
              <a:t>vad</a:t>
            </a:r>
            <a:r>
              <a:rPr lang="fi-FI" sz="2400" dirty="0" smtClean="0"/>
              <a:t> annat </a:t>
            </a:r>
            <a:r>
              <a:rPr lang="fi-FI" sz="2400" dirty="0" err="1" smtClean="0"/>
              <a:t>kan</a:t>
            </a:r>
            <a:r>
              <a:rPr lang="fi-FI" sz="2400" dirty="0" smtClean="0"/>
              <a:t> </a:t>
            </a:r>
            <a:r>
              <a:rPr lang="fi-FI" sz="2400" dirty="0" err="1" smtClean="0"/>
              <a:t>man</a:t>
            </a:r>
            <a:r>
              <a:rPr lang="fi-FI" sz="2400" dirty="0" smtClean="0"/>
              <a:t> </a:t>
            </a:r>
            <a:r>
              <a:rPr lang="fi-FI" sz="2400" dirty="0" err="1" smtClean="0"/>
              <a:t>bjuda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? </a:t>
            </a:r>
          </a:p>
          <a:p>
            <a:r>
              <a:rPr lang="fi-FI" sz="2400" dirty="0" err="1" smtClean="0"/>
              <a:t>Pysselstunder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verkstäder</a:t>
            </a:r>
            <a:r>
              <a:rPr lang="fi-FI" sz="2400" dirty="0" smtClean="0"/>
              <a:t> </a:t>
            </a:r>
            <a:r>
              <a:rPr lang="fi-FI" sz="2400" dirty="0" err="1" smtClean="0"/>
              <a:t>enligt</a:t>
            </a:r>
            <a:r>
              <a:rPr lang="fi-FI" sz="2400" dirty="0" smtClean="0"/>
              <a:t> </a:t>
            </a:r>
            <a:r>
              <a:rPr lang="fi-FI" sz="2400" dirty="0" err="1" smtClean="0"/>
              <a:t>konsertens</a:t>
            </a:r>
            <a:r>
              <a:rPr lang="fi-FI" sz="2400" dirty="0" smtClean="0"/>
              <a:t> </a:t>
            </a:r>
            <a:r>
              <a:rPr lang="fi-FI" sz="2400" dirty="0" err="1" smtClean="0"/>
              <a:t>tema</a:t>
            </a:r>
            <a:r>
              <a:rPr lang="fi-FI" sz="2400" dirty="0" smtClean="0"/>
              <a:t>, </a:t>
            </a:r>
            <a:r>
              <a:rPr lang="fi-FI" sz="2400" dirty="0" err="1" smtClean="0"/>
              <a:t>sagostund</a:t>
            </a:r>
            <a:r>
              <a:rPr lang="fi-FI" sz="2400" dirty="0" smtClean="0"/>
              <a:t> </a:t>
            </a:r>
            <a:r>
              <a:rPr lang="fi-FI" sz="2400" dirty="0" err="1" smtClean="0"/>
              <a:t>före</a:t>
            </a:r>
            <a:r>
              <a:rPr lang="fi-FI" sz="2400" dirty="0" smtClean="0"/>
              <a:t>/</a:t>
            </a:r>
            <a:r>
              <a:rPr lang="fi-FI" sz="2400" dirty="0" err="1" smtClean="0"/>
              <a:t>efter</a:t>
            </a:r>
            <a:r>
              <a:rPr lang="fi-FI" sz="2400" dirty="0" smtClean="0"/>
              <a:t> </a:t>
            </a:r>
            <a:r>
              <a:rPr lang="fi-FI" sz="2400" dirty="0" err="1" smtClean="0"/>
              <a:t>konserten</a:t>
            </a:r>
            <a:r>
              <a:rPr lang="fi-FI" sz="2400" dirty="0" smtClean="0"/>
              <a:t>, </a:t>
            </a:r>
            <a:r>
              <a:rPr lang="fi-FI" sz="2400" dirty="0" err="1" smtClean="0"/>
              <a:t>färdigt</a:t>
            </a:r>
            <a:r>
              <a:rPr lang="fi-FI" sz="2400" dirty="0" smtClean="0"/>
              <a:t> </a:t>
            </a:r>
            <a:r>
              <a:rPr lang="fi-FI" sz="2400" dirty="0" err="1" smtClean="0"/>
              <a:t>framsatta</a:t>
            </a:r>
            <a:r>
              <a:rPr lang="fi-FI" sz="2400" dirty="0" smtClean="0"/>
              <a:t> </a:t>
            </a:r>
            <a:r>
              <a:rPr lang="fi-FI" sz="2400" dirty="0" err="1" smtClean="0"/>
              <a:t>boktips</a:t>
            </a:r>
            <a:r>
              <a:rPr lang="fi-FI" sz="2400" dirty="0" smtClean="0"/>
              <a:t> för </a:t>
            </a:r>
            <a:r>
              <a:rPr lang="fi-FI" sz="2400" dirty="0" err="1" smtClean="0"/>
              <a:t>samma</a:t>
            </a:r>
            <a:r>
              <a:rPr lang="fi-FI" sz="2400" dirty="0" smtClean="0"/>
              <a:t> </a:t>
            </a:r>
            <a:r>
              <a:rPr lang="fi-FI" sz="2400" dirty="0" err="1" smtClean="0"/>
              <a:t>målgrupp</a:t>
            </a:r>
            <a:r>
              <a:rPr lang="fi-FI" sz="2400" dirty="0" smtClean="0"/>
              <a:t> mm.</a:t>
            </a:r>
          </a:p>
          <a:p>
            <a:r>
              <a:rPr lang="fi-FI" sz="2400" dirty="0" err="1" smtClean="0"/>
              <a:t>Kampanj</a:t>
            </a:r>
            <a:r>
              <a:rPr lang="fi-FI" sz="2400" dirty="0" smtClean="0"/>
              <a:t> för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ta</a:t>
            </a:r>
            <a:r>
              <a:rPr lang="fi-FI" sz="2400" dirty="0" smtClean="0"/>
              <a:t> </a:t>
            </a:r>
            <a:r>
              <a:rPr lang="fi-FI" sz="2400" dirty="0" err="1" smtClean="0"/>
              <a:t>eget</a:t>
            </a:r>
            <a:r>
              <a:rPr lang="fi-FI" sz="2400" dirty="0" smtClean="0"/>
              <a:t> </a:t>
            </a:r>
            <a:r>
              <a:rPr lang="fi-FI" sz="2400" dirty="0" err="1" smtClean="0"/>
              <a:t>bibbakort</a:t>
            </a:r>
            <a:r>
              <a:rPr lang="fi-FI" sz="2400" dirty="0" smtClean="0"/>
              <a:t> för </a:t>
            </a:r>
            <a:r>
              <a:rPr lang="fi-FI" sz="2400" dirty="0" err="1" smtClean="0"/>
              <a:t>barnen</a:t>
            </a:r>
            <a:r>
              <a:rPr lang="fi-FI" sz="2400" dirty="0"/>
              <a:t>.</a:t>
            </a:r>
            <a:endParaRPr lang="fi-FI" sz="2400" dirty="0" smtClean="0"/>
          </a:p>
          <a:p>
            <a:r>
              <a:rPr lang="fi-FI" sz="2400" dirty="0" err="1" smtClean="0"/>
              <a:t>Något</a:t>
            </a:r>
            <a:r>
              <a:rPr lang="fi-FI" sz="2400" dirty="0" smtClean="0"/>
              <a:t> för de </a:t>
            </a:r>
            <a:r>
              <a:rPr lang="fi-FI" sz="2400" dirty="0" err="1" smtClean="0"/>
              <a:t>vuxna</a:t>
            </a:r>
            <a:r>
              <a:rPr lang="fi-FI" sz="2400" dirty="0" smtClean="0"/>
              <a:t> </a:t>
            </a:r>
            <a:r>
              <a:rPr lang="fi-FI" sz="2400" dirty="0" err="1" smtClean="0"/>
              <a:t>som</a:t>
            </a:r>
            <a:r>
              <a:rPr lang="fi-FI" sz="2400" dirty="0" smtClean="0"/>
              <a:t> </a:t>
            </a:r>
            <a:r>
              <a:rPr lang="fi-FI" sz="2400" dirty="0" err="1" smtClean="0"/>
              <a:t>kommit</a:t>
            </a:r>
            <a:r>
              <a:rPr lang="fi-FI" sz="2400" dirty="0" smtClean="0"/>
              <a:t> </a:t>
            </a:r>
            <a:r>
              <a:rPr lang="fi-FI" sz="2400" dirty="0" err="1" smtClean="0"/>
              <a:t>till</a:t>
            </a:r>
            <a:r>
              <a:rPr lang="fi-FI" sz="2400" dirty="0" smtClean="0"/>
              <a:t> </a:t>
            </a:r>
            <a:r>
              <a:rPr lang="fi-FI" sz="2400" dirty="0" err="1" smtClean="0"/>
              <a:t>konserten</a:t>
            </a:r>
            <a:r>
              <a:rPr lang="fi-FI" sz="2400" dirty="0" smtClean="0"/>
              <a:t>? </a:t>
            </a:r>
            <a:r>
              <a:rPr lang="fi-FI" sz="2400" dirty="0" err="1" smtClean="0"/>
              <a:t>Rådgivningen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plats</a:t>
            </a:r>
            <a:r>
              <a:rPr lang="fi-FI" sz="2400" dirty="0" smtClean="0"/>
              <a:t>, Folkhälsan </a:t>
            </a:r>
            <a:r>
              <a:rPr lang="fi-FI" sz="2400" dirty="0" err="1" smtClean="0"/>
              <a:t>etc</a:t>
            </a:r>
            <a:r>
              <a:rPr lang="fi-FI" sz="2400" dirty="0" smtClean="0"/>
              <a:t>…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7801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KULTURLÄGER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 err="1" smtClean="0"/>
              <a:t>Exempel</a:t>
            </a:r>
            <a:r>
              <a:rPr lang="fi-FI" sz="2400" dirty="0" smtClean="0"/>
              <a:t>: </a:t>
            </a:r>
            <a:r>
              <a:rPr lang="fi-FI" sz="2400" dirty="0" err="1" smtClean="0"/>
              <a:t>kulturläger</a:t>
            </a:r>
            <a:r>
              <a:rPr lang="fi-FI" sz="2400" dirty="0" smtClean="0"/>
              <a:t> en </a:t>
            </a:r>
            <a:r>
              <a:rPr lang="fi-FI" sz="2400" dirty="0" err="1" smtClean="0"/>
              <a:t>junivecka</a:t>
            </a:r>
            <a:r>
              <a:rPr lang="fi-FI" sz="2400" dirty="0" smtClean="0"/>
              <a:t> för </a:t>
            </a:r>
            <a:r>
              <a:rPr lang="fi-FI" sz="2400" dirty="0" err="1" smtClean="0"/>
              <a:t>äldre</a:t>
            </a:r>
            <a:r>
              <a:rPr lang="fi-FI" sz="2400" dirty="0" smtClean="0"/>
              <a:t> </a:t>
            </a:r>
            <a:r>
              <a:rPr lang="fi-FI" sz="2400" dirty="0" err="1" smtClean="0"/>
              <a:t>lågstadie-elever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Målet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att</a:t>
            </a:r>
            <a:r>
              <a:rPr lang="fi-FI" sz="2400" dirty="0"/>
              <a:t> </a:t>
            </a:r>
            <a:r>
              <a:rPr lang="fi-FI" sz="2400" dirty="0" err="1" smtClean="0"/>
              <a:t>bekanta</a:t>
            </a:r>
            <a:r>
              <a:rPr lang="fi-FI" sz="2400" dirty="0" smtClean="0"/>
              <a:t> </a:t>
            </a:r>
            <a:r>
              <a:rPr lang="fi-FI" sz="2400" dirty="0" err="1" smtClean="0"/>
              <a:t>barn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kulturinstitutioner</a:t>
            </a:r>
            <a:r>
              <a:rPr lang="fi-FI" sz="2400" dirty="0" smtClean="0"/>
              <a:t> av </a:t>
            </a:r>
            <a:r>
              <a:rPr lang="fi-FI" sz="2400" dirty="0" err="1" smtClean="0"/>
              <a:t>olika</a:t>
            </a:r>
            <a:r>
              <a:rPr lang="fi-FI" sz="2400" dirty="0" smtClean="0"/>
              <a:t> </a:t>
            </a:r>
            <a:r>
              <a:rPr lang="fi-FI" sz="2400" dirty="0" err="1" smtClean="0"/>
              <a:t>slag</a:t>
            </a:r>
            <a:r>
              <a:rPr lang="fi-FI" sz="2400" dirty="0" smtClean="0"/>
              <a:t>, </a:t>
            </a:r>
            <a:r>
              <a:rPr lang="fi-FI" sz="2400" dirty="0" err="1" smtClean="0"/>
              <a:t>varje</a:t>
            </a:r>
            <a:r>
              <a:rPr lang="fi-FI" sz="2400" dirty="0" smtClean="0"/>
              <a:t> </a:t>
            </a:r>
            <a:r>
              <a:rPr lang="fi-FI" sz="2400" dirty="0" err="1" smtClean="0"/>
              <a:t>förmiddag</a:t>
            </a:r>
            <a:r>
              <a:rPr lang="fi-FI" sz="2400" dirty="0" smtClean="0"/>
              <a:t> </a:t>
            </a:r>
            <a:r>
              <a:rPr lang="fi-FI" sz="2400" dirty="0" err="1" smtClean="0"/>
              <a:t>har</a:t>
            </a:r>
            <a:r>
              <a:rPr lang="fi-FI" sz="2400" dirty="0" smtClean="0"/>
              <a:t> </a:t>
            </a:r>
            <a:r>
              <a:rPr lang="fi-FI" sz="2400" dirty="0" err="1" smtClean="0"/>
              <a:t>program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centrums</a:t>
            </a:r>
            <a:r>
              <a:rPr lang="fi-FI" sz="2400" dirty="0" smtClean="0"/>
              <a:t> </a:t>
            </a:r>
            <a:r>
              <a:rPr lang="fi-FI" sz="2400" dirty="0" err="1" smtClean="0"/>
              <a:t>ungdomsgård</a:t>
            </a:r>
            <a:r>
              <a:rPr lang="fi-FI" sz="2400" dirty="0" smtClean="0"/>
              <a:t> Vimma, </a:t>
            </a:r>
            <a:r>
              <a:rPr lang="fi-FI" sz="2400" dirty="0" err="1" smtClean="0"/>
              <a:t>efter</a:t>
            </a:r>
            <a:r>
              <a:rPr lang="fi-FI" sz="2400" dirty="0" smtClean="0"/>
              <a:t> </a:t>
            </a:r>
            <a:r>
              <a:rPr lang="fi-FI" sz="2400" dirty="0" err="1" smtClean="0"/>
              <a:t>lunch</a:t>
            </a:r>
            <a:r>
              <a:rPr lang="fi-FI" sz="2400" dirty="0" smtClean="0"/>
              <a:t> </a:t>
            </a:r>
            <a:r>
              <a:rPr lang="fi-FI" sz="2400" dirty="0" err="1" smtClean="0"/>
              <a:t>program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en </a:t>
            </a:r>
            <a:r>
              <a:rPr lang="fi-FI" sz="2400" dirty="0" err="1" smtClean="0"/>
              <a:t>plats</a:t>
            </a:r>
            <a:r>
              <a:rPr lang="fi-FI" sz="2400" dirty="0" smtClean="0"/>
              <a:t> per </a:t>
            </a:r>
            <a:r>
              <a:rPr lang="fi-FI" sz="2400" dirty="0" err="1" smtClean="0"/>
              <a:t>dag</a:t>
            </a:r>
            <a:r>
              <a:rPr lang="fi-FI" sz="2400" dirty="0" smtClean="0"/>
              <a:t>, </a:t>
            </a:r>
            <a:r>
              <a:rPr lang="fi-FI" sz="2400" dirty="0" err="1" smtClean="0"/>
              <a:t>till</a:t>
            </a:r>
            <a:r>
              <a:rPr lang="fi-FI" sz="2400" dirty="0" smtClean="0"/>
              <a:t> </a:t>
            </a:r>
            <a:r>
              <a:rPr lang="fi-FI" sz="2400" dirty="0" err="1" smtClean="0"/>
              <a:t>sist</a:t>
            </a:r>
            <a:r>
              <a:rPr lang="fi-FI" sz="2400" dirty="0" smtClean="0"/>
              <a:t> </a:t>
            </a:r>
            <a:r>
              <a:rPr lang="fi-FI" sz="2400" dirty="0" err="1" smtClean="0"/>
              <a:t>chill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fritt</a:t>
            </a:r>
            <a:r>
              <a:rPr lang="fi-FI" sz="2400" dirty="0" smtClean="0"/>
              <a:t> </a:t>
            </a:r>
            <a:r>
              <a:rPr lang="fi-FI" sz="2400" dirty="0" err="1" smtClean="0"/>
              <a:t>program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bibliotekets</a:t>
            </a:r>
            <a:r>
              <a:rPr lang="fi-FI" sz="2400" dirty="0" smtClean="0"/>
              <a:t> </a:t>
            </a:r>
            <a:r>
              <a:rPr lang="fi-FI" sz="2400" dirty="0" err="1" smtClean="0"/>
              <a:t>barn</a:t>
            </a:r>
            <a:r>
              <a:rPr lang="fi-FI" sz="2400" dirty="0" smtClean="0"/>
              <a:t>-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ungdomsavdelning</a:t>
            </a:r>
            <a:r>
              <a:rPr lang="fi-FI" sz="2400" dirty="0" smtClean="0"/>
              <a:t>.</a:t>
            </a:r>
          </a:p>
          <a:p>
            <a:r>
              <a:rPr lang="fi-FI" sz="2400" dirty="0" err="1"/>
              <a:t>V</a:t>
            </a:r>
            <a:r>
              <a:rPr lang="fi-FI" sz="2400" dirty="0" err="1" smtClean="0"/>
              <a:t>ilka</a:t>
            </a:r>
            <a:r>
              <a:rPr lang="fi-FI" sz="2400" dirty="0" smtClean="0"/>
              <a:t> </a:t>
            </a:r>
            <a:r>
              <a:rPr lang="fi-FI" sz="2400" dirty="0" err="1" smtClean="0"/>
              <a:t>lokala</a:t>
            </a:r>
            <a:r>
              <a:rPr lang="fi-FI" sz="2400" dirty="0" smtClean="0"/>
              <a:t> </a:t>
            </a:r>
            <a:r>
              <a:rPr lang="fi-FI" sz="2400" dirty="0" err="1" smtClean="0"/>
              <a:t>museer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andra</a:t>
            </a:r>
            <a:r>
              <a:rPr lang="fi-FI" sz="2400" dirty="0"/>
              <a:t> </a:t>
            </a:r>
            <a:r>
              <a:rPr lang="fi-FI" sz="2400" dirty="0" err="1" smtClean="0"/>
              <a:t>kan</a:t>
            </a:r>
            <a:r>
              <a:rPr lang="fi-FI" sz="2400" dirty="0"/>
              <a:t>/</a:t>
            </a:r>
            <a:r>
              <a:rPr lang="fi-FI" sz="2400" dirty="0" err="1" smtClean="0"/>
              <a:t>vill</a:t>
            </a:r>
            <a:r>
              <a:rPr lang="fi-FI" sz="2400" dirty="0" smtClean="0"/>
              <a:t> vara </a:t>
            </a:r>
            <a:r>
              <a:rPr lang="fi-FI" sz="2400" dirty="0" err="1" smtClean="0"/>
              <a:t>med</a:t>
            </a:r>
            <a:r>
              <a:rPr lang="fi-FI" sz="2400" dirty="0" smtClean="0"/>
              <a:t> i ett </a:t>
            </a:r>
            <a:r>
              <a:rPr lang="fi-FI" sz="2400" dirty="0" err="1" smtClean="0"/>
              <a:t>lägersamarbete</a:t>
            </a:r>
            <a:r>
              <a:rPr lang="fi-FI" sz="2400" dirty="0" smtClean="0"/>
              <a:t>? </a:t>
            </a:r>
            <a:r>
              <a:rPr lang="fi-FI" sz="2400" dirty="0" err="1" smtClean="0"/>
              <a:t>Vem</a:t>
            </a:r>
            <a:r>
              <a:rPr lang="fi-FI" sz="2400" dirty="0" smtClean="0"/>
              <a:t> </a:t>
            </a:r>
            <a:r>
              <a:rPr lang="fi-FI" sz="2400" dirty="0" err="1" smtClean="0"/>
              <a:t>har</a:t>
            </a:r>
            <a:r>
              <a:rPr lang="fi-FI" sz="2400" dirty="0" smtClean="0"/>
              <a:t> (</a:t>
            </a:r>
            <a:r>
              <a:rPr lang="fi-FI" sz="2400" dirty="0" err="1" smtClean="0"/>
              <a:t>musei</a:t>
            </a:r>
            <a:r>
              <a:rPr lang="fi-FI" sz="2400" dirty="0" smtClean="0"/>
              <a:t>)</a:t>
            </a:r>
            <a:r>
              <a:rPr lang="fi-FI" sz="2400" dirty="0" err="1" smtClean="0"/>
              <a:t>pedagoger</a:t>
            </a:r>
            <a:r>
              <a:rPr lang="fi-FI" sz="2400" dirty="0" smtClean="0"/>
              <a:t>, </a:t>
            </a:r>
            <a:r>
              <a:rPr lang="fi-FI" sz="2400" dirty="0" err="1" smtClean="0"/>
              <a:t>vem</a:t>
            </a:r>
            <a:r>
              <a:rPr lang="fi-FI" sz="2400" dirty="0" smtClean="0"/>
              <a:t> </a:t>
            </a:r>
            <a:r>
              <a:rPr lang="fi-FI" sz="2400" dirty="0" err="1" smtClean="0"/>
              <a:t>behöver</a:t>
            </a:r>
            <a:r>
              <a:rPr lang="fi-FI" sz="2400" dirty="0" smtClean="0"/>
              <a:t> en ”</a:t>
            </a:r>
            <a:r>
              <a:rPr lang="fi-FI" sz="2400" dirty="0" err="1" smtClean="0"/>
              <a:t>barnkampanj</a:t>
            </a:r>
            <a:r>
              <a:rPr lang="fi-FI" sz="2400" dirty="0" smtClean="0"/>
              <a:t>”?</a:t>
            </a:r>
          </a:p>
          <a:p>
            <a:r>
              <a:rPr lang="fi-FI" sz="2400" dirty="0" smtClean="0"/>
              <a:t>En </a:t>
            </a:r>
            <a:r>
              <a:rPr lang="fi-FI" sz="2400" dirty="0" err="1" smtClean="0"/>
              <a:t>lägerledare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lägerassistent</a:t>
            </a:r>
            <a:r>
              <a:rPr lang="fi-FI" sz="2400" dirty="0" smtClean="0"/>
              <a:t> </a:t>
            </a:r>
            <a:r>
              <a:rPr lang="fi-FI" sz="2400" dirty="0" err="1" smtClean="0"/>
              <a:t>planerar</a:t>
            </a:r>
            <a:r>
              <a:rPr lang="fi-FI" sz="2400" dirty="0" smtClean="0"/>
              <a:t> </a:t>
            </a:r>
            <a:r>
              <a:rPr lang="fi-FI" sz="2400" dirty="0" err="1" smtClean="0"/>
              <a:t>tema</a:t>
            </a:r>
            <a:r>
              <a:rPr lang="fi-FI" sz="2400" dirty="0" smtClean="0"/>
              <a:t>, </a:t>
            </a:r>
            <a:r>
              <a:rPr lang="fi-FI" sz="2400" dirty="0" err="1" smtClean="0"/>
              <a:t>helhet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förmiddagsprogram</a:t>
            </a:r>
            <a:r>
              <a:rPr lang="fi-FI" sz="2400" dirty="0" smtClean="0"/>
              <a:t>, </a:t>
            </a:r>
            <a:r>
              <a:rPr lang="fi-FI" sz="2400" dirty="0" err="1" smtClean="0"/>
              <a:t>personal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de </a:t>
            </a:r>
            <a:r>
              <a:rPr lang="fi-FI" sz="2400" dirty="0" err="1" smtClean="0"/>
              <a:t>enskilda</a:t>
            </a:r>
            <a:r>
              <a:rPr lang="fi-FI" sz="2400" dirty="0" smtClean="0"/>
              <a:t> </a:t>
            </a:r>
            <a:r>
              <a:rPr lang="fi-FI" sz="2400" dirty="0" err="1" smtClean="0"/>
              <a:t>platserna</a:t>
            </a:r>
            <a:r>
              <a:rPr lang="fi-FI" sz="2400" dirty="0" smtClean="0"/>
              <a:t> </a:t>
            </a:r>
            <a:r>
              <a:rPr lang="fi-FI" sz="2400" dirty="0" err="1" smtClean="0"/>
              <a:t>planerar</a:t>
            </a:r>
            <a:r>
              <a:rPr lang="fi-FI" sz="2400" dirty="0" smtClean="0"/>
              <a:t> </a:t>
            </a:r>
            <a:r>
              <a:rPr lang="fi-FI" sz="2400" dirty="0" err="1" smtClean="0"/>
              <a:t>sitt</a:t>
            </a:r>
            <a:r>
              <a:rPr lang="fi-FI" sz="2400" dirty="0" smtClean="0"/>
              <a:t> </a:t>
            </a:r>
            <a:r>
              <a:rPr lang="fi-FI" sz="2400" dirty="0" err="1" smtClean="0"/>
              <a:t>eget</a:t>
            </a:r>
            <a:r>
              <a:rPr lang="fi-FI" sz="2400" dirty="0" smtClean="0"/>
              <a:t> </a:t>
            </a:r>
            <a:r>
              <a:rPr lang="fi-FI" sz="2400" dirty="0" err="1" smtClean="0"/>
              <a:t>eftermiddagsprogram</a:t>
            </a:r>
            <a:r>
              <a:rPr lang="fi-FI" sz="2400" dirty="0" smtClean="0"/>
              <a:t>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284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BARNKULTURDAGAR	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56951"/>
            <a:ext cx="8596668" cy="4484411"/>
          </a:xfrm>
        </p:spPr>
        <p:txBody>
          <a:bodyPr>
            <a:normAutofit fontScale="85000" lnSpcReduction="10000"/>
          </a:bodyPr>
          <a:lstStyle/>
          <a:p>
            <a:endParaRPr lang="fi-FI" dirty="0" smtClean="0"/>
          </a:p>
          <a:p>
            <a:r>
              <a:rPr lang="fi-FI" sz="2400" dirty="0" err="1" smtClean="0"/>
              <a:t>Exempel</a:t>
            </a:r>
            <a:r>
              <a:rPr lang="fi-FI" sz="2400" dirty="0" smtClean="0"/>
              <a:t>: </a:t>
            </a:r>
            <a:r>
              <a:rPr lang="fi-FI" sz="2400" dirty="0" err="1" smtClean="0"/>
              <a:t>tvåspråkiga</a:t>
            </a:r>
            <a:r>
              <a:rPr lang="fi-FI" sz="2400" dirty="0" smtClean="0"/>
              <a:t> Vauvaviikko – </a:t>
            </a:r>
            <a:r>
              <a:rPr lang="fi-FI" sz="2400" dirty="0" err="1" smtClean="0"/>
              <a:t>Babyveckan</a:t>
            </a:r>
            <a:r>
              <a:rPr lang="fi-FI" sz="2400" dirty="0" smtClean="0"/>
              <a:t> (</a:t>
            </a:r>
            <a:r>
              <a:rPr lang="fi-FI" sz="2400" dirty="0" err="1" smtClean="0"/>
              <a:t>må-fre</a:t>
            </a:r>
            <a:r>
              <a:rPr lang="fi-FI" sz="2400" dirty="0" smtClean="0"/>
              <a:t>)</a:t>
            </a:r>
          </a:p>
          <a:p>
            <a:r>
              <a:rPr lang="fi-FI" sz="2400" dirty="0" err="1" smtClean="0"/>
              <a:t>Målet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synliggöra</a:t>
            </a:r>
            <a:r>
              <a:rPr lang="fi-FI" sz="2400" dirty="0" smtClean="0"/>
              <a:t> </a:t>
            </a:r>
            <a:r>
              <a:rPr lang="fi-FI" sz="2400" dirty="0" err="1" smtClean="0"/>
              <a:t>barnkultur</a:t>
            </a:r>
            <a:r>
              <a:rPr lang="fi-FI" sz="2400" dirty="0" smtClean="0"/>
              <a:t> för 0-3-åringar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familjer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Kan</a:t>
            </a:r>
            <a:r>
              <a:rPr lang="fi-FI" sz="2400" dirty="0" smtClean="0"/>
              <a:t> </a:t>
            </a:r>
            <a:r>
              <a:rPr lang="fi-FI" sz="2400" dirty="0" err="1" smtClean="0"/>
              <a:t>ex.vis</a:t>
            </a:r>
            <a:r>
              <a:rPr lang="fi-FI" sz="2400" dirty="0" smtClean="0"/>
              <a:t> </a:t>
            </a:r>
            <a:r>
              <a:rPr lang="fi-FI" sz="2400" dirty="0" err="1" smtClean="0"/>
              <a:t>koordineras</a:t>
            </a:r>
            <a:r>
              <a:rPr lang="fi-FI" sz="2400" dirty="0" smtClean="0"/>
              <a:t> av </a:t>
            </a:r>
            <a:r>
              <a:rPr lang="fi-FI" sz="2400" dirty="0" err="1" smtClean="0"/>
              <a:t>kommunala</a:t>
            </a:r>
            <a:r>
              <a:rPr lang="fi-FI" sz="2400" dirty="0" smtClean="0"/>
              <a:t> </a:t>
            </a:r>
            <a:r>
              <a:rPr lang="fi-FI" sz="2400" dirty="0" err="1" smtClean="0"/>
              <a:t>kulturkoordinatorer</a:t>
            </a:r>
            <a:r>
              <a:rPr lang="fi-FI" sz="2400" dirty="0" smtClean="0"/>
              <a:t> i </a:t>
            </a:r>
            <a:r>
              <a:rPr lang="fi-FI" sz="2400" dirty="0" err="1" smtClean="0"/>
              <a:t>samarbete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biblioteket</a:t>
            </a:r>
            <a:r>
              <a:rPr lang="fi-FI" sz="2400" dirty="0" smtClean="0"/>
              <a:t>, </a:t>
            </a:r>
            <a:r>
              <a:rPr lang="fi-FI" sz="2400" dirty="0" err="1" smtClean="0"/>
              <a:t>idrotts</a:t>
            </a:r>
            <a:r>
              <a:rPr lang="fi-FI" sz="2400" dirty="0" smtClean="0"/>
              <a:t>-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museifolk</a:t>
            </a:r>
            <a:r>
              <a:rPr lang="fi-FI" sz="2400" dirty="0" smtClean="0"/>
              <a:t> mm.</a:t>
            </a:r>
            <a:endParaRPr lang="fi-FI" sz="2400" dirty="0"/>
          </a:p>
          <a:p>
            <a:r>
              <a:rPr lang="fi-FI" sz="2400" dirty="0" err="1" smtClean="0"/>
              <a:t>Vissa</a:t>
            </a:r>
            <a:r>
              <a:rPr lang="fi-FI" sz="2400" dirty="0" smtClean="0"/>
              <a:t> </a:t>
            </a:r>
            <a:r>
              <a:rPr lang="fi-FI" sz="2400" dirty="0" err="1" smtClean="0"/>
              <a:t>program</a:t>
            </a:r>
            <a:r>
              <a:rPr lang="fi-FI" sz="2400" dirty="0" smtClean="0"/>
              <a:t> </a:t>
            </a:r>
            <a:r>
              <a:rPr lang="fi-FI" sz="2400" dirty="0" err="1" smtClean="0"/>
              <a:t>mot</a:t>
            </a:r>
            <a:r>
              <a:rPr lang="fi-FI" sz="2400" dirty="0" smtClean="0"/>
              <a:t> </a:t>
            </a:r>
            <a:r>
              <a:rPr lang="fi-FI" sz="2400" dirty="0" err="1" smtClean="0"/>
              <a:t>arvode</a:t>
            </a:r>
            <a:r>
              <a:rPr lang="fi-FI" sz="2400" dirty="0" smtClean="0"/>
              <a:t>, </a:t>
            </a:r>
            <a:r>
              <a:rPr lang="fi-FI" sz="2400" dirty="0" err="1" smtClean="0"/>
              <a:t>andra</a:t>
            </a:r>
            <a:r>
              <a:rPr lang="fi-FI" sz="2400" dirty="0" smtClean="0"/>
              <a:t> </a:t>
            </a:r>
            <a:r>
              <a:rPr lang="fi-FI" sz="2400" dirty="0" err="1" smtClean="0"/>
              <a:t>görs</a:t>
            </a:r>
            <a:r>
              <a:rPr lang="fi-FI" sz="2400" dirty="0" smtClean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arbetstid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Huvudplatsen</a:t>
            </a:r>
            <a:r>
              <a:rPr lang="fi-FI" sz="2400" dirty="0" smtClean="0"/>
              <a:t> </a:t>
            </a:r>
            <a:r>
              <a:rPr lang="fi-FI" sz="2400" dirty="0" err="1" smtClean="0"/>
              <a:t>kan</a:t>
            </a:r>
            <a:r>
              <a:rPr lang="fi-FI" sz="2400" dirty="0" smtClean="0"/>
              <a:t> vara </a:t>
            </a:r>
            <a:r>
              <a:rPr lang="fi-FI" sz="2400" dirty="0" err="1" smtClean="0"/>
              <a:t>biblioteket</a:t>
            </a:r>
            <a:r>
              <a:rPr lang="fi-FI" sz="2400" dirty="0" smtClean="0"/>
              <a:t> </a:t>
            </a:r>
            <a:r>
              <a:rPr lang="fi-FI" sz="2400" dirty="0" err="1" smtClean="0"/>
              <a:t>eller</a:t>
            </a:r>
            <a:r>
              <a:rPr lang="fi-FI" sz="2400" dirty="0" smtClean="0"/>
              <a:t> annan </a:t>
            </a:r>
            <a:r>
              <a:rPr lang="fi-FI" sz="2400" dirty="0" err="1" smtClean="0"/>
              <a:t>plats</a:t>
            </a:r>
            <a:r>
              <a:rPr lang="fi-FI" sz="2400" dirty="0" smtClean="0"/>
              <a:t>, </a:t>
            </a:r>
            <a:r>
              <a:rPr lang="fi-FI" sz="2400" dirty="0" err="1" smtClean="0"/>
              <a:t>övriga</a:t>
            </a:r>
            <a:r>
              <a:rPr lang="fi-FI" sz="2400" dirty="0" smtClean="0"/>
              <a:t> </a:t>
            </a:r>
            <a:r>
              <a:rPr lang="fi-FI" sz="2400" dirty="0" err="1" smtClean="0"/>
              <a:t>platser</a:t>
            </a:r>
            <a:r>
              <a:rPr lang="fi-FI" sz="2400" dirty="0" smtClean="0"/>
              <a:t> en </a:t>
            </a:r>
            <a:r>
              <a:rPr lang="fi-FI" sz="2400" dirty="0" err="1" smtClean="0"/>
              <a:t>idrottshall</a:t>
            </a:r>
            <a:r>
              <a:rPr lang="fi-FI" sz="2400" dirty="0" smtClean="0"/>
              <a:t>, </a:t>
            </a:r>
            <a:r>
              <a:rPr lang="fi-FI" sz="2400" dirty="0" err="1" smtClean="0"/>
              <a:t>museer</a:t>
            </a:r>
            <a:r>
              <a:rPr lang="fi-FI" sz="2400" dirty="0" smtClean="0"/>
              <a:t>, </a:t>
            </a:r>
            <a:r>
              <a:rPr lang="fi-FI" sz="2400" dirty="0" err="1" smtClean="0"/>
              <a:t>kulturhus</a:t>
            </a:r>
            <a:r>
              <a:rPr lang="fi-FI" sz="2400" dirty="0" smtClean="0"/>
              <a:t>, </a:t>
            </a:r>
            <a:r>
              <a:rPr lang="fi-FI" sz="2400" dirty="0" err="1" smtClean="0"/>
              <a:t>församlingshem</a:t>
            </a:r>
            <a:r>
              <a:rPr lang="fi-FI" sz="2400" dirty="0" smtClean="0"/>
              <a:t> etc.</a:t>
            </a:r>
          </a:p>
          <a:p>
            <a:r>
              <a:rPr lang="fi-FI" sz="2400" dirty="0"/>
              <a:t> </a:t>
            </a:r>
            <a:r>
              <a:rPr lang="fi-FI" sz="2400" dirty="0" err="1" smtClean="0"/>
              <a:t>På</a:t>
            </a:r>
            <a:r>
              <a:rPr lang="fi-FI" sz="2400" dirty="0" smtClean="0"/>
              <a:t> </a:t>
            </a:r>
            <a:r>
              <a:rPr lang="fi-FI" sz="2400" dirty="0" err="1" smtClean="0"/>
              <a:t>programmet</a:t>
            </a:r>
            <a:r>
              <a:rPr lang="fi-FI" sz="2400" dirty="0" smtClean="0"/>
              <a:t> </a:t>
            </a:r>
            <a:r>
              <a:rPr lang="fi-FI" sz="2400" dirty="0" err="1" smtClean="0"/>
              <a:t>allt</a:t>
            </a:r>
            <a:r>
              <a:rPr lang="fi-FI" sz="2400" dirty="0" smtClean="0"/>
              <a:t> </a:t>
            </a:r>
            <a:r>
              <a:rPr lang="fi-FI" sz="2400" dirty="0" err="1" smtClean="0"/>
              <a:t>från</a:t>
            </a:r>
            <a:r>
              <a:rPr lang="fi-FI" sz="2400" dirty="0" smtClean="0"/>
              <a:t> </a:t>
            </a:r>
            <a:r>
              <a:rPr lang="fi-FI" sz="2400" dirty="0" err="1" smtClean="0"/>
              <a:t>ordkonst</a:t>
            </a:r>
            <a:r>
              <a:rPr lang="fi-FI" sz="2400" dirty="0"/>
              <a:t>,</a:t>
            </a:r>
            <a:r>
              <a:rPr lang="fi-FI" sz="2400" dirty="0" smtClean="0"/>
              <a:t> </a:t>
            </a:r>
            <a:r>
              <a:rPr lang="fi-FI" sz="2400" dirty="0" err="1" smtClean="0"/>
              <a:t>babyrytmik</a:t>
            </a:r>
            <a:r>
              <a:rPr lang="fi-FI" sz="2400" dirty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teater</a:t>
            </a:r>
            <a:r>
              <a:rPr lang="fi-FI" sz="2400" dirty="0" smtClean="0"/>
              <a:t>, </a:t>
            </a:r>
            <a:r>
              <a:rPr lang="fi-FI" sz="2400" dirty="0" err="1" smtClean="0"/>
              <a:t>boktipsning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	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barnboksutställningar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Mycket</a:t>
            </a:r>
            <a:r>
              <a:rPr lang="fi-FI" sz="2400" dirty="0" smtClean="0"/>
              <a:t> </a:t>
            </a:r>
            <a:r>
              <a:rPr lang="fi-FI" sz="2400" dirty="0" err="1" smtClean="0"/>
              <a:t>fruktbart</a:t>
            </a:r>
            <a:r>
              <a:rPr lang="fi-FI" sz="2400" dirty="0" smtClean="0"/>
              <a:t> för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få</a:t>
            </a:r>
            <a:r>
              <a:rPr lang="fi-FI" sz="2400" dirty="0" smtClean="0"/>
              <a:t> </a:t>
            </a:r>
            <a:r>
              <a:rPr lang="fi-FI" sz="2400" dirty="0" err="1" smtClean="0"/>
              <a:t>nya</a:t>
            </a:r>
            <a:r>
              <a:rPr lang="fi-FI" sz="2400" dirty="0" smtClean="0"/>
              <a:t> </a:t>
            </a:r>
            <a:r>
              <a:rPr lang="fi-FI" sz="2400" dirty="0" err="1" smtClean="0"/>
              <a:t>barnfamiljer</a:t>
            </a:r>
            <a:r>
              <a:rPr lang="fi-FI" sz="2400" dirty="0" smtClean="0"/>
              <a:t>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upptäcka</a:t>
            </a:r>
            <a:r>
              <a:rPr lang="fi-FI" sz="2400" dirty="0" smtClean="0"/>
              <a:t> </a:t>
            </a:r>
            <a:r>
              <a:rPr lang="fi-FI" sz="2400" dirty="0" err="1" smtClean="0"/>
              <a:t>biblioteket</a:t>
            </a:r>
            <a:r>
              <a:rPr lang="fi-FI" sz="2400" dirty="0" smtClean="0"/>
              <a:t>!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6005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BARNKULTURNÄTVERK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56951"/>
            <a:ext cx="8596668" cy="3991233"/>
          </a:xfrm>
        </p:spPr>
        <p:txBody>
          <a:bodyPr>
            <a:noAutofit/>
          </a:bodyPr>
          <a:lstStyle/>
          <a:p>
            <a:r>
              <a:rPr lang="fi-FI" sz="2400" dirty="0" err="1" smtClean="0"/>
              <a:t>Samla</a:t>
            </a:r>
            <a:r>
              <a:rPr lang="fi-FI" sz="2400" dirty="0" smtClean="0"/>
              <a:t> </a:t>
            </a:r>
            <a:r>
              <a:rPr lang="fi-FI" sz="2400" dirty="0" err="1" smtClean="0"/>
              <a:t>aktörer</a:t>
            </a:r>
            <a:r>
              <a:rPr lang="fi-FI" sz="2400" dirty="0" smtClean="0"/>
              <a:t> </a:t>
            </a:r>
            <a:r>
              <a:rPr lang="fi-FI" sz="2400" dirty="0" err="1" smtClean="0"/>
              <a:t>informellt</a:t>
            </a:r>
            <a:r>
              <a:rPr lang="fi-FI" sz="2400" dirty="0" smtClean="0"/>
              <a:t> </a:t>
            </a:r>
            <a:r>
              <a:rPr lang="fi-FI" sz="2400" dirty="0" err="1" smtClean="0"/>
              <a:t>över</a:t>
            </a:r>
            <a:r>
              <a:rPr lang="fi-FI" sz="2400" dirty="0" smtClean="0"/>
              <a:t> </a:t>
            </a:r>
            <a:r>
              <a:rPr lang="fi-FI" sz="2400" dirty="0" err="1" smtClean="0"/>
              <a:t>sektor</a:t>
            </a:r>
            <a:r>
              <a:rPr lang="fi-FI" sz="2400" dirty="0" smtClean="0"/>
              <a:t>-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genregränser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Koordinera</a:t>
            </a:r>
            <a:r>
              <a:rPr lang="fi-FI" sz="2400" dirty="0" smtClean="0"/>
              <a:t> </a:t>
            </a:r>
            <a:r>
              <a:rPr lang="fi-FI" sz="2400" dirty="0" err="1" smtClean="0"/>
              <a:t>verksamhet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datum.</a:t>
            </a:r>
          </a:p>
          <a:p>
            <a:r>
              <a:rPr lang="fi-FI" sz="2400" dirty="0" err="1"/>
              <a:t>Planera</a:t>
            </a:r>
            <a:r>
              <a:rPr lang="fi-FI" sz="2400" dirty="0"/>
              <a:t> </a:t>
            </a:r>
            <a:r>
              <a:rPr lang="fi-FI" sz="2400" dirty="0" err="1" smtClean="0"/>
              <a:t>verksamhet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säsonger</a:t>
            </a:r>
            <a:r>
              <a:rPr lang="fi-FI" sz="2400" dirty="0" smtClean="0"/>
              <a:t> </a:t>
            </a:r>
            <a:r>
              <a:rPr lang="fi-FI" sz="2400" dirty="0" err="1" smtClean="0"/>
              <a:t>tillsammans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Gör</a:t>
            </a:r>
            <a:r>
              <a:rPr lang="fi-FI" sz="2400" dirty="0" smtClean="0"/>
              <a:t> </a:t>
            </a:r>
            <a:r>
              <a:rPr lang="fi-FI" sz="2400" dirty="0" err="1" smtClean="0"/>
              <a:t>gemensamma</a:t>
            </a:r>
            <a:r>
              <a:rPr lang="fi-FI" sz="2400" dirty="0" smtClean="0"/>
              <a:t> </a:t>
            </a:r>
            <a:r>
              <a:rPr lang="fi-FI" sz="2400" dirty="0" err="1" smtClean="0"/>
              <a:t>fondansökningar</a:t>
            </a:r>
            <a:r>
              <a:rPr lang="fi-FI" sz="2400" dirty="0" smtClean="0"/>
              <a:t> för </a:t>
            </a:r>
            <a:r>
              <a:rPr lang="fi-FI" sz="2400" dirty="0" err="1" smtClean="0"/>
              <a:t>större</a:t>
            </a:r>
            <a:r>
              <a:rPr lang="fi-FI" sz="2400" dirty="0"/>
              <a:t> </a:t>
            </a:r>
            <a:r>
              <a:rPr lang="fi-FI" sz="2400" dirty="0" err="1" smtClean="0"/>
              <a:t>projekt</a:t>
            </a:r>
            <a:r>
              <a:rPr lang="fi-FI" sz="2400" dirty="0" smtClean="0"/>
              <a:t>.</a:t>
            </a:r>
            <a:endParaRPr lang="fi-FI" sz="2400" dirty="0"/>
          </a:p>
          <a:p>
            <a:r>
              <a:rPr lang="fi-FI" sz="2400" dirty="0" err="1" smtClean="0"/>
              <a:t>Gör</a:t>
            </a:r>
            <a:r>
              <a:rPr lang="fi-FI" sz="2400" dirty="0" smtClean="0"/>
              <a:t> </a:t>
            </a:r>
            <a:r>
              <a:rPr lang="fi-FI" sz="2400" dirty="0" err="1" smtClean="0"/>
              <a:t>studiebesök</a:t>
            </a:r>
            <a:r>
              <a:rPr lang="fi-FI" sz="2400" dirty="0" smtClean="0"/>
              <a:t> </a:t>
            </a:r>
            <a:r>
              <a:rPr lang="fi-FI" sz="2400" dirty="0" err="1" smtClean="0"/>
              <a:t>både</a:t>
            </a:r>
            <a:r>
              <a:rPr lang="fi-FI" sz="2400" dirty="0" smtClean="0"/>
              <a:t> </a:t>
            </a:r>
            <a:r>
              <a:rPr lang="fi-FI" sz="2400" dirty="0" err="1" smtClean="0"/>
              <a:t>inrikes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utomlands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Jobba</a:t>
            </a:r>
            <a:r>
              <a:rPr lang="fi-FI" sz="2400" dirty="0" smtClean="0"/>
              <a:t> för </a:t>
            </a:r>
            <a:r>
              <a:rPr lang="fi-FI" sz="2400" dirty="0" err="1" smtClean="0"/>
              <a:t>gemensam</a:t>
            </a:r>
            <a:r>
              <a:rPr lang="fi-FI" sz="2400" dirty="0" smtClean="0"/>
              <a:t> </a:t>
            </a:r>
            <a:r>
              <a:rPr lang="fi-FI" sz="2400" dirty="0" err="1" smtClean="0"/>
              <a:t>synlighet</a:t>
            </a:r>
            <a:r>
              <a:rPr lang="fi-FI" sz="2400" dirty="0" smtClean="0"/>
              <a:t> för </a:t>
            </a:r>
            <a:r>
              <a:rPr lang="fi-FI" sz="2400" dirty="0" err="1" smtClean="0"/>
              <a:t>barnkultur</a:t>
            </a:r>
            <a:r>
              <a:rPr lang="fi-FI" sz="2400" dirty="0" smtClean="0"/>
              <a:t>. </a:t>
            </a:r>
          </a:p>
          <a:p>
            <a:r>
              <a:rPr lang="fi-FI" sz="2400" dirty="0" err="1" smtClean="0"/>
              <a:t>Många</a:t>
            </a:r>
            <a:r>
              <a:rPr lang="fi-FI" sz="2400" dirty="0" smtClean="0"/>
              <a:t> </a:t>
            </a:r>
            <a:r>
              <a:rPr lang="fi-FI" sz="2400" dirty="0" err="1" smtClean="0"/>
              <a:t>barnkulturaktörer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små</a:t>
            </a:r>
            <a:r>
              <a:rPr lang="fi-FI" sz="2400" dirty="0" smtClean="0"/>
              <a:t>, ett </a:t>
            </a:r>
            <a:r>
              <a:rPr lang="fi-FI" sz="2400" dirty="0" err="1" smtClean="0"/>
              <a:t>nätverk</a:t>
            </a:r>
            <a:r>
              <a:rPr lang="fi-FI" sz="2400" dirty="0"/>
              <a:t> </a:t>
            </a:r>
            <a:r>
              <a:rPr lang="fi-FI" sz="2400" dirty="0" err="1" smtClean="0"/>
              <a:t>ger</a:t>
            </a:r>
            <a:r>
              <a:rPr lang="fi-FI" sz="2400" dirty="0" smtClean="0"/>
              <a:t> </a:t>
            </a:r>
            <a:r>
              <a:rPr lang="fi-FI" sz="2400" dirty="0" err="1" smtClean="0"/>
              <a:t>både</a:t>
            </a:r>
            <a:r>
              <a:rPr lang="fi-FI" sz="2400" dirty="0" smtClean="0"/>
              <a:t> </a:t>
            </a:r>
            <a:r>
              <a:rPr lang="fi-FI" sz="2400" dirty="0" err="1" smtClean="0"/>
              <a:t>kollegialt</a:t>
            </a:r>
            <a:r>
              <a:rPr lang="fi-FI" sz="2400" dirty="0" smtClean="0"/>
              <a:t> </a:t>
            </a:r>
            <a:r>
              <a:rPr lang="fi-FI" sz="2400" dirty="0" err="1" smtClean="0"/>
              <a:t>stöd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kontakter</a:t>
            </a:r>
            <a:r>
              <a:rPr lang="fi-FI" sz="2400" dirty="0"/>
              <a:t>.</a:t>
            </a:r>
            <a:endParaRPr lang="fi-FI" sz="2400" dirty="0" smtClean="0"/>
          </a:p>
          <a:p>
            <a:r>
              <a:rPr lang="fi-FI" sz="2400" dirty="0" err="1" smtClean="0"/>
              <a:t>Dröm</a:t>
            </a:r>
            <a:r>
              <a:rPr lang="fi-FI" sz="2400" dirty="0" smtClean="0"/>
              <a:t> </a:t>
            </a:r>
            <a:r>
              <a:rPr lang="fi-FI" sz="2400" dirty="0" err="1" smtClean="0"/>
              <a:t>vilt</a:t>
            </a:r>
            <a:r>
              <a:rPr lang="fi-FI" sz="2400" dirty="0" smtClean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6359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422"/>
          </a:xfrm>
        </p:spPr>
        <p:txBody>
          <a:bodyPr/>
          <a:lstStyle/>
          <a:p>
            <a:r>
              <a:rPr lang="fi-FI" dirty="0" smtClean="0"/>
              <a:t>UTMANINGAR KAN BLI MÖJLIGHETER!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868562"/>
          </a:xfrm>
        </p:spPr>
        <p:txBody>
          <a:bodyPr>
            <a:noAutofit/>
          </a:bodyPr>
          <a:lstStyle/>
          <a:p>
            <a:r>
              <a:rPr lang="fi-FI" sz="2000" dirty="0" err="1" smtClean="0"/>
              <a:t>Har</a:t>
            </a:r>
            <a:r>
              <a:rPr lang="fi-FI" sz="2000" dirty="0" smtClean="0"/>
              <a:t> du </a:t>
            </a:r>
            <a:r>
              <a:rPr lang="fi-FI" sz="2000" dirty="0" err="1" smtClean="0"/>
              <a:t>idéer</a:t>
            </a:r>
            <a:r>
              <a:rPr lang="fi-FI" sz="2000" dirty="0" smtClean="0"/>
              <a:t> </a:t>
            </a:r>
            <a:r>
              <a:rPr lang="fi-FI" sz="2000" dirty="0" err="1" smtClean="0"/>
              <a:t>men</a:t>
            </a:r>
            <a:r>
              <a:rPr lang="fi-FI" sz="2000" dirty="0" smtClean="0"/>
              <a:t> </a:t>
            </a:r>
            <a:r>
              <a:rPr lang="fi-FI" sz="2000" dirty="0" err="1" smtClean="0"/>
              <a:t>saknar</a:t>
            </a:r>
            <a:r>
              <a:rPr lang="fi-FI" sz="2000" dirty="0" smtClean="0"/>
              <a:t> </a:t>
            </a:r>
            <a:r>
              <a:rPr lang="fi-FI" sz="2000" dirty="0" err="1" smtClean="0"/>
              <a:t>pengar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personresurser</a:t>
            </a:r>
            <a:r>
              <a:rPr lang="fi-FI" sz="2000" dirty="0" smtClean="0"/>
              <a:t>?</a:t>
            </a:r>
          </a:p>
          <a:p>
            <a:r>
              <a:rPr lang="fi-FI" sz="2000" dirty="0" err="1" smtClean="0"/>
              <a:t>Har</a:t>
            </a:r>
            <a:r>
              <a:rPr lang="fi-FI" sz="2000" dirty="0" smtClean="0"/>
              <a:t> du </a:t>
            </a:r>
            <a:r>
              <a:rPr lang="fi-FI" sz="2000" dirty="0" err="1" smtClean="0"/>
              <a:t>utrymmen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saknar</a:t>
            </a:r>
            <a:r>
              <a:rPr lang="fi-FI" sz="2000" dirty="0" smtClean="0"/>
              <a:t> </a:t>
            </a:r>
            <a:r>
              <a:rPr lang="fi-FI" sz="2000" dirty="0" err="1" smtClean="0"/>
              <a:t>program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publik</a:t>
            </a:r>
            <a:r>
              <a:rPr lang="fi-FI" sz="2000" dirty="0" smtClean="0"/>
              <a:t>?</a:t>
            </a:r>
          </a:p>
          <a:p>
            <a:r>
              <a:rPr lang="fi-FI" sz="2000" dirty="0" err="1" smtClean="0"/>
              <a:t>Har</a:t>
            </a:r>
            <a:r>
              <a:rPr lang="fi-FI" sz="2000" dirty="0" smtClean="0"/>
              <a:t> du </a:t>
            </a:r>
            <a:r>
              <a:rPr lang="fi-FI" sz="2000" dirty="0" err="1" smtClean="0"/>
              <a:t>program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saknar</a:t>
            </a:r>
            <a:r>
              <a:rPr lang="fi-FI" sz="2000" dirty="0" smtClean="0"/>
              <a:t> </a:t>
            </a:r>
            <a:r>
              <a:rPr lang="fi-FI" sz="2000" dirty="0" err="1" smtClean="0"/>
              <a:t>utrymmen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publik</a:t>
            </a:r>
            <a:r>
              <a:rPr lang="fi-FI" sz="2000" dirty="0" smtClean="0"/>
              <a:t>?</a:t>
            </a:r>
          </a:p>
          <a:p>
            <a:r>
              <a:rPr lang="fi-FI" sz="2000" dirty="0" err="1" smtClean="0"/>
              <a:t>Samarbete</a:t>
            </a:r>
            <a:r>
              <a:rPr lang="fi-FI" sz="2000" dirty="0" smtClean="0"/>
              <a:t> </a:t>
            </a:r>
            <a:r>
              <a:rPr lang="fi-FI" sz="2000" dirty="0" err="1" smtClean="0"/>
              <a:t>löser</a:t>
            </a:r>
            <a:r>
              <a:rPr lang="fi-FI" sz="2000" dirty="0" smtClean="0"/>
              <a:t> </a:t>
            </a:r>
            <a:r>
              <a:rPr lang="fi-FI" sz="2000" dirty="0" err="1" smtClean="0"/>
              <a:t>många</a:t>
            </a:r>
            <a:r>
              <a:rPr lang="fi-FI" sz="2000" dirty="0" smtClean="0"/>
              <a:t> </a:t>
            </a:r>
            <a:r>
              <a:rPr lang="fi-FI" sz="2000" dirty="0" err="1" smtClean="0"/>
              <a:t>problem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utmaningar</a:t>
            </a:r>
            <a:r>
              <a:rPr lang="fi-FI" sz="2000" dirty="0" smtClean="0"/>
              <a:t>: </a:t>
            </a:r>
            <a:r>
              <a:rPr lang="fi-FI" sz="2000" dirty="0" err="1" smtClean="0"/>
              <a:t>samarbeta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sektorgränser</a:t>
            </a:r>
            <a:r>
              <a:rPr lang="fi-FI" sz="2000" dirty="0" smtClean="0"/>
              <a:t>,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freelancare</a:t>
            </a:r>
            <a:r>
              <a:rPr lang="fi-FI" sz="2000" dirty="0"/>
              <a:t>, </a:t>
            </a:r>
            <a:r>
              <a:rPr lang="fi-FI" sz="2000" dirty="0" err="1" smtClean="0"/>
              <a:t>föreningar</a:t>
            </a:r>
            <a:r>
              <a:rPr lang="fi-FI" sz="2000" dirty="0"/>
              <a:t>, </a:t>
            </a:r>
            <a:r>
              <a:rPr lang="fi-FI" sz="2000" dirty="0" err="1" smtClean="0"/>
              <a:t>församling</a:t>
            </a:r>
            <a:r>
              <a:rPr lang="fi-FI" sz="2000" dirty="0" smtClean="0"/>
              <a:t>, </a:t>
            </a:r>
            <a:r>
              <a:rPr lang="fi-FI" sz="2000" dirty="0" err="1"/>
              <a:t>eldsjälar</a:t>
            </a:r>
            <a:r>
              <a:rPr lang="fi-FI" sz="2000" dirty="0"/>
              <a:t>, </a:t>
            </a:r>
            <a:r>
              <a:rPr lang="fi-FI" sz="2000" dirty="0" err="1" smtClean="0"/>
              <a:t>skolor</a:t>
            </a:r>
            <a:r>
              <a:rPr lang="fi-FI" sz="2000" dirty="0"/>
              <a:t>,</a:t>
            </a:r>
            <a:r>
              <a:rPr lang="fi-FI" sz="2000" dirty="0" smtClean="0"/>
              <a:t> </a:t>
            </a:r>
            <a:r>
              <a:rPr lang="fi-FI" sz="2000" dirty="0" err="1" smtClean="0"/>
              <a:t>utbildningar</a:t>
            </a:r>
            <a:r>
              <a:rPr lang="fi-FI" sz="2000" dirty="0"/>
              <a:t> </a:t>
            </a:r>
            <a:r>
              <a:rPr lang="fi-FI" sz="2000" dirty="0" smtClean="0"/>
              <a:t>mm.</a:t>
            </a:r>
          </a:p>
          <a:p>
            <a:r>
              <a:rPr lang="fi-FI" sz="2000" dirty="0" err="1" smtClean="0"/>
              <a:t>Samarbeta</a:t>
            </a:r>
            <a:r>
              <a:rPr lang="fi-FI" sz="2000" dirty="0" smtClean="0"/>
              <a:t> </a:t>
            </a:r>
            <a:r>
              <a:rPr lang="fi-FI" sz="2000" dirty="0" err="1" smtClean="0"/>
              <a:t>gällande</a:t>
            </a:r>
            <a:r>
              <a:rPr lang="fi-FI" sz="2000" dirty="0" smtClean="0"/>
              <a:t> </a:t>
            </a:r>
            <a:r>
              <a:rPr lang="fi-FI" sz="2000" dirty="0" err="1" smtClean="0"/>
              <a:t>innehåll</a:t>
            </a:r>
            <a:r>
              <a:rPr lang="fi-FI" sz="2000" dirty="0" smtClean="0"/>
              <a:t>, </a:t>
            </a:r>
            <a:r>
              <a:rPr lang="fi-FI" sz="2000" dirty="0" err="1" smtClean="0"/>
              <a:t>utrymmen</a:t>
            </a:r>
            <a:r>
              <a:rPr lang="fi-FI" sz="2000" dirty="0" smtClean="0"/>
              <a:t>, </a:t>
            </a:r>
            <a:r>
              <a:rPr lang="fi-FI" sz="2000" dirty="0" err="1" smtClean="0"/>
              <a:t>synlighet</a:t>
            </a:r>
            <a:r>
              <a:rPr lang="fi-FI" sz="2000" dirty="0" smtClean="0"/>
              <a:t>, </a:t>
            </a:r>
            <a:r>
              <a:rPr lang="fi-FI" sz="2000" dirty="0" err="1" smtClean="0"/>
              <a:t>kampanjer</a:t>
            </a:r>
            <a:r>
              <a:rPr lang="fi-FI" sz="2000" dirty="0" smtClean="0"/>
              <a:t>, </a:t>
            </a:r>
            <a:r>
              <a:rPr lang="fi-FI" sz="2000" dirty="0" err="1" smtClean="0"/>
              <a:t>annonser</a:t>
            </a:r>
            <a:r>
              <a:rPr lang="fi-FI" sz="2000" dirty="0" smtClean="0"/>
              <a:t> mm.</a:t>
            </a:r>
          </a:p>
          <a:p>
            <a:r>
              <a:rPr lang="fi-FI" sz="2000" dirty="0" err="1" smtClean="0"/>
              <a:t>Tvärkonstnärliga</a:t>
            </a:r>
            <a:r>
              <a:rPr lang="fi-FI" sz="2000" dirty="0" smtClean="0"/>
              <a:t> </a:t>
            </a:r>
            <a:r>
              <a:rPr lang="fi-FI" sz="2000" dirty="0" err="1" smtClean="0"/>
              <a:t>program</a:t>
            </a:r>
            <a:r>
              <a:rPr lang="fi-FI" sz="2000" dirty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ett </a:t>
            </a:r>
            <a:r>
              <a:rPr lang="fi-FI" sz="2000" dirty="0" err="1" smtClean="0"/>
              <a:t>samarbete</a:t>
            </a:r>
            <a:r>
              <a:rPr lang="fi-FI" sz="2000" dirty="0" smtClean="0"/>
              <a:t> </a:t>
            </a:r>
            <a:r>
              <a:rPr lang="fi-FI" sz="2000" dirty="0" err="1" smtClean="0"/>
              <a:t>mellan</a:t>
            </a:r>
            <a:r>
              <a:rPr lang="fi-FI" sz="2000" dirty="0" smtClean="0"/>
              <a:t> </a:t>
            </a:r>
            <a:r>
              <a:rPr lang="fi-FI" sz="2000" dirty="0" err="1" smtClean="0"/>
              <a:t>flera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err="1" smtClean="0"/>
              <a:t>Datumkrockar</a:t>
            </a:r>
            <a:r>
              <a:rPr lang="fi-FI" sz="2000" dirty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</a:t>
            </a:r>
            <a:r>
              <a:rPr lang="fi-FI" sz="2000" dirty="0" err="1" smtClean="0"/>
              <a:t>formas</a:t>
            </a:r>
            <a:r>
              <a:rPr lang="fi-FI" sz="2000" dirty="0" smtClean="0"/>
              <a:t> </a:t>
            </a:r>
            <a:r>
              <a:rPr lang="fi-FI" sz="2000" dirty="0" err="1" smtClean="0"/>
              <a:t>om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</a:t>
            </a:r>
            <a:r>
              <a:rPr lang="fi-FI" sz="2000" dirty="0" err="1" smtClean="0"/>
              <a:t>gemensamma</a:t>
            </a:r>
            <a:r>
              <a:rPr lang="fi-FI" sz="2000" dirty="0" smtClean="0"/>
              <a:t> </a:t>
            </a:r>
            <a:r>
              <a:rPr lang="fi-FI" sz="2000" dirty="0" err="1" smtClean="0"/>
              <a:t>temadagar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-</a:t>
            </a:r>
            <a:r>
              <a:rPr lang="fi-FI" sz="2000" dirty="0" err="1" smtClean="0"/>
              <a:t>veckor</a:t>
            </a:r>
            <a:r>
              <a:rPr lang="fi-FI" sz="2000" dirty="0" smtClean="0"/>
              <a:t>.</a:t>
            </a:r>
            <a:endParaRPr lang="fi-FI" sz="2400" dirty="0" smtClean="0"/>
          </a:p>
          <a:p>
            <a:r>
              <a:rPr lang="fi-FI" sz="2400" b="1" dirty="0" err="1"/>
              <a:t>Sök</a:t>
            </a:r>
            <a:r>
              <a:rPr lang="fi-FI" sz="2400" b="1" dirty="0"/>
              <a:t> </a:t>
            </a:r>
            <a:r>
              <a:rPr lang="fi-FI" sz="2400" b="1" dirty="0" err="1"/>
              <a:t>Kultur</a:t>
            </a:r>
            <a:r>
              <a:rPr lang="fi-FI" sz="2400" b="1" dirty="0"/>
              <a:t> </a:t>
            </a:r>
            <a:r>
              <a:rPr lang="fi-FI" sz="2400" b="1" dirty="0" err="1"/>
              <a:t>på</a:t>
            </a:r>
            <a:r>
              <a:rPr lang="fi-FI" sz="2400" b="1" dirty="0"/>
              <a:t> </a:t>
            </a:r>
            <a:r>
              <a:rPr lang="fi-FI" sz="2400" b="1" dirty="0" err="1"/>
              <a:t>bibban-medel</a:t>
            </a:r>
            <a:r>
              <a:rPr lang="fi-FI" sz="2400" b="1" dirty="0"/>
              <a:t> </a:t>
            </a:r>
            <a:r>
              <a:rPr lang="fi-FI" sz="2400" b="1" dirty="0" err="1"/>
              <a:t>från</a:t>
            </a:r>
            <a:r>
              <a:rPr lang="fi-FI" sz="2400" b="1" dirty="0"/>
              <a:t> Svenska </a:t>
            </a:r>
            <a:r>
              <a:rPr lang="fi-FI" sz="2400" b="1" dirty="0" smtClean="0"/>
              <a:t>kulturfonden!</a:t>
            </a:r>
            <a:endParaRPr lang="fi-FI" sz="2400" b="1" dirty="0"/>
          </a:p>
          <a:p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2740870198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</TotalTime>
  <Words>560</Words>
  <Application>Microsoft Office PowerPoint</Application>
  <PresentationFormat>Laajakuva</PresentationFormat>
  <Paragraphs>63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Pinta</vt:lpstr>
      <vt:lpstr>Kreativt barnkultursamarbete  på biblioteken</vt:lpstr>
      <vt:lpstr>NÅGRA EXEMPEL FRÅN ÅBO</vt:lpstr>
      <vt:lpstr>SAGOSTUNDER UTANFÖR BIBLIOTEKET</vt:lpstr>
      <vt:lpstr>FÖRFATTARTRÄFFAR     </vt:lpstr>
      <vt:lpstr>BARNKONSERTER</vt:lpstr>
      <vt:lpstr>KULTURLÄGER</vt:lpstr>
      <vt:lpstr>BARNKULTURDAGAR  </vt:lpstr>
      <vt:lpstr>BARNKULTURNÄTVERK</vt:lpstr>
      <vt:lpstr>UTMANINGAR KAN BLI MÖJLIGHETER!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Kreativt barnkultursamarbete  med biblioteket</dc:title>
  <dc:creator>Edgren Anna</dc:creator>
  <cp:lastModifiedBy>Pylkkö Leena</cp:lastModifiedBy>
  <cp:revision>25</cp:revision>
  <cp:lastPrinted>2019-04-02T13:43:09Z</cp:lastPrinted>
  <dcterms:created xsi:type="dcterms:W3CDTF">2019-04-02T08:15:40Z</dcterms:created>
  <dcterms:modified xsi:type="dcterms:W3CDTF">2019-04-09T13:02:10Z</dcterms:modified>
</cp:coreProperties>
</file>