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57" r:id="rId5"/>
    <p:sldId id="263" r:id="rId6"/>
    <p:sldId id="264" r:id="rId7"/>
    <p:sldId id="265" r:id="rId8"/>
    <p:sldId id="258" r:id="rId9"/>
    <p:sldId id="259" r:id="rId10"/>
    <p:sldId id="260" r:id="rId11"/>
    <p:sldId id="261" r:id="rId12"/>
    <p:sldId id="262" r:id="rId1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6E3AD-9D8B-4608-B4DD-02BED27E3928}" type="datetimeFigureOut">
              <a:rPr lang="fi-FI" smtClean="0"/>
              <a:t>18.3.2019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5ACA1-95B8-4B8F-90B0-800BE60CE3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7944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6E3AD-9D8B-4608-B4DD-02BED27E3928}" type="datetimeFigureOut">
              <a:rPr lang="fi-FI" smtClean="0"/>
              <a:t>18.3.2019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5ACA1-95B8-4B8F-90B0-800BE60CE3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5371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6E3AD-9D8B-4608-B4DD-02BED27E3928}" type="datetimeFigureOut">
              <a:rPr lang="fi-FI" smtClean="0"/>
              <a:t>18.3.2019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5ACA1-95B8-4B8F-90B0-800BE60CE3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8961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6E3AD-9D8B-4608-B4DD-02BED27E3928}" type="datetimeFigureOut">
              <a:rPr lang="fi-FI" smtClean="0"/>
              <a:t>18.3.2019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5ACA1-95B8-4B8F-90B0-800BE60CE3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2252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6E3AD-9D8B-4608-B4DD-02BED27E3928}" type="datetimeFigureOut">
              <a:rPr lang="fi-FI" smtClean="0"/>
              <a:t>18.3.2019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5ACA1-95B8-4B8F-90B0-800BE60CE3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91539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6E3AD-9D8B-4608-B4DD-02BED27E3928}" type="datetimeFigureOut">
              <a:rPr lang="fi-FI" smtClean="0"/>
              <a:t>18.3.2019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5ACA1-95B8-4B8F-90B0-800BE60CE3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843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6E3AD-9D8B-4608-B4DD-02BED27E3928}" type="datetimeFigureOut">
              <a:rPr lang="fi-FI" smtClean="0"/>
              <a:t>18.3.2019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5ACA1-95B8-4B8F-90B0-800BE60CE3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5955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6E3AD-9D8B-4608-B4DD-02BED27E3928}" type="datetimeFigureOut">
              <a:rPr lang="fi-FI" smtClean="0"/>
              <a:t>18.3.2019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5ACA1-95B8-4B8F-90B0-800BE60CE3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4400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6E3AD-9D8B-4608-B4DD-02BED27E3928}" type="datetimeFigureOut">
              <a:rPr lang="fi-FI" smtClean="0"/>
              <a:t>18.3.2019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5ACA1-95B8-4B8F-90B0-800BE60CE3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3476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6E3AD-9D8B-4608-B4DD-02BED27E3928}" type="datetimeFigureOut">
              <a:rPr lang="fi-FI" smtClean="0"/>
              <a:t>18.3.2019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5ACA1-95B8-4B8F-90B0-800BE60CE3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6530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6E3AD-9D8B-4608-B4DD-02BED27E3928}" type="datetimeFigureOut">
              <a:rPr lang="fi-FI" smtClean="0"/>
              <a:t>18.3.2019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5ACA1-95B8-4B8F-90B0-800BE60CE3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736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6E3AD-9D8B-4608-B4DD-02BED27E3928}" type="datetimeFigureOut">
              <a:rPr lang="fi-FI" smtClean="0"/>
              <a:t>18.3.2019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5ACA1-95B8-4B8F-90B0-800BE60CE3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18195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2" y="227902"/>
            <a:ext cx="3963924" cy="6748272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46" y="1728731"/>
            <a:ext cx="1554480" cy="2656332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751" y="80963"/>
            <a:ext cx="5120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21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32441" y="1690688"/>
            <a:ext cx="3121359" cy="4351338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98" y="946120"/>
            <a:ext cx="7187807" cy="584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44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86330" y="1690688"/>
            <a:ext cx="3136831" cy="4351338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450" y="172995"/>
            <a:ext cx="4541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67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0203" y="1458094"/>
            <a:ext cx="9400847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607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89184" y="365125"/>
            <a:ext cx="6184702" cy="4351338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45" y="98854"/>
            <a:ext cx="5218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53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568" y="0"/>
            <a:ext cx="4925568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73776" y="1504349"/>
            <a:ext cx="398002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879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5973" y="1562014"/>
            <a:ext cx="2823535" cy="4351338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327" y="148281"/>
            <a:ext cx="5010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23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73294" y="1570252"/>
            <a:ext cx="3380506" cy="4351338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241" y="316921"/>
            <a:ext cx="4809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3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52611" y="1690688"/>
            <a:ext cx="3585502" cy="4351338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87" y="263610"/>
            <a:ext cx="6016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291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75758" y="1690688"/>
            <a:ext cx="3833045" cy="4351338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49" y="-82378"/>
            <a:ext cx="5949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66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84322" y="1690688"/>
            <a:ext cx="3040134" cy="4351338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7" y="74140"/>
            <a:ext cx="8668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43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80275" y="1690688"/>
            <a:ext cx="4273437" cy="4351338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89" y="450921"/>
            <a:ext cx="5663675" cy="612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651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Laajakuva</PresentationFormat>
  <Paragraphs>0</Paragraphs>
  <Slides>12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Turun kaupunki (hallinto x64)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Pylkkö Leena</dc:creator>
  <cp:lastModifiedBy>Pylkkö Leena</cp:lastModifiedBy>
  <cp:revision>1</cp:revision>
  <dcterms:created xsi:type="dcterms:W3CDTF">2019-03-18T13:27:42Z</dcterms:created>
  <dcterms:modified xsi:type="dcterms:W3CDTF">2019-03-18T13:27:53Z</dcterms:modified>
</cp:coreProperties>
</file>