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55" r:id="rId3"/>
  </p:sldMasterIdLst>
  <p:notesMasterIdLst>
    <p:notesMasterId r:id="rId28"/>
  </p:notesMasterIdLst>
  <p:handoutMasterIdLst>
    <p:handoutMasterId r:id="rId29"/>
  </p:handoutMasterIdLst>
  <p:sldIdLst>
    <p:sldId id="270" r:id="rId4"/>
    <p:sldId id="305" r:id="rId5"/>
    <p:sldId id="306" r:id="rId6"/>
    <p:sldId id="307" r:id="rId7"/>
    <p:sldId id="308" r:id="rId8"/>
    <p:sldId id="266" r:id="rId9"/>
    <p:sldId id="294" r:id="rId10"/>
    <p:sldId id="295" r:id="rId11"/>
    <p:sldId id="296" r:id="rId12"/>
    <p:sldId id="297" r:id="rId13"/>
    <p:sldId id="298" r:id="rId14"/>
    <p:sldId id="300" r:id="rId15"/>
    <p:sldId id="299" r:id="rId16"/>
    <p:sldId id="301" r:id="rId17"/>
    <p:sldId id="303" r:id="rId18"/>
    <p:sldId id="302" r:id="rId19"/>
    <p:sldId id="309" r:id="rId20"/>
    <p:sldId id="304" r:id="rId21"/>
    <p:sldId id="310" r:id="rId22"/>
    <p:sldId id="311" r:id="rId23"/>
    <p:sldId id="314" r:id="rId24"/>
    <p:sldId id="312" r:id="rId25"/>
    <p:sldId id="313" r:id="rId26"/>
    <p:sldId id="263" r:id="rId27"/>
  </p:sldIdLst>
  <p:sldSz cx="9144000" cy="5143500" type="screen16x9"/>
  <p:notesSz cx="6669088"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orient="horz" pos="239">
          <p15:clr>
            <a:srgbClr val="A4A3A4"/>
          </p15:clr>
        </p15:guide>
        <p15:guide id="3" orient="horz" pos="2783">
          <p15:clr>
            <a:srgbClr val="A4A3A4"/>
          </p15:clr>
        </p15:guide>
        <p15:guide id="4" orient="horz" pos="1026">
          <p15:clr>
            <a:srgbClr val="A4A3A4"/>
          </p15:clr>
        </p15:guide>
        <p15:guide id="5" pos="865">
          <p15:clr>
            <a:srgbClr val="A4A3A4"/>
          </p15:clr>
        </p15:guide>
        <p15:guide id="6" pos="5291">
          <p15:clr>
            <a:srgbClr val="A4A3A4"/>
          </p15:clr>
        </p15:guide>
        <p15:guide id="7" pos="2879">
          <p15:clr>
            <a:srgbClr val="A4A3A4"/>
          </p15:clr>
        </p15:guide>
        <p15:guide id="8"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F26522"/>
    <a:srgbClr val="7DCD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9900" autoAdjust="0"/>
  </p:normalViewPr>
  <p:slideViewPr>
    <p:cSldViewPr snapToGrid="0" snapToObjects="1">
      <p:cViewPr varScale="1">
        <p:scale>
          <a:sx n="154" d="100"/>
          <a:sy n="154" d="100"/>
        </p:scale>
        <p:origin x="366" y="126"/>
      </p:cViewPr>
      <p:guideLst>
        <p:guide orient="horz" pos="711"/>
        <p:guide orient="horz" pos="239"/>
        <p:guide orient="horz" pos="2783"/>
        <p:guide orient="horz" pos="1026"/>
        <p:guide pos="865"/>
        <p:guide pos="5291"/>
        <p:guide pos="2879"/>
        <p:guide pos="5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dgm:spPr/>
      <dgm:t>
        <a:bodyPr/>
        <a:lstStyle/>
        <a:p>
          <a:r>
            <a:rPr lang="fi-FI" dirty="0" smtClean="0"/>
            <a:t>Lapsuus</a:t>
          </a:r>
        </a:p>
        <a:p>
          <a:r>
            <a:rPr lang="fi-FI" dirty="0" smtClean="0"/>
            <a:t>0-15v</a:t>
          </a:r>
          <a:endParaRPr lang="fi-FI" dirty="0"/>
        </a:p>
      </dgm:t>
    </dgm:pt>
    <dgm:pt modelId="{10322F69-2CA3-4D88-9E72-1E80428A68D0}" type="parTrans" cxnId="{8344ED54-96D4-4E5C-92E0-3BF564E0ADA3}">
      <dgm:prSet/>
      <dgm:spPr/>
      <dgm:t>
        <a:bodyPr/>
        <a:lstStyle/>
        <a:p>
          <a:endParaRPr lang="fi-FI"/>
        </a:p>
      </dgm:t>
    </dgm:pt>
    <dgm:pt modelId="{FD12C0ED-0978-4B7D-A32E-18962FA5B4A6}" type="sibTrans" cxnId="{8344ED54-96D4-4E5C-92E0-3BF564E0ADA3}">
      <dgm:prSet/>
      <dgm:spPr/>
      <dgm:t>
        <a:bodyPr/>
        <a:lstStyle/>
        <a:p>
          <a:endParaRPr lang="fi-FI"/>
        </a:p>
      </dgm:t>
    </dgm:pt>
    <dgm:pt modelId="{41364F5E-BCB7-4E3E-B2D5-4CC8CD64DB7D}">
      <dgm:prSet phldrT="[Teksti]"/>
      <dgm:spPr/>
      <dgm:t>
        <a:bodyPr/>
        <a:lstStyle/>
        <a:p>
          <a:r>
            <a:rPr lang="fi-FI" dirty="0" smtClean="0"/>
            <a:t>Nuoruus</a:t>
          </a:r>
        </a:p>
        <a:p>
          <a:r>
            <a:rPr lang="fi-FI" dirty="0" smtClean="0"/>
            <a:t>15-18v</a:t>
          </a:r>
          <a:endParaRPr lang="fi-FI" dirty="0"/>
        </a:p>
      </dgm:t>
    </dgm:pt>
    <dgm:pt modelId="{DCE42174-497A-4DA6-85AF-CF8005905737}" type="parTrans" cxnId="{9293F403-1B3D-475C-80D1-80529615C720}">
      <dgm:prSet/>
      <dgm:spPr/>
      <dgm:t>
        <a:bodyPr/>
        <a:lstStyle/>
        <a:p>
          <a:endParaRPr lang="fi-FI"/>
        </a:p>
      </dgm:t>
    </dgm:pt>
    <dgm:pt modelId="{D58E9918-62D8-47D7-8700-72EAD53C213F}" type="sibTrans" cxnId="{9293F403-1B3D-475C-80D1-80529615C720}">
      <dgm:prSet/>
      <dgm:spPr/>
      <dgm:t>
        <a:bodyPr/>
        <a:lstStyle/>
        <a:p>
          <a:endParaRPr lang="fi-FI"/>
        </a:p>
      </dgm:t>
    </dgm:pt>
    <dgm:pt modelId="{C145A55A-CD6C-4553-9513-F73C7E874E9C}">
      <dgm:prSet phldrT="[Teksti]"/>
      <dgm:spPr/>
      <dgm:t>
        <a:bodyPr/>
        <a:lstStyle/>
        <a:p>
          <a:r>
            <a:rPr lang="fi-FI" dirty="0" smtClean="0"/>
            <a:t>Aikuisuus</a:t>
          </a:r>
        </a:p>
        <a:p>
          <a:r>
            <a:rPr lang="fi-FI" dirty="0" smtClean="0"/>
            <a:t>18-65v</a:t>
          </a:r>
        </a:p>
      </dgm:t>
    </dgm:pt>
    <dgm:pt modelId="{631966C6-127E-40B6-9724-881544B3BE29}" type="parTrans" cxnId="{05D42944-2D31-4A2B-9FCF-EA484311D85B}">
      <dgm:prSet/>
      <dgm:spPr/>
      <dgm:t>
        <a:bodyPr/>
        <a:lstStyle/>
        <a:p>
          <a:endParaRPr lang="fi-FI"/>
        </a:p>
      </dgm:t>
    </dgm:pt>
    <dgm:pt modelId="{F133A711-2E56-4B14-8DEA-ACC136156287}" type="sibTrans" cxnId="{05D42944-2D31-4A2B-9FCF-EA484311D85B}">
      <dgm:prSet/>
      <dgm:spPr/>
      <dgm:t>
        <a:bodyPr/>
        <a:lstStyle/>
        <a:p>
          <a:endParaRPr lang="fi-FI"/>
        </a:p>
      </dgm:t>
    </dgm:pt>
    <dgm:pt modelId="{61E1AF8D-357E-4118-9D4B-A7DCE482F3A8}">
      <dgm:prSet phldrT="[Teksti]"/>
      <dgm:spPr/>
      <dgm:t>
        <a:bodyPr/>
        <a:lstStyle/>
        <a:p>
          <a:r>
            <a:rPr lang="fi-FI" smtClean="0"/>
            <a:t>Vanhuus</a:t>
          </a:r>
          <a:endParaRPr lang="fi-FI" dirty="0" smtClean="0"/>
        </a:p>
        <a:p>
          <a:r>
            <a:rPr lang="fi-FI" dirty="0" smtClean="0"/>
            <a:t>65v-</a:t>
          </a:r>
        </a:p>
      </dgm:t>
    </dgm:pt>
    <dgm:pt modelId="{1E6EE75C-43ED-4FFE-9887-28E51920EF45}" type="parTrans" cxnId="{A60E4941-8758-4459-B161-61B30667ED77}">
      <dgm:prSet/>
      <dgm:spPr/>
      <dgm:t>
        <a:bodyPr/>
        <a:lstStyle/>
        <a:p>
          <a:endParaRPr lang="fi-FI"/>
        </a:p>
      </dgm:t>
    </dgm:pt>
    <dgm:pt modelId="{6AAC5243-0F49-460E-AEB3-F6C543057A00}" type="sibTrans" cxnId="{A60E4941-8758-4459-B161-61B30667ED77}">
      <dgm:prSet/>
      <dgm:spPr/>
      <dgm:t>
        <a:bodyPr/>
        <a:lstStyle/>
        <a:p>
          <a:endParaRPr lang="fi-FI"/>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4">
        <dgm:presLayoutVars>
          <dgm:bulletEnabled val="1"/>
        </dgm:presLayoutVars>
      </dgm:prSet>
      <dgm:spPr/>
      <dgm:t>
        <a:bodyPr/>
        <a:lstStyle/>
        <a:p>
          <a:endParaRPr lang="fi-FI"/>
        </a:p>
      </dgm:t>
    </dgm:pt>
    <dgm:pt modelId="{306B2BDC-6F4A-4572-B35A-CF27C46DDFF2}" type="pres">
      <dgm:prSet presAssocID="{FD12C0ED-0978-4B7D-A32E-18962FA5B4A6}" presName="parSpace" presStyleCnt="0"/>
      <dgm:spPr/>
    </dgm:pt>
    <dgm:pt modelId="{D702EDA0-A293-437B-A114-E4B979CAC05A}" type="pres">
      <dgm:prSet presAssocID="{41364F5E-BCB7-4E3E-B2D5-4CC8CD64DB7D}" presName="parTxOnly" presStyleLbl="node1" presStyleIdx="1" presStyleCnt="4">
        <dgm:presLayoutVars>
          <dgm:bulletEnabled val="1"/>
        </dgm:presLayoutVars>
      </dgm:prSet>
      <dgm:spPr/>
      <dgm:t>
        <a:bodyPr/>
        <a:lstStyle/>
        <a:p>
          <a:endParaRPr lang="fi-FI"/>
        </a:p>
      </dgm:t>
    </dgm:pt>
    <dgm:pt modelId="{F2460291-3CA2-41EF-A180-906FDFFD366D}" type="pres">
      <dgm:prSet presAssocID="{D58E9918-62D8-47D7-8700-72EAD53C213F}" presName="parSpace" presStyleCnt="0"/>
      <dgm:spPr/>
    </dgm:pt>
    <dgm:pt modelId="{80CBBF3F-735E-4DD5-AC51-C9644E4F67D4}" type="pres">
      <dgm:prSet presAssocID="{C145A55A-CD6C-4553-9513-F73C7E874E9C}" presName="parTxOnly" presStyleLbl="node1" presStyleIdx="2" presStyleCnt="4">
        <dgm:presLayoutVars>
          <dgm:bulletEnabled val="1"/>
        </dgm:presLayoutVars>
      </dgm:prSet>
      <dgm:spPr/>
      <dgm:t>
        <a:bodyPr/>
        <a:lstStyle/>
        <a:p>
          <a:endParaRPr lang="fi-FI"/>
        </a:p>
      </dgm:t>
    </dgm:pt>
    <dgm:pt modelId="{7AE2CDD0-774B-41D0-975A-03A7A3504197}" type="pres">
      <dgm:prSet presAssocID="{F133A711-2E56-4B14-8DEA-ACC136156287}" presName="parSpace" presStyleCnt="0"/>
      <dgm:spPr/>
    </dgm:pt>
    <dgm:pt modelId="{208246B6-2051-40F5-BD72-D92DF211FDFE}" type="pres">
      <dgm:prSet presAssocID="{61E1AF8D-357E-4118-9D4B-A7DCE482F3A8}" presName="parTxOnly" presStyleLbl="node1" presStyleIdx="3" presStyleCnt="4">
        <dgm:presLayoutVars>
          <dgm:bulletEnabled val="1"/>
        </dgm:presLayoutVars>
      </dgm:prSet>
      <dgm:spPr/>
      <dgm:t>
        <a:bodyPr/>
        <a:lstStyle/>
        <a:p>
          <a:endParaRPr lang="fi-FI"/>
        </a:p>
      </dgm:t>
    </dgm:pt>
  </dgm:ptLst>
  <dgm:cxnLst>
    <dgm:cxn modelId="{8344ED54-96D4-4E5C-92E0-3BF564E0ADA3}" srcId="{896CF05A-E8DD-4EE3-8FEA-7F5DB995BBC3}" destId="{DD6B4938-996A-48D7-A3C7-060533F7AB86}" srcOrd="0" destOrd="0" parTransId="{10322F69-2CA3-4D88-9E72-1E80428A68D0}" sibTransId="{FD12C0ED-0978-4B7D-A32E-18962FA5B4A6}"/>
    <dgm:cxn modelId="{85B5B0DF-1B0F-4A77-AA59-AC393FA3781B}" type="presOf" srcId="{61E1AF8D-357E-4118-9D4B-A7DCE482F3A8}" destId="{208246B6-2051-40F5-BD72-D92DF211FDFE}" srcOrd="0" destOrd="0" presId="urn:microsoft.com/office/officeart/2005/8/layout/hChevron3"/>
    <dgm:cxn modelId="{C7079A29-40F6-4732-9779-CF4F736EA880}" type="presOf" srcId="{DD6B4938-996A-48D7-A3C7-060533F7AB86}" destId="{407E01B3-1EF2-44A7-8423-F61A8DAE9594}" srcOrd="0" destOrd="0" presId="urn:microsoft.com/office/officeart/2005/8/layout/hChevron3"/>
    <dgm:cxn modelId="{B8409720-3472-444A-9BDB-07685DA2EDAF}" type="presOf" srcId="{896CF05A-E8DD-4EE3-8FEA-7F5DB995BBC3}" destId="{620B1C98-A456-4794-91ED-480C53F82DF9}" srcOrd="0" destOrd="0" presId="urn:microsoft.com/office/officeart/2005/8/layout/hChevron3"/>
    <dgm:cxn modelId="{A60E4941-8758-4459-B161-61B30667ED77}" srcId="{896CF05A-E8DD-4EE3-8FEA-7F5DB995BBC3}" destId="{61E1AF8D-357E-4118-9D4B-A7DCE482F3A8}" srcOrd="3" destOrd="0" parTransId="{1E6EE75C-43ED-4FFE-9887-28E51920EF45}" sibTransId="{6AAC5243-0F49-460E-AEB3-F6C543057A00}"/>
    <dgm:cxn modelId="{5DBEAE60-CBCC-4142-B0BA-65EF1C77AB7A}" type="presOf" srcId="{41364F5E-BCB7-4E3E-B2D5-4CC8CD64DB7D}" destId="{D702EDA0-A293-437B-A114-E4B979CAC05A}" srcOrd="0" destOrd="0" presId="urn:microsoft.com/office/officeart/2005/8/layout/hChevron3"/>
    <dgm:cxn modelId="{9293F403-1B3D-475C-80D1-80529615C720}" srcId="{896CF05A-E8DD-4EE3-8FEA-7F5DB995BBC3}" destId="{41364F5E-BCB7-4E3E-B2D5-4CC8CD64DB7D}" srcOrd="1" destOrd="0" parTransId="{DCE42174-497A-4DA6-85AF-CF8005905737}" sibTransId="{D58E9918-62D8-47D7-8700-72EAD53C213F}"/>
    <dgm:cxn modelId="{05D42944-2D31-4A2B-9FCF-EA484311D85B}" srcId="{896CF05A-E8DD-4EE3-8FEA-7F5DB995BBC3}" destId="{C145A55A-CD6C-4553-9513-F73C7E874E9C}" srcOrd="2" destOrd="0" parTransId="{631966C6-127E-40B6-9724-881544B3BE29}" sibTransId="{F133A711-2E56-4B14-8DEA-ACC136156287}"/>
    <dgm:cxn modelId="{304A017A-264D-455D-A22D-8D293A45500E}" type="presOf" srcId="{C145A55A-CD6C-4553-9513-F73C7E874E9C}" destId="{80CBBF3F-735E-4DD5-AC51-C9644E4F67D4}" srcOrd="0" destOrd="0" presId="urn:microsoft.com/office/officeart/2005/8/layout/hChevron3"/>
    <dgm:cxn modelId="{95855886-B3C3-4597-B199-53E7FD97FA08}" type="presParOf" srcId="{620B1C98-A456-4794-91ED-480C53F82DF9}" destId="{407E01B3-1EF2-44A7-8423-F61A8DAE9594}" srcOrd="0" destOrd="0" presId="urn:microsoft.com/office/officeart/2005/8/layout/hChevron3"/>
    <dgm:cxn modelId="{858F035B-6F78-4700-B9C2-5BE7832AB252}" type="presParOf" srcId="{620B1C98-A456-4794-91ED-480C53F82DF9}" destId="{306B2BDC-6F4A-4572-B35A-CF27C46DDFF2}" srcOrd="1" destOrd="0" presId="urn:microsoft.com/office/officeart/2005/8/layout/hChevron3"/>
    <dgm:cxn modelId="{E08292FC-094B-4874-9732-FB3BE1CF40E4}" type="presParOf" srcId="{620B1C98-A456-4794-91ED-480C53F82DF9}" destId="{D702EDA0-A293-437B-A114-E4B979CAC05A}" srcOrd="2" destOrd="0" presId="urn:microsoft.com/office/officeart/2005/8/layout/hChevron3"/>
    <dgm:cxn modelId="{1F286F47-5ED7-431E-BE3E-65D366C6C312}" type="presParOf" srcId="{620B1C98-A456-4794-91ED-480C53F82DF9}" destId="{F2460291-3CA2-41EF-A180-906FDFFD366D}" srcOrd="3" destOrd="0" presId="urn:microsoft.com/office/officeart/2005/8/layout/hChevron3"/>
    <dgm:cxn modelId="{EEA3095C-3B1F-484F-BC62-1CBF55B2AD1A}" type="presParOf" srcId="{620B1C98-A456-4794-91ED-480C53F82DF9}" destId="{80CBBF3F-735E-4DD5-AC51-C9644E4F67D4}" srcOrd="4" destOrd="0" presId="urn:microsoft.com/office/officeart/2005/8/layout/hChevron3"/>
    <dgm:cxn modelId="{5EBF6EAA-5D3B-43DD-8EEB-12EAFA2AE0DB}" type="presParOf" srcId="{620B1C98-A456-4794-91ED-480C53F82DF9}" destId="{7AE2CDD0-774B-41D0-975A-03A7A3504197}" srcOrd="5" destOrd="0" presId="urn:microsoft.com/office/officeart/2005/8/layout/hChevron3"/>
    <dgm:cxn modelId="{3F26BF4E-CC36-44F1-AD82-1F0BE025FDA4}" type="presParOf" srcId="{620B1C98-A456-4794-91ED-480C53F82DF9}" destId="{208246B6-2051-40F5-BD72-D92DF211FDFE}"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Päivähoidon aloittaminen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8EEBD0EE-0C42-4358-A64C-D964C2EECB4C}"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046FCFA9-7170-4763-B76A-AC2CEEE749BD}" type="presOf" srcId="{896CF05A-E8DD-4EE3-8FEA-7F5DB995BBC3}" destId="{620B1C98-A456-4794-91ED-480C53F82DF9}" srcOrd="0" destOrd="0" presId="urn:microsoft.com/office/officeart/2005/8/layout/hChevron3"/>
    <dgm:cxn modelId="{9B65EC24-8988-429E-B223-4B2844DF063B}"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100" dirty="0" smtClean="0"/>
            <a:t>Eläkkeelle siirtyminen</a:t>
          </a:r>
          <a:endParaRPr lang="fi-FI" sz="11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D60439D8-7CA1-4E37-BA0A-D9A8ECE3CFDB}" type="presOf" srcId="{896CF05A-E8DD-4EE3-8FEA-7F5DB995BBC3}" destId="{620B1C98-A456-4794-91ED-480C53F82DF9}" srcOrd="0" destOrd="0" presId="urn:microsoft.com/office/officeart/2005/8/layout/hChevron3"/>
    <dgm:cxn modelId="{88EEFCA7-5A8D-4CDF-A23A-878AA5AEB69A}"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FB09D689-3A67-4F92-A5C9-7CC3A3A4A214}"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5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dgm:spPr/>
      <dgm:t>
        <a:bodyPr/>
        <a:lstStyle/>
        <a:p>
          <a:r>
            <a:rPr lang="fi-FI" dirty="0" smtClean="0"/>
            <a:t>Lapsuus</a:t>
          </a:r>
        </a:p>
        <a:p>
          <a:r>
            <a:rPr lang="fi-FI" dirty="0" smtClean="0"/>
            <a:t>0-15v</a:t>
          </a:r>
          <a:endParaRPr lang="fi-FI" dirty="0"/>
        </a:p>
      </dgm:t>
    </dgm:pt>
    <dgm:pt modelId="{10322F69-2CA3-4D88-9E72-1E80428A68D0}" type="parTrans" cxnId="{8344ED54-96D4-4E5C-92E0-3BF564E0ADA3}">
      <dgm:prSet/>
      <dgm:spPr/>
      <dgm:t>
        <a:bodyPr/>
        <a:lstStyle/>
        <a:p>
          <a:endParaRPr lang="fi-FI"/>
        </a:p>
      </dgm:t>
    </dgm:pt>
    <dgm:pt modelId="{FD12C0ED-0978-4B7D-A32E-18962FA5B4A6}" type="sibTrans" cxnId="{8344ED54-96D4-4E5C-92E0-3BF564E0ADA3}">
      <dgm:prSet/>
      <dgm:spPr/>
      <dgm:t>
        <a:bodyPr/>
        <a:lstStyle/>
        <a:p>
          <a:endParaRPr lang="fi-FI"/>
        </a:p>
      </dgm:t>
    </dgm:pt>
    <dgm:pt modelId="{41364F5E-BCB7-4E3E-B2D5-4CC8CD64DB7D}">
      <dgm:prSet phldrT="[Teksti]"/>
      <dgm:spPr/>
      <dgm:t>
        <a:bodyPr/>
        <a:lstStyle/>
        <a:p>
          <a:r>
            <a:rPr lang="fi-FI" dirty="0" smtClean="0"/>
            <a:t>Nuoruus</a:t>
          </a:r>
        </a:p>
        <a:p>
          <a:r>
            <a:rPr lang="fi-FI" dirty="0" smtClean="0"/>
            <a:t>15-18v</a:t>
          </a:r>
          <a:endParaRPr lang="fi-FI" dirty="0"/>
        </a:p>
      </dgm:t>
    </dgm:pt>
    <dgm:pt modelId="{DCE42174-497A-4DA6-85AF-CF8005905737}" type="parTrans" cxnId="{9293F403-1B3D-475C-80D1-80529615C720}">
      <dgm:prSet/>
      <dgm:spPr/>
      <dgm:t>
        <a:bodyPr/>
        <a:lstStyle/>
        <a:p>
          <a:endParaRPr lang="fi-FI"/>
        </a:p>
      </dgm:t>
    </dgm:pt>
    <dgm:pt modelId="{D58E9918-62D8-47D7-8700-72EAD53C213F}" type="sibTrans" cxnId="{9293F403-1B3D-475C-80D1-80529615C720}">
      <dgm:prSet/>
      <dgm:spPr/>
      <dgm:t>
        <a:bodyPr/>
        <a:lstStyle/>
        <a:p>
          <a:endParaRPr lang="fi-FI"/>
        </a:p>
      </dgm:t>
    </dgm:pt>
    <dgm:pt modelId="{C145A55A-CD6C-4553-9513-F73C7E874E9C}">
      <dgm:prSet phldrT="[Teksti]"/>
      <dgm:spPr/>
      <dgm:t>
        <a:bodyPr/>
        <a:lstStyle/>
        <a:p>
          <a:r>
            <a:rPr lang="fi-FI" dirty="0" smtClean="0"/>
            <a:t>Aikuisuus</a:t>
          </a:r>
        </a:p>
        <a:p>
          <a:r>
            <a:rPr lang="fi-FI" dirty="0" smtClean="0"/>
            <a:t>18-65v</a:t>
          </a:r>
        </a:p>
      </dgm:t>
    </dgm:pt>
    <dgm:pt modelId="{631966C6-127E-40B6-9724-881544B3BE29}" type="parTrans" cxnId="{05D42944-2D31-4A2B-9FCF-EA484311D85B}">
      <dgm:prSet/>
      <dgm:spPr/>
      <dgm:t>
        <a:bodyPr/>
        <a:lstStyle/>
        <a:p>
          <a:endParaRPr lang="fi-FI"/>
        </a:p>
      </dgm:t>
    </dgm:pt>
    <dgm:pt modelId="{F133A711-2E56-4B14-8DEA-ACC136156287}" type="sibTrans" cxnId="{05D42944-2D31-4A2B-9FCF-EA484311D85B}">
      <dgm:prSet/>
      <dgm:spPr/>
      <dgm:t>
        <a:bodyPr/>
        <a:lstStyle/>
        <a:p>
          <a:endParaRPr lang="fi-FI"/>
        </a:p>
      </dgm:t>
    </dgm:pt>
    <dgm:pt modelId="{61E1AF8D-357E-4118-9D4B-A7DCE482F3A8}">
      <dgm:prSet phldrT="[Teksti]"/>
      <dgm:spPr/>
      <dgm:t>
        <a:bodyPr/>
        <a:lstStyle/>
        <a:p>
          <a:r>
            <a:rPr lang="fi-FI" smtClean="0"/>
            <a:t>Vanhuus</a:t>
          </a:r>
          <a:endParaRPr lang="fi-FI" dirty="0" smtClean="0"/>
        </a:p>
        <a:p>
          <a:r>
            <a:rPr lang="fi-FI" dirty="0" smtClean="0"/>
            <a:t>65v-</a:t>
          </a:r>
        </a:p>
      </dgm:t>
    </dgm:pt>
    <dgm:pt modelId="{1E6EE75C-43ED-4FFE-9887-28E51920EF45}" type="parTrans" cxnId="{A60E4941-8758-4459-B161-61B30667ED77}">
      <dgm:prSet/>
      <dgm:spPr/>
      <dgm:t>
        <a:bodyPr/>
        <a:lstStyle/>
        <a:p>
          <a:endParaRPr lang="fi-FI"/>
        </a:p>
      </dgm:t>
    </dgm:pt>
    <dgm:pt modelId="{6AAC5243-0F49-460E-AEB3-F6C543057A00}" type="sibTrans" cxnId="{A60E4941-8758-4459-B161-61B30667ED77}">
      <dgm:prSet/>
      <dgm:spPr/>
      <dgm:t>
        <a:bodyPr/>
        <a:lstStyle/>
        <a:p>
          <a:endParaRPr lang="fi-FI"/>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4">
        <dgm:presLayoutVars>
          <dgm:bulletEnabled val="1"/>
        </dgm:presLayoutVars>
      </dgm:prSet>
      <dgm:spPr/>
      <dgm:t>
        <a:bodyPr/>
        <a:lstStyle/>
        <a:p>
          <a:endParaRPr lang="fi-FI"/>
        </a:p>
      </dgm:t>
    </dgm:pt>
    <dgm:pt modelId="{306B2BDC-6F4A-4572-B35A-CF27C46DDFF2}" type="pres">
      <dgm:prSet presAssocID="{FD12C0ED-0978-4B7D-A32E-18962FA5B4A6}" presName="parSpace" presStyleCnt="0"/>
      <dgm:spPr/>
    </dgm:pt>
    <dgm:pt modelId="{D702EDA0-A293-437B-A114-E4B979CAC05A}" type="pres">
      <dgm:prSet presAssocID="{41364F5E-BCB7-4E3E-B2D5-4CC8CD64DB7D}" presName="parTxOnly" presStyleLbl="node1" presStyleIdx="1" presStyleCnt="4">
        <dgm:presLayoutVars>
          <dgm:bulletEnabled val="1"/>
        </dgm:presLayoutVars>
      </dgm:prSet>
      <dgm:spPr/>
      <dgm:t>
        <a:bodyPr/>
        <a:lstStyle/>
        <a:p>
          <a:endParaRPr lang="fi-FI"/>
        </a:p>
      </dgm:t>
    </dgm:pt>
    <dgm:pt modelId="{F2460291-3CA2-41EF-A180-906FDFFD366D}" type="pres">
      <dgm:prSet presAssocID="{D58E9918-62D8-47D7-8700-72EAD53C213F}" presName="parSpace" presStyleCnt="0"/>
      <dgm:spPr/>
    </dgm:pt>
    <dgm:pt modelId="{80CBBF3F-735E-4DD5-AC51-C9644E4F67D4}" type="pres">
      <dgm:prSet presAssocID="{C145A55A-CD6C-4553-9513-F73C7E874E9C}" presName="parTxOnly" presStyleLbl="node1" presStyleIdx="2" presStyleCnt="4">
        <dgm:presLayoutVars>
          <dgm:bulletEnabled val="1"/>
        </dgm:presLayoutVars>
      </dgm:prSet>
      <dgm:spPr/>
      <dgm:t>
        <a:bodyPr/>
        <a:lstStyle/>
        <a:p>
          <a:endParaRPr lang="fi-FI"/>
        </a:p>
      </dgm:t>
    </dgm:pt>
    <dgm:pt modelId="{7AE2CDD0-774B-41D0-975A-03A7A3504197}" type="pres">
      <dgm:prSet presAssocID="{F133A711-2E56-4B14-8DEA-ACC136156287}" presName="parSpace" presStyleCnt="0"/>
      <dgm:spPr/>
    </dgm:pt>
    <dgm:pt modelId="{208246B6-2051-40F5-BD72-D92DF211FDFE}" type="pres">
      <dgm:prSet presAssocID="{61E1AF8D-357E-4118-9D4B-A7DCE482F3A8}" presName="parTxOnly" presStyleLbl="node1" presStyleIdx="3" presStyleCnt="4">
        <dgm:presLayoutVars>
          <dgm:bulletEnabled val="1"/>
        </dgm:presLayoutVars>
      </dgm:prSet>
      <dgm:spPr/>
      <dgm:t>
        <a:bodyPr/>
        <a:lstStyle/>
        <a:p>
          <a:endParaRPr lang="fi-FI"/>
        </a:p>
      </dgm:t>
    </dgm:pt>
  </dgm:ptLst>
  <dgm:cxnLst>
    <dgm:cxn modelId="{C54B2349-E46F-42F9-B910-C3A151323060}" type="presOf" srcId="{61E1AF8D-357E-4118-9D4B-A7DCE482F3A8}" destId="{208246B6-2051-40F5-BD72-D92DF211FDFE}"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C3E1B6CA-B83F-466D-856D-69F7E80C791D}" type="presOf" srcId="{896CF05A-E8DD-4EE3-8FEA-7F5DB995BBC3}" destId="{620B1C98-A456-4794-91ED-480C53F82DF9}" srcOrd="0" destOrd="0" presId="urn:microsoft.com/office/officeart/2005/8/layout/hChevron3"/>
    <dgm:cxn modelId="{6E5BF935-0545-46FC-836D-B0224C215FBE}" type="presOf" srcId="{C145A55A-CD6C-4553-9513-F73C7E874E9C}" destId="{80CBBF3F-735E-4DD5-AC51-C9644E4F67D4}" srcOrd="0" destOrd="0" presId="urn:microsoft.com/office/officeart/2005/8/layout/hChevron3"/>
    <dgm:cxn modelId="{A60E4941-8758-4459-B161-61B30667ED77}" srcId="{896CF05A-E8DD-4EE3-8FEA-7F5DB995BBC3}" destId="{61E1AF8D-357E-4118-9D4B-A7DCE482F3A8}" srcOrd="3" destOrd="0" parTransId="{1E6EE75C-43ED-4FFE-9887-28E51920EF45}" sibTransId="{6AAC5243-0F49-460E-AEB3-F6C543057A00}"/>
    <dgm:cxn modelId="{15A2D126-2EF6-4725-BE12-D7EB0BF11422}" type="presOf" srcId="{DD6B4938-996A-48D7-A3C7-060533F7AB86}" destId="{407E01B3-1EF2-44A7-8423-F61A8DAE9594}" srcOrd="0" destOrd="0" presId="urn:microsoft.com/office/officeart/2005/8/layout/hChevron3"/>
    <dgm:cxn modelId="{9293F403-1B3D-475C-80D1-80529615C720}" srcId="{896CF05A-E8DD-4EE3-8FEA-7F5DB995BBC3}" destId="{41364F5E-BCB7-4E3E-B2D5-4CC8CD64DB7D}" srcOrd="1" destOrd="0" parTransId="{DCE42174-497A-4DA6-85AF-CF8005905737}" sibTransId="{D58E9918-62D8-47D7-8700-72EAD53C213F}"/>
    <dgm:cxn modelId="{05D42944-2D31-4A2B-9FCF-EA484311D85B}" srcId="{896CF05A-E8DD-4EE3-8FEA-7F5DB995BBC3}" destId="{C145A55A-CD6C-4553-9513-F73C7E874E9C}" srcOrd="2" destOrd="0" parTransId="{631966C6-127E-40B6-9724-881544B3BE29}" sibTransId="{F133A711-2E56-4B14-8DEA-ACC136156287}"/>
    <dgm:cxn modelId="{ABB60093-8E8A-4CA6-9ACD-D48646E90CA2}" type="presOf" srcId="{41364F5E-BCB7-4E3E-B2D5-4CC8CD64DB7D}" destId="{D702EDA0-A293-437B-A114-E4B979CAC05A}" srcOrd="0" destOrd="0" presId="urn:microsoft.com/office/officeart/2005/8/layout/hChevron3"/>
    <dgm:cxn modelId="{56D88856-B5BE-4EFA-95D0-1771A44D8A69}" type="presParOf" srcId="{620B1C98-A456-4794-91ED-480C53F82DF9}" destId="{407E01B3-1EF2-44A7-8423-F61A8DAE9594}" srcOrd="0" destOrd="0" presId="urn:microsoft.com/office/officeart/2005/8/layout/hChevron3"/>
    <dgm:cxn modelId="{91C5A190-7BED-420B-B550-B93F52CE695F}" type="presParOf" srcId="{620B1C98-A456-4794-91ED-480C53F82DF9}" destId="{306B2BDC-6F4A-4572-B35A-CF27C46DDFF2}" srcOrd="1" destOrd="0" presId="urn:microsoft.com/office/officeart/2005/8/layout/hChevron3"/>
    <dgm:cxn modelId="{B7E2E724-D250-4D81-BA05-19DF6F010969}" type="presParOf" srcId="{620B1C98-A456-4794-91ED-480C53F82DF9}" destId="{D702EDA0-A293-437B-A114-E4B979CAC05A}" srcOrd="2" destOrd="0" presId="urn:microsoft.com/office/officeart/2005/8/layout/hChevron3"/>
    <dgm:cxn modelId="{0F779EEE-0D80-4A58-942C-BF468B48D683}" type="presParOf" srcId="{620B1C98-A456-4794-91ED-480C53F82DF9}" destId="{F2460291-3CA2-41EF-A180-906FDFFD366D}" srcOrd="3" destOrd="0" presId="urn:microsoft.com/office/officeart/2005/8/layout/hChevron3"/>
    <dgm:cxn modelId="{9FFD18CC-EE8F-47BB-AFE3-DD385286F3D1}" type="presParOf" srcId="{620B1C98-A456-4794-91ED-480C53F82DF9}" destId="{80CBBF3F-735E-4DD5-AC51-C9644E4F67D4}" srcOrd="4" destOrd="0" presId="urn:microsoft.com/office/officeart/2005/8/layout/hChevron3"/>
    <dgm:cxn modelId="{CE0EFFC4-465A-4937-B351-64629F7FECBC}" type="presParOf" srcId="{620B1C98-A456-4794-91ED-480C53F82DF9}" destId="{7AE2CDD0-774B-41D0-975A-03A7A3504197}" srcOrd="5" destOrd="0" presId="urn:microsoft.com/office/officeart/2005/8/layout/hChevron3"/>
    <dgm:cxn modelId="{536D4ED5-EB96-453B-910C-72664A56BAC1}" type="presParOf" srcId="{620B1C98-A456-4794-91ED-480C53F82DF9}" destId="{208246B6-2051-40F5-BD72-D92DF211FDFE}"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Lapsen syntyminen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6DAC9A3B-F79D-4BFC-8E3D-6211A16D2E2D}" type="presOf" srcId="{DD6B4938-996A-48D7-A3C7-060533F7AB86}" destId="{407E01B3-1EF2-44A7-8423-F61A8DAE9594}" srcOrd="0" destOrd="0" presId="urn:microsoft.com/office/officeart/2005/8/layout/hChevron3"/>
    <dgm:cxn modelId="{16A6308F-CEA0-4C1A-A9A4-2A5369B0E01A}"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AE1DB95C-1976-4E6D-ABA6-739C33E6C877}"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Opintojen aloittaminen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587">
        <dgm:presLayoutVars>
          <dgm:bulletEnabled val="1"/>
        </dgm:presLayoutVars>
      </dgm:prSet>
      <dgm:spPr/>
      <dgm:t>
        <a:bodyPr/>
        <a:lstStyle/>
        <a:p>
          <a:endParaRPr lang="fi-FI"/>
        </a:p>
      </dgm:t>
    </dgm:pt>
  </dgm:ptLst>
  <dgm:cxnLst>
    <dgm:cxn modelId="{A630938A-BA30-41C7-82B5-4B1B56827F68}"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15E37D11-04BE-4720-93A2-7B0A056A0209}" type="presOf" srcId="{DD6B4938-996A-48D7-A3C7-060533F7AB86}" destId="{407E01B3-1EF2-44A7-8423-F61A8DAE9594}" srcOrd="0" destOrd="0" presId="urn:microsoft.com/office/officeart/2005/8/layout/hChevron3"/>
    <dgm:cxn modelId="{9AF6399A-7AB9-40C4-B5E3-245B71626A5C}"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Opintojen aloittaminen toisella paikkakunnalla</a:t>
          </a:r>
          <a:endParaRPr lang="fi-FI" sz="1400" dirty="0"/>
        </a:p>
      </dgm:t>
    </dgm:pt>
    <dgm:pt modelId="{10322F69-2CA3-4D88-9E72-1E80428A68D0}" type="parTrans" cxnId="{8344ED54-96D4-4E5C-92E0-3BF564E0ADA3}">
      <dgm:prSet/>
      <dgm:spPr/>
      <dgm:t>
        <a:bodyPr/>
        <a:lstStyle/>
        <a:p>
          <a:endParaRPr lang="fi-FI"/>
        </a:p>
      </dgm:t>
    </dgm:pt>
    <dgm:pt modelId="{FD12C0ED-0978-4B7D-A32E-18962FA5B4A6}" type="sibTrans" cxnId="{8344ED54-96D4-4E5C-92E0-3BF564E0ADA3}">
      <dgm:prSet/>
      <dgm:spPr/>
      <dgm:t>
        <a:bodyPr/>
        <a:lstStyle/>
        <a:p>
          <a:endParaRPr lang="fi-FI"/>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587">
        <dgm:presLayoutVars>
          <dgm:bulletEnabled val="1"/>
        </dgm:presLayoutVars>
      </dgm:prSet>
      <dgm:spPr/>
      <dgm:t>
        <a:bodyPr/>
        <a:lstStyle/>
        <a:p>
          <a:endParaRPr lang="fi-FI"/>
        </a:p>
      </dgm:t>
    </dgm:pt>
  </dgm:ptLst>
  <dgm:cxnLst>
    <dgm:cxn modelId="{65FDA206-D5B3-4B7E-80C9-3EFB4906831D}"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5D51F5E1-95CC-4131-81DE-7E8430D41418}" type="presOf" srcId="{896CF05A-E8DD-4EE3-8FEA-7F5DB995BBC3}" destId="{620B1C98-A456-4794-91ED-480C53F82DF9}" srcOrd="0" destOrd="0" presId="urn:microsoft.com/office/officeart/2005/8/layout/hChevron3"/>
    <dgm:cxn modelId="{D4E05D13-B80B-4ED1-824C-1CC4755641E8}"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Perheen perustaminen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587">
        <dgm:presLayoutVars>
          <dgm:bulletEnabled val="1"/>
        </dgm:presLayoutVars>
      </dgm:prSet>
      <dgm:spPr/>
      <dgm:t>
        <a:bodyPr/>
        <a:lstStyle/>
        <a:p>
          <a:endParaRPr lang="fi-FI"/>
        </a:p>
      </dgm:t>
    </dgm:pt>
  </dgm:ptLst>
  <dgm:cxnLst>
    <dgm:cxn modelId="{5AA6C5E1-2F55-4850-91A9-E1204820C975}"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1C33B537-0D5F-4AFF-9FBD-C8A44A798E30}" type="presOf" srcId="{DD6B4938-996A-48D7-A3C7-060533F7AB86}" destId="{407E01B3-1EF2-44A7-8423-F61A8DAE9594}" srcOrd="0" destOrd="0" presId="urn:microsoft.com/office/officeart/2005/8/layout/hChevron3"/>
    <dgm:cxn modelId="{4BC5A3D8-5D9E-4115-9B00-FC14AF135150}"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Avioero</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C1499176-8AA9-42EE-BA62-D8B8C98E82CE}"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7C84FB60-4327-404C-8EF9-27335476C401}" type="presOf" srcId="{DD6B4938-996A-48D7-A3C7-060533F7AB86}" destId="{407E01B3-1EF2-44A7-8423-F61A8DAE9594}" srcOrd="0" destOrd="0" presId="urn:microsoft.com/office/officeart/2005/8/layout/hChevron3"/>
    <dgm:cxn modelId="{50081EEC-904F-4CF7-B540-2BAE0D534948}"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Maahanmuutto</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1DE93FC1-F8F7-4274-9057-C8131FCD36DE}"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C56FD2CA-7C88-453E-A2D2-C0440D73EC58}" type="presOf" srcId="{DD6B4938-996A-48D7-A3C7-060533F7AB86}" destId="{407E01B3-1EF2-44A7-8423-F61A8DAE9594}" srcOrd="0" destOrd="0" presId="urn:microsoft.com/office/officeart/2005/8/layout/hChevron3"/>
    <dgm:cxn modelId="{466FB85E-9180-4468-BEE8-ACE86FDF5E18}"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Oman talon rakentaminen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D5A25E59-A38F-45F6-B290-01AAA3700C9E}"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101F2E33-C426-45CC-863B-A87B239D5329}" type="presOf" srcId="{896CF05A-E8DD-4EE3-8FEA-7F5DB995BBC3}" destId="{620B1C98-A456-4794-91ED-480C53F82DF9}" srcOrd="0" destOrd="0" presId="urn:microsoft.com/office/officeart/2005/8/layout/hChevron3"/>
    <dgm:cxn modelId="{0AC3148B-FE8E-4BAE-A09E-B3F91F7BF0DB}"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dgm:spPr/>
      <dgm:t>
        <a:bodyPr/>
        <a:lstStyle/>
        <a:p>
          <a:r>
            <a:rPr lang="fi-FI" dirty="0" smtClean="0"/>
            <a:t>Kiinni työelämään osaamisen kehittymisen kautta</a:t>
          </a:r>
          <a:endParaRPr lang="fi-FI" dirty="0"/>
        </a:p>
      </dgm:t>
    </dgm:pt>
    <dgm:pt modelId="{10322F69-2CA3-4D88-9E72-1E80428A68D0}" type="parTrans" cxnId="{8344ED54-96D4-4E5C-92E0-3BF564E0ADA3}">
      <dgm:prSet/>
      <dgm:spPr/>
      <dgm:t>
        <a:bodyPr/>
        <a:lstStyle/>
        <a:p>
          <a:endParaRPr lang="fi-FI"/>
        </a:p>
      </dgm:t>
    </dgm:pt>
    <dgm:pt modelId="{FD12C0ED-0978-4B7D-A32E-18962FA5B4A6}" type="sibTrans" cxnId="{8344ED54-96D4-4E5C-92E0-3BF564E0ADA3}">
      <dgm:prSet/>
      <dgm:spPr/>
      <dgm:t>
        <a:bodyPr/>
        <a:lstStyle/>
        <a:p>
          <a:endParaRPr lang="fi-FI"/>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7465">
        <dgm:presLayoutVars>
          <dgm:bulletEnabled val="1"/>
        </dgm:presLayoutVars>
      </dgm:prSet>
      <dgm:spPr/>
      <dgm:t>
        <a:bodyPr/>
        <a:lstStyle/>
        <a:p>
          <a:endParaRPr lang="fi-FI"/>
        </a:p>
      </dgm:t>
    </dgm:pt>
  </dgm:ptLst>
  <dgm:cxnLst>
    <dgm:cxn modelId="{5E699DFE-9684-4613-91E4-82C96CD6E1E4}"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0235037C-AB19-48C3-A3EA-4CF1E34BFA92}" type="presOf" srcId="{896CF05A-E8DD-4EE3-8FEA-7F5DB995BBC3}" destId="{620B1C98-A456-4794-91ED-480C53F82DF9}" srcOrd="0" destOrd="0" presId="urn:microsoft.com/office/officeart/2005/8/layout/hChevron3"/>
    <dgm:cxn modelId="{444A50F3-A121-43E6-8B6A-2FB25F5F1556}"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Päivähoidon aloittaminen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6B57D666-6E6C-4BC2-9A14-99D2F2CE974B}"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4A95FE04-033F-4F33-82B3-D9BF1BCB6385}" type="presOf" srcId="{896CF05A-E8DD-4EE3-8FEA-7F5DB995BBC3}" destId="{620B1C98-A456-4794-91ED-480C53F82DF9}" srcOrd="0" destOrd="0" presId="urn:microsoft.com/office/officeart/2005/8/layout/hChevron3"/>
    <dgm:cxn modelId="{A184B3A2-566A-4F04-9EF7-7943F3F71873}"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Eläkkeelle siirtyminen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794F43FB-A09C-435A-8DD3-5D5EE6A713B5}"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171506DA-F019-42DE-9698-37D63BF0EC29}" type="presOf" srcId="{DD6B4938-996A-48D7-A3C7-060533F7AB86}" destId="{407E01B3-1EF2-44A7-8423-F61A8DAE9594}" srcOrd="0" destOrd="0" presId="urn:microsoft.com/office/officeart/2005/8/layout/hChevron3"/>
    <dgm:cxn modelId="{02D12002-2FD9-4C90-A6F6-78E80B33E837}"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dgm:spPr/>
      <dgm:t>
        <a:bodyPr/>
        <a:lstStyle/>
        <a:p>
          <a:r>
            <a:rPr lang="fi-FI" dirty="0" smtClean="0"/>
            <a:t>Kiinni työelämään osaamisen kehittymisen kautta</a:t>
          </a:r>
          <a:endParaRPr lang="fi-FI" dirty="0"/>
        </a:p>
      </dgm:t>
    </dgm:pt>
    <dgm:pt modelId="{10322F69-2CA3-4D88-9E72-1E80428A68D0}" type="parTrans" cxnId="{8344ED54-96D4-4E5C-92E0-3BF564E0ADA3}">
      <dgm:prSet/>
      <dgm:spPr/>
      <dgm:t>
        <a:bodyPr/>
        <a:lstStyle/>
        <a:p>
          <a:endParaRPr lang="fi-FI"/>
        </a:p>
      </dgm:t>
    </dgm:pt>
    <dgm:pt modelId="{FD12C0ED-0978-4B7D-A32E-18962FA5B4A6}" type="sibTrans" cxnId="{8344ED54-96D4-4E5C-92E0-3BF564E0ADA3}">
      <dgm:prSet/>
      <dgm:spPr/>
      <dgm:t>
        <a:bodyPr/>
        <a:lstStyle/>
        <a:p>
          <a:endParaRPr lang="fi-FI"/>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7465">
        <dgm:presLayoutVars>
          <dgm:bulletEnabled val="1"/>
        </dgm:presLayoutVars>
      </dgm:prSet>
      <dgm:spPr/>
      <dgm:t>
        <a:bodyPr/>
        <a:lstStyle/>
        <a:p>
          <a:endParaRPr lang="fi-FI"/>
        </a:p>
      </dgm:t>
    </dgm:pt>
  </dgm:ptLst>
  <dgm:cxnLst>
    <dgm:cxn modelId="{D246FD11-B4A7-4C67-8AF7-626ED0E4514E}"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5B85B4E0-274B-4FC7-968C-629CFA0F778C}" type="presOf" srcId="{DD6B4938-996A-48D7-A3C7-060533F7AB86}" destId="{407E01B3-1EF2-44A7-8423-F61A8DAE9594}" srcOrd="0" destOrd="0" presId="urn:microsoft.com/office/officeart/2005/8/layout/hChevron3"/>
    <dgm:cxn modelId="{218BD915-D81D-42EF-B9D1-8E66E627ED75}"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7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dgm:spPr/>
      <dgm:t>
        <a:bodyPr/>
        <a:lstStyle/>
        <a:p>
          <a:r>
            <a:rPr lang="fi-FI" dirty="0" smtClean="0"/>
            <a:t>Ennakointi</a:t>
          </a:r>
          <a:endParaRPr lang="fi-FI" dirty="0"/>
        </a:p>
      </dgm:t>
    </dgm:pt>
    <dgm:pt modelId="{10322F69-2CA3-4D88-9E72-1E80428A68D0}" type="parTrans" cxnId="{8344ED54-96D4-4E5C-92E0-3BF564E0ADA3}">
      <dgm:prSet/>
      <dgm:spPr/>
      <dgm:t>
        <a:bodyPr/>
        <a:lstStyle/>
        <a:p>
          <a:endParaRPr lang="fi-FI"/>
        </a:p>
      </dgm:t>
    </dgm:pt>
    <dgm:pt modelId="{FD12C0ED-0978-4B7D-A32E-18962FA5B4A6}" type="sibTrans" cxnId="{8344ED54-96D4-4E5C-92E0-3BF564E0ADA3}">
      <dgm:prSet/>
      <dgm:spPr/>
      <dgm:t>
        <a:bodyPr/>
        <a:lstStyle/>
        <a:p>
          <a:endParaRPr lang="fi-FI"/>
        </a:p>
      </dgm:t>
    </dgm:pt>
    <dgm:pt modelId="{0BB28DCE-3CF8-497D-9894-D0D9C4C00B54}">
      <dgm:prSet phldrT="[Teksti]"/>
      <dgm:spPr/>
      <dgm:t>
        <a:bodyPr/>
        <a:lstStyle/>
        <a:p>
          <a:r>
            <a:rPr lang="fi-FI" dirty="0" smtClean="0"/>
            <a:t>Tapahtuma</a:t>
          </a:r>
          <a:endParaRPr lang="fi-FI" dirty="0"/>
        </a:p>
      </dgm:t>
    </dgm:pt>
    <dgm:pt modelId="{9960B1DF-FC1F-4356-86FE-D1D42468E5E2}" type="parTrans" cxnId="{B4F6738E-182D-4071-863F-37ACA7983712}">
      <dgm:prSet/>
      <dgm:spPr/>
      <dgm:t>
        <a:bodyPr/>
        <a:lstStyle/>
        <a:p>
          <a:endParaRPr lang="fi-FI"/>
        </a:p>
      </dgm:t>
    </dgm:pt>
    <dgm:pt modelId="{4720068C-400F-4115-99FD-3FAC1189DDF5}" type="sibTrans" cxnId="{B4F6738E-182D-4071-863F-37ACA7983712}">
      <dgm:prSet/>
      <dgm:spPr/>
      <dgm:t>
        <a:bodyPr/>
        <a:lstStyle/>
        <a:p>
          <a:endParaRPr lang="fi-FI"/>
        </a:p>
      </dgm:t>
    </dgm:pt>
    <dgm:pt modelId="{CE6085EE-4B24-4BBC-BA4E-80B7BFA553FF}">
      <dgm:prSet phldrT="[Teksti]"/>
      <dgm:spPr/>
      <dgm:t>
        <a:bodyPr/>
        <a:lstStyle/>
        <a:p>
          <a:r>
            <a:rPr lang="fi-FI" dirty="0" smtClean="0"/>
            <a:t>Jälkihoito</a:t>
          </a:r>
          <a:endParaRPr lang="fi-FI" dirty="0"/>
        </a:p>
      </dgm:t>
    </dgm:pt>
    <dgm:pt modelId="{04A7299E-F24F-4C4C-B248-09FC9E1020FA}" type="parTrans" cxnId="{EDEB8BFE-9DD1-4B0F-89B6-5D738FAFCC89}">
      <dgm:prSet/>
      <dgm:spPr/>
      <dgm:t>
        <a:bodyPr/>
        <a:lstStyle/>
        <a:p>
          <a:endParaRPr lang="fi-FI"/>
        </a:p>
      </dgm:t>
    </dgm:pt>
    <dgm:pt modelId="{2C38E931-7B25-4206-93FB-AE6E78377318}" type="sibTrans" cxnId="{EDEB8BFE-9DD1-4B0F-89B6-5D738FAFCC89}">
      <dgm:prSet/>
      <dgm:spPr/>
      <dgm:t>
        <a:bodyPr/>
        <a:lstStyle/>
        <a:p>
          <a:endParaRPr lang="fi-FI"/>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3">
        <dgm:presLayoutVars>
          <dgm:bulletEnabled val="1"/>
        </dgm:presLayoutVars>
      </dgm:prSet>
      <dgm:spPr/>
      <dgm:t>
        <a:bodyPr/>
        <a:lstStyle/>
        <a:p>
          <a:endParaRPr lang="fi-FI"/>
        </a:p>
      </dgm:t>
    </dgm:pt>
    <dgm:pt modelId="{306B2BDC-6F4A-4572-B35A-CF27C46DDFF2}" type="pres">
      <dgm:prSet presAssocID="{FD12C0ED-0978-4B7D-A32E-18962FA5B4A6}" presName="parSpace" presStyleCnt="0"/>
      <dgm:spPr/>
    </dgm:pt>
    <dgm:pt modelId="{F7447C72-7C61-4627-AD86-5CEB68179D88}" type="pres">
      <dgm:prSet presAssocID="{0BB28DCE-3CF8-497D-9894-D0D9C4C00B54}" presName="parTxOnly" presStyleLbl="node1" presStyleIdx="1" presStyleCnt="3">
        <dgm:presLayoutVars>
          <dgm:bulletEnabled val="1"/>
        </dgm:presLayoutVars>
      </dgm:prSet>
      <dgm:spPr/>
      <dgm:t>
        <a:bodyPr/>
        <a:lstStyle/>
        <a:p>
          <a:endParaRPr lang="fi-FI"/>
        </a:p>
      </dgm:t>
    </dgm:pt>
    <dgm:pt modelId="{59AE43BC-FFAB-4427-83F5-D1188B5ED11D}" type="pres">
      <dgm:prSet presAssocID="{4720068C-400F-4115-99FD-3FAC1189DDF5}" presName="parSpace" presStyleCnt="0"/>
      <dgm:spPr/>
    </dgm:pt>
    <dgm:pt modelId="{29C4A258-F74A-45F9-8911-3345F9828C00}" type="pres">
      <dgm:prSet presAssocID="{CE6085EE-4B24-4BBC-BA4E-80B7BFA553FF}" presName="parTxOnly" presStyleLbl="node1" presStyleIdx="2" presStyleCnt="3">
        <dgm:presLayoutVars>
          <dgm:bulletEnabled val="1"/>
        </dgm:presLayoutVars>
      </dgm:prSet>
      <dgm:spPr/>
      <dgm:t>
        <a:bodyPr/>
        <a:lstStyle/>
        <a:p>
          <a:endParaRPr lang="fi-FI"/>
        </a:p>
      </dgm:t>
    </dgm:pt>
  </dgm:ptLst>
  <dgm:cxnLst>
    <dgm:cxn modelId="{8344ED54-96D4-4E5C-92E0-3BF564E0ADA3}" srcId="{896CF05A-E8DD-4EE3-8FEA-7F5DB995BBC3}" destId="{DD6B4938-996A-48D7-A3C7-060533F7AB86}" srcOrd="0" destOrd="0" parTransId="{10322F69-2CA3-4D88-9E72-1E80428A68D0}" sibTransId="{FD12C0ED-0978-4B7D-A32E-18962FA5B4A6}"/>
    <dgm:cxn modelId="{FA564F60-396B-46CC-B20D-52EC30FE23C8}" type="presOf" srcId="{DD6B4938-996A-48D7-A3C7-060533F7AB86}" destId="{407E01B3-1EF2-44A7-8423-F61A8DAE9594}" srcOrd="0" destOrd="0" presId="urn:microsoft.com/office/officeart/2005/8/layout/hChevron3"/>
    <dgm:cxn modelId="{B4F6738E-182D-4071-863F-37ACA7983712}" srcId="{896CF05A-E8DD-4EE3-8FEA-7F5DB995BBC3}" destId="{0BB28DCE-3CF8-497D-9894-D0D9C4C00B54}" srcOrd="1" destOrd="0" parTransId="{9960B1DF-FC1F-4356-86FE-D1D42468E5E2}" sibTransId="{4720068C-400F-4115-99FD-3FAC1189DDF5}"/>
    <dgm:cxn modelId="{B99237B7-AA01-4747-842B-59B7B2A6F43C}" type="presOf" srcId="{896CF05A-E8DD-4EE3-8FEA-7F5DB995BBC3}" destId="{620B1C98-A456-4794-91ED-480C53F82DF9}" srcOrd="0" destOrd="0" presId="urn:microsoft.com/office/officeart/2005/8/layout/hChevron3"/>
    <dgm:cxn modelId="{C33CA65B-E64E-49AB-9D66-7178952BE9B4}" type="presOf" srcId="{CE6085EE-4B24-4BBC-BA4E-80B7BFA553FF}" destId="{29C4A258-F74A-45F9-8911-3345F9828C00}" srcOrd="0" destOrd="0" presId="urn:microsoft.com/office/officeart/2005/8/layout/hChevron3"/>
    <dgm:cxn modelId="{131E7A8D-15C7-47EB-9F96-ED5A9EAD0A0C}" type="presOf" srcId="{0BB28DCE-3CF8-497D-9894-D0D9C4C00B54}" destId="{F7447C72-7C61-4627-AD86-5CEB68179D88}" srcOrd="0" destOrd="0" presId="urn:microsoft.com/office/officeart/2005/8/layout/hChevron3"/>
    <dgm:cxn modelId="{EDEB8BFE-9DD1-4B0F-89B6-5D738FAFCC89}" srcId="{896CF05A-E8DD-4EE3-8FEA-7F5DB995BBC3}" destId="{CE6085EE-4B24-4BBC-BA4E-80B7BFA553FF}" srcOrd="2" destOrd="0" parTransId="{04A7299E-F24F-4C4C-B248-09FC9E1020FA}" sibTransId="{2C38E931-7B25-4206-93FB-AE6E78377318}"/>
    <dgm:cxn modelId="{727C2C3A-B36E-41D9-8586-B59FABB8B2B4}" type="presParOf" srcId="{620B1C98-A456-4794-91ED-480C53F82DF9}" destId="{407E01B3-1EF2-44A7-8423-F61A8DAE9594}" srcOrd="0" destOrd="0" presId="urn:microsoft.com/office/officeart/2005/8/layout/hChevron3"/>
    <dgm:cxn modelId="{E9C39683-74BA-462B-B9F3-C744D00CEC4D}" type="presParOf" srcId="{620B1C98-A456-4794-91ED-480C53F82DF9}" destId="{306B2BDC-6F4A-4572-B35A-CF27C46DDFF2}" srcOrd="1" destOrd="0" presId="urn:microsoft.com/office/officeart/2005/8/layout/hChevron3"/>
    <dgm:cxn modelId="{76A05CDD-7F09-4F84-9C0D-1B82196FAD13}" type="presParOf" srcId="{620B1C98-A456-4794-91ED-480C53F82DF9}" destId="{F7447C72-7C61-4627-AD86-5CEB68179D88}" srcOrd="2" destOrd="0" presId="urn:microsoft.com/office/officeart/2005/8/layout/hChevron3"/>
    <dgm:cxn modelId="{CFCECB21-F07D-49EE-9BE2-70681419B33A}" type="presParOf" srcId="{620B1C98-A456-4794-91ED-480C53F82DF9}" destId="{59AE43BC-FFAB-4427-83F5-D1188B5ED11D}" srcOrd="3" destOrd="0" presId="urn:microsoft.com/office/officeart/2005/8/layout/hChevron3"/>
    <dgm:cxn modelId="{FE994CD4-C2BF-4F8B-8153-32506171FBF1}" type="presParOf" srcId="{620B1C98-A456-4794-91ED-480C53F82DF9}" destId="{29C4A258-F74A-45F9-8911-3345F9828C00}" srcOrd="4" destOrd="0" presId="urn:microsoft.com/office/officeart/2005/8/layout/hChevron3"/>
  </dgm:cxnLst>
  <dgm:bg/>
  <dgm:whole/>
  <dgm:extLst>
    <a:ext uri="http://schemas.microsoft.com/office/drawing/2008/diagram">
      <dsp:dataModelExt xmlns:dsp="http://schemas.microsoft.com/office/drawing/2008/diagram" relId="rId7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200" dirty="0" smtClean="0"/>
            <a:t>Lapsen syntyminen</a:t>
          </a:r>
          <a:endParaRPr lang="fi-FI" sz="12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7D9847F7-2C32-4B1A-891A-7C162ECC6F5D}" type="presOf" srcId="{DD6B4938-996A-48D7-A3C7-060533F7AB86}" destId="{407E01B3-1EF2-44A7-8423-F61A8DAE9594}" srcOrd="0" destOrd="0" presId="urn:microsoft.com/office/officeart/2005/8/layout/hChevron3"/>
    <dgm:cxn modelId="{2C043C19-D5C6-4E64-9237-4A5E63EFFCCD}"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167DC35D-CF63-4155-BDB3-E30BAC2C0A5D}"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Opintojen aloittaminen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587">
        <dgm:presLayoutVars>
          <dgm:bulletEnabled val="1"/>
        </dgm:presLayoutVars>
      </dgm:prSet>
      <dgm:spPr/>
      <dgm:t>
        <a:bodyPr/>
        <a:lstStyle/>
        <a:p>
          <a:endParaRPr lang="fi-FI"/>
        </a:p>
      </dgm:t>
    </dgm:pt>
  </dgm:ptLst>
  <dgm:cxnLst>
    <dgm:cxn modelId="{084B30B2-490B-41C5-ACB0-3ABDAB6F16F2}"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423FE1AC-FF0E-41BD-B225-F163CCEBB13C}" type="presOf" srcId="{896CF05A-E8DD-4EE3-8FEA-7F5DB995BBC3}" destId="{620B1C98-A456-4794-91ED-480C53F82DF9}" srcOrd="0" destOrd="0" presId="urn:microsoft.com/office/officeart/2005/8/layout/hChevron3"/>
    <dgm:cxn modelId="{53091AFA-9A9E-49B4-A935-2391CC5DADEA}"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100" dirty="0" smtClean="0"/>
            <a:t>Opintojen aloittaminen toisella paikkakunnalla</a:t>
          </a:r>
          <a:endParaRPr lang="fi-FI" sz="11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587">
        <dgm:presLayoutVars>
          <dgm:bulletEnabled val="1"/>
        </dgm:presLayoutVars>
      </dgm:prSet>
      <dgm:spPr/>
      <dgm:t>
        <a:bodyPr/>
        <a:lstStyle/>
        <a:p>
          <a:endParaRPr lang="fi-FI"/>
        </a:p>
      </dgm:t>
    </dgm:pt>
  </dgm:ptLst>
  <dgm:cxnLst>
    <dgm:cxn modelId="{216BDE30-9ED6-4DD5-9C3D-AAE7BC82BAB3}" type="presOf" srcId="{896CF05A-E8DD-4EE3-8FEA-7F5DB995BBC3}" destId="{620B1C98-A456-4794-91ED-480C53F82DF9}" srcOrd="0" destOrd="0" presId="urn:microsoft.com/office/officeart/2005/8/layout/hChevron3"/>
    <dgm:cxn modelId="{BD6947BA-9D6E-4052-8714-85F61B41EA3A}"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85AA11B3-9229-4D5B-916A-EF2EDF3050B8}"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Perheen perustaminen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49" custLinFactNeighborY="-1587">
        <dgm:presLayoutVars>
          <dgm:bulletEnabled val="1"/>
        </dgm:presLayoutVars>
      </dgm:prSet>
      <dgm:spPr/>
      <dgm:t>
        <a:bodyPr/>
        <a:lstStyle/>
        <a:p>
          <a:endParaRPr lang="fi-FI"/>
        </a:p>
      </dgm:t>
    </dgm:pt>
  </dgm:ptLst>
  <dgm:cxnLst>
    <dgm:cxn modelId="{05EB6D63-B7E4-4340-8145-A6507DCCF2B1}" type="presOf" srcId="{896CF05A-E8DD-4EE3-8FEA-7F5DB995BBC3}" destId="{620B1C98-A456-4794-91ED-480C53F82DF9}" srcOrd="0" destOrd="0" presId="urn:microsoft.com/office/officeart/2005/8/layout/hChevron3"/>
    <dgm:cxn modelId="{1E4C0BD9-9A06-48A7-98F9-AB195A99F687}" type="presOf" srcId="{DD6B4938-996A-48D7-A3C7-060533F7AB86}" destId="{407E01B3-1EF2-44A7-8423-F61A8DAE9594}"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D8F30EFC-514C-44F6-91D5-C93397B10BDB}"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Avioero</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8344ED54-96D4-4E5C-92E0-3BF564E0ADA3}" srcId="{896CF05A-E8DD-4EE3-8FEA-7F5DB995BBC3}" destId="{DD6B4938-996A-48D7-A3C7-060533F7AB86}" srcOrd="0" destOrd="0" parTransId="{10322F69-2CA3-4D88-9E72-1E80428A68D0}" sibTransId="{FD12C0ED-0978-4B7D-A32E-18962FA5B4A6}"/>
    <dgm:cxn modelId="{DD48A3E9-3FEE-4083-B53E-C0EC20495A47}" type="presOf" srcId="{DD6B4938-996A-48D7-A3C7-060533F7AB86}" destId="{407E01B3-1EF2-44A7-8423-F61A8DAE9594}" srcOrd="0" destOrd="0" presId="urn:microsoft.com/office/officeart/2005/8/layout/hChevron3"/>
    <dgm:cxn modelId="{E9AD131D-C2B6-4A85-AA89-21E1E4599EA5}" type="presOf" srcId="{896CF05A-E8DD-4EE3-8FEA-7F5DB995BBC3}" destId="{620B1C98-A456-4794-91ED-480C53F82DF9}" srcOrd="0" destOrd="0" presId="urn:microsoft.com/office/officeart/2005/8/layout/hChevron3"/>
    <dgm:cxn modelId="{61233512-43E5-4CBE-B9A0-94B8B3823FF7}"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Maahanmuutto</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CDCF2154-22FA-4BD1-8FF2-BC30759B7D0C}" type="presOf" srcId="{DD6B4938-996A-48D7-A3C7-060533F7AB86}" destId="{407E01B3-1EF2-44A7-8423-F61A8DAE9594}" srcOrd="0" destOrd="0" presId="urn:microsoft.com/office/officeart/2005/8/layout/hChevron3"/>
    <dgm:cxn modelId="{FD33AE86-42CD-482F-9729-1E8BB6DE6823}" type="presOf" srcId="{896CF05A-E8DD-4EE3-8FEA-7F5DB995BBC3}" destId="{620B1C98-A456-4794-91ED-480C53F82DF9}" srcOrd="0" destOrd="0" presId="urn:microsoft.com/office/officeart/2005/8/layout/hChevron3"/>
    <dgm:cxn modelId="{8344ED54-96D4-4E5C-92E0-3BF564E0ADA3}" srcId="{896CF05A-E8DD-4EE3-8FEA-7F5DB995BBC3}" destId="{DD6B4938-996A-48D7-A3C7-060533F7AB86}" srcOrd="0" destOrd="0" parTransId="{10322F69-2CA3-4D88-9E72-1E80428A68D0}" sibTransId="{FD12C0ED-0978-4B7D-A32E-18962FA5B4A6}"/>
    <dgm:cxn modelId="{9FF67A18-5D7D-41B8-B721-AB73DB495BF3}"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6CF05A-E8DD-4EE3-8FEA-7F5DB995BBC3}" type="doc">
      <dgm:prSet loTypeId="urn:microsoft.com/office/officeart/2005/8/layout/hChevron3" loCatId="process" qsTypeId="urn:microsoft.com/office/officeart/2005/8/quickstyle/simple1" qsCatId="simple" csTypeId="urn:microsoft.com/office/officeart/2005/8/colors/accent1_2" csCatId="accent1" phldr="1"/>
      <dgm:spPr/>
    </dgm:pt>
    <dgm:pt modelId="{DD6B4938-996A-48D7-A3C7-060533F7AB86}">
      <dgm:prSet phldrT="[Teksti]" custT="1"/>
      <dgm:spPr/>
      <dgm:t>
        <a:bodyPr/>
        <a:lstStyle/>
        <a:p>
          <a:r>
            <a:rPr lang="fi-FI" sz="1400" dirty="0" smtClean="0"/>
            <a:t>Oman talon rakentaminen</a:t>
          </a:r>
          <a:endParaRPr lang="fi-FI" sz="1400" dirty="0"/>
        </a:p>
      </dgm:t>
    </dgm:pt>
    <dgm:pt modelId="{10322F69-2CA3-4D88-9E72-1E80428A68D0}" type="parTrans" cxnId="{8344ED54-96D4-4E5C-92E0-3BF564E0ADA3}">
      <dgm:prSet/>
      <dgm:spPr/>
      <dgm:t>
        <a:bodyPr/>
        <a:lstStyle/>
        <a:p>
          <a:endParaRPr lang="fi-FI" sz="1400"/>
        </a:p>
      </dgm:t>
    </dgm:pt>
    <dgm:pt modelId="{FD12C0ED-0978-4B7D-A32E-18962FA5B4A6}" type="sibTrans" cxnId="{8344ED54-96D4-4E5C-92E0-3BF564E0ADA3}">
      <dgm:prSet/>
      <dgm:spPr/>
      <dgm:t>
        <a:bodyPr/>
        <a:lstStyle/>
        <a:p>
          <a:endParaRPr lang="fi-FI" sz="1400"/>
        </a:p>
      </dgm:t>
    </dgm:pt>
    <dgm:pt modelId="{620B1C98-A456-4794-91ED-480C53F82DF9}" type="pres">
      <dgm:prSet presAssocID="{896CF05A-E8DD-4EE3-8FEA-7F5DB995BBC3}" presName="Name0" presStyleCnt="0">
        <dgm:presLayoutVars>
          <dgm:dir/>
          <dgm:resizeHandles val="exact"/>
        </dgm:presLayoutVars>
      </dgm:prSet>
      <dgm:spPr/>
    </dgm:pt>
    <dgm:pt modelId="{407E01B3-1EF2-44A7-8423-F61A8DAE9594}" type="pres">
      <dgm:prSet presAssocID="{DD6B4938-996A-48D7-A3C7-060533F7AB86}" presName="parTxOnly" presStyleLbl="node1" presStyleIdx="0" presStyleCnt="1" custLinFactNeighborX="-7679" custLinFactNeighborY="50000">
        <dgm:presLayoutVars>
          <dgm:bulletEnabled val="1"/>
        </dgm:presLayoutVars>
      </dgm:prSet>
      <dgm:spPr/>
      <dgm:t>
        <a:bodyPr/>
        <a:lstStyle/>
        <a:p>
          <a:endParaRPr lang="fi-FI"/>
        </a:p>
      </dgm:t>
    </dgm:pt>
  </dgm:ptLst>
  <dgm:cxnLst>
    <dgm:cxn modelId="{8344ED54-96D4-4E5C-92E0-3BF564E0ADA3}" srcId="{896CF05A-E8DD-4EE3-8FEA-7F5DB995BBC3}" destId="{DD6B4938-996A-48D7-A3C7-060533F7AB86}" srcOrd="0" destOrd="0" parTransId="{10322F69-2CA3-4D88-9E72-1E80428A68D0}" sibTransId="{FD12C0ED-0978-4B7D-A32E-18962FA5B4A6}"/>
    <dgm:cxn modelId="{24AADBAD-D03B-4DF7-A17A-7B27211196ED}" type="presOf" srcId="{896CF05A-E8DD-4EE3-8FEA-7F5DB995BBC3}" destId="{620B1C98-A456-4794-91ED-480C53F82DF9}" srcOrd="0" destOrd="0" presId="urn:microsoft.com/office/officeart/2005/8/layout/hChevron3"/>
    <dgm:cxn modelId="{EC2FE2AA-5D05-4F3E-A2DC-7AA46CF327D8}" type="presOf" srcId="{DD6B4938-996A-48D7-A3C7-060533F7AB86}" destId="{407E01B3-1EF2-44A7-8423-F61A8DAE9594}" srcOrd="0" destOrd="0" presId="urn:microsoft.com/office/officeart/2005/8/layout/hChevron3"/>
    <dgm:cxn modelId="{852D181A-79FB-4A07-BFE0-DA4D14D8F7AA}" type="presParOf" srcId="{620B1C98-A456-4794-91ED-480C53F82DF9}" destId="{407E01B3-1EF2-44A7-8423-F61A8DAE9594}" srcOrd="0" destOrd="0" presId="urn:microsoft.com/office/officeart/2005/8/layout/hChevron3"/>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2411" y="0"/>
          <a:ext cx="2419052" cy="53543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Lapsuus</a:t>
          </a:r>
        </a:p>
        <a:p>
          <a:pPr lvl="0" algn="ctr" defTabSz="622300">
            <a:lnSpc>
              <a:spcPct val="90000"/>
            </a:lnSpc>
            <a:spcBef>
              <a:spcPct val="0"/>
            </a:spcBef>
            <a:spcAft>
              <a:spcPct val="35000"/>
            </a:spcAft>
          </a:pPr>
          <a:r>
            <a:rPr lang="fi-FI" sz="1400" kern="1200" dirty="0" smtClean="0"/>
            <a:t>0-15v</a:t>
          </a:r>
          <a:endParaRPr lang="fi-FI" sz="1400" kern="1200" dirty="0"/>
        </a:p>
      </dsp:txBody>
      <dsp:txXfrm>
        <a:off x="2411" y="0"/>
        <a:ext cx="2285195" cy="535430"/>
      </dsp:txXfrm>
    </dsp:sp>
    <dsp:sp modelId="{D702EDA0-A293-437B-A114-E4B979CAC05A}">
      <dsp:nvSpPr>
        <dsp:cNvPr id="0" name=""/>
        <dsp:cNvSpPr/>
      </dsp:nvSpPr>
      <dsp:spPr>
        <a:xfrm>
          <a:off x="1937652" y="0"/>
          <a:ext cx="2419052" cy="535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Nuoruus</a:t>
          </a:r>
        </a:p>
        <a:p>
          <a:pPr lvl="0" algn="ctr" defTabSz="622300">
            <a:lnSpc>
              <a:spcPct val="90000"/>
            </a:lnSpc>
            <a:spcBef>
              <a:spcPct val="0"/>
            </a:spcBef>
            <a:spcAft>
              <a:spcPct val="35000"/>
            </a:spcAft>
          </a:pPr>
          <a:r>
            <a:rPr lang="fi-FI" sz="1400" kern="1200" dirty="0" smtClean="0"/>
            <a:t>15-18v</a:t>
          </a:r>
          <a:endParaRPr lang="fi-FI" sz="1400" kern="1200" dirty="0"/>
        </a:p>
      </dsp:txBody>
      <dsp:txXfrm>
        <a:off x="2205367" y="0"/>
        <a:ext cx="1883622" cy="535430"/>
      </dsp:txXfrm>
    </dsp:sp>
    <dsp:sp modelId="{80CBBF3F-735E-4DD5-AC51-C9644E4F67D4}">
      <dsp:nvSpPr>
        <dsp:cNvPr id="0" name=""/>
        <dsp:cNvSpPr/>
      </dsp:nvSpPr>
      <dsp:spPr>
        <a:xfrm>
          <a:off x="3872894" y="0"/>
          <a:ext cx="2419052" cy="535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Aikuisuus</a:t>
          </a:r>
        </a:p>
        <a:p>
          <a:pPr lvl="0" algn="ctr" defTabSz="622300">
            <a:lnSpc>
              <a:spcPct val="90000"/>
            </a:lnSpc>
            <a:spcBef>
              <a:spcPct val="0"/>
            </a:spcBef>
            <a:spcAft>
              <a:spcPct val="35000"/>
            </a:spcAft>
          </a:pPr>
          <a:r>
            <a:rPr lang="fi-FI" sz="1400" kern="1200" dirty="0" smtClean="0"/>
            <a:t>18-65v</a:t>
          </a:r>
        </a:p>
      </dsp:txBody>
      <dsp:txXfrm>
        <a:off x="4140609" y="0"/>
        <a:ext cx="1883622" cy="535430"/>
      </dsp:txXfrm>
    </dsp:sp>
    <dsp:sp modelId="{208246B6-2051-40F5-BD72-D92DF211FDFE}">
      <dsp:nvSpPr>
        <dsp:cNvPr id="0" name=""/>
        <dsp:cNvSpPr/>
      </dsp:nvSpPr>
      <dsp:spPr>
        <a:xfrm>
          <a:off x="5808136" y="0"/>
          <a:ext cx="2419052" cy="535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fi-FI" sz="1400" kern="1200" smtClean="0"/>
            <a:t>Vanhuus</a:t>
          </a:r>
          <a:endParaRPr lang="fi-FI" sz="1400" kern="1200" dirty="0" smtClean="0"/>
        </a:p>
        <a:p>
          <a:pPr lvl="0" algn="ctr" defTabSz="622300">
            <a:lnSpc>
              <a:spcPct val="90000"/>
            </a:lnSpc>
            <a:spcBef>
              <a:spcPct val="0"/>
            </a:spcBef>
            <a:spcAft>
              <a:spcPct val="35000"/>
            </a:spcAft>
          </a:pPr>
          <a:r>
            <a:rPr lang="fi-FI" sz="1400" kern="1200" dirty="0" smtClean="0"/>
            <a:t>65v-</a:t>
          </a:r>
        </a:p>
      </dsp:txBody>
      <dsp:txXfrm>
        <a:off x="6075851" y="0"/>
        <a:ext cx="1883622" cy="5354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Päivähoidon aloittaminen</a:t>
          </a:r>
          <a:endParaRPr lang="fi-FI" sz="1400" kern="1200" dirty="0"/>
        </a:p>
      </dsp:txBody>
      <dsp:txXfrm>
        <a:off x="0" y="0"/>
        <a:ext cx="1721116" cy="4235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fi-FI" sz="1100" kern="1200" dirty="0" smtClean="0"/>
            <a:t>Eläkkeelle siirtyminen</a:t>
          </a:r>
          <a:endParaRPr lang="fi-FI" sz="1100" kern="1200" dirty="0"/>
        </a:p>
      </dsp:txBody>
      <dsp:txXfrm>
        <a:off x="0" y="0"/>
        <a:ext cx="1721116" cy="4235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2411" y="0"/>
          <a:ext cx="2419052" cy="53543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Lapsuus</a:t>
          </a:r>
        </a:p>
        <a:p>
          <a:pPr lvl="0" algn="ctr" defTabSz="622300">
            <a:lnSpc>
              <a:spcPct val="90000"/>
            </a:lnSpc>
            <a:spcBef>
              <a:spcPct val="0"/>
            </a:spcBef>
            <a:spcAft>
              <a:spcPct val="35000"/>
            </a:spcAft>
          </a:pPr>
          <a:r>
            <a:rPr lang="fi-FI" sz="1400" kern="1200" dirty="0" smtClean="0"/>
            <a:t>0-15v</a:t>
          </a:r>
          <a:endParaRPr lang="fi-FI" sz="1400" kern="1200" dirty="0"/>
        </a:p>
      </dsp:txBody>
      <dsp:txXfrm>
        <a:off x="2411" y="0"/>
        <a:ext cx="2285195" cy="535430"/>
      </dsp:txXfrm>
    </dsp:sp>
    <dsp:sp modelId="{D702EDA0-A293-437B-A114-E4B979CAC05A}">
      <dsp:nvSpPr>
        <dsp:cNvPr id="0" name=""/>
        <dsp:cNvSpPr/>
      </dsp:nvSpPr>
      <dsp:spPr>
        <a:xfrm>
          <a:off x="1937652" y="0"/>
          <a:ext cx="2419052" cy="535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Nuoruus</a:t>
          </a:r>
        </a:p>
        <a:p>
          <a:pPr lvl="0" algn="ctr" defTabSz="622300">
            <a:lnSpc>
              <a:spcPct val="90000"/>
            </a:lnSpc>
            <a:spcBef>
              <a:spcPct val="0"/>
            </a:spcBef>
            <a:spcAft>
              <a:spcPct val="35000"/>
            </a:spcAft>
          </a:pPr>
          <a:r>
            <a:rPr lang="fi-FI" sz="1400" kern="1200" dirty="0" smtClean="0"/>
            <a:t>15-18v</a:t>
          </a:r>
          <a:endParaRPr lang="fi-FI" sz="1400" kern="1200" dirty="0"/>
        </a:p>
      </dsp:txBody>
      <dsp:txXfrm>
        <a:off x="2205367" y="0"/>
        <a:ext cx="1883622" cy="535430"/>
      </dsp:txXfrm>
    </dsp:sp>
    <dsp:sp modelId="{80CBBF3F-735E-4DD5-AC51-C9644E4F67D4}">
      <dsp:nvSpPr>
        <dsp:cNvPr id="0" name=""/>
        <dsp:cNvSpPr/>
      </dsp:nvSpPr>
      <dsp:spPr>
        <a:xfrm>
          <a:off x="3872894" y="0"/>
          <a:ext cx="2419052" cy="535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Aikuisuus</a:t>
          </a:r>
        </a:p>
        <a:p>
          <a:pPr lvl="0" algn="ctr" defTabSz="622300">
            <a:lnSpc>
              <a:spcPct val="90000"/>
            </a:lnSpc>
            <a:spcBef>
              <a:spcPct val="0"/>
            </a:spcBef>
            <a:spcAft>
              <a:spcPct val="35000"/>
            </a:spcAft>
          </a:pPr>
          <a:r>
            <a:rPr lang="fi-FI" sz="1400" kern="1200" dirty="0" smtClean="0"/>
            <a:t>18-65v</a:t>
          </a:r>
        </a:p>
      </dsp:txBody>
      <dsp:txXfrm>
        <a:off x="4140609" y="0"/>
        <a:ext cx="1883622" cy="535430"/>
      </dsp:txXfrm>
    </dsp:sp>
    <dsp:sp modelId="{208246B6-2051-40F5-BD72-D92DF211FDFE}">
      <dsp:nvSpPr>
        <dsp:cNvPr id="0" name=""/>
        <dsp:cNvSpPr/>
      </dsp:nvSpPr>
      <dsp:spPr>
        <a:xfrm>
          <a:off x="5808136" y="0"/>
          <a:ext cx="2419052" cy="535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fi-FI" sz="1400" kern="1200" smtClean="0"/>
            <a:t>Vanhuus</a:t>
          </a:r>
          <a:endParaRPr lang="fi-FI" sz="1400" kern="1200" dirty="0" smtClean="0"/>
        </a:p>
        <a:p>
          <a:pPr lvl="0" algn="ctr" defTabSz="622300">
            <a:lnSpc>
              <a:spcPct val="90000"/>
            </a:lnSpc>
            <a:spcBef>
              <a:spcPct val="0"/>
            </a:spcBef>
            <a:spcAft>
              <a:spcPct val="35000"/>
            </a:spcAft>
          </a:pPr>
          <a:r>
            <a:rPr lang="fi-FI" sz="1400" kern="1200" dirty="0" smtClean="0"/>
            <a:t>65v-</a:t>
          </a:r>
        </a:p>
      </dsp:txBody>
      <dsp:txXfrm>
        <a:off x="6075851" y="0"/>
        <a:ext cx="1883622" cy="5354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Lapsen syntyminen</a:t>
          </a:r>
          <a:endParaRPr lang="fi-FI" sz="1400" kern="1200" dirty="0"/>
        </a:p>
      </dsp:txBody>
      <dsp:txXfrm>
        <a:off x="0" y="0"/>
        <a:ext cx="1721116" cy="4235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Opintojen aloittaminen</a:t>
          </a:r>
          <a:endParaRPr lang="fi-FI" sz="1400" kern="1200" dirty="0"/>
        </a:p>
      </dsp:txBody>
      <dsp:txXfrm>
        <a:off x="0" y="0"/>
        <a:ext cx="1721116" cy="42358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1785"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Opintojen aloittaminen toisella paikkakunnalla</a:t>
          </a:r>
          <a:endParaRPr lang="fi-FI" sz="1400" kern="1200" dirty="0"/>
        </a:p>
      </dsp:txBody>
      <dsp:txXfrm>
        <a:off x="1785" y="0"/>
        <a:ext cx="1721116" cy="4235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Perheen perustaminen</a:t>
          </a:r>
          <a:endParaRPr lang="fi-FI" sz="1400" kern="1200" dirty="0"/>
        </a:p>
      </dsp:txBody>
      <dsp:txXfrm>
        <a:off x="0" y="0"/>
        <a:ext cx="1721116" cy="4235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Avioero</a:t>
          </a:r>
          <a:endParaRPr lang="fi-FI" sz="1400" kern="1200" dirty="0"/>
        </a:p>
      </dsp:txBody>
      <dsp:txXfrm>
        <a:off x="0" y="0"/>
        <a:ext cx="1721116" cy="4235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Maahanmuutto</a:t>
          </a:r>
          <a:endParaRPr lang="fi-FI" sz="1400" kern="1200" dirty="0"/>
        </a:p>
      </dsp:txBody>
      <dsp:txXfrm>
        <a:off x="0" y="0"/>
        <a:ext cx="1721116" cy="4235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Oman talon rakentaminen</a:t>
          </a:r>
          <a:endParaRPr lang="fi-FI" sz="1400" kern="1200" dirty="0"/>
        </a:p>
      </dsp:txBody>
      <dsp:txXfrm>
        <a:off x="0" y="0"/>
        <a:ext cx="1721116" cy="423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1785"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fi-FI" sz="1000" kern="1200" dirty="0" smtClean="0"/>
            <a:t>Kiinni työelämään osaamisen kehittymisen kautta</a:t>
          </a:r>
          <a:endParaRPr lang="fi-FI" sz="1000" kern="1200" dirty="0"/>
        </a:p>
      </dsp:txBody>
      <dsp:txXfrm>
        <a:off x="1785" y="0"/>
        <a:ext cx="1721116" cy="4235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Päivähoidon aloittaminen</a:t>
          </a:r>
          <a:endParaRPr lang="fi-FI" sz="1400" kern="1200" dirty="0"/>
        </a:p>
      </dsp:txBody>
      <dsp:txXfrm>
        <a:off x="0" y="0"/>
        <a:ext cx="1721116" cy="4235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Eläkkeelle siirtyminen</a:t>
          </a:r>
          <a:endParaRPr lang="fi-FI" sz="1400" kern="1200" dirty="0"/>
        </a:p>
      </dsp:txBody>
      <dsp:txXfrm>
        <a:off x="0" y="0"/>
        <a:ext cx="1721116" cy="42358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1785"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fi-FI" sz="1000" kern="1200" dirty="0" smtClean="0"/>
            <a:t>Kiinni työelämään osaamisen kehittymisen kautta</a:t>
          </a:r>
          <a:endParaRPr lang="fi-FI" sz="1000" kern="1200" dirty="0"/>
        </a:p>
      </dsp:txBody>
      <dsp:txXfrm>
        <a:off x="1785" y="0"/>
        <a:ext cx="1721116" cy="42358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2090" y="19176"/>
          <a:ext cx="1827976" cy="7311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fi-FI" sz="1600" kern="1200" dirty="0" smtClean="0"/>
            <a:t>Ennakointi</a:t>
          </a:r>
          <a:endParaRPr lang="fi-FI" sz="1600" kern="1200" dirty="0"/>
        </a:p>
      </dsp:txBody>
      <dsp:txXfrm>
        <a:off x="2090" y="19176"/>
        <a:ext cx="1645179" cy="731190"/>
      </dsp:txXfrm>
    </dsp:sp>
    <dsp:sp modelId="{F7447C72-7C61-4627-AD86-5CEB68179D88}">
      <dsp:nvSpPr>
        <dsp:cNvPr id="0" name=""/>
        <dsp:cNvSpPr/>
      </dsp:nvSpPr>
      <dsp:spPr>
        <a:xfrm>
          <a:off x="1464471" y="19176"/>
          <a:ext cx="1827976" cy="7311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fi-FI" sz="1600" kern="1200" dirty="0" smtClean="0"/>
            <a:t>Tapahtuma</a:t>
          </a:r>
          <a:endParaRPr lang="fi-FI" sz="1600" kern="1200" dirty="0"/>
        </a:p>
      </dsp:txBody>
      <dsp:txXfrm>
        <a:off x="1830066" y="19176"/>
        <a:ext cx="1096786" cy="731190"/>
      </dsp:txXfrm>
    </dsp:sp>
    <dsp:sp modelId="{29C4A258-F74A-45F9-8911-3345F9828C00}">
      <dsp:nvSpPr>
        <dsp:cNvPr id="0" name=""/>
        <dsp:cNvSpPr/>
      </dsp:nvSpPr>
      <dsp:spPr>
        <a:xfrm>
          <a:off x="2926852" y="19176"/>
          <a:ext cx="1827976" cy="7311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fi-FI" sz="1600" kern="1200" dirty="0" smtClean="0"/>
            <a:t>Jälkihoito</a:t>
          </a:r>
          <a:endParaRPr lang="fi-FI" sz="1600" kern="1200" dirty="0"/>
        </a:p>
      </dsp:txBody>
      <dsp:txXfrm>
        <a:off x="3292447" y="19176"/>
        <a:ext cx="1096786" cy="731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fi-FI" sz="1200" kern="1200" dirty="0" smtClean="0"/>
            <a:t>Lapsen syntyminen</a:t>
          </a:r>
          <a:endParaRPr lang="fi-FI" sz="1200" kern="1200" dirty="0"/>
        </a:p>
      </dsp:txBody>
      <dsp:txXfrm>
        <a:off x="0" y="0"/>
        <a:ext cx="1721116" cy="4235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Opintojen aloittaminen</a:t>
          </a:r>
          <a:endParaRPr lang="fi-FI" sz="1400" kern="1200" dirty="0"/>
        </a:p>
      </dsp:txBody>
      <dsp:txXfrm>
        <a:off x="0" y="0"/>
        <a:ext cx="1721116" cy="4235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1785"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fi-FI" sz="1100" kern="1200" dirty="0" smtClean="0"/>
            <a:t>Opintojen aloittaminen toisella paikkakunnalla</a:t>
          </a:r>
          <a:endParaRPr lang="fi-FI" sz="1100" kern="1200" dirty="0"/>
        </a:p>
      </dsp:txBody>
      <dsp:txXfrm>
        <a:off x="1785" y="0"/>
        <a:ext cx="1721116" cy="4235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Perheen perustaminen</a:t>
          </a:r>
          <a:endParaRPr lang="fi-FI" sz="1400" kern="1200" dirty="0"/>
        </a:p>
      </dsp:txBody>
      <dsp:txXfrm>
        <a:off x="0" y="0"/>
        <a:ext cx="1721116" cy="4235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Avioero</a:t>
          </a:r>
          <a:endParaRPr lang="fi-FI" sz="1400" kern="1200" dirty="0"/>
        </a:p>
      </dsp:txBody>
      <dsp:txXfrm>
        <a:off x="0" y="0"/>
        <a:ext cx="1721116" cy="4235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Maahanmuutto</a:t>
          </a:r>
          <a:endParaRPr lang="fi-FI" sz="1400" kern="1200" dirty="0"/>
        </a:p>
      </dsp:txBody>
      <dsp:txXfrm>
        <a:off x="0" y="0"/>
        <a:ext cx="1721116" cy="4235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01B3-1EF2-44A7-8423-F61A8DAE9594}">
      <dsp:nvSpPr>
        <dsp:cNvPr id="0" name=""/>
        <dsp:cNvSpPr/>
      </dsp:nvSpPr>
      <dsp:spPr>
        <a:xfrm>
          <a:off x="0" y="0"/>
          <a:ext cx="1827013" cy="42358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fi-FI" sz="1400" kern="1200" dirty="0" smtClean="0"/>
            <a:t>Oman talon rakentaminen</a:t>
          </a:r>
          <a:endParaRPr lang="fi-FI" sz="1400" kern="1200" dirty="0"/>
        </a:p>
      </dsp:txBody>
      <dsp:txXfrm>
        <a:off x="0" y="0"/>
        <a:ext cx="1721116" cy="42358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7F21B35D-A554-1C46-A8D1-9D72DD41DD25}" type="datetimeFigureOut">
              <a:rPr lang="en-US" smtClean="0"/>
              <a:t>4/6/2018</a:t>
            </a:fld>
            <a:endParaRPr lang="fi-FI"/>
          </a:p>
        </p:txBody>
      </p:sp>
      <p:sp>
        <p:nvSpPr>
          <p:cNvPr id="4" name="Footer Placeholder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D1812B44-70AE-664D-804A-D050CCDBEB5F}" type="slidenum">
              <a:rPr lang="fi-FI" smtClean="0"/>
              <a:t>‹#›</a:t>
            </a:fld>
            <a:endParaRPr lang="fi-FI"/>
          </a:p>
        </p:txBody>
      </p:sp>
    </p:spTree>
    <p:extLst>
      <p:ext uri="{BB962C8B-B14F-4D97-AF65-F5344CB8AC3E}">
        <p14:creationId xmlns:p14="http://schemas.microsoft.com/office/powerpoint/2010/main" val="350698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FFCC89DC-A4CC-42AF-8C21-C3DBF9B0638C}" type="datetimeFigureOut">
              <a:rPr lang="fi-FI" smtClean="0"/>
              <a:t>6.4.2018</a:t>
            </a:fld>
            <a:endParaRPr lang="fi-FI"/>
          </a:p>
        </p:txBody>
      </p:sp>
      <p:sp>
        <p:nvSpPr>
          <p:cNvPr id="4" name="Dian kuvan paikkamerkki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5CE0795A-D05A-49AA-B95E-F0DE62B03B34}" type="slidenum">
              <a:rPr lang="fi-FI" smtClean="0"/>
              <a:t>‹#›</a:t>
            </a:fld>
            <a:endParaRPr lang="fi-FI"/>
          </a:p>
        </p:txBody>
      </p:sp>
    </p:spTree>
    <p:extLst>
      <p:ext uri="{BB962C8B-B14F-4D97-AF65-F5344CB8AC3E}">
        <p14:creationId xmlns:p14="http://schemas.microsoft.com/office/powerpoint/2010/main" val="18418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C9CA260-444F-4AA3-ADD7-E91CC08B1C82}" type="slidenum">
              <a:rPr lang="fi-FI" smtClean="0"/>
              <a:t>10</a:t>
            </a:fld>
            <a:endParaRPr lang="fi-FI"/>
          </a:p>
        </p:txBody>
      </p:sp>
    </p:spTree>
    <p:extLst>
      <p:ext uri="{BB962C8B-B14F-4D97-AF65-F5344CB8AC3E}">
        <p14:creationId xmlns:p14="http://schemas.microsoft.com/office/powerpoint/2010/main" val="324582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äliotsikko+teksti_bulleti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1563689" y="1376363"/>
            <a:ext cx="6734175" cy="3043436"/>
          </a:xfrm>
          <a:prstGeom prst="rect">
            <a:avLst/>
          </a:prstGeom>
        </p:spPr>
        <p:txBody>
          <a:bodyPr vert="horz" lIns="91440" tIns="45720" rIns="91440" bIns="45720" rtlCol="0">
            <a:noAutofit/>
          </a:bodyPr>
          <a:lstStyle>
            <a:lvl1pPr marL="179388" indent="-179388">
              <a:buFont typeface="Arial"/>
              <a:buChar char="•"/>
              <a:defRPr/>
            </a:lvl1pPr>
            <a:lvl2pPr marL="540000" indent="-180000">
              <a:buFont typeface="Lucida Grande"/>
              <a:buChar char="–"/>
              <a:defRPr/>
            </a:lvl2pPr>
            <a:lvl3pPr marL="900000" indent="-180000">
              <a:buSzPct val="60000"/>
              <a:buFont typeface="Courier New"/>
              <a:buChar char="o"/>
              <a:defRPr/>
            </a:lvl3pPr>
            <a:lvl4pPr marL="1260000" indent="-180000">
              <a:buSzPct val="100000"/>
              <a:buFont typeface="Lucida Grande"/>
              <a:buChar char="–"/>
              <a:defRPr/>
            </a:lvl4pPr>
            <a:lvl5pPr marL="1620000">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itle Placeholder 1"/>
          <p:cNvSpPr>
            <a:spLocks noGrp="1"/>
          </p:cNvSpPr>
          <p:nvPr>
            <p:ph type="title"/>
          </p:nvPr>
        </p:nvSpPr>
        <p:spPr>
          <a:xfrm>
            <a:off x="884911" y="379810"/>
            <a:ext cx="7412952" cy="748904"/>
          </a:xfrm>
          <a:prstGeom prst="rect">
            <a:avLst/>
          </a:prstGeom>
        </p:spPr>
        <p:txBody>
          <a:bodyPr vert="horz" lIns="0" tIns="0" rIns="91440" bIns="0" rtlCol="0" anchor="b">
            <a:noAutofit/>
          </a:bodyPr>
          <a:lstStyle/>
          <a:p>
            <a:r>
              <a:rPr lang="fi-FI" smtClean="0"/>
              <a:t>Muokkaa perustyyl. napsautt.</a:t>
            </a:r>
            <a:endParaRPr lang="en-US" dirty="0"/>
          </a:p>
        </p:txBody>
      </p:sp>
    </p:spTree>
    <p:extLst>
      <p:ext uri="{BB962C8B-B14F-4D97-AF65-F5344CB8AC3E}">
        <p14:creationId xmlns:p14="http://schemas.microsoft.com/office/powerpoint/2010/main" val="268967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urajoki">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3816" b="18934"/>
          <a:stretch/>
        </p:blipFill>
        <p:spPr>
          <a:xfrm>
            <a:off x="0" y="0"/>
            <a:ext cx="9144000" cy="4320540"/>
          </a:xfrm>
          <a:prstGeom prst="rect">
            <a:avLst/>
          </a:prstGeom>
        </p:spPr>
      </p:pic>
      <p:sp>
        <p:nvSpPr>
          <p:cNvPr id="2" name="Title 1"/>
          <p:cNvSpPr>
            <a:spLocks noGrp="1"/>
          </p:cNvSpPr>
          <p:nvPr>
            <p:ph type="title"/>
          </p:nvPr>
        </p:nvSpPr>
        <p:spPr>
          <a:xfrm>
            <a:off x="347460" y="4547038"/>
            <a:ext cx="8524715" cy="192081"/>
          </a:xfrm>
        </p:spPr>
        <p:txBody>
          <a:bodyPr wrap="none"/>
          <a:lstStyle>
            <a:lvl1pPr algn="ctr">
              <a:lnSpc>
                <a:spcPts val="2000"/>
              </a:lnSpc>
              <a:defRPr sz="1600" b="0" i="0" baseline="0">
                <a:solidFill>
                  <a:schemeClr val="bg1"/>
                </a:solidFill>
              </a:defRPr>
            </a:lvl1pPr>
          </a:lstStyle>
          <a:p>
            <a:r>
              <a:rPr lang="fi-FI"/>
              <a:t>Click to edit Master title style</a:t>
            </a:r>
            <a:endParaRPr lang="en-US"/>
          </a:p>
        </p:txBody>
      </p:sp>
      <p:sp>
        <p:nvSpPr>
          <p:cNvPr id="3" name="TextBox 2"/>
          <p:cNvSpPr txBox="1"/>
          <p:nvPr userDrawn="1"/>
        </p:nvSpPr>
        <p:spPr>
          <a:xfrm>
            <a:off x="9240740" y="2108500"/>
            <a:ext cx="184666" cy="369332"/>
          </a:xfrm>
          <a:prstGeom prst="rect">
            <a:avLst/>
          </a:prstGeom>
          <a:noFill/>
        </p:spPr>
        <p:txBody>
          <a:bodyPr wrap="none" rtlCol="0">
            <a:spAutoFit/>
          </a:bodyPr>
          <a:lstStyle/>
          <a:p>
            <a:endParaRPr lang="en-US" dirty="0"/>
          </a:p>
        </p:txBody>
      </p:sp>
      <p:pic>
        <p:nvPicPr>
          <p:cNvPr id="6" name="Picture 5" descr="TURKUABO_WHITE_IS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6377" y="886177"/>
            <a:ext cx="1633825" cy="2808411"/>
          </a:xfrm>
          <a:prstGeom prst="rect">
            <a:avLst/>
          </a:prstGeom>
        </p:spPr>
      </p:pic>
    </p:spTree>
    <p:extLst>
      <p:ext uri="{BB962C8B-B14F-4D97-AF65-F5344CB8AC3E}">
        <p14:creationId xmlns:p14="http://schemas.microsoft.com/office/powerpoint/2010/main" val="185429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vallinen_välidia">
    <p:spTree>
      <p:nvGrpSpPr>
        <p:cNvPr id="1" name=""/>
        <p:cNvGrpSpPr/>
        <p:nvPr/>
      </p:nvGrpSpPr>
      <p:grpSpPr>
        <a:xfrm>
          <a:off x="0" y="0"/>
          <a:ext cx="0" cy="0"/>
          <a:chOff x="0" y="0"/>
          <a:chExt cx="0" cy="0"/>
        </a:xfrm>
      </p:grpSpPr>
      <p:pic>
        <p:nvPicPr>
          <p:cNvPr id="2" name="Picture 1" descr="TURKUABO_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
        <p:nvSpPr>
          <p:cNvPr id="5" name="Picture Placeholder 4"/>
          <p:cNvSpPr>
            <a:spLocks noGrp="1"/>
          </p:cNvSpPr>
          <p:nvPr>
            <p:ph type="pic" sz="quarter" idx="10" hasCustomPrompt="1"/>
          </p:nvPr>
        </p:nvSpPr>
        <p:spPr>
          <a:xfrm>
            <a:off x="0" y="0"/>
            <a:ext cx="9144000" cy="2565000"/>
          </a:xfrm>
          <a:blipFill rotWithShape="1">
            <a:blip r:embed="rId3"/>
            <a:srcRect/>
            <a:stretch>
              <a:fillRect t="-97483" b="-40389"/>
            </a:stretch>
          </a:blipFill>
        </p:spPr>
        <p:txBody>
          <a:bodyPr tIns="360000" bIns="0">
            <a:normAutofit/>
          </a:bodyPr>
          <a:lstStyle>
            <a:lvl1pPr marL="0" indent="0" algn="ctr">
              <a:buNone/>
              <a:defRPr sz="1600" baseline="0">
                <a:ln>
                  <a:noFill/>
                </a:ln>
                <a:solidFill>
                  <a:schemeClr val="bg1"/>
                </a:solidFill>
              </a:defRPr>
            </a:lvl1pPr>
          </a:lstStyle>
          <a:p>
            <a:r>
              <a:rPr lang="en-US"/>
              <a:t>Klikkaa kuvan keskellä olevaa ikonia vaihtaaksesi kuvan. </a:t>
            </a:r>
            <a:br>
              <a:rPr lang="en-US"/>
            </a:br>
            <a:r>
              <a:rPr lang="en-US"/>
              <a:t>Kuvakoko 25,4 x 9,5 cm</a:t>
            </a:r>
          </a:p>
        </p:txBody>
      </p:sp>
      <p:sp>
        <p:nvSpPr>
          <p:cNvPr id="6" name="Title 1"/>
          <p:cNvSpPr>
            <a:spLocks noGrp="1"/>
          </p:cNvSpPr>
          <p:nvPr>
            <p:ph type="ctrTitle"/>
          </p:nvPr>
        </p:nvSpPr>
        <p:spPr>
          <a:xfrm>
            <a:off x="2463403" y="3249004"/>
            <a:ext cx="6031310" cy="919319"/>
          </a:xfrm>
        </p:spPr>
        <p:txBody>
          <a:bodyPr anchor="t">
            <a:noAutofit/>
          </a:bodyPr>
          <a:lstStyle>
            <a:lvl1pPr>
              <a:lnSpc>
                <a:spcPct val="90000"/>
              </a:lnSpc>
              <a:defRPr sz="3700">
                <a:solidFill>
                  <a:srgbClr val="000000"/>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7" name="Text Placeholder 10"/>
          <p:cNvSpPr>
            <a:spLocks noGrp="1"/>
          </p:cNvSpPr>
          <p:nvPr>
            <p:ph type="body" sz="quarter" idx="11" hasCustomPrompt="1"/>
          </p:nvPr>
        </p:nvSpPr>
        <p:spPr>
          <a:xfrm>
            <a:off x="519910" y="3249003"/>
            <a:ext cx="1773017" cy="919319"/>
          </a:xfrm>
          <a:prstGeom prst="rect">
            <a:avLst/>
          </a:prstGeom>
        </p:spPr>
        <p:txBody>
          <a:bodyPr anchor="t">
            <a:noAutofit/>
          </a:bodyPr>
          <a:lstStyle>
            <a:lvl1pPr marL="0" indent="0" algn="r">
              <a:lnSpc>
                <a:spcPts val="8500"/>
              </a:lnSpc>
              <a:spcAft>
                <a:spcPts val="0"/>
              </a:spcAft>
              <a:buNone/>
              <a:defRPr sz="8500" b="1">
                <a:solidFill>
                  <a:schemeClr val="bg1"/>
                </a:solidFill>
              </a:defRPr>
            </a:lvl1pPr>
          </a:lstStyle>
          <a:p>
            <a:pPr lvl="0"/>
            <a:r>
              <a:rPr lang="fi-FI" dirty="0" smtClean="0"/>
              <a:t>00</a:t>
            </a:r>
            <a:endParaRPr lang="en-US" dirty="0"/>
          </a:p>
        </p:txBody>
      </p:sp>
    </p:spTree>
    <p:extLst>
      <p:ext uri="{BB962C8B-B14F-4D97-AF65-F5344CB8AC3E}">
        <p14:creationId xmlns:p14="http://schemas.microsoft.com/office/powerpoint/2010/main" val="3479576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ion_alku_sin_vaakakuva">
    <p:spTree>
      <p:nvGrpSpPr>
        <p:cNvPr id="1" name=""/>
        <p:cNvGrpSpPr/>
        <p:nvPr/>
      </p:nvGrpSpPr>
      <p:grpSpPr>
        <a:xfrm>
          <a:off x="0" y="0"/>
          <a:ext cx="0" cy="0"/>
          <a:chOff x="0" y="0"/>
          <a:chExt cx="0" cy="0"/>
        </a:xfrm>
      </p:grpSpPr>
      <p:pic>
        <p:nvPicPr>
          <p:cNvPr id="2" name="Picture 1" descr="TURKUABO_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
        <p:nvSpPr>
          <p:cNvPr id="5" name="Picture Placeholder 4"/>
          <p:cNvSpPr>
            <a:spLocks noGrp="1"/>
          </p:cNvSpPr>
          <p:nvPr>
            <p:ph type="pic" sz="quarter" idx="10" hasCustomPrompt="1"/>
          </p:nvPr>
        </p:nvSpPr>
        <p:spPr>
          <a:xfrm>
            <a:off x="0" y="0"/>
            <a:ext cx="9144000" cy="2565000"/>
          </a:xfrm>
          <a:blipFill rotWithShape="1">
            <a:blip r:embed="rId3"/>
            <a:srcRect/>
            <a:stretch>
              <a:fillRect t="-109318" b="-25744"/>
            </a:stretch>
          </a:blipFill>
        </p:spPr>
        <p:txBody>
          <a:bodyPr tIns="360000" bIns="0">
            <a:normAutofit/>
          </a:bodyPr>
          <a:lstStyle>
            <a:lvl1pPr marL="0" indent="0" algn="ctr">
              <a:buNone/>
              <a:defRPr sz="1600" baseline="0">
                <a:ln>
                  <a:noFill/>
                </a:ln>
                <a:solidFill>
                  <a:schemeClr val="bg1"/>
                </a:solidFill>
              </a:defRPr>
            </a:lvl1pPr>
          </a:lstStyle>
          <a:p>
            <a:r>
              <a:rPr lang="en-US"/>
              <a:t>Klikkaa kuvan keskellä olevaa ikonia vaihtaaksesi kuvan. </a:t>
            </a:r>
            <a:br>
              <a:rPr lang="en-US"/>
            </a:br>
            <a:r>
              <a:rPr lang="en-US"/>
              <a:t>Kuvakoko 25,4 x 9,5 cm</a:t>
            </a:r>
          </a:p>
        </p:txBody>
      </p:sp>
      <p:sp>
        <p:nvSpPr>
          <p:cNvPr id="8" name="Text Placeholder 9"/>
          <p:cNvSpPr>
            <a:spLocks noGrp="1"/>
          </p:cNvSpPr>
          <p:nvPr>
            <p:ph type="body" sz="quarter" idx="12"/>
          </p:nvPr>
        </p:nvSpPr>
        <p:spPr>
          <a:xfrm>
            <a:off x="884911" y="3306448"/>
            <a:ext cx="7632950" cy="1456052"/>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540000" indent="-180000">
              <a:lnSpc>
                <a:spcPts val="2200"/>
              </a:lnSpc>
              <a:buSzPct val="90000"/>
              <a:buFont typeface="Lucida Grande"/>
              <a:buChar char="-"/>
              <a:defRPr sz="17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9" name="Title Placeholder 1"/>
          <p:cNvSpPr>
            <a:spLocks noGrp="1"/>
          </p:cNvSpPr>
          <p:nvPr>
            <p:ph type="title"/>
          </p:nvPr>
        </p:nvSpPr>
        <p:spPr>
          <a:xfrm>
            <a:off x="884911" y="2820461"/>
            <a:ext cx="7632950" cy="485987"/>
          </a:xfrm>
          <a:prstGeom prst="rect">
            <a:avLst/>
          </a:prstGeom>
        </p:spPr>
        <p:txBody>
          <a:bodyPr vert="horz" lIns="0" tIns="0" rIns="0" bIns="0" rtlCol="0" anchor="t">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3598121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sion_alku_valk_vaakakuv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2565000"/>
          </a:xfrm>
          <a:blipFill rotWithShape="1">
            <a:blip r:embed="rId2"/>
            <a:srcRect/>
            <a:stretch>
              <a:fillRect t="-3258" b="-30546"/>
            </a:stretch>
          </a:blipFill>
        </p:spPr>
        <p:txBody>
          <a:bodyPr tIns="360000" bIns="0">
            <a:normAutofit/>
          </a:bodyPr>
          <a:lstStyle>
            <a:lvl1pPr marL="0" indent="0" algn="ctr">
              <a:buNone/>
              <a:defRPr sz="1600" baseline="0">
                <a:ln>
                  <a:noFill/>
                </a:ln>
                <a:solidFill>
                  <a:schemeClr val="bg1"/>
                </a:solidFill>
              </a:defRPr>
            </a:lvl1pPr>
          </a:lstStyle>
          <a:p>
            <a:r>
              <a:rPr lang="en-US"/>
              <a:t>Klikkaa kuvan keskellä olevaa ikonia vaihtaaksesi kuvan. </a:t>
            </a:r>
            <a:br>
              <a:rPr lang="en-US"/>
            </a:br>
            <a:r>
              <a:rPr lang="en-US"/>
              <a:t>Kuvakoko 25,4 x 9,5 cm</a:t>
            </a:r>
          </a:p>
        </p:txBody>
      </p:sp>
      <p:sp>
        <p:nvSpPr>
          <p:cNvPr id="7" name="Text Placeholder 9"/>
          <p:cNvSpPr>
            <a:spLocks noGrp="1"/>
          </p:cNvSpPr>
          <p:nvPr>
            <p:ph type="body" sz="quarter" idx="12"/>
          </p:nvPr>
        </p:nvSpPr>
        <p:spPr>
          <a:xfrm>
            <a:off x="884911" y="3306448"/>
            <a:ext cx="7632950" cy="1456052"/>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540000" indent="-180000">
              <a:lnSpc>
                <a:spcPts val="2200"/>
              </a:lnSpc>
              <a:buSzPct val="90000"/>
              <a:buFont typeface="Lucida Grande"/>
              <a:buChar char="-"/>
              <a:defRPr sz="17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8" name="Title Placeholder 1"/>
          <p:cNvSpPr>
            <a:spLocks noGrp="1"/>
          </p:cNvSpPr>
          <p:nvPr>
            <p:ph type="title"/>
          </p:nvPr>
        </p:nvSpPr>
        <p:spPr>
          <a:xfrm>
            <a:off x="884911" y="2820461"/>
            <a:ext cx="7632950" cy="485987"/>
          </a:xfrm>
          <a:prstGeom prst="rect">
            <a:avLst/>
          </a:prstGeom>
        </p:spPr>
        <p:txBody>
          <a:bodyPr vert="horz" lIns="0" tIns="0" rIns="0" bIns="0" rtlCol="0" anchor="t">
            <a:noAutofit/>
          </a:bodyPr>
          <a:lstStyle>
            <a:lvl1pPr>
              <a:defRPr>
                <a:solidFill>
                  <a:srgbClr val="000000"/>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pic>
        <p:nvPicPr>
          <p:cNvPr id="6" name="Picture 5" descr="TURKUABO_VAAKA-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1"/>
            <a:ext cx="1023518" cy="535215"/>
          </a:xfrm>
          <a:prstGeom prst="rect">
            <a:avLst/>
          </a:prstGeom>
        </p:spPr>
      </p:pic>
    </p:spTree>
    <p:extLst>
      <p:ext uri="{BB962C8B-B14F-4D97-AF65-F5344CB8AC3E}">
        <p14:creationId xmlns:p14="http://schemas.microsoft.com/office/powerpoint/2010/main" val="1250793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sion_alku_orans_pystykuva">
    <p:bg>
      <p:bgPr>
        <a:solidFill>
          <a:srgbClr val="F2652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570414" y="0"/>
            <a:ext cx="4573587" cy="5143500"/>
          </a:xfrm>
          <a:blipFill rotWithShape="1">
            <a:blip r:embed="rId2"/>
            <a:srcRect/>
            <a:stretch>
              <a:fillRect t="-20531" b="-12849"/>
            </a:stretch>
          </a:blipFill>
        </p:spPr>
        <p:txBody>
          <a:bodyPr tIns="360000" bIns="0">
            <a:normAutofit/>
          </a:bodyPr>
          <a:lstStyle>
            <a:lvl1pPr marL="0" indent="0" algn="ctr">
              <a:buNone/>
              <a:defRPr sz="1600" baseline="0">
                <a:ln>
                  <a:noFill/>
                </a:ln>
                <a:solidFill>
                  <a:schemeClr val="bg1"/>
                </a:solidFill>
              </a:defRPr>
            </a:lvl1pPr>
          </a:lstStyle>
          <a:p>
            <a:r>
              <a:rPr lang="en-US" dirty="0" err="1"/>
              <a:t>Klikkaa</a:t>
            </a:r>
            <a:r>
              <a:rPr lang="en-US" dirty="0"/>
              <a:t> </a:t>
            </a:r>
            <a:r>
              <a:rPr lang="en-US" dirty="0" err="1"/>
              <a:t>kuvan</a:t>
            </a:r>
            <a:r>
              <a:rPr lang="en-US" dirty="0"/>
              <a:t> </a:t>
            </a:r>
            <a:r>
              <a:rPr lang="en-US" dirty="0" err="1"/>
              <a:t>keskellä</a:t>
            </a:r>
            <a:r>
              <a:rPr lang="en-US" dirty="0"/>
              <a:t> </a:t>
            </a:r>
            <a:r>
              <a:rPr lang="en-US" dirty="0" err="1"/>
              <a:t>olevaa</a:t>
            </a:r>
            <a:r>
              <a:rPr lang="en-US" dirty="0"/>
              <a:t> </a:t>
            </a:r>
            <a:r>
              <a:rPr lang="en-US" dirty="0" err="1"/>
              <a:t>ikonia</a:t>
            </a:r>
            <a:r>
              <a:rPr lang="en-US" dirty="0"/>
              <a:t> </a:t>
            </a:r>
            <a:r>
              <a:rPr lang="en-US" dirty="0" err="1"/>
              <a:t>vaihtaaksesi</a:t>
            </a:r>
            <a:r>
              <a:rPr lang="en-US" dirty="0"/>
              <a:t> </a:t>
            </a:r>
            <a:r>
              <a:rPr lang="en-US" dirty="0" err="1"/>
              <a:t>kuvan</a:t>
            </a:r>
            <a:r>
              <a:rPr lang="en-US" dirty="0"/>
              <a:t>. </a:t>
            </a:r>
            <a:br>
              <a:rPr lang="en-US" dirty="0"/>
            </a:br>
            <a:r>
              <a:rPr lang="en-US" dirty="0" err="1"/>
              <a:t>Kuvakoko</a:t>
            </a:r>
            <a:r>
              <a:rPr lang="en-US" dirty="0"/>
              <a:t> 12,7 x 19,05 cm</a:t>
            </a:r>
          </a:p>
        </p:txBody>
      </p:sp>
      <p:sp>
        <p:nvSpPr>
          <p:cNvPr id="11" name="Text Placeholder 9"/>
          <p:cNvSpPr>
            <a:spLocks noGrp="1"/>
          </p:cNvSpPr>
          <p:nvPr>
            <p:ph type="body" sz="quarter" idx="12"/>
          </p:nvPr>
        </p:nvSpPr>
        <p:spPr>
          <a:xfrm>
            <a:off x="667197" y="2809656"/>
            <a:ext cx="3511708" cy="1456711"/>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p:txBody>
      </p:sp>
      <p:sp>
        <p:nvSpPr>
          <p:cNvPr id="13" name="Title Placeholder 1"/>
          <p:cNvSpPr>
            <a:spLocks noGrp="1"/>
          </p:cNvSpPr>
          <p:nvPr>
            <p:ph type="title"/>
          </p:nvPr>
        </p:nvSpPr>
        <p:spPr>
          <a:xfrm>
            <a:off x="667197" y="1376358"/>
            <a:ext cx="3511708" cy="1275290"/>
          </a:xfrm>
          <a:prstGeom prst="rect">
            <a:avLst/>
          </a:prstGeom>
        </p:spPr>
        <p:txBody>
          <a:bodyPr vert="horz" lIns="0" tIns="0" rIns="0" bIns="0" rtlCol="0" anchor="b">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pic>
        <p:nvPicPr>
          <p:cNvPr id="7" name="Picture 6" descr="TURKUABO_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Tree>
    <p:extLst>
      <p:ext uri="{BB962C8B-B14F-4D97-AF65-F5344CB8AC3E}">
        <p14:creationId xmlns:p14="http://schemas.microsoft.com/office/powerpoint/2010/main" val="1828012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sion_alku_valk_pystykuv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570414" y="0"/>
            <a:ext cx="4573587" cy="5143500"/>
          </a:xfrm>
          <a:blipFill rotWithShape="1">
            <a:blip r:embed="rId2"/>
            <a:srcRect/>
            <a:stretch>
              <a:fillRect t="-20531" b="-12849"/>
            </a:stretch>
          </a:blipFill>
        </p:spPr>
        <p:txBody>
          <a:bodyPr tIns="360000" bIns="0">
            <a:normAutofit/>
          </a:bodyPr>
          <a:lstStyle>
            <a:lvl1pPr marL="0" indent="0" algn="ctr">
              <a:buNone/>
              <a:defRPr sz="1600" baseline="0">
                <a:ln>
                  <a:noFill/>
                </a:ln>
                <a:solidFill>
                  <a:schemeClr val="bg1"/>
                </a:solidFill>
              </a:defRPr>
            </a:lvl1pPr>
          </a:lstStyle>
          <a:p>
            <a:r>
              <a:rPr lang="en-US" dirty="0" err="1"/>
              <a:t>Klikkaa</a:t>
            </a:r>
            <a:r>
              <a:rPr lang="en-US" dirty="0"/>
              <a:t> </a:t>
            </a:r>
            <a:r>
              <a:rPr lang="en-US" dirty="0" err="1"/>
              <a:t>kuvan</a:t>
            </a:r>
            <a:r>
              <a:rPr lang="en-US" dirty="0"/>
              <a:t> </a:t>
            </a:r>
            <a:r>
              <a:rPr lang="en-US" dirty="0" err="1"/>
              <a:t>keskellä</a:t>
            </a:r>
            <a:r>
              <a:rPr lang="en-US" dirty="0"/>
              <a:t> </a:t>
            </a:r>
            <a:r>
              <a:rPr lang="en-US" dirty="0" err="1"/>
              <a:t>olevaa</a:t>
            </a:r>
            <a:r>
              <a:rPr lang="en-US" dirty="0"/>
              <a:t> </a:t>
            </a:r>
            <a:r>
              <a:rPr lang="en-US" dirty="0" err="1"/>
              <a:t>ikonia</a:t>
            </a:r>
            <a:r>
              <a:rPr lang="en-US" dirty="0"/>
              <a:t> </a:t>
            </a:r>
            <a:r>
              <a:rPr lang="en-US" dirty="0" err="1"/>
              <a:t>vaihtaaksesi</a:t>
            </a:r>
            <a:r>
              <a:rPr lang="en-US" dirty="0"/>
              <a:t> </a:t>
            </a:r>
            <a:r>
              <a:rPr lang="en-US" dirty="0" err="1"/>
              <a:t>kuvan</a:t>
            </a:r>
            <a:r>
              <a:rPr lang="en-US" dirty="0"/>
              <a:t>. </a:t>
            </a:r>
            <a:br>
              <a:rPr lang="en-US" dirty="0"/>
            </a:br>
            <a:r>
              <a:rPr lang="en-US" dirty="0" err="1"/>
              <a:t>Kuvakoko</a:t>
            </a:r>
            <a:r>
              <a:rPr lang="en-US" dirty="0"/>
              <a:t> 12,7 x 19,05 cm</a:t>
            </a:r>
          </a:p>
        </p:txBody>
      </p:sp>
      <p:sp>
        <p:nvSpPr>
          <p:cNvPr id="11" name="Text Placeholder 9"/>
          <p:cNvSpPr>
            <a:spLocks noGrp="1"/>
          </p:cNvSpPr>
          <p:nvPr>
            <p:ph type="body" sz="quarter" idx="12"/>
          </p:nvPr>
        </p:nvSpPr>
        <p:spPr>
          <a:xfrm>
            <a:off x="667197" y="2809656"/>
            <a:ext cx="3511708" cy="1456711"/>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p:txBody>
      </p:sp>
      <p:sp>
        <p:nvSpPr>
          <p:cNvPr id="13" name="Title Placeholder 1"/>
          <p:cNvSpPr>
            <a:spLocks noGrp="1"/>
          </p:cNvSpPr>
          <p:nvPr>
            <p:ph type="title"/>
          </p:nvPr>
        </p:nvSpPr>
        <p:spPr>
          <a:xfrm>
            <a:off x="667197" y="1376358"/>
            <a:ext cx="3511708" cy="1275290"/>
          </a:xfrm>
          <a:prstGeom prst="rect">
            <a:avLst/>
          </a:prstGeom>
        </p:spPr>
        <p:txBody>
          <a:bodyPr vert="horz" lIns="0" tIns="0" rIns="0" bIns="0" rtlCol="0" anchor="b">
            <a:noAutofit/>
          </a:bodyPr>
          <a:lstStyle>
            <a:lvl1pPr>
              <a:defRPr>
                <a:solidFill>
                  <a:srgbClr val="000000"/>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pic>
        <p:nvPicPr>
          <p:cNvPr id="7" name="Picture 6" descr="TURKUABO_VAAKA-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1"/>
            <a:ext cx="1023518" cy="535215"/>
          </a:xfrm>
          <a:prstGeom prst="rect">
            <a:avLst/>
          </a:prstGeom>
        </p:spPr>
      </p:pic>
    </p:spTree>
    <p:extLst>
      <p:ext uri="{BB962C8B-B14F-4D97-AF65-F5344CB8AC3E}">
        <p14:creationId xmlns:p14="http://schemas.microsoft.com/office/powerpoint/2010/main" val="3634754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sion_alku_valk_kaksi_kuva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570412" y="312964"/>
            <a:ext cx="4140000" cy="2160000"/>
          </a:xfrm>
          <a:blipFill rotWithShape="1">
            <a:blip r:embed="rId2"/>
            <a:srcRect/>
            <a:stretch>
              <a:fillRect t="-50014" b="-41652"/>
            </a:stretch>
          </a:blipFill>
        </p:spPr>
        <p:txBody>
          <a:bodyPr tIns="360000" bIns="93600" anchor="b">
            <a:normAutofit/>
          </a:bodyPr>
          <a:lstStyle>
            <a:lvl1pPr marL="0" indent="0" algn="ctr">
              <a:lnSpc>
                <a:spcPts val="1800"/>
              </a:lnSpc>
              <a:buNone/>
              <a:defRPr sz="1600" baseline="0">
                <a:ln>
                  <a:noFill/>
                </a:ln>
                <a:solidFill>
                  <a:schemeClr val="bg1"/>
                </a:solidFill>
              </a:defRPr>
            </a:lvl1pPr>
          </a:lstStyle>
          <a:p>
            <a:r>
              <a:rPr lang="en-US"/>
              <a:t>Klikkaa kuvan keskellä olevaa ikonia vaihtaaksesi kuvan. Kuvakoko 11,5 x 8 cm</a:t>
            </a:r>
          </a:p>
        </p:txBody>
      </p:sp>
      <p:sp>
        <p:nvSpPr>
          <p:cNvPr id="11" name="Text Placeholder 9"/>
          <p:cNvSpPr>
            <a:spLocks noGrp="1"/>
          </p:cNvSpPr>
          <p:nvPr>
            <p:ph type="body" sz="quarter" idx="12"/>
          </p:nvPr>
        </p:nvSpPr>
        <p:spPr>
          <a:xfrm>
            <a:off x="667197" y="2809656"/>
            <a:ext cx="3511708" cy="1456711"/>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p:txBody>
      </p:sp>
      <p:sp>
        <p:nvSpPr>
          <p:cNvPr id="13" name="Title Placeholder 1"/>
          <p:cNvSpPr>
            <a:spLocks noGrp="1"/>
          </p:cNvSpPr>
          <p:nvPr>
            <p:ph type="title"/>
          </p:nvPr>
        </p:nvSpPr>
        <p:spPr>
          <a:xfrm>
            <a:off x="667197" y="1376358"/>
            <a:ext cx="3511708" cy="1275290"/>
          </a:xfrm>
          <a:prstGeom prst="rect">
            <a:avLst/>
          </a:prstGeom>
        </p:spPr>
        <p:txBody>
          <a:bodyPr vert="horz" lIns="0" tIns="0" rIns="0" bIns="0" rtlCol="0" anchor="b">
            <a:noAutofit/>
          </a:bodyPr>
          <a:lstStyle>
            <a:lvl1pPr>
              <a:defRPr>
                <a:solidFill>
                  <a:srgbClr val="000000"/>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9" name="Picture Placeholder 4"/>
          <p:cNvSpPr>
            <a:spLocks noGrp="1"/>
          </p:cNvSpPr>
          <p:nvPr>
            <p:ph type="pic" sz="quarter" idx="14" hasCustomPrompt="1"/>
          </p:nvPr>
        </p:nvSpPr>
        <p:spPr>
          <a:xfrm>
            <a:off x="4570412" y="2648436"/>
            <a:ext cx="4140000" cy="2160000"/>
          </a:xfrm>
          <a:blipFill rotWithShape="1">
            <a:blip r:embed="rId3"/>
            <a:srcRect/>
            <a:stretch>
              <a:fillRect t="-20915" b="-12601"/>
            </a:stretch>
          </a:blipFill>
        </p:spPr>
        <p:txBody>
          <a:bodyPr tIns="360000" bIns="93600" anchor="b">
            <a:normAutofit/>
          </a:bodyPr>
          <a:lstStyle>
            <a:lvl1pPr marL="0" indent="0" algn="ctr">
              <a:lnSpc>
                <a:spcPts val="1800"/>
              </a:lnSpc>
              <a:buNone/>
              <a:defRPr sz="1600" baseline="0">
                <a:ln>
                  <a:noFill/>
                </a:ln>
                <a:solidFill>
                  <a:schemeClr val="bg1"/>
                </a:solidFill>
              </a:defRPr>
            </a:lvl1pPr>
          </a:lstStyle>
          <a:p>
            <a:r>
              <a:rPr lang="en-US"/>
              <a:t>Klikkaa kuvan keskellä olevaa ikonia vaihtaaksesi kuvan. Kuvakoko 11,5 x 8 cm</a:t>
            </a:r>
          </a:p>
        </p:txBody>
      </p:sp>
      <p:pic>
        <p:nvPicPr>
          <p:cNvPr id="7" name="Picture 6" descr="TURKUABO_VAAKA-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907" y="4421231"/>
            <a:ext cx="1023518" cy="535215"/>
          </a:xfrm>
          <a:prstGeom prst="rect">
            <a:avLst/>
          </a:prstGeom>
        </p:spPr>
      </p:pic>
    </p:spTree>
    <p:extLst>
      <p:ext uri="{BB962C8B-B14F-4D97-AF65-F5344CB8AC3E}">
        <p14:creationId xmlns:p14="http://schemas.microsoft.com/office/powerpoint/2010/main" val="2201917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kosivun_kuva+kuvateksti">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 y="0"/>
            <a:ext cx="9144000" cy="4266000"/>
          </a:xfrm>
          <a:blipFill rotWithShape="1">
            <a:blip r:embed="rId2"/>
            <a:srcRect/>
            <a:stretch>
              <a:fillRect t="-21446" b="-17496"/>
            </a:stretch>
          </a:blipFill>
        </p:spPr>
        <p:txBody>
          <a:bodyPr tIns="360000" bIns="0">
            <a:normAutofit/>
          </a:bodyPr>
          <a:lstStyle>
            <a:lvl1pPr marL="0" indent="0" algn="ctr">
              <a:buNone/>
              <a:defRPr sz="1600" baseline="0">
                <a:ln>
                  <a:noFill/>
                </a:ln>
                <a:solidFill>
                  <a:schemeClr val="bg1"/>
                </a:solidFill>
              </a:defRPr>
            </a:lvl1pPr>
          </a:lstStyle>
          <a:p>
            <a:r>
              <a:rPr lang="en-US" dirty="0" err="1"/>
              <a:t>Klikkaa</a:t>
            </a:r>
            <a:r>
              <a:rPr lang="en-US" dirty="0"/>
              <a:t> </a:t>
            </a:r>
            <a:r>
              <a:rPr lang="en-US" dirty="0" err="1"/>
              <a:t>kuvan</a:t>
            </a:r>
            <a:r>
              <a:rPr lang="en-US" dirty="0"/>
              <a:t> </a:t>
            </a:r>
            <a:r>
              <a:rPr lang="en-US" dirty="0" err="1"/>
              <a:t>keskellä</a:t>
            </a:r>
            <a:r>
              <a:rPr lang="en-US" dirty="0"/>
              <a:t> </a:t>
            </a:r>
            <a:r>
              <a:rPr lang="en-US" dirty="0" err="1"/>
              <a:t>olevaa</a:t>
            </a:r>
            <a:r>
              <a:rPr lang="en-US" dirty="0"/>
              <a:t> </a:t>
            </a:r>
            <a:r>
              <a:rPr lang="en-US" dirty="0" err="1"/>
              <a:t>ikonia</a:t>
            </a:r>
            <a:r>
              <a:rPr lang="en-US" dirty="0"/>
              <a:t> </a:t>
            </a:r>
            <a:r>
              <a:rPr lang="en-US" dirty="0" err="1"/>
              <a:t>vaihtaaksesi</a:t>
            </a:r>
            <a:r>
              <a:rPr lang="en-US" dirty="0"/>
              <a:t> </a:t>
            </a:r>
            <a:r>
              <a:rPr lang="en-US" dirty="0" err="1"/>
              <a:t>kuvan</a:t>
            </a:r>
            <a:r>
              <a:rPr lang="en-US" dirty="0"/>
              <a:t>. </a:t>
            </a:r>
            <a:br>
              <a:rPr lang="en-US" dirty="0"/>
            </a:br>
            <a:r>
              <a:rPr lang="en-US" dirty="0" err="1"/>
              <a:t>Kuvakoko</a:t>
            </a:r>
            <a:r>
              <a:rPr lang="en-US" dirty="0"/>
              <a:t> </a:t>
            </a:r>
            <a:r>
              <a:rPr lang="en-US" dirty="0" smtClean="0"/>
              <a:t>25,4 </a:t>
            </a:r>
            <a:r>
              <a:rPr lang="en-US" dirty="0"/>
              <a:t>x </a:t>
            </a:r>
            <a:r>
              <a:rPr lang="en-US" dirty="0" smtClean="0"/>
              <a:t>15,8 </a:t>
            </a:r>
            <a:r>
              <a:rPr lang="en-US" dirty="0"/>
              <a:t>cm</a:t>
            </a:r>
          </a:p>
        </p:txBody>
      </p:sp>
      <p:sp>
        <p:nvSpPr>
          <p:cNvPr id="11" name="Text Placeholder 9"/>
          <p:cNvSpPr>
            <a:spLocks noGrp="1"/>
          </p:cNvSpPr>
          <p:nvPr>
            <p:ph type="body" sz="quarter" idx="12" hasCustomPrompt="1"/>
          </p:nvPr>
        </p:nvSpPr>
        <p:spPr>
          <a:xfrm>
            <a:off x="2105662" y="4468631"/>
            <a:ext cx="6626252" cy="674869"/>
          </a:xfrm>
          <a:noFill/>
        </p:spPr>
        <p:txBody>
          <a:bodyPr lIns="0" tIns="0" rIns="0" bIns="0">
            <a:noAutofit/>
          </a:bodyPr>
          <a:lstStyle>
            <a:lvl1pPr marL="12700" indent="0">
              <a:lnSpc>
                <a:spcPct val="100000"/>
              </a:lnSpc>
              <a:spcAft>
                <a:spcPts val="0"/>
              </a:spcAft>
              <a:buFontTx/>
              <a:buNone/>
              <a:defRPr sz="1700" baseline="0"/>
            </a:lvl1pPr>
            <a:lvl2pPr marL="0" indent="-180000">
              <a:lnSpc>
                <a:spcPts val="2200"/>
              </a:lnSpc>
              <a:buFont typeface="Arial"/>
              <a:buChar char="•"/>
              <a:defRPr sz="1800" baseline="0"/>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smtClean="0"/>
              <a:t>Tähän lyhyt kuvateksti</a:t>
            </a:r>
            <a:endParaRPr lang="fi-FI" dirty="0"/>
          </a:p>
        </p:txBody>
      </p:sp>
      <p:pic>
        <p:nvPicPr>
          <p:cNvPr id="7" name="Picture 6" descr="TURKUABO_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Tree>
    <p:extLst>
      <p:ext uri="{BB962C8B-B14F-4D97-AF65-F5344CB8AC3E}">
        <p14:creationId xmlns:p14="http://schemas.microsoft.com/office/powerpoint/2010/main" val="3907505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kosivun_kuva">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 y="0"/>
            <a:ext cx="9144000" cy="5143500"/>
          </a:xfrm>
          <a:blipFill rotWithShape="1">
            <a:blip r:embed="rId2"/>
            <a:srcRect/>
            <a:stretch>
              <a:fillRect t="-17927" b="-15407"/>
            </a:stretch>
          </a:blipFill>
        </p:spPr>
        <p:txBody>
          <a:bodyPr tIns="360000" bIns="0">
            <a:normAutofit/>
          </a:bodyPr>
          <a:lstStyle>
            <a:lvl1pPr marL="0" indent="0" algn="ctr">
              <a:buNone/>
              <a:defRPr sz="1600" baseline="0">
                <a:ln>
                  <a:noFill/>
                </a:ln>
                <a:solidFill>
                  <a:schemeClr val="bg1"/>
                </a:solidFill>
              </a:defRPr>
            </a:lvl1pPr>
          </a:lstStyle>
          <a:p>
            <a:r>
              <a:rPr lang="en-US" dirty="0" err="1"/>
              <a:t>Klikkaa</a:t>
            </a:r>
            <a:r>
              <a:rPr lang="en-US" dirty="0"/>
              <a:t> </a:t>
            </a:r>
            <a:r>
              <a:rPr lang="en-US" dirty="0" err="1"/>
              <a:t>kuvan</a:t>
            </a:r>
            <a:r>
              <a:rPr lang="en-US" dirty="0"/>
              <a:t> </a:t>
            </a:r>
            <a:r>
              <a:rPr lang="en-US" dirty="0" err="1"/>
              <a:t>keskellä</a:t>
            </a:r>
            <a:r>
              <a:rPr lang="en-US" dirty="0"/>
              <a:t> </a:t>
            </a:r>
            <a:r>
              <a:rPr lang="en-US" dirty="0" err="1"/>
              <a:t>olevaa</a:t>
            </a:r>
            <a:r>
              <a:rPr lang="en-US" dirty="0"/>
              <a:t> </a:t>
            </a:r>
            <a:r>
              <a:rPr lang="en-US" dirty="0" err="1"/>
              <a:t>ikonia</a:t>
            </a:r>
            <a:r>
              <a:rPr lang="en-US" dirty="0"/>
              <a:t> </a:t>
            </a:r>
            <a:r>
              <a:rPr lang="en-US" dirty="0" err="1"/>
              <a:t>vaihtaaksesi</a:t>
            </a:r>
            <a:r>
              <a:rPr lang="en-US" dirty="0"/>
              <a:t> </a:t>
            </a:r>
            <a:r>
              <a:rPr lang="en-US" dirty="0" err="1"/>
              <a:t>kuvan</a:t>
            </a:r>
            <a:r>
              <a:rPr lang="en-US" dirty="0"/>
              <a:t>. </a:t>
            </a:r>
            <a:br>
              <a:rPr lang="en-US" dirty="0"/>
            </a:br>
            <a:r>
              <a:rPr lang="en-US" dirty="0" err="1"/>
              <a:t>Kuvakoko</a:t>
            </a:r>
            <a:r>
              <a:rPr lang="en-US" dirty="0"/>
              <a:t> </a:t>
            </a:r>
            <a:r>
              <a:rPr lang="en-US" dirty="0" smtClean="0"/>
              <a:t>25,4 </a:t>
            </a:r>
            <a:r>
              <a:rPr lang="en-US" dirty="0"/>
              <a:t>x </a:t>
            </a:r>
            <a:r>
              <a:rPr lang="en-US" dirty="0" smtClean="0"/>
              <a:t>15,8 </a:t>
            </a:r>
            <a:r>
              <a:rPr lang="en-US" dirty="0"/>
              <a:t>cm</a:t>
            </a:r>
          </a:p>
        </p:txBody>
      </p:sp>
      <p:pic>
        <p:nvPicPr>
          <p:cNvPr id="7" name="Picture 6" descr="TURKUABO_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Tree>
    <p:extLst>
      <p:ext uri="{BB962C8B-B14F-4D97-AF65-F5344CB8AC3E}">
        <p14:creationId xmlns:p14="http://schemas.microsoft.com/office/powerpoint/2010/main" val="68827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oitusdia_sininen">
    <p:spTree>
      <p:nvGrpSpPr>
        <p:cNvPr id="1" name=""/>
        <p:cNvGrpSpPr/>
        <p:nvPr/>
      </p:nvGrpSpPr>
      <p:grpSpPr>
        <a:xfrm>
          <a:off x="0" y="0"/>
          <a:ext cx="0" cy="0"/>
          <a:chOff x="0" y="0"/>
          <a:chExt cx="0" cy="0"/>
        </a:xfrm>
      </p:grpSpPr>
      <p:pic>
        <p:nvPicPr>
          <p:cNvPr id="6" name="Picture 5" descr="TURKUABO_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62" y="795806"/>
            <a:ext cx="1370090" cy="717808"/>
          </a:xfrm>
          <a:prstGeom prst="rect">
            <a:avLst/>
          </a:prstGeom>
        </p:spPr>
      </p:pic>
      <p:sp>
        <p:nvSpPr>
          <p:cNvPr id="8" name="Subtitle 2"/>
          <p:cNvSpPr>
            <a:spLocks noGrp="1"/>
          </p:cNvSpPr>
          <p:nvPr>
            <p:ph type="subTitle" idx="1"/>
          </p:nvPr>
        </p:nvSpPr>
        <p:spPr>
          <a:xfrm>
            <a:off x="884911" y="3893082"/>
            <a:ext cx="5902175" cy="697424"/>
          </a:xfrm>
          <a:prstGeom prst="rect">
            <a:avLst/>
          </a:prstGeom>
        </p:spPr>
        <p:txBody>
          <a:bodyPr anchor="b"/>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subtitle</a:t>
            </a:r>
            <a:r>
              <a:rPr lang="fi-FI" dirty="0" smtClean="0"/>
              <a:t> </a:t>
            </a:r>
            <a:r>
              <a:rPr lang="fi-FI" dirty="0" err="1" smtClean="0"/>
              <a:t>style</a:t>
            </a:r>
            <a:endParaRPr lang="en-US" dirty="0"/>
          </a:p>
        </p:txBody>
      </p:sp>
      <p:sp>
        <p:nvSpPr>
          <p:cNvPr id="9" name="Title 1"/>
          <p:cNvSpPr>
            <a:spLocks noGrp="1"/>
          </p:cNvSpPr>
          <p:nvPr>
            <p:ph type="ctrTitle"/>
          </p:nvPr>
        </p:nvSpPr>
        <p:spPr>
          <a:xfrm>
            <a:off x="884911" y="1801907"/>
            <a:ext cx="7733725" cy="1385387"/>
          </a:xfrm>
        </p:spPr>
        <p:txBody>
          <a:bodyPr anchor="t">
            <a:noAutofit/>
          </a:bodyPr>
          <a:lstStyle>
            <a:lvl1pPr>
              <a:lnSpc>
                <a:spcPct val="90000"/>
              </a:lnSpc>
              <a:defRPr sz="5600">
                <a:solidFill>
                  <a:schemeClr val="bg1"/>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152420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grammi valko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0413" y="379811"/>
            <a:ext cx="3829050" cy="1175939"/>
          </a:xfrm>
          <a:prstGeom prst="rect">
            <a:avLst/>
          </a:prstGeom>
        </p:spPr>
        <p:txBody>
          <a:bodyPr vert="horz" lIns="91440" tIns="45720" rIns="91440" bIns="45720" rtlCol="0">
            <a:noAutofit/>
          </a:bodyPr>
          <a:lstStyle>
            <a:lvl1pPr marL="0" indent="0">
              <a:buFontTx/>
              <a:buNone/>
              <a:defRPr/>
            </a:lvl1pPr>
            <a:lvl2pPr marL="360000" indent="-180000">
              <a:buFont typeface="Arial"/>
              <a:buChar char="•"/>
              <a:defRPr/>
            </a:lvl2pPr>
            <a:lvl3pPr marL="576000" indent="-180000">
              <a:buSzPct val="100000"/>
              <a:buFont typeface="Lucida Grande"/>
              <a:buChar char="-"/>
              <a:defRPr/>
            </a:lvl3pPr>
          </a:lstStyle>
          <a:p>
            <a:pPr lvl="0"/>
            <a:r>
              <a:rPr lang="fi-FI" smtClean="0"/>
              <a:t>Muokkaa tekstin perustyylejä napsauttamalla</a:t>
            </a:r>
          </a:p>
          <a:p>
            <a:pPr lvl="1"/>
            <a:r>
              <a:rPr lang="fi-FI" smtClean="0"/>
              <a:t>toinen taso</a:t>
            </a:r>
          </a:p>
        </p:txBody>
      </p:sp>
      <p:sp>
        <p:nvSpPr>
          <p:cNvPr id="5" name="Title Placeholder 1"/>
          <p:cNvSpPr>
            <a:spLocks noGrp="1"/>
          </p:cNvSpPr>
          <p:nvPr>
            <p:ph type="title"/>
          </p:nvPr>
        </p:nvSpPr>
        <p:spPr>
          <a:xfrm>
            <a:off x="884911" y="379810"/>
            <a:ext cx="3463327" cy="748904"/>
          </a:xfrm>
          <a:prstGeom prst="rect">
            <a:avLst/>
          </a:prstGeom>
        </p:spPr>
        <p:txBody>
          <a:bodyPr vert="horz" lIns="0" tIns="0" rIns="0" bIns="0" rtlCol="0" anchor="b">
            <a:noAutofit/>
          </a:bodyPr>
          <a:lstStyle/>
          <a:p>
            <a:r>
              <a:rPr lang="fi-FI" smtClean="0"/>
              <a:t>Muokkaa perustyyl. napsautt.</a:t>
            </a:r>
            <a:endParaRPr lang="en-US" dirty="0"/>
          </a:p>
        </p:txBody>
      </p:sp>
    </p:spTree>
    <p:extLst>
      <p:ext uri="{BB962C8B-B14F-4D97-AF65-F5344CB8AC3E}">
        <p14:creationId xmlns:p14="http://schemas.microsoft.com/office/powerpoint/2010/main" val="2018004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lysluettelo_1-palsta">
    <p:bg>
      <p:bgPr>
        <a:solidFill>
          <a:srgbClr val="F26522"/>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1563689" y="1376363"/>
            <a:ext cx="6734175" cy="3043436"/>
          </a:xfrm>
          <a:prstGeom prst="rect">
            <a:avLst/>
          </a:prstGeom>
        </p:spPr>
        <p:txBody>
          <a:bodyPr vert="horz" lIns="0" tIns="45720" rIns="91440" bIns="45720" rtlCol="0">
            <a:noAutofit/>
          </a:bodyPr>
          <a:lstStyle>
            <a:lvl1pPr marL="306000" indent="-342000">
              <a:spcAft>
                <a:spcPts val="600"/>
              </a:spcAft>
              <a:buFont typeface="+mj-lt"/>
              <a:buAutoNum type="arabicPeriod"/>
              <a:defRPr b="1" cap="none">
                <a:solidFill>
                  <a:srgbClr val="FFFFFF"/>
                </a:solidFill>
              </a:defRPr>
            </a:lvl1pPr>
            <a:lvl2pPr marL="539750" indent="-179388">
              <a:spcAft>
                <a:spcPts val="600"/>
              </a:spcAft>
              <a:defRPr b="0" i="0" cap="none"/>
            </a:lvl2pPr>
            <a:lvl3pPr marL="792000">
              <a:spcAft>
                <a:spcPts val="600"/>
              </a:spcAft>
              <a:defRPr b="0" i="0" cap="none"/>
            </a:lvl3pPr>
            <a:lvl4pPr marL="1008000">
              <a:spcAft>
                <a:spcPts val="600"/>
              </a:spcAft>
              <a:defRPr b="0" i="0" cap="none"/>
            </a:lvl4pPr>
            <a:lvl5pPr marL="1224000">
              <a:spcAft>
                <a:spcPts val="600"/>
              </a:spcAft>
              <a:defRPr b="0" i="0" cap="none"/>
            </a:lvl5pPr>
          </a:lstStyle>
          <a:p>
            <a:pPr lvl="0"/>
            <a:r>
              <a:rPr lang="fi-FI" dirty="0" smtClean="0"/>
              <a:t>Click to </a:t>
            </a:r>
            <a:br>
              <a:rPr lang="fi-FI" dirty="0" smtClean="0"/>
            </a:br>
            <a:r>
              <a:rPr lang="fi-FI" dirty="0" smtClean="0"/>
              <a:t>edit master text styles</a:t>
            </a:r>
          </a:p>
          <a:p>
            <a:pPr lvl="1"/>
            <a:r>
              <a:rPr lang="fi-FI" dirty="0" smtClean="0"/>
              <a:t>Second </a:t>
            </a:r>
            <a:r>
              <a:rPr lang="fi-FI" dirty="0" err="1" smtClean="0"/>
              <a:t>level</a:t>
            </a:r>
            <a:endParaRPr lang="fi-FI" dirty="0" smtClean="0"/>
          </a:p>
        </p:txBody>
      </p:sp>
      <p:sp>
        <p:nvSpPr>
          <p:cNvPr id="5" name="Title Placeholder 1"/>
          <p:cNvSpPr>
            <a:spLocks noGrp="1"/>
          </p:cNvSpPr>
          <p:nvPr>
            <p:ph type="title" hasCustomPrompt="1"/>
          </p:nvPr>
        </p:nvSpPr>
        <p:spPr>
          <a:xfrm>
            <a:off x="884911" y="379810"/>
            <a:ext cx="7412952" cy="748904"/>
          </a:xfrm>
          <a:prstGeom prst="rect">
            <a:avLst/>
          </a:prstGeom>
        </p:spPr>
        <p:txBody>
          <a:bodyPr vert="horz" lIns="0" tIns="0" rIns="0" bIns="0" rtlCol="0" anchor="b">
            <a:noAutofit/>
          </a:bodyPr>
          <a:lstStyle/>
          <a:p>
            <a:r>
              <a:rPr lang="fi-FI" dirty="0" smtClean="0"/>
              <a:t>Sisällysluettelo</a:t>
            </a:r>
            <a:endParaRPr lang="en-US" dirty="0"/>
          </a:p>
        </p:txBody>
      </p:sp>
    </p:spTree>
    <p:extLst>
      <p:ext uri="{BB962C8B-B14F-4D97-AF65-F5344CB8AC3E}">
        <p14:creationId xmlns:p14="http://schemas.microsoft.com/office/powerpoint/2010/main" val="4011899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lysluettelo_2-palstaa">
    <p:bg>
      <p:bgPr>
        <a:solidFill>
          <a:srgbClr val="7DCDC8"/>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84911" y="379810"/>
            <a:ext cx="7412952" cy="748904"/>
          </a:xfrm>
          <a:prstGeom prst="rect">
            <a:avLst/>
          </a:prstGeom>
        </p:spPr>
        <p:txBody>
          <a:bodyPr vert="horz" lIns="0" tIns="0" rIns="0" bIns="0" rtlCol="0" anchor="b">
            <a:noAutofit/>
          </a:bodyPr>
          <a:lstStyle/>
          <a:p>
            <a:r>
              <a:rPr lang="fi-FI" dirty="0" smtClean="0"/>
              <a:t>Sisällysluettelo</a:t>
            </a:r>
            <a:endParaRPr lang="en-US" dirty="0"/>
          </a:p>
        </p:txBody>
      </p:sp>
      <p:sp>
        <p:nvSpPr>
          <p:cNvPr id="10" name="Text Placeholder 2"/>
          <p:cNvSpPr>
            <a:spLocks noGrp="1"/>
          </p:cNvSpPr>
          <p:nvPr>
            <p:ph type="body" idx="1" hasCustomPrompt="1"/>
          </p:nvPr>
        </p:nvSpPr>
        <p:spPr>
          <a:xfrm>
            <a:off x="1563689" y="1376363"/>
            <a:ext cx="3306721" cy="3043436"/>
          </a:xfrm>
          <a:prstGeom prst="rect">
            <a:avLst/>
          </a:prstGeom>
        </p:spPr>
        <p:txBody>
          <a:bodyPr vert="horz" lIns="0" tIns="45720" rIns="91440" bIns="45720" rtlCol="0">
            <a:noAutofit/>
          </a:bodyPr>
          <a:lstStyle>
            <a:lvl1pPr marL="306000" indent="-342000">
              <a:spcAft>
                <a:spcPts val="600"/>
              </a:spcAft>
              <a:buFont typeface="+mj-lt"/>
              <a:buAutoNum type="arabicPeriod"/>
              <a:defRPr b="1" cap="none" baseline="0">
                <a:solidFill>
                  <a:srgbClr val="FFFFFF"/>
                </a:solidFill>
              </a:defRPr>
            </a:lvl1pPr>
            <a:lvl2pPr marL="539750" indent="-179388">
              <a:spcAft>
                <a:spcPts val="600"/>
              </a:spcAft>
              <a:defRPr b="0" i="0" cap="none"/>
            </a:lvl2pPr>
            <a:lvl3pPr marL="792000">
              <a:spcAft>
                <a:spcPts val="600"/>
              </a:spcAft>
              <a:defRPr b="0" i="0" cap="none"/>
            </a:lvl3pPr>
            <a:lvl4pPr marL="1008000">
              <a:spcAft>
                <a:spcPts val="600"/>
              </a:spcAft>
              <a:defRPr b="0" i="0" cap="none"/>
            </a:lvl4pPr>
            <a:lvl5pPr marL="1224000">
              <a:spcAft>
                <a:spcPts val="600"/>
              </a:spcAft>
              <a:defRPr b="0" i="0" cap="none"/>
            </a:lvl5pPr>
          </a:lstStyle>
          <a:p>
            <a:pPr lvl="0"/>
            <a:r>
              <a:rPr lang="fi-FI" dirty="0" smtClean="0"/>
              <a:t>Click to edit master text styles</a:t>
            </a:r>
          </a:p>
          <a:p>
            <a:pPr lvl="1"/>
            <a:r>
              <a:rPr lang="fi-FI" dirty="0" smtClean="0"/>
              <a:t>Second </a:t>
            </a:r>
            <a:r>
              <a:rPr lang="fi-FI" dirty="0" err="1" smtClean="0"/>
              <a:t>level</a:t>
            </a:r>
            <a:endParaRPr lang="fi-FI" dirty="0" smtClean="0"/>
          </a:p>
        </p:txBody>
      </p:sp>
      <p:sp>
        <p:nvSpPr>
          <p:cNvPr id="11" name="Text Placeholder 2"/>
          <p:cNvSpPr>
            <a:spLocks noGrp="1"/>
          </p:cNvSpPr>
          <p:nvPr>
            <p:ph type="body" idx="10" hasCustomPrompt="1"/>
          </p:nvPr>
        </p:nvSpPr>
        <p:spPr>
          <a:xfrm>
            <a:off x="5110472" y="1376363"/>
            <a:ext cx="3187392" cy="3043436"/>
          </a:xfrm>
          <a:prstGeom prst="rect">
            <a:avLst/>
          </a:prstGeom>
        </p:spPr>
        <p:txBody>
          <a:bodyPr vert="horz" lIns="0" tIns="45720" rIns="91440" bIns="45720" rtlCol="0">
            <a:noAutofit/>
          </a:bodyPr>
          <a:lstStyle>
            <a:lvl1pPr marL="306000" indent="-342900">
              <a:spcAft>
                <a:spcPts val="600"/>
              </a:spcAft>
              <a:buFont typeface="+mj-lt"/>
              <a:buAutoNum type="arabicPeriod"/>
              <a:defRPr b="1" cap="none">
                <a:solidFill>
                  <a:srgbClr val="FFFFFF"/>
                </a:solidFill>
              </a:defRPr>
            </a:lvl1pPr>
            <a:lvl2pPr marL="539750" indent="-179388">
              <a:spcAft>
                <a:spcPts val="600"/>
              </a:spcAft>
              <a:defRPr b="0" i="0" cap="none"/>
            </a:lvl2pPr>
            <a:lvl3pPr marL="792000">
              <a:spcAft>
                <a:spcPts val="600"/>
              </a:spcAft>
              <a:defRPr b="0" i="0" cap="none"/>
            </a:lvl3pPr>
            <a:lvl4pPr marL="1008000">
              <a:spcAft>
                <a:spcPts val="600"/>
              </a:spcAft>
              <a:defRPr b="0" i="0" cap="none"/>
            </a:lvl4pPr>
            <a:lvl5pPr marL="1224000">
              <a:spcAft>
                <a:spcPts val="600"/>
              </a:spcAft>
              <a:defRPr b="0" i="0" cap="none"/>
            </a:lvl5pPr>
          </a:lstStyle>
          <a:p>
            <a:pPr lvl="0"/>
            <a:r>
              <a:rPr lang="fi-FI" dirty="0" smtClean="0"/>
              <a:t>Click to edit master text styles</a:t>
            </a:r>
          </a:p>
          <a:p>
            <a:pPr lvl="1"/>
            <a:r>
              <a:rPr lang="fi-FI" dirty="0" smtClean="0"/>
              <a:t>Second </a:t>
            </a:r>
            <a:r>
              <a:rPr lang="fi-FI" dirty="0" err="1" smtClean="0"/>
              <a:t>level</a:t>
            </a:r>
            <a:endParaRPr lang="fi-FI" dirty="0" smtClean="0"/>
          </a:p>
        </p:txBody>
      </p:sp>
    </p:spTree>
    <p:extLst>
      <p:ext uri="{BB962C8B-B14F-4D97-AF65-F5344CB8AC3E}">
        <p14:creationId xmlns:p14="http://schemas.microsoft.com/office/powerpoint/2010/main" val="213973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aotsikko">
    <p:spTree>
      <p:nvGrpSpPr>
        <p:cNvPr id="1" name=""/>
        <p:cNvGrpSpPr/>
        <p:nvPr/>
      </p:nvGrpSpPr>
      <p:grpSpPr>
        <a:xfrm>
          <a:off x="0" y="0"/>
          <a:ext cx="0" cy="0"/>
          <a:chOff x="0" y="0"/>
          <a:chExt cx="0" cy="0"/>
        </a:xfrm>
      </p:grpSpPr>
      <p:sp>
        <p:nvSpPr>
          <p:cNvPr id="8" name="Title 1"/>
          <p:cNvSpPr>
            <a:spLocks noGrp="1"/>
          </p:cNvSpPr>
          <p:nvPr>
            <p:ph type="ctrTitle"/>
          </p:nvPr>
        </p:nvSpPr>
        <p:spPr>
          <a:xfrm>
            <a:off x="2463403" y="2121013"/>
            <a:ext cx="6031310" cy="1655030"/>
          </a:xfrm>
        </p:spPr>
        <p:txBody>
          <a:bodyPr anchor="t">
            <a:noAutofit/>
          </a:bodyPr>
          <a:lstStyle>
            <a:lvl1pPr>
              <a:lnSpc>
                <a:spcPct val="90000"/>
              </a:lnSpc>
              <a:defRPr sz="3700">
                <a:solidFill>
                  <a:srgbClr val="000000"/>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1" name="Text Placeholder 10"/>
          <p:cNvSpPr>
            <a:spLocks noGrp="1"/>
          </p:cNvSpPr>
          <p:nvPr>
            <p:ph type="body" sz="quarter" idx="10" hasCustomPrompt="1"/>
          </p:nvPr>
        </p:nvSpPr>
        <p:spPr>
          <a:xfrm>
            <a:off x="519910" y="2121012"/>
            <a:ext cx="1773017" cy="1087167"/>
          </a:xfrm>
          <a:prstGeom prst="rect">
            <a:avLst/>
          </a:prstGeom>
        </p:spPr>
        <p:txBody>
          <a:bodyPr anchor="t">
            <a:noAutofit/>
          </a:bodyPr>
          <a:lstStyle>
            <a:lvl1pPr algn="r">
              <a:lnSpc>
                <a:spcPts val="8500"/>
              </a:lnSpc>
              <a:spcAft>
                <a:spcPts val="0"/>
              </a:spcAft>
              <a:defRPr sz="8500" b="1">
                <a:solidFill>
                  <a:schemeClr val="bg1"/>
                </a:solidFill>
              </a:defRPr>
            </a:lvl1pPr>
          </a:lstStyle>
          <a:p>
            <a:pPr lvl="0"/>
            <a:r>
              <a:rPr lang="fi-FI" dirty="0" smtClean="0"/>
              <a:t>00</a:t>
            </a:r>
            <a:endParaRPr lang="en-US" dirty="0"/>
          </a:p>
        </p:txBody>
      </p:sp>
    </p:spTree>
    <p:extLst>
      <p:ext uri="{BB962C8B-B14F-4D97-AF65-F5344CB8AC3E}">
        <p14:creationId xmlns:p14="http://schemas.microsoft.com/office/powerpoint/2010/main" val="29334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otsikko+teksti_sin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1563689" y="1376363"/>
            <a:ext cx="7104061" cy="3043436"/>
          </a:xfrm>
          <a:prstGeom prst="rect">
            <a:avLst/>
          </a:prstGeom>
        </p:spPr>
        <p:txBody>
          <a:bodyPr vert="horz" lIns="91440" tIns="45720" rIns="91440" bIns="45720" rtlCol="0">
            <a:noAutofit/>
          </a:body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smtClean="0"/>
              <a:t>Second </a:t>
            </a:r>
            <a:r>
              <a:rPr lang="fi-FI" dirty="0" err="1" smtClean="0"/>
              <a:t>level</a:t>
            </a:r>
            <a:endParaRPr lang="fi-FI" dirty="0" smtClean="0"/>
          </a:p>
          <a:p>
            <a:pPr lvl="2"/>
            <a:r>
              <a:rPr lang="fi-FI" dirty="0" smtClean="0"/>
              <a:t>Third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sp>
        <p:nvSpPr>
          <p:cNvPr id="5" name="Title Placeholder 1"/>
          <p:cNvSpPr>
            <a:spLocks noGrp="1"/>
          </p:cNvSpPr>
          <p:nvPr>
            <p:ph type="title"/>
          </p:nvPr>
        </p:nvSpPr>
        <p:spPr>
          <a:xfrm>
            <a:off x="884911" y="379810"/>
            <a:ext cx="7782839" cy="748904"/>
          </a:xfrm>
          <a:prstGeom prst="rect">
            <a:avLst/>
          </a:prstGeom>
        </p:spPr>
        <p:txBody>
          <a:bodyPr vert="horz" lIns="0" tIns="0" rIns="0" bIns="0" rtlCol="0" anchor="b">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1159066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accent5"/>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27423" y="1801906"/>
            <a:ext cx="8091213" cy="2408660"/>
          </a:xfrm>
        </p:spPr>
        <p:txBody>
          <a:bodyPr anchor="t">
            <a:noAutofit/>
          </a:bodyPr>
          <a:lstStyle>
            <a:lvl1pPr algn="ctr">
              <a:lnSpc>
                <a:spcPct val="90000"/>
              </a:lnSpc>
              <a:defRPr sz="5600">
                <a:solidFill>
                  <a:schemeClr val="bg1"/>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3088170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2256229"/>
            <a:ext cx="8091213" cy="1385387"/>
          </a:xfrm>
        </p:spPr>
        <p:txBody>
          <a:bodyPr anchor="t">
            <a:noAutofit/>
          </a:bodyPr>
          <a:lstStyle>
            <a:lvl1pPr algn="ctr">
              <a:lnSpc>
                <a:spcPct val="90000"/>
              </a:lnSpc>
              <a:defRPr sz="5600">
                <a:solidFill>
                  <a:schemeClr val="bg1"/>
                </a:solidFill>
              </a:defRPr>
            </a:lvl1pPr>
          </a:lstStyle>
          <a:p>
            <a:r>
              <a:rPr lang="fi-FI" dirty="0" smtClean="0"/>
              <a:t>Kiitos!</a:t>
            </a:r>
            <a:endParaRPr lang="en-US" dirty="0"/>
          </a:p>
        </p:txBody>
      </p:sp>
      <p:pic>
        <p:nvPicPr>
          <p:cNvPr id="2" name="Picture 1" descr="LILJA_VALKOIN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807" y="1103871"/>
            <a:ext cx="676860" cy="940836"/>
          </a:xfrm>
          <a:prstGeom prst="rect">
            <a:avLst/>
          </a:prstGeom>
        </p:spPr>
      </p:pic>
    </p:spTree>
    <p:extLst>
      <p:ext uri="{BB962C8B-B14F-4D97-AF65-F5344CB8AC3E}">
        <p14:creationId xmlns:p14="http://schemas.microsoft.com/office/powerpoint/2010/main" val="3430504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Osion_alku_valk_pystykuva">
    <p:bg>
      <p:bgPr>
        <a:solidFill>
          <a:schemeClr val="bg1"/>
        </a:solidFill>
        <a:effectLst/>
      </p:bgPr>
    </p:bg>
    <p:spTree>
      <p:nvGrpSpPr>
        <p:cNvPr id="1" name=""/>
        <p:cNvGrpSpPr/>
        <p:nvPr/>
      </p:nvGrpSpPr>
      <p:grpSpPr>
        <a:xfrm>
          <a:off x="0" y="0"/>
          <a:ext cx="0" cy="0"/>
          <a:chOff x="0" y="0"/>
          <a:chExt cx="0" cy="0"/>
        </a:xfrm>
      </p:grpSpPr>
      <p:sp>
        <p:nvSpPr>
          <p:cNvPr id="11" name="Text Placeholder 9"/>
          <p:cNvSpPr>
            <a:spLocks noGrp="1"/>
          </p:cNvSpPr>
          <p:nvPr>
            <p:ph type="body" sz="quarter" idx="12"/>
          </p:nvPr>
        </p:nvSpPr>
        <p:spPr>
          <a:xfrm>
            <a:off x="667197" y="2456729"/>
            <a:ext cx="3511708" cy="1456711"/>
          </a:xfrm>
          <a:noFill/>
        </p:spPr>
        <p:txBody>
          <a:bodyPr lIns="0" tIns="0" rIns="0" bIns="0">
            <a:noAutofit/>
          </a:bodyPr>
          <a:lstStyle>
            <a:lvl1pPr marL="12700" indent="0">
              <a:lnSpc>
                <a:spcPct val="100000"/>
              </a:lnSpc>
              <a:buFontTx/>
              <a:buNone/>
              <a:defRPr sz="1800" baseline="0">
                <a:latin typeface="Helvetica" pitchFamily="2" charset="0"/>
              </a:defRPr>
            </a:lvl1pPr>
            <a:lvl2pPr marL="0" indent="-180000">
              <a:lnSpc>
                <a:spcPct val="100000"/>
              </a:lnSpc>
              <a:buFont typeface="Arial"/>
              <a:buChar char="•"/>
              <a:defRPr sz="1800" baseline="0">
                <a:latin typeface="Helvetica" pitchFamily="2" charset="0"/>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p:txBody>
      </p:sp>
      <p:sp>
        <p:nvSpPr>
          <p:cNvPr id="13" name="Title Placeholder 1"/>
          <p:cNvSpPr>
            <a:spLocks noGrp="1"/>
          </p:cNvSpPr>
          <p:nvPr>
            <p:ph type="title"/>
          </p:nvPr>
        </p:nvSpPr>
        <p:spPr>
          <a:xfrm>
            <a:off x="667197" y="565380"/>
            <a:ext cx="6535708" cy="1275290"/>
          </a:xfrm>
          <a:prstGeom prst="rect">
            <a:avLst/>
          </a:prstGeom>
        </p:spPr>
        <p:txBody>
          <a:bodyPr vert="horz" lIns="0" tIns="0" rIns="0" bIns="0" rtlCol="0" anchor="b">
            <a:noAutofit/>
          </a:bodyPr>
          <a:lstStyle>
            <a:lvl1pPr>
              <a:lnSpc>
                <a:spcPts val="4800"/>
              </a:lnSpc>
              <a:defRPr sz="4800" b="1" i="0" baseline="0">
                <a:solidFill>
                  <a:srgbClr val="00A97A"/>
                </a:solidFill>
                <a:latin typeface="Helvetica" pitchFamily="2" charset="0"/>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pic>
        <p:nvPicPr>
          <p:cNvPr id="3" name="Picture 2">
            <a:extLst>
              <a:ext uri="{FF2B5EF4-FFF2-40B4-BE49-F238E27FC236}">
                <a16:creationId xmlns="" xmlns:a16="http://schemas.microsoft.com/office/drawing/2014/main" id="{2FCB9F93-6B35-E242-BB39-9BCEA9EE3AD9}"/>
              </a:ext>
            </a:extLst>
          </p:cNvPr>
          <p:cNvPicPr>
            <a:picLocks noChangeAspect="1"/>
          </p:cNvPicPr>
          <p:nvPr userDrawn="1"/>
        </p:nvPicPr>
        <p:blipFill>
          <a:blip r:embed="rId2"/>
          <a:stretch>
            <a:fillRect/>
          </a:stretch>
        </p:blipFill>
        <p:spPr>
          <a:xfrm>
            <a:off x="667197" y="4266367"/>
            <a:ext cx="1066800" cy="596900"/>
          </a:xfrm>
          <a:prstGeom prst="rect">
            <a:avLst/>
          </a:prstGeom>
        </p:spPr>
      </p:pic>
    </p:spTree>
    <p:extLst>
      <p:ext uri="{BB962C8B-B14F-4D97-AF65-F5344CB8AC3E}">
        <p14:creationId xmlns:p14="http://schemas.microsoft.com/office/powerpoint/2010/main" val="3034094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Osion_alku_valk_pystykuv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50ED47D-3DF7-2A4B-AD7C-4896145AAF1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 xmlns:a16="http://schemas.microsoft.com/office/drawing/2014/main" id="{2FCB9F93-6B35-E242-BB39-9BCEA9EE3AD9}"/>
              </a:ext>
            </a:extLst>
          </p:cNvPr>
          <p:cNvPicPr>
            <a:picLocks noChangeAspect="1"/>
          </p:cNvPicPr>
          <p:nvPr userDrawn="1"/>
        </p:nvPicPr>
        <p:blipFill>
          <a:blip r:embed="rId3"/>
          <a:stretch>
            <a:fillRect/>
          </a:stretch>
        </p:blipFill>
        <p:spPr>
          <a:xfrm>
            <a:off x="667197" y="4266367"/>
            <a:ext cx="1066800" cy="596900"/>
          </a:xfrm>
          <a:prstGeom prst="rect">
            <a:avLst/>
          </a:prstGeom>
        </p:spPr>
      </p:pic>
      <p:sp>
        <p:nvSpPr>
          <p:cNvPr id="7" name="Oval 6">
            <a:extLst>
              <a:ext uri="{FF2B5EF4-FFF2-40B4-BE49-F238E27FC236}">
                <a16:creationId xmlns="" xmlns:a16="http://schemas.microsoft.com/office/drawing/2014/main" id="{234D8954-FA61-8F4F-8C8C-F44C62BA65E0}"/>
              </a:ext>
            </a:extLst>
          </p:cNvPr>
          <p:cNvSpPr/>
          <p:nvPr userDrawn="1"/>
        </p:nvSpPr>
        <p:spPr>
          <a:xfrm>
            <a:off x="7118430" y="520861"/>
            <a:ext cx="4051139" cy="4051139"/>
          </a:xfrm>
          <a:prstGeom prst="ellipse">
            <a:avLst/>
          </a:prstGeom>
          <a:solidFill>
            <a:srgbClr val="00A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 Placeholder 2">
            <a:extLst>
              <a:ext uri="{FF2B5EF4-FFF2-40B4-BE49-F238E27FC236}">
                <a16:creationId xmlns="" xmlns:a16="http://schemas.microsoft.com/office/drawing/2014/main" id="{590C27A9-86F4-C542-B9C0-2C68FD440539}"/>
              </a:ext>
            </a:extLst>
          </p:cNvPr>
          <p:cNvSpPr txBox="1">
            <a:spLocks/>
          </p:cNvSpPr>
          <p:nvPr userDrawn="1"/>
        </p:nvSpPr>
        <p:spPr>
          <a:xfrm>
            <a:off x="7434562" y="520860"/>
            <a:ext cx="1258025" cy="4051139"/>
          </a:xfrm>
          <a:prstGeom prst="rect">
            <a:avLst/>
          </a:prstGeom>
          <a:noFill/>
        </p:spPr>
        <p:txBody>
          <a:bodyPr vert="horz" lIns="0" tIns="0" rIns="0" bIns="0" rtlCol="0" anchor="ctr">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r">
              <a:lnSpc>
                <a:spcPts val="2000"/>
              </a:lnSpc>
              <a:spcBef>
                <a:spcPts val="0"/>
              </a:spcBef>
            </a:pPr>
            <a:r>
              <a:rPr lang="fi-FI" sz="1800" b="1" dirty="0">
                <a:solidFill>
                  <a:schemeClr val="bg1"/>
                </a:solidFill>
                <a:latin typeface="Helvetica" pitchFamily="2" charset="0"/>
              </a:rPr>
              <a:t>Palvelujen</a:t>
            </a:r>
          </a:p>
          <a:p>
            <a:pPr marL="0" algn="r">
              <a:lnSpc>
                <a:spcPts val="2000"/>
              </a:lnSpc>
              <a:spcBef>
                <a:spcPts val="0"/>
              </a:spcBef>
            </a:pPr>
            <a:r>
              <a:rPr lang="fi-FI" sz="1800" b="1" dirty="0">
                <a:solidFill>
                  <a:schemeClr val="bg1"/>
                </a:solidFill>
                <a:latin typeface="Helvetica" pitchFamily="2" charset="0"/>
              </a:rPr>
              <a:t>ohjaus ja</a:t>
            </a:r>
          </a:p>
          <a:p>
            <a:pPr marL="0" algn="r">
              <a:lnSpc>
                <a:spcPts val="2000"/>
              </a:lnSpc>
              <a:spcBef>
                <a:spcPts val="0"/>
              </a:spcBef>
            </a:pPr>
            <a:r>
              <a:rPr lang="fi-FI" sz="1800" b="1" dirty="0">
                <a:solidFill>
                  <a:schemeClr val="bg1"/>
                </a:solidFill>
                <a:latin typeface="Helvetica" pitchFamily="2" charset="0"/>
              </a:rPr>
              <a:t>digitaaliset</a:t>
            </a:r>
          </a:p>
          <a:p>
            <a:pPr marL="0" algn="r">
              <a:lnSpc>
                <a:spcPts val="2000"/>
              </a:lnSpc>
              <a:spcBef>
                <a:spcPts val="0"/>
              </a:spcBef>
            </a:pPr>
            <a:r>
              <a:rPr lang="fi-FI" sz="1800" b="1" dirty="0">
                <a:solidFill>
                  <a:schemeClr val="bg1"/>
                </a:solidFill>
                <a:latin typeface="Helvetica" pitchFamily="2" charset="0"/>
              </a:rPr>
              <a:t>palvelut</a:t>
            </a:r>
            <a:endParaRPr lang="fi-FI" sz="1800" dirty="0">
              <a:solidFill>
                <a:schemeClr val="bg1"/>
              </a:solidFill>
              <a:latin typeface="Helvetica" pitchFamily="2" charset="0"/>
            </a:endParaRPr>
          </a:p>
        </p:txBody>
      </p:sp>
    </p:spTree>
    <p:extLst>
      <p:ext uri="{BB962C8B-B14F-4D97-AF65-F5344CB8AC3E}">
        <p14:creationId xmlns:p14="http://schemas.microsoft.com/office/powerpoint/2010/main" val="116215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Osion_alku_valk_pystykuva">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D46C68DF-9F83-7F49-9B26-3F64F705DBE1}"/>
              </a:ext>
            </a:extLst>
          </p:cNvPr>
          <p:cNvPicPr>
            <a:picLocks noChangeAspect="1"/>
          </p:cNvPicPr>
          <p:nvPr userDrawn="1"/>
        </p:nvPicPr>
        <p:blipFill rotWithShape="1">
          <a:blip r:embed="rId2"/>
          <a:srcRect l="20938" r="38216"/>
          <a:stretch/>
        </p:blipFill>
        <p:spPr>
          <a:xfrm>
            <a:off x="5406186" y="0"/>
            <a:ext cx="3734937" cy="5143500"/>
          </a:xfrm>
          <a:prstGeom prst="rect">
            <a:avLst/>
          </a:prstGeom>
        </p:spPr>
      </p:pic>
      <p:sp>
        <p:nvSpPr>
          <p:cNvPr id="11" name="Text Placeholder 9"/>
          <p:cNvSpPr>
            <a:spLocks noGrp="1"/>
          </p:cNvSpPr>
          <p:nvPr>
            <p:ph type="body" sz="quarter" idx="12"/>
          </p:nvPr>
        </p:nvSpPr>
        <p:spPr>
          <a:xfrm>
            <a:off x="667197" y="2456729"/>
            <a:ext cx="3511708" cy="1456711"/>
          </a:xfrm>
          <a:noFill/>
        </p:spPr>
        <p:txBody>
          <a:bodyPr lIns="0" tIns="0" rIns="0" bIns="0">
            <a:noAutofit/>
          </a:bodyPr>
          <a:lstStyle>
            <a:lvl1pPr marL="12700" indent="0">
              <a:lnSpc>
                <a:spcPct val="100000"/>
              </a:lnSpc>
              <a:buFontTx/>
              <a:buNone/>
              <a:defRPr sz="1800" baseline="0">
                <a:latin typeface="Helvetica" pitchFamily="2" charset="0"/>
              </a:defRPr>
            </a:lvl1pPr>
            <a:lvl2pPr marL="0" indent="-180000">
              <a:lnSpc>
                <a:spcPct val="100000"/>
              </a:lnSpc>
              <a:buFont typeface="Arial"/>
              <a:buChar char="•"/>
              <a:defRPr sz="1800" baseline="0">
                <a:latin typeface="Helvetica" pitchFamily="2" charset="0"/>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p:txBody>
      </p:sp>
      <p:pic>
        <p:nvPicPr>
          <p:cNvPr id="3" name="Picture 2">
            <a:extLst>
              <a:ext uri="{FF2B5EF4-FFF2-40B4-BE49-F238E27FC236}">
                <a16:creationId xmlns="" xmlns:a16="http://schemas.microsoft.com/office/drawing/2014/main" id="{2FCB9F93-6B35-E242-BB39-9BCEA9EE3AD9}"/>
              </a:ext>
            </a:extLst>
          </p:cNvPr>
          <p:cNvPicPr>
            <a:picLocks noChangeAspect="1"/>
          </p:cNvPicPr>
          <p:nvPr userDrawn="1"/>
        </p:nvPicPr>
        <p:blipFill>
          <a:blip r:embed="rId3"/>
          <a:stretch>
            <a:fillRect/>
          </a:stretch>
        </p:blipFill>
        <p:spPr>
          <a:xfrm>
            <a:off x="667197" y="4266367"/>
            <a:ext cx="1066800" cy="596900"/>
          </a:xfrm>
          <a:prstGeom prst="rect">
            <a:avLst/>
          </a:prstGeom>
        </p:spPr>
      </p:pic>
      <p:sp>
        <p:nvSpPr>
          <p:cNvPr id="8" name="Title Placeholder 1">
            <a:extLst>
              <a:ext uri="{FF2B5EF4-FFF2-40B4-BE49-F238E27FC236}">
                <a16:creationId xmlns="" xmlns:a16="http://schemas.microsoft.com/office/drawing/2014/main" id="{A983B1F7-701A-9146-8617-858BF0C5B6B8}"/>
              </a:ext>
            </a:extLst>
          </p:cNvPr>
          <p:cNvSpPr>
            <a:spLocks noGrp="1"/>
          </p:cNvSpPr>
          <p:nvPr>
            <p:ph type="title"/>
          </p:nvPr>
        </p:nvSpPr>
        <p:spPr>
          <a:xfrm>
            <a:off x="667197" y="565380"/>
            <a:ext cx="4546487" cy="1275290"/>
          </a:xfrm>
          <a:prstGeom prst="rect">
            <a:avLst/>
          </a:prstGeom>
        </p:spPr>
        <p:txBody>
          <a:bodyPr vert="horz" lIns="0" tIns="0" rIns="0" bIns="0" rtlCol="0" anchor="b">
            <a:noAutofit/>
          </a:bodyPr>
          <a:lstStyle>
            <a:lvl1pPr>
              <a:lnSpc>
                <a:spcPts val="4000"/>
              </a:lnSpc>
              <a:defRPr sz="4000" b="1" i="0" baseline="0">
                <a:solidFill>
                  <a:srgbClr val="00ACEF"/>
                </a:solidFill>
                <a:latin typeface="Helvetica" pitchFamily="2" charset="0"/>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4" name="Oval 13">
            <a:extLst>
              <a:ext uri="{FF2B5EF4-FFF2-40B4-BE49-F238E27FC236}">
                <a16:creationId xmlns="" xmlns:a16="http://schemas.microsoft.com/office/drawing/2014/main" id="{60F60D64-F714-1749-AA63-C3C7FD902001}"/>
              </a:ext>
            </a:extLst>
          </p:cNvPr>
          <p:cNvSpPr/>
          <p:nvPr userDrawn="1"/>
        </p:nvSpPr>
        <p:spPr>
          <a:xfrm>
            <a:off x="7118430" y="520861"/>
            <a:ext cx="4051139" cy="4051139"/>
          </a:xfrm>
          <a:prstGeom prst="ellipse">
            <a:avLst/>
          </a:prstGeom>
          <a:solidFill>
            <a:srgbClr val="00A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xt Placeholder 2">
            <a:extLst>
              <a:ext uri="{FF2B5EF4-FFF2-40B4-BE49-F238E27FC236}">
                <a16:creationId xmlns="" xmlns:a16="http://schemas.microsoft.com/office/drawing/2014/main" id="{2EF2807C-70F1-0349-B7F1-F510952D53D5}"/>
              </a:ext>
            </a:extLst>
          </p:cNvPr>
          <p:cNvSpPr txBox="1">
            <a:spLocks/>
          </p:cNvSpPr>
          <p:nvPr userDrawn="1"/>
        </p:nvSpPr>
        <p:spPr>
          <a:xfrm>
            <a:off x="7434562" y="520860"/>
            <a:ext cx="1258025" cy="4051139"/>
          </a:xfrm>
          <a:prstGeom prst="rect">
            <a:avLst/>
          </a:prstGeom>
          <a:noFill/>
        </p:spPr>
        <p:txBody>
          <a:bodyPr vert="horz" lIns="0" tIns="0" rIns="0" bIns="0" rtlCol="0" anchor="ctr">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r">
              <a:lnSpc>
                <a:spcPts val="2000"/>
              </a:lnSpc>
              <a:spcBef>
                <a:spcPts val="0"/>
              </a:spcBef>
            </a:pPr>
            <a:r>
              <a:rPr lang="fi-FI" sz="1800" b="1" dirty="0">
                <a:solidFill>
                  <a:schemeClr val="bg1"/>
                </a:solidFill>
                <a:latin typeface="Helvetica" pitchFamily="2" charset="0"/>
              </a:rPr>
              <a:t>Palvelujen</a:t>
            </a:r>
          </a:p>
          <a:p>
            <a:pPr marL="0" algn="r">
              <a:lnSpc>
                <a:spcPts val="2000"/>
              </a:lnSpc>
              <a:spcBef>
                <a:spcPts val="0"/>
              </a:spcBef>
            </a:pPr>
            <a:r>
              <a:rPr lang="fi-FI" sz="1800" b="1" dirty="0">
                <a:solidFill>
                  <a:schemeClr val="bg1"/>
                </a:solidFill>
                <a:latin typeface="Helvetica" pitchFamily="2" charset="0"/>
              </a:rPr>
              <a:t>ohjaus ja</a:t>
            </a:r>
          </a:p>
          <a:p>
            <a:pPr marL="0" algn="r">
              <a:lnSpc>
                <a:spcPts val="2000"/>
              </a:lnSpc>
              <a:spcBef>
                <a:spcPts val="0"/>
              </a:spcBef>
            </a:pPr>
            <a:r>
              <a:rPr lang="fi-FI" sz="1800" b="1" dirty="0">
                <a:solidFill>
                  <a:schemeClr val="bg1"/>
                </a:solidFill>
                <a:latin typeface="Helvetica" pitchFamily="2" charset="0"/>
              </a:rPr>
              <a:t>digitaaliset</a:t>
            </a:r>
          </a:p>
          <a:p>
            <a:pPr marL="0" algn="r">
              <a:lnSpc>
                <a:spcPts val="2000"/>
              </a:lnSpc>
              <a:spcBef>
                <a:spcPts val="0"/>
              </a:spcBef>
            </a:pPr>
            <a:r>
              <a:rPr lang="fi-FI" sz="1800" b="1" dirty="0">
                <a:solidFill>
                  <a:schemeClr val="bg1"/>
                </a:solidFill>
                <a:latin typeface="Helvetica" pitchFamily="2" charset="0"/>
              </a:rPr>
              <a:t>palvelut</a:t>
            </a:r>
            <a:endParaRPr lang="fi-FI" sz="1800" dirty="0">
              <a:solidFill>
                <a:schemeClr val="bg1"/>
              </a:solidFill>
              <a:latin typeface="Helvetica" pitchFamily="2" charset="0"/>
            </a:endParaRPr>
          </a:p>
        </p:txBody>
      </p:sp>
    </p:spTree>
    <p:extLst>
      <p:ext uri="{BB962C8B-B14F-4D97-AF65-F5344CB8AC3E}">
        <p14:creationId xmlns:p14="http://schemas.microsoft.com/office/powerpoint/2010/main" val="216848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4_Otsikkodia">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278474"/>
            <a:ext cx="7162800" cy="1102519"/>
          </a:xfrm>
          <a:noFill/>
        </p:spPr>
        <p:txBody>
          <a:bodyPr/>
          <a:lstStyle>
            <a:lvl1pPr>
              <a:defRPr>
                <a:solidFill>
                  <a:schemeClr val="tx1"/>
                </a:solidFill>
              </a:defRPr>
            </a:lvl1pPr>
          </a:lstStyle>
          <a:p>
            <a:r>
              <a:rPr lang="fi-FI" smtClean="0"/>
              <a:t>Muokkaa perustyylejä naps.</a:t>
            </a:r>
            <a:endParaRPr lang="fi-FI"/>
          </a:p>
        </p:txBody>
      </p:sp>
      <p:sp>
        <p:nvSpPr>
          <p:cNvPr id="3" name="Alaotsikko 2"/>
          <p:cNvSpPr>
            <a:spLocks noGrp="1"/>
          </p:cNvSpPr>
          <p:nvPr>
            <p:ph type="subTitle" idx="1"/>
          </p:nvPr>
        </p:nvSpPr>
        <p:spPr>
          <a:xfrm>
            <a:off x="457200" y="1536522"/>
            <a:ext cx="8229600" cy="3132773"/>
          </a:xfrm>
          <a:noFill/>
        </p:spPr>
        <p:txBody>
          <a:bodyPr/>
          <a:lstStyle>
            <a:lvl1pPr marL="0" indent="0" algn="l">
              <a:buNone/>
              <a:defRPr>
                <a:solidFill>
                  <a:schemeClr val="tx1"/>
                </a:solidFill>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4" indent="0" algn="ctr">
              <a:buNone/>
              <a:defRPr>
                <a:solidFill>
                  <a:schemeClr val="tx1">
                    <a:tint val="75000"/>
                  </a:schemeClr>
                </a:solidFill>
              </a:defRPr>
            </a:lvl4pPr>
            <a:lvl5pPr marL="1371031" indent="0" algn="ctr">
              <a:buNone/>
              <a:defRPr>
                <a:solidFill>
                  <a:schemeClr val="tx1">
                    <a:tint val="75000"/>
                  </a:schemeClr>
                </a:solidFill>
              </a:defRPr>
            </a:lvl5pPr>
            <a:lvl6pPr marL="1713789" indent="0" algn="ctr">
              <a:buNone/>
              <a:defRPr>
                <a:solidFill>
                  <a:schemeClr val="tx1">
                    <a:tint val="75000"/>
                  </a:schemeClr>
                </a:solidFill>
              </a:defRPr>
            </a:lvl6pPr>
            <a:lvl7pPr marL="2056547" indent="0" algn="ctr">
              <a:buNone/>
              <a:defRPr>
                <a:solidFill>
                  <a:schemeClr val="tx1">
                    <a:tint val="75000"/>
                  </a:schemeClr>
                </a:solidFill>
              </a:defRPr>
            </a:lvl7pPr>
            <a:lvl8pPr marL="2399304" indent="0" algn="ctr">
              <a:buNone/>
              <a:defRPr>
                <a:solidFill>
                  <a:schemeClr val="tx1">
                    <a:tint val="75000"/>
                  </a:schemeClr>
                </a:solidFill>
              </a:defRPr>
            </a:lvl8pPr>
            <a:lvl9pPr marL="2742062" indent="0" algn="ctr">
              <a:buNone/>
              <a:defRPr>
                <a:solidFill>
                  <a:schemeClr val="tx1">
                    <a:tint val="75000"/>
                  </a:schemeClr>
                </a:solidFill>
              </a:defRPr>
            </a:lvl9pPr>
          </a:lstStyle>
          <a:p>
            <a:r>
              <a:rPr lang="fi-FI" dirty="0" smtClean="0"/>
              <a:t>Muokkaa alaotsikon perustyyliä </a:t>
            </a:r>
            <a:r>
              <a:rPr lang="fi-FI" dirty="0" err="1" smtClean="0"/>
              <a:t>napsautt</a:t>
            </a:r>
            <a:r>
              <a:rPr lang="fi-FI" dirty="0" smtClean="0"/>
              <a:t>.</a:t>
            </a:r>
            <a:endParaRPr lang="fi-FI" dirty="0"/>
          </a:p>
        </p:txBody>
      </p:sp>
      <p:sp>
        <p:nvSpPr>
          <p:cNvPr id="4" name="Päivämäärän paikkamerkki 3"/>
          <p:cNvSpPr>
            <a:spLocks noGrp="1"/>
          </p:cNvSpPr>
          <p:nvPr>
            <p:ph type="dt" sz="half" idx="10"/>
          </p:nvPr>
        </p:nvSpPr>
        <p:spPr>
          <a:xfrm>
            <a:off x="457200" y="4767267"/>
            <a:ext cx="2133600" cy="273844"/>
          </a:xfrm>
          <a:prstGeom prst="rect">
            <a:avLst/>
          </a:prstGeom>
        </p:spPr>
        <p:txBody>
          <a:bodyPr/>
          <a:lstStyle/>
          <a:p>
            <a:fld id="{F6DB913E-2324-814B-97DF-A9DC456A27A6}" type="datetime1">
              <a:rPr lang="fi-FI" smtClean="0"/>
              <a:pPr/>
              <a:t>6.4.2018</a:t>
            </a:fld>
            <a:endParaRPr lang="fi-FI"/>
          </a:p>
        </p:txBody>
      </p:sp>
      <p:sp>
        <p:nvSpPr>
          <p:cNvPr id="5" name="Alatunnisteen paikkamerkki 4"/>
          <p:cNvSpPr>
            <a:spLocks noGrp="1"/>
          </p:cNvSpPr>
          <p:nvPr>
            <p:ph type="ftr" sz="quarter" idx="11"/>
          </p:nvPr>
        </p:nvSpPr>
        <p:spPr>
          <a:xfrm>
            <a:off x="3124200" y="4767267"/>
            <a:ext cx="2895600" cy="273844"/>
          </a:xfrm>
          <a:prstGeom prst="rect">
            <a:avLst/>
          </a:prstGeom>
        </p:spPr>
        <p:txBody>
          <a:bodyPr/>
          <a:lstStyle/>
          <a:p>
            <a:r>
              <a:rPr lang="fi-FI" smtClean="0"/>
              <a:t>Suomidigi.fi</a:t>
            </a:r>
            <a:endParaRPr lang="fi-FI"/>
          </a:p>
        </p:txBody>
      </p:sp>
      <p:sp>
        <p:nvSpPr>
          <p:cNvPr id="6" name="Dian numeron paikkamerkki 5"/>
          <p:cNvSpPr>
            <a:spLocks noGrp="1"/>
          </p:cNvSpPr>
          <p:nvPr>
            <p:ph type="sldNum" sz="quarter" idx="12"/>
          </p:nvPr>
        </p:nvSpPr>
        <p:spPr>
          <a:xfrm>
            <a:off x="6553200" y="4767267"/>
            <a:ext cx="2133600" cy="273844"/>
          </a:xfrm>
          <a:prstGeom prst="rect">
            <a:avLst/>
          </a:prstGeom>
        </p:spPr>
        <p:txBody>
          <a:bodyPr/>
          <a:lstStyle/>
          <a:p>
            <a:fld id="{E2B5E1F0-91D4-E742-9874-5AD5FB476029}" type="slidenum">
              <a:rPr lang="fi-FI" smtClean="0"/>
              <a:pPr/>
              <a:t>‹#›</a:t>
            </a:fld>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84"/>
            <a:ext cx="1486445" cy="1486445"/>
          </a:xfrm>
          <a:prstGeom prst="rect">
            <a:avLst/>
          </a:prstGeom>
        </p:spPr>
      </p:pic>
    </p:spTree>
    <p:extLst>
      <p:ext uri="{BB962C8B-B14F-4D97-AF65-F5344CB8AC3E}">
        <p14:creationId xmlns:p14="http://schemas.microsoft.com/office/powerpoint/2010/main" val="6595582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Tyhjä">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88" y="4867200"/>
            <a:ext cx="1595701" cy="129600"/>
          </a:xfrm>
          <a:prstGeom prst="rect">
            <a:avLst/>
          </a:prstGeom>
        </p:spPr>
      </p:pic>
      <p:sp>
        <p:nvSpPr>
          <p:cNvPr id="7" name="Päivämäärän paikkamerkki 6"/>
          <p:cNvSpPr>
            <a:spLocks noGrp="1"/>
          </p:cNvSpPr>
          <p:nvPr>
            <p:ph type="dt" sz="half" idx="10"/>
          </p:nvPr>
        </p:nvSpPr>
        <p:spPr>
          <a:xfrm>
            <a:off x="503992" y="4822372"/>
            <a:ext cx="975264" cy="218735"/>
          </a:xfrm>
          <a:prstGeom prst="rect">
            <a:avLst/>
          </a:prstGeom>
        </p:spPr>
        <p:txBody>
          <a:bodyPr/>
          <a:lstStyle/>
          <a:p>
            <a:fld id="{EAFCD444-EEF8-41CE-900E-E47E39595C60}" type="datetime1">
              <a:rPr lang="fi-FI" smtClean="0"/>
              <a:t>6.4.2018</a:t>
            </a:fld>
            <a:endParaRPr lang="fi-FI"/>
          </a:p>
        </p:txBody>
      </p:sp>
      <p:sp>
        <p:nvSpPr>
          <p:cNvPr id="8" name="Alatunnisteen paikkamerkki 7"/>
          <p:cNvSpPr>
            <a:spLocks noGrp="1"/>
          </p:cNvSpPr>
          <p:nvPr>
            <p:ph type="ftr" sz="quarter" idx="11"/>
          </p:nvPr>
        </p:nvSpPr>
        <p:spPr>
          <a:xfrm>
            <a:off x="3124200" y="4822372"/>
            <a:ext cx="2895600" cy="218735"/>
          </a:xfrm>
          <a:prstGeom prst="rect">
            <a:avLst/>
          </a:prstGeom>
        </p:spPr>
        <p:txBody>
          <a:bodyPr/>
          <a:lstStyle/>
          <a:p>
            <a:endParaRPr lang="fi-FI" dirty="0"/>
          </a:p>
        </p:txBody>
      </p:sp>
      <p:sp>
        <p:nvSpPr>
          <p:cNvPr id="9" name="Dian numeron paikkamerkki 8"/>
          <p:cNvSpPr>
            <a:spLocks noGrp="1"/>
          </p:cNvSpPr>
          <p:nvPr>
            <p:ph type="sldNum" sz="quarter" idx="12"/>
          </p:nvPr>
        </p:nvSpPr>
        <p:spPr>
          <a:xfrm>
            <a:off x="8488800" y="4822372"/>
            <a:ext cx="477416" cy="218735"/>
          </a:xfrm>
          <a:prstGeom prst="rect">
            <a:avLst/>
          </a:prstGeom>
        </p:spPr>
        <p:txBody>
          <a:bodyPr/>
          <a:lstStyle/>
          <a:p>
            <a:fld id="{52D72BAF-8CDA-4878-B74D-CAA2BE485765}" type="slidenum">
              <a:rPr lang="fi-FI" smtClean="0"/>
              <a:pPr/>
              <a:t>‹#›</a:t>
            </a:fld>
            <a:endParaRPr lang="fi-FI"/>
          </a:p>
        </p:txBody>
      </p:sp>
    </p:spTree>
    <p:extLst>
      <p:ext uri="{BB962C8B-B14F-4D97-AF65-F5344CB8AC3E}">
        <p14:creationId xmlns:p14="http://schemas.microsoft.com/office/powerpoint/2010/main" val="382282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sion_alku_sin_vaakakuva">
    <p:spTree>
      <p:nvGrpSpPr>
        <p:cNvPr id="1" name=""/>
        <p:cNvGrpSpPr/>
        <p:nvPr/>
      </p:nvGrpSpPr>
      <p:grpSpPr>
        <a:xfrm>
          <a:off x="0" y="0"/>
          <a:ext cx="0" cy="0"/>
          <a:chOff x="0" y="0"/>
          <a:chExt cx="0" cy="0"/>
        </a:xfrm>
      </p:grpSpPr>
      <p:pic>
        <p:nvPicPr>
          <p:cNvPr id="2" name="Picture 1" descr="TURKUABO_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
        <p:nvSpPr>
          <p:cNvPr id="5" name="Picture Placeholder 4"/>
          <p:cNvSpPr>
            <a:spLocks noGrp="1"/>
          </p:cNvSpPr>
          <p:nvPr>
            <p:ph type="pic" sz="quarter" idx="10" hasCustomPrompt="1"/>
          </p:nvPr>
        </p:nvSpPr>
        <p:spPr>
          <a:xfrm>
            <a:off x="0" y="0"/>
            <a:ext cx="9144000" cy="2565000"/>
          </a:xfrm>
          <a:blipFill rotWithShape="1">
            <a:blip r:embed="rId3"/>
            <a:srcRect/>
            <a:stretch>
              <a:fillRect t="-109318" b="-25744"/>
            </a:stretch>
          </a:blipFill>
        </p:spPr>
        <p:txBody>
          <a:bodyPr tIns="360000" bIns="0">
            <a:normAutofit/>
          </a:bodyPr>
          <a:lstStyle>
            <a:lvl1pPr marL="0" indent="0" algn="ctr">
              <a:buNone/>
              <a:defRPr sz="1600" baseline="0">
                <a:ln>
                  <a:noFill/>
                </a:ln>
                <a:solidFill>
                  <a:schemeClr val="bg1"/>
                </a:solidFill>
              </a:defRPr>
            </a:lvl1pPr>
          </a:lstStyle>
          <a:p>
            <a:r>
              <a:rPr lang="en-US"/>
              <a:t>Klikkaa kuvan keskellä olevaa ikonia vaihtaaksesi kuvan. </a:t>
            </a:r>
            <a:br>
              <a:rPr lang="en-US"/>
            </a:br>
            <a:r>
              <a:rPr lang="en-US"/>
              <a:t>Kuvakoko 25,4 x 9,5 cm</a:t>
            </a:r>
          </a:p>
        </p:txBody>
      </p:sp>
      <p:sp>
        <p:nvSpPr>
          <p:cNvPr id="8" name="Text Placeholder 9"/>
          <p:cNvSpPr>
            <a:spLocks noGrp="1"/>
          </p:cNvSpPr>
          <p:nvPr>
            <p:ph type="body" sz="quarter" idx="12"/>
          </p:nvPr>
        </p:nvSpPr>
        <p:spPr>
          <a:xfrm>
            <a:off x="884911" y="3306448"/>
            <a:ext cx="7632950" cy="1456052"/>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540000" indent="-180000">
              <a:lnSpc>
                <a:spcPts val="2200"/>
              </a:lnSpc>
              <a:buSzPct val="90000"/>
              <a:buFont typeface="Lucida Grande"/>
              <a:buChar char="-"/>
              <a:defRPr sz="17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9" name="Title Placeholder 1"/>
          <p:cNvSpPr>
            <a:spLocks noGrp="1"/>
          </p:cNvSpPr>
          <p:nvPr>
            <p:ph type="title"/>
          </p:nvPr>
        </p:nvSpPr>
        <p:spPr>
          <a:xfrm>
            <a:off x="884911" y="2820461"/>
            <a:ext cx="7632950" cy="485987"/>
          </a:xfrm>
          <a:prstGeom prst="rect">
            <a:avLst/>
          </a:prstGeom>
        </p:spPr>
        <p:txBody>
          <a:bodyPr vert="horz" lIns="0" tIns="0" rIns="0" bIns="0" rtlCol="0" anchor="t">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2136675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sion_alku_orans_pystykuva">
    <p:bg>
      <p:bgPr>
        <a:solidFill>
          <a:srgbClr val="F2652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570414" y="0"/>
            <a:ext cx="4573587" cy="5143500"/>
          </a:xfrm>
          <a:blipFill rotWithShape="1">
            <a:blip r:embed="rId2"/>
            <a:srcRect/>
            <a:stretch>
              <a:fillRect t="-20531" b="-12849"/>
            </a:stretch>
          </a:blipFill>
        </p:spPr>
        <p:txBody>
          <a:bodyPr tIns="360000" bIns="0">
            <a:normAutofit/>
          </a:bodyPr>
          <a:lstStyle>
            <a:lvl1pPr marL="0" indent="0" algn="ctr">
              <a:buNone/>
              <a:defRPr sz="1600" baseline="0">
                <a:ln>
                  <a:noFill/>
                </a:ln>
                <a:solidFill>
                  <a:schemeClr val="bg1"/>
                </a:solidFill>
              </a:defRPr>
            </a:lvl1pPr>
          </a:lstStyle>
          <a:p>
            <a:r>
              <a:rPr lang="en-US" dirty="0" err="1"/>
              <a:t>Klikkaa</a:t>
            </a:r>
            <a:r>
              <a:rPr lang="en-US" dirty="0"/>
              <a:t> </a:t>
            </a:r>
            <a:r>
              <a:rPr lang="en-US" dirty="0" err="1"/>
              <a:t>kuvan</a:t>
            </a:r>
            <a:r>
              <a:rPr lang="en-US" dirty="0"/>
              <a:t> </a:t>
            </a:r>
            <a:r>
              <a:rPr lang="en-US" dirty="0" err="1"/>
              <a:t>keskellä</a:t>
            </a:r>
            <a:r>
              <a:rPr lang="en-US" dirty="0"/>
              <a:t> </a:t>
            </a:r>
            <a:r>
              <a:rPr lang="en-US" dirty="0" err="1"/>
              <a:t>olevaa</a:t>
            </a:r>
            <a:r>
              <a:rPr lang="en-US" dirty="0"/>
              <a:t> </a:t>
            </a:r>
            <a:r>
              <a:rPr lang="en-US" dirty="0" err="1"/>
              <a:t>ikonia</a:t>
            </a:r>
            <a:r>
              <a:rPr lang="en-US" dirty="0"/>
              <a:t> </a:t>
            </a:r>
            <a:r>
              <a:rPr lang="en-US" dirty="0" err="1"/>
              <a:t>vaihtaaksesi</a:t>
            </a:r>
            <a:r>
              <a:rPr lang="en-US" dirty="0"/>
              <a:t> </a:t>
            </a:r>
            <a:r>
              <a:rPr lang="en-US" dirty="0" err="1"/>
              <a:t>kuvan</a:t>
            </a:r>
            <a:r>
              <a:rPr lang="en-US" dirty="0"/>
              <a:t>. </a:t>
            </a:r>
            <a:br>
              <a:rPr lang="en-US" dirty="0"/>
            </a:br>
            <a:r>
              <a:rPr lang="en-US" dirty="0" err="1"/>
              <a:t>Kuvakoko</a:t>
            </a:r>
            <a:r>
              <a:rPr lang="en-US" dirty="0"/>
              <a:t> 12,7 x 19,05 cm</a:t>
            </a:r>
          </a:p>
        </p:txBody>
      </p:sp>
      <p:sp>
        <p:nvSpPr>
          <p:cNvPr id="11" name="Text Placeholder 9"/>
          <p:cNvSpPr>
            <a:spLocks noGrp="1"/>
          </p:cNvSpPr>
          <p:nvPr>
            <p:ph type="body" sz="quarter" idx="12"/>
          </p:nvPr>
        </p:nvSpPr>
        <p:spPr>
          <a:xfrm>
            <a:off x="667197" y="2809656"/>
            <a:ext cx="3511708" cy="1456711"/>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p:txBody>
      </p:sp>
      <p:sp>
        <p:nvSpPr>
          <p:cNvPr id="13" name="Title Placeholder 1"/>
          <p:cNvSpPr>
            <a:spLocks noGrp="1"/>
          </p:cNvSpPr>
          <p:nvPr>
            <p:ph type="title"/>
          </p:nvPr>
        </p:nvSpPr>
        <p:spPr>
          <a:xfrm>
            <a:off x="667197" y="1376358"/>
            <a:ext cx="3511708" cy="1275290"/>
          </a:xfrm>
          <a:prstGeom prst="rect">
            <a:avLst/>
          </a:prstGeom>
        </p:spPr>
        <p:txBody>
          <a:bodyPr vert="horz" lIns="0" tIns="0" rIns="0" bIns="0" rtlCol="0" anchor="b">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pic>
        <p:nvPicPr>
          <p:cNvPr id="7" name="Picture 6" descr="TURKUABO_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Tree>
    <p:extLst>
      <p:ext uri="{BB962C8B-B14F-4D97-AF65-F5344CB8AC3E}">
        <p14:creationId xmlns:p14="http://schemas.microsoft.com/office/powerpoint/2010/main" val="277127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Osion_alku_valk_vaakakuv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9144000" cy="2565000"/>
          </a:xfrm>
          <a:blipFill rotWithShape="1">
            <a:blip r:embed="rId2"/>
            <a:srcRect/>
            <a:stretch>
              <a:fillRect t="-3258" b="-30546"/>
            </a:stretch>
          </a:blipFill>
        </p:spPr>
        <p:txBody>
          <a:bodyPr tIns="360000" bIns="0">
            <a:normAutofit/>
          </a:bodyPr>
          <a:lstStyle>
            <a:lvl1pPr marL="0" indent="0" algn="ctr">
              <a:buNone/>
              <a:defRPr sz="1600" baseline="0">
                <a:ln>
                  <a:noFill/>
                </a:ln>
                <a:solidFill>
                  <a:schemeClr val="bg1"/>
                </a:solidFill>
              </a:defRPr>
            </a:lvl1pPr>
          </a:lstStyle>
          <a:p>
            <a:r>
              <a:rPr lang="en-US"/>
              <a:t>Klikkaa kuvan keskellä olevaa ikonia vaihtaaksesi kuvan. </a:t>
            </a:r>
            <a:br>
              <a:rPr lang="en-US"/>
            </a:br>
            <a:r>
              <a:rPr lang="en-US"/>
              <a:t>Kuvakoko 25,4 x 9,5 cm</a:t>
            </a:r>
          </a:p>
        </p:txBody>
      </p:sp>
      <p:sp>
        <p:nvSpPr>
          <p:cNvPr id="7" name="Text Placeholder 9"/>
          <p:cNvSpPr>
            <a:spLocks noGrp="1"/>
          </p:cNvSpPr>
          <p:nvPr>
            <p:ph type="body" sz="quarter" idx="12"/>
          </p:nvPr>
        </p:nvSpPr>
        <p:spPr>
          <a:xfrm>
            <a:off x="884911" y="3306448"/>
            <a:ext cx="7632950" cy="1456052"/>
          </a:xfrm>
          <a:noFill/>
        </p:spPr>
        <p:txBody>
          <a:bodyPr lIns="0" tIns="0" rIns="0" bIns="0">
            <a:noAutofit/>
          </a:bodyPr>
          <a:lstStyle>
            <a:lvl1pPr marL="12700" indent="0">
              <a:lnSpc>
                <a:spcPts val="2200"/>
              </a:lnSpc>
              <a:buFontTx/>
              <a:buNone/>
              <a:defRPr sz="1700" baseline="0"/>
            </a:lvl1pPr>
            <a:lvl2pPr marL="0" indent="-180000">
              <a:lnSpc>
                <a:spcPts val="2200"/>
              </a:lnSpc>
              <a:buFont typeface="Arial"/>
              <a:buChar char="•"/>
              <a:defRPr sz="1700" baseline="0"/>
            </a:lvl2pPr>
            <a:lvl3pPr marL="540000" indent="-180000">
              <a:lnSpc>
                <a:spcPts val="2200"/>
              </a:lnSpc>
              <a:buSzPct val="90000"/>
              <a:buFont typeface="Lucida Grande"/>
              <a:buChar char="-"/>
              <a:defRPr sz="1700" baseline="0"/>
            </a:lvl3pPr>
            <a:lvl4pPr>
              <a:lnSpc>
                <a:spcPts val="1900"/>
              </a:lnSpc>
              <a:defRPr sz="1600"/>
            </a:lvl4pPr>
            <a:lvl5pPr>
              <a:lnSpc>
                <a:spcPts val="1900"/>
              </a:lnSpc>
              <a:defRPr sz="160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8" name="Title Placeholder 1"/>
          <p:cNvSpPr>
            <a:spLocks noGrp="1"/>
          </p:cNvSpPr>
          <p:nvPr>
            <p:ph type="title"/>
          </p:nvPr>
        </p:nvSpPr>
        <p:spPr>
          <a:xfrm>
            <a:off x="884911" y="2820461"/>
            <a:ext cx="7632950" cy="485987"/>
          </a:xfrm>
          <a:prstGeom prst="rect">
            <a:avLst/>
          </a:prstGeom>
        </p:spPr>
        <p:txBody>
          <a:bodyPr vert="horz" lIns="0" tIns="0" rIns="0" bIns="0" rtlCol="0" anchor="t">
            <a:noAutofit/>
          </a:bodyPr>
          <a:lstStyle>
            <a:lvl1pPr>
              <a:defRPr>
                <a:solidFill>
                  <a:srgbClr val="000000"/>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pic>
        <p:nvPicPr>
          <p:cNvPr id="6" name="Picture 5" descr="TURKUABO_VAAKA-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907" y="4421231"/>
            <a:ext cx="1023518" cy="535215"/>
          </a:xfrm>
          <a:prstGeom prst="rect">
            <a:avLst/>
          </a:prstGeom>
        </p:spPr>
      </p:pic>
    </p:spTree>
    <p:extLst>
      <p:ext uri="{BB962C8B-B14F-4D97-AF65-F5344CB8AC3E}">
        <p14:creationId xmlns:p14="http://schemas.microsoft.com/office/powerpoint/2010/main" val="222281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Linna">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0678" b="14292"/>
          <a:stretch/>
        </p:blipFill>
        <p:spPr>
          <a:xfrm>
            <a:off x="0" y="0"/>
            <a:ext cx="9144000" cy="4320540"/>
          </a:xfrm>
          <a:prstGeom prst="rect">
            <a:avLst/>
          </a:prstGeom>
        </p:spPr>
      </p:pic>
      <p:sp>
        <p:nvSpPr>
          <p:cNvPr id="2" name="Title 1"/>
          <p:cNvSpPr>
            <a:spLocks noGrp="1"/>
          </p:cNvSpPr>
          <p:nvPr>
            <p:ph type="title"/>
          </p:nvPr>
        </p:nvSpPr>
        <p:spPr>
          <a:xfrm>
            <a:off x="347460" y="4547038"/>
            <a:ext cx="8524715" cy="192081"/>
          </a:xfrm>
        </p:spPr>
        <p:txBody>
          <a:bodyPr wrap="none"/>
          <a:lstStyle>
            <a:lvl1pPr algn="ctr">
              <a:lnSpc>
                <a:spcPts val="2000"/>
              </a:lnSpc>
              <a:defRPr sz="1600" b="0" i="0" baseline="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pic>
        <p:nvPicPr>
          <p:cNvPr id="5" name="Picture 4" descr="TURKUABO_WHITE_IS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9812" y="1337650"/>
            <a:ext cx="1119784" cy="1924816"/>
          </a:xfrm>
          <a:prstGeom prst="rect">
            <a:avLst/>
          </a:prstGeom>
        </p:spPr>
      </p:pic>
    </p:spTree>
    <p:extLst>
      <p:ext uri="{BB962C8B-B14F-4D97-AF65-F5344CB8AC3E}">
        <p14:creationId xmlns:p14="http://schemas.microsoft.com/office/powerpoint/2010/main" val="403501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tsa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223" b="16901"/>
          <a:stretch/>
        </p:blipFill>
        <p:spPr>
          <a:xfrm>
            <a:off x="0" y="0"/>
            <a:ext cx="9144000" cy="4320541"/>
          </a:xfrm>
          <a:prstGeom prst="rect">
            <a:avLst/>
          </a:prstGeom>
        </p:spPr>
      </p:pic>
      <p:sp>
        <p:nvSpPr>
          <p:cNvPr id="2" name="Title 1"/>
          <p:cNvSpPr>
            <a:spLocks noGrp="1"/>
          </p:cNvSpPr>
          <p:nvPr>
            <p:ph type="title"/>
          </p:nvPr>
        </p:nvSpPr>
        <p:spPr>
          <a:xfrm>
            <a:off x="347460" y="4547038"/>
            <a:ext cx="8524715" cy="192081"/>
          </a:xfrm>
        </p:spPr>
        <p:txBody>
          <a:bodyPr wrap="none"/>
          <a:lstStyle>
            <a:lvl1pPr algn="ctr">
              <a:lnSpc>
                <a:spcPts val="2000"/>
              </a:lnSpc>
              <a:defRPr sz="1600" b="0" i="0" baseline="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pic>
        <p:nvPicPr>
          <p:cNvPr id="5" name="Picture 4" descr="TURKUABO_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60" y="2808528"/>
            <a:ext cx="2162363" cy="1132890"/>
          </a:xfrm>
          <a:prstGeom prst="rect">
            <a:avLst/>
          </a:prstGeom>
        </p:spPr>
      </p:pic>
    </p:spTree>
    <p:extLst>
      <p:ext uri="{BB962C8B-B14F-4D97-AF65-F5344CB8AC3E}">
        <p14:creationId xmlns:p14="http://schemas.microsoft.com/office/powerpoint/2010/main" val="420157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4.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TURKUABO_VAAKA-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907" y="4421231"/>
            <a:ext cx="1023518" cy="535215"/>
          </a:xfrm>
          <a:prstGeom prst="rect">
            <a:avLst/>
          </a:prstGeom>
        </p:spPr>
      </p:pic>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smtClean="0"/>
              <a:t>Muokkaa perustyyl. napsautt.</a:t>
            </a:r>
            <a:endParaRPr lang="en-US" dirty="0"/>
          </a:p>
        </p:txBody>
      </p:sp>
      <p:pic>
        <p:nvPicPr>
          <p:cNvPr id="5" name="Picture 4" descr="TURKUABO_VAAKA-01.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9906" y="5959412"/>
            <a:ext cx="1241463" cy="649182"/>
          </a:xfrm>
          <a:prstGeom prst="rect">
            <a:avLst/>
          </a:prstGeom>
        </p:spPr>
      </p:pic>
      <p:pic>
        <p:nvPicPr>
          <p:cNvPr id="8" name="Picture 7" descr="TURKUABO_VAAKA-01.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2306" y="6111812"/>
            <a:ext cx="1241463" cy="649182"/>
          </a:xfrm>
          <a:prstGeom prst="rect">
            <a:avLst/>
          </a:prstGeom>
        </p:spPr>
      </p:pic>
      <p:pic>
        <p:nvPicPr>
          <p:cNvPr id="9" name="Picture 8" descr="TURKUABO_VAAKA-01.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4706" y="6264212"/>
            <a:ext cx="1241463" cy="649182"/>
          </a:xfrm>
          <a:prstGeom prst="rect">
            <a:avLst/>
          </a:prstGeom>
        </p:spPr>
      </p:pic>
    </p:spTree>
    <p:extLst>
      <p:ext uri="{BB962C8B-B14F-4D97-AF65-F5344CB8AC3E}">
        <p14:creationId xmlns:p14="http://schemas.microsoft.com/office/powerpoint/2010/main" val="2993035294"/>
      </p:ext>
    </p:extLst>
  </p:cSld>
  <p:clrMap bg1="lt1" tx1="dk1" bg2="lt2" tx2="dk2" accent1="accent1" accent2="accent2" accent3="accent3" accent4="accent4" accent5="accent5" accent6="accent6" hlink="hlink" folHlink="folHlink"/>
  <p:sldLayoutIdLst>
    <p:sldLayoutId id="2147483665" r:id="rId1"/>
    <p:sldLayoutId id="2147483684" r:id="rId2"/>
    <p:sldLayoutId id="2147483692" r:id="rId3"/>
    <p:sldLayoutId id="2147483693" r:id="rId4"/>
    <p:sldLayoutId id="2147483694" r:id="rId5"/>
    <p:sldLayoutId id="2147483698" r:id="rId6"/>
    <p:sldLayoutId id="2147483699" r:id="rId7"/>
  </p:sldLayoutIdLst>
  <p:timing>
    <p:tnLst>
      <p:par>
        <p:cTn id="1" dur="indefinite" restart="never" nodeType="tmRoot"/>
      </p:par>
    </p:tnLst>
  </p:timing>
  <p:txStyles>
    <p:title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smtClean="0"/>
              <a:t>Second </a:t>
            </a:r>
            <a:r>
              <a:rPr lang="fi-FI" dirty="0" err="1" smtClean="0"/>
              <a:t>level</a:t>
            </a:r>
            <a:endParaRPr lang="fi-FI" dirty="0" smtClean="0"/>
          </a:p>
          <a:p>
            <a:pPr lvl="2"/>
            <a:r>
              <a:rPr lang="fi-FI" dirty="0" smtClean="0"/>
              <a:t>Third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Tree>
    <p:extLst>
      <p:ext uri="{BB962C8B-B14F-4D97-AF65-F5344CB8AC3E}">
        <p14:creationId xmlns:p14="http://schemas.microsoft.com/office/powerpoint/2010/main" val="276759950"/>
      </p:ext>
    </p:extLst>
  </p:cSld>
  <p:clrMap bg1="lt1" tx1="dk1" bg2="lt2" tx2="dk2" accent1="accent1" accent2="accent2" accent3="accent3" accent4="accent4" accent5="accent5" accent6="accent6" hlink="hlink" folHlink="folHlink"/>
  <p:sldLayoutIdLst>
    <p:sldLayoutId id="2147483677" r:id="rId1"/>
    <p:sldLayoutId id="2147483686" r:id="rId2"/>
    <p:sldLayoutId id="2147483688" r:id="rId3"/>
    <p:sldLayoutId id="2147483678" r:id="rId4"/>
    <p:sldLayoutId id="2147483689" r:id="rId5"/>
    <p:sldLayoutId id="2147483680" r:id="rId6"/>
    <p:sldLayoutId id="2147483681" r:id="rId7"/>
    <p:sldLayoutId id="2147483690" r:id="rId8"/>
    <p:sldLayoutId id="2147483682" r:id="rId9"/>
    <p:sldLayoutId id="2147483685" r:id="rId10"/>
    <p:sldLayoutId id="2147483691" r:id="rId11"/>
  </p:sldLayoutIdLst>
  <p:txStyles>
    <p:titleStyle>
      <a:lvl1pPr algn="l" defTabSz="457200" rtl="0" eaLnBrk="1" latinLnBrk="0" hangingPunct="1">
        <a:lnSpc>
          <a:spcPts val="3300"/>
        </a:lnSpc>
        <a:spcBef>
          <a:spcPct val="0"/>
        </a:spcBef>
        <a:buNone/>
        <a:defRPr sz="3200" b="1" kern="1200">
          <a:solidFill>
            <a:schemeClr val="bg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40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00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60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20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911" y="379811"/>
            <a:ext cx="7412952" cy="748902"/>
          </a:xfrm>
          <a:prstGeom prst="rect">
            <a:avLst/>
          </a:prstGeom>
        </p:spPr>
        <p:txBody>
          <a:bodyPr vert="horz" lIns="0" tIns="0" rIns="0" bIns="0" rtlCol="0" anchor="b">
            <a:noAutofit/>
          </a:body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5"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Autofit/>
          </a:body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a:p>
            <a:pPr lvl="1"/>
            <a:r>
              <a:rPr lang="fi-FI" dirty="0" smtClean="0"/>
              <a:t>Second </a:t>
            </a:r>
            <a:r>
              <a:rPr lang="fi-FI" dirty="0" err="1" smtClean="0"/>
              <a:t>level</a:t>
            </a:r>
            <a:endParaRPr lang="fi-FI" dirty="0" smtClean="0"/>
          </a:p>
          <a:p>
            <a:pPr lvl="2"/>
            <a:r>
              <a:rPr lang="fi-FI" dirty="0" smtClean="0"/>
              <a:t>Third </a:t>
            </a:r>
            <a:r>
              <a:rPr lang="fi-FI" dirty="0" err="1" smtClean="0"/>
              <a:t>level</a:t>
            </a:r>
            <a:endParaRPr lang="fi-FI" dirty="0" smtClean="0"/>
          </a:p>
          <a:p>
            <a:pPr lvl="3"/>
            <a:r>
              <a:rPr lang="fi-FI" dirty="0" err="1" smtClean="0"/>
              <a:t>Fourth</a:t>
            </a:r>
            <a:r>
              <a:rPr lang="fi-FI" dirty="0" smtClean="0"/>
              <a:t> </a:t>
            </a:r>
            <a:r>
              <a:rPr lang="fi-FI" dirty="0" err="1" smtClean="0"/>
              <a:t>level</a:t>
            </a:r>
            <a:endParaRPr lang="fi-FI" dirty="0" smtClean="0"/>
          </a:p>
          <a:p>
            <a:pPr lvl="4"/>
            <a:r>
              <a:rPr lang="fi-FI" dirty="0" err="1" smtClean="0"/>
              <a:t>Fifth</a:t>
            </a:r>
            <a:r>
              <a:rPr lang="fi-FI" dirty="0" smtClean="0"/>
              <a:t> </a:t>
            </a:r>
            <a:r>
              <a:rPr lang="fi-FI" dirty="0" err="1" smtClean="0"/>
              <a:t>level</a:t>
            </a:r>
            <a:endParaRPr lang="en-US" dirty="0"/>
          </a:p>
        </p:txBody>
      </p:sp>
      <p:pic>
        <p:nvPicPr>
          <p:cNvPr id="6" name="Picture 5" descr="TURKUABO_WHITE-01.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9907" y="4421230"/>
            <a:ext cx="1021572" cy="535215"/>
          </a:xfrm>
          <a:prstGeom prst="rect">
            <a:avLst/>
          </a:prstGeom>
        </p:spPr>
      </p:pic>
    </p:spTree>
    <p:extLst>
      <p:ext uri="{BB962C8B-B14F-4D97-AF65-F5344CB8AC3E}">
        <p14:creationId xmlns:p14="http://schemas.microsoft.com/office/powerpoint/2010/main" val="995672637"/>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4" r:id="rId3"/>
    <p:sldLayoutId id="2147483656" r:id="rId4"/>
    <p:sldLayoutId id="2147483657" r:id="rId5"/>
    <p:sldLayoutId id="2147483661" r:id="rId6"/>
    <p:sldLayoutId id="2147483662" r:id="rId7"/>
    <p:sldLayoutId id="2147483695" r:id="rId8"/>
    <p:sldLayoutId id="2147483696" r:id="rId9"/>
    <p:sldLayoutId id="2147483697" r:id="rId10"/>
  </p:sldLayoutIdLst>
  <p:txStyles>
    <p:titleStyle>
      <a:lvl1pPr algn="l" defTabSz="457200" rtl="0" eaLnBrk="1" latinLnBrk="0" hangingPunct="1">
        <a:lnSpc>
          <a:spcPts val="3300"/>
        </a:lnSpc>
        <a:spcBef>
          <a:spcPct val="0"/>
        </a:spcBef>
        <a:buNone/>
        <a:defRPr sz="3200" b="1" kern="1200">
          <a:solidFill>
            <a:schemeClr val="bg1"/>
          </a:solidFill>
          <a:latin typeface="Arial"/>
          <a:ea typeface="+mj-ea"/>
          <a:cs typeface="Arial"/>
        </a:defRPr>
      </a:lvl1pPr>
    </p:titleStyle>
    <p:bodyStyle>
      <a:lvl1pPr marL="0" indent="0" algn="l" defTabSz="457200" rtl="0" eaLnBrk="1" latinLnBrk="0" hangingPunct="1">
        <a:lnSpc>
          <a:spcPts val="2100"/>
        </a:lnSpc>
        <a:spcBef>
          <a:spcPts val="0"/>
        </a:spcBef>
        <a:spcAft>
          <a:spcPts val="1200"/>
        </a:spcAft>
        <a:buFont typeface="Arial"/>
        <a:buNone/>
        <a:defRPr sz="1700" kern="1200">
          <a:solidFill>
            <a:schemeClr val="tx1"/>
          </a:solidFill>
          <a:latin typeface="Arial"/>
          <a:ea typeface="+mn-ea"/>
          <a:cs typeface="Arial"/>
        </a:defRPr>
      </a:lvl1pPr>
      <a:lvl2pPr marL="144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2pPr>
      <a:lvl3pPr marL="540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3pPr>
      <a:lvl4pPr marL="900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4pPr>
      <a:lvl5pPr marL="1260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suomi.fi/etusivu/" TargetMode="External"/><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mas5ay.axshare.com/#p=munturku"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6" Type="http://schemas.microsoft.com/office/2007/relationships/diagramDrawing" Target="../diagrams/drawing5.xml"/><Relationship Id="rId21" Type="http://schemas.microsoft.com/office/2007/relationships/diagramDrawing" Target="../diagrams/drawing4.xml"/><Relationship Id="rId42" Type="http://schemas.openxmlformats.org/officeDocument/2006/relationships/diagramData" Target="../diagrams/data9.xml"/><Relationship Id="rId47" Type="http://schemas.openxmlformats.org/officeDocument/2006/relationships/diagramData" Target="../diagrams/data10.xml"/><Relationship Id="rId63" Type="http://schemas.openxmlformats.org/officeDocument/2006/relationships/image" Target="../media/image38.png"/><Relationship Id="rId68" Type="http://schemas.openxmlformats.org/officeDocument/2006/relationships/image" Target="../media/image43.png"/><Relationship Id="rId7" Type="http://schemas.openxmlformats.org/officeDocument/2006/relationships/diagramData" Target="../diagrams/data2.xml"/><Relationship Id="rId71" Type="http://schemas.openxmlformats.org/officeDocument/2006/relationships/image" Target="../media/image46.png"/><Relationship Id="rId2" Type="http://schemas.openxmlformats.org/officeDocument/2006/relationships/diagramData" Target="../diagrams/data1.xml"/><Relationship Id="rId16" Type="http://schemas.microsoft.com/office/2007/relationships/diagramDrawing" Target="../diagrams/drawing3.xml"/><Relationship Id="rId29" Type="http://schemas.openxmlformats.org/officeDocument/2006/relationships/diagramQuickStyle" Target="../diagrams/quickStyle6.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45" Type="http://schemas.openxmlformats.org/officeDocument/2006/relationships/diagramColors" Target="../diagrams/colors9.xml"/><Relationship Id="rId53" Type="http://schemas.openxmlformats.org/officeDocument/2006/relationships/diagramLayout" Target="../diagrams/layout11.xml"/><Relationship Id="rId58" Type="http://schemas.openxmlformats.org/officeDocument/2006/relationships/image" Target="../media/image33.png"/><Relationship Id="rId66" Type="http://schemas.openxmlformats.org/officeDocument/2006/relationships/image" Target="../media/image41.png"/><Relationship Id="rId5" Type="http://schemas.openxmlformats.org/officeDocument/2006/relationships/diagramColors" Target="../diagrams/colors1.xml"/><Relationship Id="rId61" Type="http://schemas.openxmlformats.org/officeDocument/2006/relationships/image" Target="../media/image36.png"/><Relationship Id="rId19" Type="http://schemas.openxmlformats.org/officeDocument/2006/relationships/diagramQuickStyle" Target="../diagrams/quickStyle4.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43" Type="http://schemas.openxmlformats.org/officeDocument/2006/relationships/diagramLayout" Target="../diagrams/layout9.xml"/><Relationship Id="rId48" Type="http://schemas.openxmlformats.org/officeDocument/2006/relationships/diagramLayout" Target="../diagrams/layout10.xml"/><Relationship Id="rId56" Type="http://schemas.microsoft.com/office/2007/relationships/diagramDrawing" Target="../diagrams/drawing11.xml"/><Relationship Id="rId64" Type="http://schemas.openxmlformats.org/officeDocument/2006/relationships/image" Target="../media/image39.png"/><Relationship Id="rId69" Type="http://schemas.openxmlformats.org/officeDocument/2006/relationships/image" Target="../media/image44.png"/><Relationship Id="rId8" Type="http://schemas.openxmlformats.org/officeDocument/2006/relationships/diagramLayout" Target="../diagrams/layout2.xml"/><Relationship Id="rId51" Type="http://schemas.microsoft.com/office/2007/relationships/diagramDrawing" Target="../diagrams/drawing10.xml"/><Relationship Id="rId72" Type="http://schemas.openxmlformats.org/officeDocument/2006/relationships/image" Target="../media/image47.jpeg"/><Relationship Id="rId3" Type="http://schemas.openxmlformats.org/officeDocument/2006/relationships/diagramLayout" Target="../diagrams/layout1.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 Id="rId46" Type="http://schemas.microsoft.com/office/2007/relationships/diagramDrawing" Target="../diagrams/drawing9.xml"/><Relationship Id="rId59" Type="http://schemas.openxmlformats.org/officeDocument/2006/relationships/image" Target="../media/image34.png"/><Relationship Id="rId67" Type="http://schemas.openxmlformats.org/officeDocument/2006/relationships/image" Target="../media/image42.png"/><Relationship Id="rId20" Type="http://schemas.openxmlformats.org/officeDocument/2006/relationships/diagramColors" Target="../diagrams/colors4.xml"/><Relationship Id="rId41" Type="http://schemas.microsoft.com/office/2007/relationships/diagramDrawing" Target="../diagrams/drawing8.xml"/><Relationship Id="rId54" Type="http://schemas.openxmlformats.org/officeDocument/2006/relationships/diagramQuickStyle" Target="../diagrams/quickStyle11.xml"/><Relationship Id="rId62" Type="http://schemas.openxmlformats.org/officeDocument/2006/relationships/image" Target="../media/image37.png"/><Relationship Id="rId70" Type="http://schemas.openxmlformats.org/officeDocument/2006/relationships/image" Target="../media/image45.png"/><Relationship Id="rId1" Type="http://schemas.openxmlformats.org/officeDocument/2006/relationships/slideLayout" Target="../slideLayouts/slideLayout3.xml"/><Relationship Id="rId6" Type="http://schemas.microsoft.com/office/2007/relationships/diagramDrawing" Target="../diagrams/drawing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49" Type="http://schemas.openxmlformats.org/officeDocument/2006/relationships/diagramQuickStyle" Target="../diagrams/quickStyle10.xml"/><Relationship Id="rId57" Type="http://schemas.openxmlformats.org/officeDocument/2006/relationships/image" Target="../media/image32.png"/><Relationship Id="rId10" Type="http://schemas.openxmlformats.org/officeDocument/2006/relationships/diagramColors" Target="../diagrams/colors2.xml"/><Relationship Id="rId31" Type="http://schemas.microsoft.com/office/2007/relationships/diagramDrawing" Target="../diagrams/drawing6.xml"/><Relationship Id="rId44" Type="http://schemas.openxmlformats.org/officeDocument/2006/relationships/diagramQuickStyle" Target="../diagrams/quickStyle9.xml"/><Relationship Id="rId52" Type="http://schemas.openxmlformats.org/officeDocument/2006/relationships/diagramData" Target="../diagrams/data11.xml"/><Relationship Id="rId60" Type="http://schemas.openxmlformats.org/officeDocument/2006/relationships/image" Target="../media/image35.png"/><Relationship Id="rId65" Type="http://schemas.openxmlformats.org/officeDocument/2006/relationships/image" Target="../media/image40.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3" Type="http://schemas.openxmlformats.org/officeDocument/2006/relationships/diagramLayout" Target="../diagrams/layout3.xml"/><Relationship Id="rId18" Type="http://schemas.openxmlformats.org/officeDocument/2006/relationships/diagramLayout" Target="../diagrams/layout4.xml"/><Relationship Id="rId39" Type="http://schemas.openxmlformats.org/officeDocument/2006/relationships/diagramQuickStyle" Target="../diagrams/quickStyle8.xml"/><Relationship Id="rId34" Type="http://schemas.openxmlformats.org/officeDocument/2006/relationships/diagramQuickStyle" Target="../diagrams/quickStyle7.xml"/><Relationship Id="rId50" Type="http://schemas.openxmlformats.org/officeDocument/2006/relationships/diagramColors" Target="../diagrams/colors10.xml"/><Relationship Id="rId55" Type="http://schemas.openxmlformats.org/officeDocument/2006/relationships/diagramColors" Target="../diagrams/colors11.xml"/></Relationships>
</file>

<file path=ppt/slides/_rels/slide8.xml.rels><?xml version="1.0" encoding="UTF-8" standalone="yes"?>
<Relationships xmlns="http://schemas.openxmlformats.org/package/2006/relationships"><Relationship Id="rId26" Type="http://schemas.microsoft.com/office/2007/relationships/diagramDrawing" Target="../diagrams/drawing16.xml"/><Relationship Id="rId21" Type="http://schemas.microsoft.com/office/2007/relationships/diagramDrawing" Target="../diagrams/drawing15.xml"/><Relationship Id="rId42" Type="http://schemas.openxmlformats.org/officeDocument/2006/relationships/diagramData" Target="../diagrams/data20.xml"/><Relationship Id="rId47" Type="http://schemas.openxmlformats.org/officeDocument/2006/relationships/diagramData" Target="../diagrams/data21.xml"/><Relationship Id="rId63" Type="http://schemas.openxmlformats.org/officeDocument/2006/relationships/image" Target="../media/image44.png"/><Relationship Id="rId68" Type="http://schemas.openxmlformats.org/officeDocument/2006/relationships/diagramQuickStyle" Target="../diagrams/quickStyle22.xml"/><Relationship Id="rId2" Type="http://schemas.openxmlformats.org/officeDocument/2006/relationships/diagramData" Target="../diagrams/data12.xml"/><Relationship Id="rId16" Type="http://schemas.microsoft.com/office/2007/relationships/diagramDrawing" Target="../diagrams/drawing14.xml"/><Relationship Id="rId29" Type="http://schemas.openxmlformats.org/officeDocument/2006/relationships/diagramQuickStyle" Target="../diagrams/quickStyle17.xml"/><Relationship Id="rId11" Type="http://schemas.microsoft.com/office/2007/relationships/diagramDrawing" Target="../diagrams/drawing13.xml"/><Relationship Id="rId24" Type="http://schemas.openxmlformats.org/officeDocument/2006/relationships/diagramQuickStyle" Target="../diagrams/quickStyle16.xml"/><Relationship Id="rId32" Type="http://schemas.openxmlformats.org/officeDocument/2006/relationships/diagramData" Target="../diagrams/data18.xml"/><Relationship Id="rId37" Type="http://schemas.openxmlformats.org/officeDocument/2006/relationships/diagramData" Target="../diagrams/data19.xml"/><Relationship Id="rId40" Type="http://schemas.openxmlformats.org/officeDocument/2006/relationships/diagramColors" Target="../diagrams/colors19.xml"/><Relationship Id="rId45" Type="http://schemas.openxmlformats.org/officeDocument/2006/relationships/diagramColors" Target="../diagrams/colors20.xml"/><Relationship Id="rId53" Type="http://schemas.openxmlformats.org/officeDocument/2006/relationships/image" Target="../media/image33.png"/><Relationship Id="rId58" Type="http://schemas.openxmlformats.org/officeDocument/2006/relationships/image" Target="../media/image39.png"/><Relationship Id="rId66" Type="http://schemas.openxmlformats.org/officeDocument/2006/relationships/diagramData" Target="../diagrams/data22.xml"/><Relationship Id="rId74" Type="http://schemas.openxmlformats.org/officeDocument/2006/relationships/diagramQuickStyle" Target="../diagrams/quickStyle23.xml"/><Relationship Id="rId5" Type="http://schemas.openxmlformats.org/officeDocument/2006/relationships/diagramColors" Target="../diagrams/colors12.xml"/><Relationship Id="rId61" Type="http://schemas.openxmlformats.org/officeDocument/2006/relationships/image" Target="../media/image42.png"/><Relationship Id="rId19" Type="http://schemas.openxmlformats.org/officeDocument/2006/relationships/diagramQuickStyle" Target="../diagrams/quickStyle15.xml"/><Relationship Id="rId14" Type="http://schemas.openxmlformats.org/officeDocument/2006/relationships/diagramQuickStyle" Target="../diagrams/quickStyle14.xml"/><Relationship Id="rId22" Type="http://schemas.openxmlformats.org/officeDocument/2006/relationships/diagramData" Target="../diagrams/data16.xml"/><Relationship Id="rId27" Type="http://schemas.openxmlformats.org/officeDocument/2006/relationships/diagramData" Target="../diagrams/data17.xml"/><Relationship Id="rId30" Type="http://schemas.openxmlformats.org/officeDocument/2006/relationships/diagramColors" Target="../diagrams/colors17.xml"/><Relationship Id="rId35" Type="http://schemas.openxmlformats.org/officeDocument/2006/relationships/diagramColors" Target="../diagrams/colors18.xml"/><Relationship Id="rId43" Type="http://schemas.openxmlformats.org/officeDocument/2006/relationships/diagramLayout" Target="../diagrams/layout20.xml"/><Relationship Id="rId48" Type="http://schemas.openxmlformats.org/officeDocument/2006/relationships/diagramLayout" Target="../diagrams/layout21.xml"/><Relationship Id="rId56" Type="http://schemas.openxmlformats.org/officeDocument/2006/relationships/image" Target="../media/image37.png"/><Relationship Id="rId64" Type="http://schemas.openxmlformats.org/officeDocument/2006/relationships/image" Target="../media/image45.png"/><Relationship Id="rId69" Type="http://schemas.openxmlformats.org/officeDocument/2006/relationships/diagramColors" Target="../diagrams/colors22.xml"/><Relationship Id="rId8" Type="http://schemas.openxmlformats.org/officeDocument/2006/relationships/diagramLayout" Target="../diagrams/layout13.xml"/><Relationship Id="rId51" Type="http://schemas.microsoft.com/office/2007/relationships/diagramDrawing" Target="../diagrams/drawing21.xml"/><Relationship Id="rId72" Type="http://schemas.openxmlformats.org/officeDocument/2006/relationships/diagramData" Target="../diagrams/data23.xml"/><Relationship Id="rId3" Type="http://schemas.openxmlformats.org/officeDocument/2006/relationships/diagramLayout" Target="../diagrams/layout12.xml"/><Relationship Id="rId12" Type="http://schemas.openxmlformats.org/officeDocument/2006/relationships/diagramData" Target="../diagrams/data14.xml"/><Relationship Id="rId17" Type="http://schemas.openxmlformats.org/officeDocument/2006/relationships/diagramData" Target="../diagrams/data15.xml"/><Relationship Id="rId25" Type="http://schemas.openxmlformats.org/officeDocument/2006/relationships/diagramColors" Target="../diagrams/colors16.xml"/><Relationship Id="rId33" Type="http://schemas.openxmlformats.org/officeDocument/2006/relationships/diagramLayout" Target="../diagrams/layout18.xml"/><Relationship Id="rId38" Type="http://schemas.openxmlformats.org/officeDocument/2006/relationships/diagramLayout" Target="../diagrams/layout19.xml"/><Relationship Id="rId46" Type="http://schemas.microsoft.com/office/2007/relationships/diagramDrawing" Target="../diagrams/drawing20.xml"/><Relationship Id="rId59" Type="http://schemas.openxmlformats.org/officeDocument/2006/relationships/image" Target="../media/image40.png"/><Relationship Id="rId67" Type="http://schemas.openxmlformats.org/officeDocument/2006/relationships/diagramLayout" Target="../diagrams/layout22.xml"/><Relationship Id="rId20" Type="http://schemas.openxmlformats.org/officeDocument/2006/relationships/diagramColors" Target="../diagrams/colors15.xml"/><Relationship Id="rId41" Type="http://schemas.microsoft.com/office/2007/relationships/diagramDrawing" Target="../diagrams/drawing19.xml"/><Relationship Id="rId54" Type="http://schemas.openxmlformats.org/officeDocument/2006/relationships/image" Target="../media/image34.png"/><Relationship Id="rId62" Type="http://schemas.openxmlformats.org/officeDocument/2006/relationships/image" Target="../media/image43.png"/><Relationship Id="rId70" Type="http://schemas.microsoft.com/office/2007/relationships/diagramDrawing" Target="../diagrams/drawing22.xml"/><Relationship Id="rId75" Type="http://schemas.openxmlformats.org/officeDocument/2006/relationships/diagramColors" Target="../diagrams/colors23.xml"/><Relationship Id="rId1" Type="http://schemas.openxmlformats.org/officeDocument/2006/relationships/slideLayout" Target="../slideLayouts/slideLayout3.xml"/><Relationship Id="rId6" Type="http://schemas.microsoft.com/office/2007/relationships/diagramDrawing" Target="../diagrams/drawing12.xml"/><Relationship Id="rId15" Type="http://schemas.openxmlformats.org/officeDocument/2006/relationships/diagramColors" Target="../diagrams/colors14.xml"/><Relationship Id="rId23" Type="http://schemas.openxmlformats.org/officeDocument/2006/relationships/diagramLayout" Target="../diagrams/layout16.xml"/><Relationship Id="rId28" Type="http://schemas.openxmlformats.org/officeDocument/2006/relationships/diagramLayout" Target="../diagrams/layout17.xml"/><Relationship Id="rId36" Type="http://schemas.microsoft.com/office/2007/relationships/diagramDrawing" Target="../diagrams/drawing18.xml"/><Relationship Id="rId49" Type="http://schemas.openxmlformats.org/officeDocument/2006/relationships/diagramQuickStyle" Target="../diagrams/quickStyle21.xml"/><Relationship Id="rId57" Type="http://schemas.openxmlformats.org/officeDocument/2006/relationships/image" Target="../media/image38.png"/><Relationship Id="rId10" Type="http://schemas.openxmlformats.org/officeDocument/2006/relationships/diagramColors" Target="../diagrams/colors13.xml"/><Relationship Id="rId31" Type="http://schemas.microsoft.com/office/2007/relationships/diagramDrawing" Target="../diagrams/drawing17.xml"/><Relationship Id="rId44" Type="http://schemas.openxmlformats.org/officeDocument/2006/relationships/diagramQuickStyle" Target="../diagrams/quickStyle20.xml"/><Relationship Id="rId52" Type="http://schemas.openxmlformats.org/officeDocument/2006/relationships/image" Target="../media/image32.png"/><Relationship Id="rId60" Type="http://schemas.openxmlformats.org/officeDocument/2006/relationships/image" Target="../media/image41.png"/><Relationship Id="rId65" Type="http://schemas.openxmlformats.org/officeDocument/2006/relationships/image" Target="../media/image46.png"/><Relationship Id="rId73" Type="http://schemas.openxmlformats.org/officeDocument/2006/relationships/diagramLayout" Target="../diagrams/layout23.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3" Type="http://schemas.openxmlformats.org/officeDocument/2006/relationships/diagramLayout" Target="../diagrams/layout14.xml"/><Relationship Id="rId18" Type="http://schemas.openxmlformats.org/officeDocument/2006/relationships/diagramLayout" Target="../diagrams/layout15.xml"/><Relationship Id="rId39" Type="http://schemas.openxmlformats.org/officeDocument/2006/relationships/diagramQuickStyle" Target="../diagrams/quickStyle19.xml"/><Relationship Id="rId34" Type="http://schemas.openxmlformats.org/officeDocument/2006/relationships/diagramQuickStyle" Target="../diagrams/quickStyle18.xml"/><Relationship Id="rId50" Type="http://schemas.openxmlformats.org/officeDocument/2006/relationships/diagramColors" Target="../diagrams/colors21.xml"/><Relationship Id="rId55" Type="http://schemas.openxmlformats.org/officeDocument/2006/relationships/image" Target="../media/image35.png"/><Relationship Id="rId76" Type="http://schemas.microsoft.com/office/2007/relationships/diagramDrawing" Target="../diagrams/drawing23.xml"/><Relationship Id="rId7" Type="http://schemas.openxmlformats.org/officeDocument/2006/relationships/diagramData" Target="../diagrams/data13.xml"/><Relationship Id="rId71"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2qK78nHAN8Y" TargetMode="External"/><Relationship Id="rId2" Type="http://schemas.openxmlformats.org/officeDocument/2006/relationships/image" Target="../media/image4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fi-FI" dirty="0" smtClean="0"/>
              <a:t>Sari Kinnunen ja Päivi Saalasto</a:t>
            </a:r>
            <a:r>
              <a:rPr lang="fi-FI" noProof="0" dirty="0" smtClean="0"/>
              <a:t> </a:t>
            </a:r>
            <a:r>
              <a:rPr lang="fi-FI" dirty="0" smtClean="0"/>
              <a:t>10</a:t>
            </a:r>
            <a:r>
              <a:rPr lang="fi-FI" noProof="0" dirty="0" smtClean="0"/>
              <a:t>.4.2018</a:t>
            </a:r>
            <a:endParaRPr lang="fi-FI" noProof="0" dirty="0"/>
          </a:p>
        </p:txBody>
      </p:sp>
      <p:sp>
        <p:nvSpPr>
          <p:cNvPr id="3" name="Title 2"/>
          <p:cNvSpPr>
            <a:spLocks noGrp="1"/>
          </p:cNvSpPr>
          <p:nvPr>
            <p:ph type="ctrTitle"/>
          </p:nvPr>
        </p:nvSpPr>
        <p:spPr>
          <a:xfrm>
            <a:off x="884911" y="2050723"/>
            <a:ext cx="7873424" cy="1625538"/>
          </a:xfrm>
        </p:spPr>
        <p:txBody>
          <a:bodyPr/>
          <a:lstStyle/>
          <a:p>
            <a:r>
              <a:rPr lang="fi-FI" sz="3600" noProof="0" dirty="0" smtClean="0"/>
              <a:t>Asiakas- ja digitaalisten palveluiden kehittäminen </a:t>
            </a:r>
            <a:r>
              <a:rPr lang="fi-FI" sz="3600" noProof="0" dirty="0" smtClean="0"/>
              <a:t>Turun kaupungissa</a:t>
            </a:r>
            <a:endParaRPr lang="fi-FI" sz="3600" noProof="0" dirty="0"/>
          </a:p>
        </p:txBody>
      </p:sp>
    </p:spTree>
    <p:extLst>
      <p:ext uri="{BB962C8B-B14F-4D97-AF65-F5344CB8AC3E}">
        <p14:creationId xmlns:p14="http://schemas.microsoft.com/office/powerpoint/2010/main" val="790634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819175" y="1487038"/>
            <a:ext cx="7812345" cy="3656462"/>
          </a:xfrm>
          <a:prstGeom prst="rect">
            <a:avLst/>
          </a:prstGeom>
        </p:spPr>
        <p:txBody>
          <a:bodyPr wrap="square">
            <a:noAutofit/>
          </a:bodyPr>
          <a:lstStyle/>
          <a:p>
            <a:pPr marL="73823" defTabSz="457189"/>
            <a:r>
              <a:rPr lang="fi-FI" sz="1050" i="1" dirty="0">
                <a:latin typeface="Calibri" panose="020F0502020204030204" pitchFamily="34" charset="0"/>
                <a:cs typeface="Calibri" panose="020F0502020204030204" pitchFamily="34" charset="0"/>
              </a:rPr>
              <a:t>Systeeminen muutos kohti ennakoivaa ja asiakaslähtöistä hyvinvointia ja elinvoimaa edistävää kaupunkiseutua. </a:t>
            </a:r>
          </a:p>
          <a:p>
            <a:pPr marL="73823" defTabSz="457189"/>
            <a:endParaRPr lang="fi-FI" sz="1050" b="1" dirty="0">
              <a:latin typeface="Calibri" panose="020F0502020204030204" pitchFamily="34" charset="0"/>
              <a:cs typeface="Calibri" panose="020F0502020204030204" pitchFamily="34" charset="0"/>
            </a:endParaRPr>
          </a:p>
          <a:p>
            <a:pPr marL="73823" defTabSz="457189"/>
            <a:r>
              <a:rPr lang="fi-FI" sz="1050" b="1" dirty="0">
                <a:latin typeface="Calibri" panose="020F0502020204030204" pitchFamily="34" charset="0"/>
                <a:cs typeface="Calibri" panose="020F0502020204030204" pitchFamily="34" charset="0"/>
              </a:rPr>
              <a:t>Suunnitelma</a:t>
            </a:r>
          </a:p>
          <a:p>
            <a:pPr marL="73823" defTabSz="457189"/>
            <a:r>
              <a:rPr lang="fi-FI" sz="1050" dirty="0">
                <a:latin typeface="Calibri" panose="020F0502020204030204" pitchFamily="34" charset="0"/>
                <a:cs typeface="Calibri" panose="020F0502020204030204" pitchFamily="34" charset="0"/>
              </a:rPr>
              <a:t>Muutos vaatii asiakas- ja palvelulähtöisen toimintatavan, jossa keskeisintä on asiakkaan kokonaistarpeen ymmärtäminen ja tieto palvelutarjonnasta yli organisaatiorajojen. Parempi asiakasymmärrys ja yhteistyö mahdollistaa asiakkaiden tarvitsemien palvelujen ennakoinnin ja niiden järjestämisen siten, että kustannusvaikuttavuus on parhaalla tasolla. Asiakkuuksien ja palveluiden kokonaisvaltainen johtaminen sekä kokonaisarkkitehtuuri tukevat tulevaisuuden kaupunkia.</a:t>
            </a:r>
          </a:p>
          <a:p>
            <a:pPr marL="73823" defTabSz="457189"/>
            <a:endParaRPr lang="fi-FI" sz="1050" b="1" dirty="0">
              <a:latin typeface="Calibri" panose="020F0502020204030204" pitchFamily="34" charset="0"/>
              <a:cs typeface="Calibri" panose="020F0502020204030204" pitchFamily="34" charset="0"/>
            </a:endParaRPr>
          </a:p>
          <a:p>
            <a:pPr marL="73823" defTabSz="457189"/>
            <a:r>
              <a:rPr lang="fi-FI" sz="1050" dirty="0">
                <a:latin typeface="Calibri" panose="020F0502020204030204" pitchFamily="34" charset="0"/>
                <a:cs typeface="Calibri" panose="020F0502020204030204" pitchFamily="34" charset="0"/>
              </a:rPr>
              <a:t>Tämän saavuttamiseksi yhtenäistetään toimija-, asiakas- ja palvelutietojen hallinta tietoturvavaatimukset huomioiden. Lisäksi otetaan käyttöön tätä tukevat tietojärjestelmäratkaisut. Luodaan </a:t>
            </a:r>
            <a:r>
              <a:rPr lang="fi-FI" sz="1050" dirty="0" err="1">
                <a:latin typeface="Calibri" panose="020F0502020204030204" pitchFamily="34" charset="0"/>
                <a:cs typeface="Calibri" panose="020F0502020204030204" pitchFamily="34" charset="0"/>
              </a:rPr>
              <a:t>asiakkuustietoon</a:t>
            </a:r>
            <a:r>
              <a:rPr lang="fi-FI" sz="1050" dirty="0">
                <a:latin typeface="Calibri" panose="020F0502020204030204" pitchFamily="34" charset="0"/>
                <a:cs typeface="Calibri" panose="020F0502020204030204" pitchFamily="34" charset="0"/>
              </a:rPr>
              <a:t> perustuva segmentointimalli, jonka avulla palveluita kohdennetaan segmenttitarpeiden mukaisiksi kokonaisuuksiksi. Toimiva palveluportfolion hallinta tukee palvelukokonaisuuksien muodostamista ja mahdollistaa asiakkaiden ohjaamisen vaikuttaviin ja oikeisiin palveluihin. Tämä tapahtuu monikanavaisessa asiakasohjauksessa, jossa asiakas on keskiössä ja palvelut räätälöidään asiakkaan tarpeen perusteella. </a:t>
            </a:r>
          </a:p>
          <a:p>
            <a:pPr marL="73823" defTabSz="457189"/>
            <a:endParaRPr lang="fi-FI" sz="1050" dirty="0">
              <a:latin typeface="Calibri" panose="020F0502020204030204" pitchFamily="34" charset="0"/>
              <a:cs typeface="Calibri" panose="020F0502020204030204" pitchFamily="34" charset="0"/>
            </a:endParaRPr>
          </a:p>
          <a:p>
            <a:pPr marL="73823" defTabSz="457189"/>
            <a:r>
              <a:rPr lang="fi-FI" sz="1050" b="1" dirty="0">
                <a:latin typeface="Calibri" panose="020F0502020204030204" pitchFamily="34" charset="0"/>
                <a:cs typeface="Calibri" panose="020F0502020204030204" pitchFamily="34" charset="0"/>
              </a:rPr>
              <a:t>Hyötytavoitteet</a:t>
            </a:r>
          </a:p>
          <a:p>
            <a:pPr marL="288135" indent="-214313" defTabSz="457189">
              <a:buFont typeface="Arial" panose="020B0604020202020204" pitchFamily="34" charset="0"/>
              <a:buChar char="•"/>
            </a:pPr>
            <a:r>
              <a:rPr lang="fi-FI" sz="1050" dirty="0">
                <a:latin typeface="Calibri" panose="020F0502020204030204" pitchFamily="34" charset="0"/>
                <a:cs typeface="Calibri" panose="020F0502020204030204" pitchFamily="34" charset="0"/>
              </a:rPr>
              <a:t>Kokonaisvaltaisen </a:t>
            </a:r>
            <a:r>
              <a:rPr lang="fi-FI" sz="1050" dirty="0" err="1">
                <a:latin typeface="Calibri" panose="020F0502020204030204" pitchFamily="34" charset="0"/>
                <a:cs typeface="Calibri" panose="020F0502020204030204" pitchFamily="34" charset="0"/>
              </a:rPr>
              <a:t>asiakkuuksien</a:t>
            </a:r>
            <a:r>
              <a:rPr lang="fi-FI" sz="1050" dirty="0">
                <a:latin typeface="Calibri" panose="020F0502020204030204" pitchFamily="34" charset="0"/>
                <a:cs typeface="Calibri" panose="020F0502020204030204" pitchFamily="34" charset="0"/>
              </a:rPr>
              <a:t> ja palveluiden hallinnan toimintamallin kehittäminen sekä </a:t>
            </a:r>
            <a:r>
              <a:rPr lang="fi-FI" sz="1050" dirty="0" err="1">
                <a:latin typeface="Calibri" panose="020F0502020204030204" pitchFamily="34" charset="0"/>
                <a:cs typeface="Calibri" panose="020F0502020204030204" pitchFamily="34" charset="0"/>
              </a:rPr>
              <a:t>yhteentoimivuuden</a:t>
            </a:r>
            <a:r>
              <a:rPr lang="fi-FI" sz="1050" dirty="0">
                <a:latin typeface="Calibri" panose="020F0502020204030204" pitchFamily="34" charset="0"/>
                <a:cs typeface="Calibri" panose="020F0502020204030204" pitchFamily="34" charset="0"/>
              </a:rPr>
              <a:t> varmistaminen.</a:t>
            </a:r>
          </a:p>
          <a:p>
            <a:pPr marL="288135" indent="-214313" defTabSz="457189">
              <a:buFont typeface="Arial" panose="020B0604020202020204" pitchFamily="34" charset="0"/>
              <a:buChar char="•"/>
            </a:pPr>
            <a:r>
              <a:rPr lang="fi-FI" sz="1050" dirty="0">
                <a:latin typeface="Calibri" panose="020F0502020204030204" pitchFamily="34" charset="0"/>
                <a:cs typeface="Calibri" panose="020F0502020204030204" pitchFamily="34" charset="0"/>
              </a:rPr>
              <a:t>Asiakas- ja asukaslähtöisen kaupungin kulttuurin edistäminen	</a:t>
            </a:r>
          </a:p>
          <a:p>
            <a:pPr marL="73823" defTabSz="457189"/>
            <a:endParaRPr lang="fi-FI" sz="1050" dirty="0">
              <a:latin typeface="Calibri" panose="020F0502020204030204" pitchFamily="34" charset="0"/>
              <a:cs typeface="Calibri" panose="020F0502020204030204" pitchFamily="34" charset="0"/>
            </a:endParaRPr>
          </a:p>
        </p:txBody>
      </p:sp>
      <p:sp>
        <p:nvSpPr>
          <p:cNvPr id="5" name="Suorakulmio 4"/>
          <p:cNvSpPr/>
          <p:nvPr/>
        </p:nvSpPr>
        <p:spPr>
          <a:xfrm>
            <a:off x="7662334" y="102600"/>
            <a:ext cx="1319592" cy="300082"/>
          </a:xfrm>
          <a:prstGeom prst="rect">
            <a:avLst/>
          </a:prstGeom>
        </p:spPr>
        <p:txBody>
          <a:bodyPr wrap="none">
            <a:spAutoFit/>
          </a:bodyPr>
          <a:lstStyle/>
          <a:p>
            <a:pPr algn="r"/>
            <a:r>
              <a:rPr lang="fi-FI" sz="1350" dirty="0">
                <a:solidFill>
                  <a:schemeClr val="bg1"/>
                </a:solidFill>
              </a:rPr>
              <a:t>Päivi Penkkala</a:t>
            </a:r>
          </a:p>
        </p:txBody>
      </p:sp>
      <p:sp>
        <p:nvSpPr>
          <p:cNvPr id="7" name="Otsikko 3"/>
          <p:cNvSpPr>
            <a:spLocks noGrp="1"/>
          </p:cNvSpPr>
          <p:nvPr>
            <p:ph type="title"/>
          </p:nvPr>
        </p:nvSpPr>
        <p:spPr>
          <a:xfrm>
            <a:off x="884911" y="379811"/>
            <a:ext cx="7412952" cy="633444"/>
          </a:xfrm>
        </p:spPr>
        <p:txBody>
          <a:bodyPr anchor="t"/>
          <a:lstStyle/>
          <a:p>
            <a:pPr marL="73823"/>
            <a:r>
              <a:rPr lang="fi-FI" sz="2800" dirty="0"/>
              <a:t>Asiakkuuksien ja palveluiden </a:t>
            </a:r>
            <a:r>
              <a:rPr lang="fi-FI" sz="2800" dirty="0" smtClean="0"/>
              <a:t>hallinta / Päivi </a:t>
            </a:r>
            <a:r>
              <a:rPr lang="fi-FI" sz="2800" dirty="0" err="1" smtClean="0"/>
              <a:t>Penkkala</a:t>
            </a:r>
            <a:endParaRPr lang="fi-FI"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627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r>
              <a:rPr lang="fi-FI" dirty="0" smtClean="0"/>
              <a:t>Miten se näkyy Suomi.fi-sivulla.</a:t>
            </a:r>
            <a:endParaRPr lang="fi-FI" dirty="0"/>
          </a:p>
        </p:txBody>
      </p:sp>
      <p:sp>
        <p:nvSpPr>
          <p:cNvPr id="3" name="Otsikko 2"/>
          <p:cNvSpPr>
            <a:spLocks noGrp="1"/>
          </p:cNvSpPr>
          <p:nvPr>
            <p:ph type="title"/>
          </p:nvPr>
        </p:nvSpPr>
        <p:spPr/>
        <p:txBody>
          <a:bodyPr/>
          <a:lstStyle/>
          <a:p>
            <a:r>
              <a:rPr lang="fi-FI" sz="2800" dirty="0" smtClean="0"/>
              <a:t>Kirjasto </a:t>
            </a:r>
            <a:r>
              <a:rPr lang="fi-FI" sz="2800" dirty="0" err="1" smtClean="0"/>
              <a:t>turku.fi:ssä</a:t>
            </a:r>
            <a:r>
              <a:rPr lang="fi-FI" sz="2800" dirty="0" smtClean="0"/>
              <a:t> ja </a:t>
            </a:r>
            <a:br>
              <a:rPr lang="fi-FI" sz="2800" dirty="0" smtClean="0"/>
            </a:br>
            <a:r>
              <a:rPr lang="fi-FI" sz="2800" dirty="0" err="1" smtClean="0"/>
              <a:t>suomi.fi:ssä</a:t>
            </a:r>
            <a:r>
              <a:rPr lang="fi-FI" sz="2800" dirty="0" smtClean="0"/>
              <a:t> (PTV)</a:t>
            </a:r>
            <a:endParaRPr lang="fi-FI" sz="2800" dirty="0"/>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4904" y="0"/>
            <a:ext cx="3199096" cy="5143500"/>
          </a:xfrm>
          <a:prstGeom prst="rect">
            <a:avLst/>
          </a:prstGeo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258" y="1118830"/>
            <a:ext cx="3489299" cy="4024670"/>
          </a:xfrm>
          <a:prstGeom prst="rect">
            <a:avLst/>
          </a:prstGeom>
        </p:spPr>
      </p:pic>
    </p:spTree>
    <p:extLst>
      <p:ext uri="{BB962C8B-B14F-4D97-AF65-F5344CB8AC3E}">
        <p14:creationId xmlns:p14="http://schemas.microsoft.com/office/powerpoint/2010/main" val="3851488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r>
              <a:rPr lang="fi-FI" dirty="0" smtClean="0"/>
              <a:t>Tavoitteena on keskitetty ratkaisu</a:t>
            </a:r>
          </a:p>
          <a:p>
            <a:r>
              <a:rPr lang="fi-FI" dirty="0" smtClean="0"/>
              <a:t>Kerta tunnistus</a:t>
            </a:r>
          </a:p>
          <a:p>
            <a:r>
              <a:rPr lang="fi-FI" dirty="0" smtClean="0"/>
              <a:t>Yksi väylä maksamiseen</a:t>
            </a:r>
          </a:p>
          <a:p>
            <a:pPr lvl="1"/>
            <a:r>
              <a:rPr lang="fi-FI" dirty="0" smtClean="0"/>
              <a:t>Aikuisten liikuntaranneke</a:t>
            </a:r>
          </a:p>
          <a:p>
            <a:pPr lvl="1"/>
            <a:r>
              <a:rPr lang="fi-FI" dirty="0" smtClean="0"/>
              <a:t>Liikuntapaikan varaus</a:t>
            </a:r>
          </a:p>
          <a:p>
            <a:pPr lvl="1"/>
            <a:r>
              <a:rPr lang="fi-FI" dirty="0" smtClean="0"/>
              <a:t>Venepaikka, autopaikka, (rakennus)piirustukset </a:t>
            </a:r>
          </a:p>
          <a:p>
            <a:pPr lvl="1"/>
            <a:r>
              <a:rPr lang="fi-FI" dirty="0" smtClean="0"/>
              <a:t>Kirjastojen maksut</a:t>
            </a:r>
          </a:p>
          <a:p>
            <a:pPr lvl="1"/>
            <a:r>
              <a:rPr lang="fi-FI" dirty="0" smtClean="0"/>
              <a:t>Iltalukion kurssimaksut</a:t>
            </a:r>
            <a:endParaRPr lang="fi-FI" dirty="0"/>
          </a:p>
        </p:txBody>
      </p:sp>
      <p:sp>
        <p:nvSpPr>
          <p:cNvPr id="3" name="Otsikko 2"/>
          <p:cNvSpPr>
            <a:spLocks noGrp="1"/>
          </p:cNvSpPr>
          <p:nvPr>
            <p:ph type="title"/>
          </p:nvPr>
        </p:nvSpPr>
        <p:spPr/>
        <p:txBody>
          <a:bodyPr/>
          <a:lstStyle/>
          <a:p>
            <a:r>
              <a:rPr lang="fi-FI" dirty="0" smtClean="0"/>
              <a:t>Tunnistus ja maksaminen</a:t>
            </a:r>
            <a:endParaRPr lang="fi-FI" dirty="0"/>
          </a:p>
        </p:txBody>
      </p:sp>
      <p:sp>
        <p:nvSpPr>
          <p:cNvPr id="5" name="Suorakulmio 4"/>
          <p:cNvSpPr/>
          <p:nvPr/>
        </p:nvSpPr>
        <p:spPr>
          <a:xfrm rot="20310558">
            <a:off x="3917606" y="1244083"/>
            <a:ext cx="5373848" cy="400110"/>
          </a:xfrm>
          <a:prstGeom prst="rect">
            <a:avLst/>
          </a:prstGeom>
          <a:noFill/>
        </p:spPr>
        <p:txBody>
          <a:bodyPr wrap="square" lIns="91440" tIns="45720" rIns="91440" bIns="45720">
            <a:spAutoFit/>
          </a:bodyPr>
          <a:lstStyle/>
          <a:p>
            <a:pPr algn="ctr"/>
            <a:r>
              <a:rPr lang="fi-FI" sz="2000" b="1" cap="none" spc="0" dirty="0" smtClean="0">
                <a:ln w="22225">
                  <a:solidFill>
                    <a:schemeClr val="accent2"/>
                  </a:solidFill>
                  <a:prstDash val="solid"/>
                </a:ln>
                <a:solidFill>
                  <a:schemeClr val="accent2">
                    <a:lumMod val="40000"/>
                    <a:lumOff val="60000"/>
                  </a:schemeClr>
                </a:solidFill>
                <a:effectLst/>
              </a:rPr>
              <a:t>Millä tunnistetaan?</a:t>
            </a:r>
            <a:endParaRPr lang="fi-FI"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54333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953336" y="2051348"/>
            <a:ext cx="7632950" cy="485987"/>
          </a:xfrm>
        </p:spPr>
        <p:txBody>
          <a:bodyPr/>
          <a:lstStyle/>
          <a:p>
            <a:r>
              <a:rPr lang="fi-FI" sz="2400" dirty="0" smtClean="0"/>
              <a:t>Suomi.fi-viestit – asianhallintajärjestelmästä päätökset ulkoisille henkilöasiakkaille</a:t>
            </a:r>
            <a:endParaRPr lang="fi-FI" sz="2400" dirty="0"/>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926077"/>
          </a:xfrm>
          <a:prstGeom prst="rect">
            <a:avLst/>
          </a:prstGeom>
        </p:spPr>
      </p:pic>
      <p:sp>
        <p:nvSpPr>
          <p:cNvPr id="8" name="Tekstin paikkamerkki 2"/>
          <p:cNvSpPr>
            <a:spLocks noGrp="1"/>
          </p:cNvSpPr>
          <p:nvPr>
            <p:ph type="body" sz="quarter" idx="12"/>
          </p:nvPr>
        </p:nvSpPr>
        <p:spPr>
          <a:xfrm>
            <a:off x="953336" y="2927003"/>
            <a:ext cx="7632950" cy="1456052"/>
          </a:xfrm>
        </p:spPr>
        <p:txBody>
          <a:bodyPr/>
          <a:lstStyle/>
          <a:p>
            <a:r>
              <a:rPr lang="fi-FI" sz="1400" dirty="0"/>
              <a:t>Suomi.fi-viestit on palvelu, joka toimii julkishallinnon organisaatioiden keskitettynä viestioperaattorina kansalaisille ja yrityksille. Se mahdollistaa viranomaisten sähköisen viestinnän riippumatta siitä haluaako asiakas viestinsä digitaalisesti tai perinteisenä kirjeenä</a:t>
            </a:r>
            <a:r>
              <a:rPr lang="fi-FI" sz="1400" dirty="0" smtClean="0"/>
              <a:t>.</a:t>
            </a:r>
          </a:p>
          <a:p>
            <a:r>
              <a:rPr lang="fi-FI" sz="1400" dirty="0">
                <a:hlinkClick r:id="rId3"/>
              </a:rPr>
              <a:t>https://www.suomi.fi/etusivu</a:t>
            </a:r>
            <a:r>
              <a:rPr lang="fi-FI" sz="1400" dirty="0" smtClean="0">
                <a:hlinkClick r:id="rId3"/>
              </a:rPr>
              <a:t>/</a:t>
            </a:r>
            <a:endParaRPr lang="fi-FI" sz="1400" dirty="0" smtClean="0"/>
          </a:p>
          <a:p>
            <a:endParaRPr lang="fi-FI" sz="1400" dirty="0"/>
          </a:p>
        </p:txBody>
      </p:sp>
    </p:spTree>
    <p:extLst>
      <p:ext uri="{BB962C8B-B14F-4D97-AF65-F5344CB8AC3E}">
        <p14:creationId xmlns:p14="http://schemas.microsoft.com/office/powerpoint/2010/main" val="3211683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884911" y="3834388"/>
            <a:ext cx="7632950" cy="485987"/>
          </a:xfrm>
        </p:spPr>
        <p:txBody>
          <a:bodyPr/>
          <a:lstStyle/>
          <a:p>
            <a:r>
              <a:rPr lang="fi-FI" dirty="0" smtClean="0"/>
              <a:t>Suomi.fi-valtuudet</a:t>
            </a:r>
            <a:endParaRPr lang="fi-FI" dirty="0"/>
          </a:p>
        </p:txBody>
      </p:sp>
      <p:pic>
        <p:nvPicPr>
          <p:cNvPr id="9" name="Kuva 8"/>
          <p:cNvPicPr>
            <a:picLocks noChangeAspect="1"/>
          </p:cNvPicPr>
          <p:nvPr/>
        </p:nvPicPr>
        <p:blipFill>
          <a:blip r:embed="rId2"/>
          <a:stretch>
            <a:fillRect/>
          </a:stretch>
        </p:blipFill>
        <p:spPr>
          <a:xfrm>
            <a:off x="0" y="0"/>
            <a:ext cx="9144000" cy="3658842"/>
          </a:xfrm>
          <a:prstGeom prst="rect">
            <a:avLst/>
          </a:prstGeom>
        </p:spPr>
      </p:pic>
      <p:sp>
        <p:nvSpPr>
          <p:cNvPr id="2" name="Suorakulmio 1"/>
          <p:cNvSpPr/>
          <p:nvPr/>
        </p:nvSpPr>
        <p:spPr>
          <a:xfrm>
            <a:off x="4572000" y="3645281"/>
            <a:ext cx="4572000" cy="1569660"/>
          </a:xfrm>
          <a:prstGeom prst="rect">
            <a:avLst/>
          </a:prstGeom>
        </p:spPr>
        <p:txBody>
          <a:bodyPr>
            <a:spAutoFit/>
          </a:bodyPr>
          <a:lstStyle/>
          <a:p>
            <a:r>
              <a:rPr lang="fi-FI" sz="1200" dirty="0"/>
              <a:t>Suomi.fi-valtuuksien avulla voidaan luotettavasti tarkistaa henkilön tai yrityksen valtuudet, valtakirjat ja oikeudet asioida sähköisesti toisen henkilön tai edustamansa yrityksen puolesta ajasta ja paikasta riippumatta</a:t>
            </a:r>
          </a:p>
          <a:p>
            <a:r>
              <a:rPr lang="fi-FI" sz="1200" dirty="0"/>
              <a:t>Esimerkiksi: Yhdistyksen puolesta-asiointi avustusanomuksissa</a:t>
            </a:r>
          </a:p>
          <a:p>
            <a:r>
              <a:rPr lang="fi-FI" sz="1200" dirty="0"/>
              <a:t>Oikeuksien tarkistaminen esim. kun vaikeavammainen tulee avustajan kanssa asiointitiskille.</a:t>
            </a:r>
          </a:p>
          <a:p>
            <a:r>
              <a:rPr lang="fi-FI" sz="1200" dirty="0"/>
              <a:t>Toimintatapamuutos</a:t>
            </a:r>
          </a:p>
        </p:txBody>
      </p:sp>
    </p:spTree>
    <p:extLst>
      <p:ext uri="{BB962C8B-B14F-4D97-AF65-F5344CB8AC3E}">
        <p14:creationId xmlns:p14="http://schemas.microsoft.com/office/powerpoint/2010/main" val="2387035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r>
              <a:rPr lang="fi-FI" dirty="0" smtClean="0"/>
              <a:t>Oma data</a:t>
            </a:r>
          </a:p>
          <a:p>
            <a:r>
              <a:rPr lang="fi-FI" dirty="0" smtClean="0"/>
              <a:t>Datan kerääminen ja hyväksikäyttö</a:t>
            </a:r>
          </a:p>
          <a:p>
            <a:r>
              <a:rPr lang="fi-FI" dirty="0" smtClean="0"/>
              <a:t>Omat kiinnostukset</a:t>
            </a:r>
          </a:p>
          <a:p>
            <a:r>
              <a:rPr lang="fi-FI" dirty="0" smtClean="0"/>
              <a:t>Elämäntapahtumat – ennakointi</a:t>
            </a:r>
          </a:p>
          <a:p>
            <a:r>
              <a:rPr lang="fi-FI" dirty="0" smtClean="0"/>
              <a:t>Valtuudet</a:t>
            </a:r>
          </a:p>
          <a:p>
            <a:r>
              <a:rPr lang="fi-FI" dirty="0" smtClean="0"/>
              <a:t>Demoesitys </a:t>
            </a:r>
            <a:r>
              <a:rPr lang="fi-FI" u="sng" dirty="0">
                <a:hlinkClick r:id="rId2"/>
              </a:rPr>
              <a:t>https://mas5ay.axshare.com/#p=munturku</a:t>
            </a:r>
            <a:endParaRPr lang="fi-FI" dirty="0"/>
          </a:p>
          <a:p>
            <a:endParaRPr lang="fi-FI" dirty="0"/>
          </a:p>
        </p:txBody>
      </p:sp>
      <p:sp>
        <p:nvSpPr>
          <p:cNvPr id="3" name="Otsikko 2"/>
          <p:cNvSpPr>
            <a:spLocks noGrp="1"/>
          </p:cNvSpPr>
          <p:nvPr>
            <p:ph type="title"/>
          </p:nvPr>
        </p:nvSpPr>
        <p:spPr/>
        <p:txBody>
          <a:bodyPr/>
          <a:lstStyle/>
          <a:p>
            <a:r>
              <a:rPr lang="fi-FI" dirty="0" err="1" smtClean="0"/>
              <a:t>MunTurku</a:t>
            </a:r>
            <a:endParaRPr lang="fi-FI" dirty="0"/>
          </a:p>
        </p:txBody>
      </p:sp>
    </p:spTree>
    <p:extLst>
      <p:ext uri="{BB962C8B-B14F-4D97-AF65-F5344CB8AC3E}">
        <p14:creationId xmlns:p14="http://schemas.microsoft.com/office/powerpoint/2010/main" val="1039243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r>
              <a:rPr lang="fi-FI" dirty="0" smtClean="0"/>
              <a:t>Tavoitetila 2022: Viranomaiset ovat velvoitettuja tarjoamaan luonnollisille henkilöille (kansalaisille) ja oikeushenkilöille </a:t>
            </a:r>
            <a:r>
              <a:rPr lang="fi-FI" b="1" dirty="0" smtClean="0"/>
              <a:t>saavutettavia ja laadukkaita digitaalisia palveluja ensisijaisena vaihtoehtona </a:t>
            </a:r>
            <a:r>
              <a:rPr lang="fi-FI" dirty="0" smtClean="0"/>
              <a:t>ja järjestettävä henkilön asemaan, oikeuksiin ja velvollisuuksiin liittyvä viestintä ja asiointi niin, että </a:t>
            </a:r>
            <a:r>
              <a:rPr lang="fi-FI" b="1" dirty="0" smtClean="0"/>
              <a:t>sähköinen kanava on aina käytettävissä</a:t>
            </a:r>
            <a:r>
              <a:rPr lang="fi-FI" dirty="0" smtClean="0"/>
              <a:t>.</a:t>
            </a:r>
            <a:br>
              <a:rPr lang="fi-FI" dirty="0" smtClean="0"/>
            </a:br>
            <a:r>
              <a:rPr lang="fi-FI" dirty="0" smtClean="0"/>
              <a:t/>
            </a:r>
            <a:br>
              <a:rPr lang="fi-FI" dirty="0" smtClean="0"/>
            </a:br>
            <a:r>
              <a:rPr lang="fi-FI" dirty="0" smtClean="0"/>
              <a:t>-&gt; Digituki</a:t>
            </a:r>
            <a:endParaRPr lang="fi-FI" dirty="0"/>
          </a:p>
        </p:txBody>
      </p:sp>
      <p:sp>
        <p:nvSpPr>
          <p:cNvPr id="3" name="Otsikko 2"/>
          <p:cNvSpPr>
            <a:spLocks noGrp="1"/>
          </p:cNvSpPr>
          <p:nvPr>
            <p:ph type="title"/>
          </p:nvPr>
        </p:nvSpPr>
        <p:spPr/>
        <p:txBody>
          <a:bodyPr/>
          <a:lstStyle/>
          <a:p>
            <a:r>
              <a:rPr lang="fi-FI" dirty="0" smtClean="0"/>
              <a:t>Digitaalisten palvelujen ensisijaisuus</a:t>
            </a:r>
            <a:endParaRPr lang="fi-FI" dirty="0"/>
          </a:p>
        </p:txBody>
      </p:sp>
    </p:spTree>
    <p:extLst>
      <p:ext uri="{BB962C8B-B14F-4D97-AF65-F5344CB8AC3E}">
        <p14:creationId xmlns:p14="http://schemas.microsoft.com/office/powerpoint/2010/main" val="3688431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r>
              <a:rPr lang="fi-FI" dirty="0" smtClean="0"/>
              <a:t>Sähköisen asioinnin tuki on asioinnin, palvelun käytön ja laitteen käytön tukea, jonka tarkoituksena on auttaa asiakasta itsenäiseen ja turvalliseen laitteen käyttöön ja sähköiseen asiointiin. </a:t>
            </a:r>
          </a:p>
          <a:p>
            <a:r>
              <a:rPr lang="fi-FI" dirty="0" smtClean="0"/>
              <a:t>Tätä tarjotaan asiakkaalle etätukena, lähitukena, koulutuksena silloin, kun henkilö ei pysty tai osaa itse käyttää palvelua tai laitetta tai ei omista laitetta.</a:t>
            </a:r>
          </a:p>
          <a:p>
            <a:r>
              <a:rPr lang="fi-FI" dirty="0" smtClean="0"/>
              <a:t>Tukeen kuuluu myös sähköiseen palveluun ja asiointiin ohjaaminen. </a:t>
            </a:r>
            <a:endParaRPr lang="fi-FI" dirty="0"/>
          </a:p>
        </p:txBody>
      </p:sp>
      <p:sp>
        <p:nvSpPr>
          <p:cNvPr id="3" name="Otsikko 2"/>
          <p:cNvSpPr>
            <a:spLocks noGrp="1"/>
          </p:cNvSpPr>
          <p:nvPr>
            <p:ph type="title"/>
          </p:nvPr>
        </p:nvSpPr>
        <p:spPr/>
        <p:txBody>
          <a:bodyPr/>
          <a:lstStyle/>
          <a:p>
            <a:r>
              <a:rPr lang="fi-FI" dirty="0" smtClean="0"/>
              <a:t>Digituki</a:t>
            </a:r>
            <a:endParaRPr lang="fi-FI" dirty="0"/>
          </a:p>
        </p:txBody>
      </p:sp>
    </p:spTree>
    <p:extLst>
      <p:ext uri="{BB962C8B-B14F-4D97-AF65-F5344CB8AC3E}">
        <p14:creationId xmlns:p14="http://schemas.microsoft.com/office/powerpoint/2010/main" val="167824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idx="1"/>
          </p:nvPr>
        </p:nvSpPr>
        <p:spPr/>
        <p:txBody>
          <a:bodyPr/>
          <a:lstStyle/>
          <a:p>
            <a:pPr>
              <a:lnSpc>
                <a:spcPts val="1900"/>
              </a:lnSpc>
              <a:spcAft>
                <a:spcPts val="600"/>
              </a:spcAft>
            </a:pPr>
            <a:r>
              <a:rPr lang="fi-FI" dirty="0"/>
              <a:t>Digitaalisten palvelujen saavutettavuus tarkoittaa sitä, että kaikilla on esteetön mahdollisuus asioida palveluissa, joiden käyttö edellyttää tieto- ja viestintäteknologian käyttämistä.</a:t>
            </a:r>
          </a:p>
          <a:p>
            <a:pPr>
              <a:lnSpc>
                <a:spcPts val="1900"/>
              </a:lnSpc>
              <a:spcAft>
                <a:spcPts val="600"/>
              </a:spcAft>
            </a:pPr>
            <a:r>
              <a:rPr lang="fi-FI" dirty="0" smtClean="0"/>
              <a:t>Saavutettavuuslaki tulee voimaan syyskuussa koskien kaikkea julkishallinnon verkko-, digitaalisia palveluja, sosiaalista mediaa</a:t>
            </a:r>
          </a:p>
          <a:p>
            <a:pPr marL="645750" lvl="2" indent="-285750">
              <a:lnSpc>
                <a:spcPts val="1900"/>
              </a:lnSpc>
              <a:spcAft>
                <a:spcPts val="600"/>
              </a:spcAft>
              <a:buFont typeface="Arial" panose="020B0604020202020204" pitchFamily="34" charset="0"/>
              <a:buChar char="•"/>
            </a:pPr>
            <a:r>
              <a:rPr lang="fi-FI" b="1" dirty="0"/>
              <a:t>23.9.2018 jälkeen </a:t>
            </a:r>
            <a:r>
              <a:rPr lang="fi-FI" dirty="0"/>
              <a:t>julkaistujen osalta </a:t>
            </a:r>
            <a:r>
              <a:rPr lang="fi-FI" b="1" dirty="0"/>
              <a:t>23.9.2019 alkaen</a:t>
            </a:r>
            <a:endParaRPr lang="fi-FI" dirty="0"/>
          </a:p>
          <a:p>
            <a:pPr marL="645750" lvl="2" indent="-285750">
              <a:lnSpc>
                <a:spcPts val="1900"/>
              </a:lnSpc>
              <a:spcAft>
                <a:spcPts val="600"/>
              </a:spcAft>
              <a:buFont typeface="Arial" panose="020B0604020202020204" pitchFamily="34" charset="0"/>
              <a:buChar char="•"/>
            </a:pPr>
            <a:r>
              <a:rPr lang="fi-FI" b="1" dirty="0"/>
              <a:t>Ennen 23.9.2018 </a:t>
            </a:r>
            <a:r>
              <a:rPr lang="fi-FI" dirty="0"/>
              <a:t>valmistuneiden osalta </a:t>
            </a:r>
            <a:r>
              <a:rPr lang="fi-FI" b="1" dirty="0"/>
              <a:t>23.9.2020</a:t>
            </a:r>
          </a:p>
          <a:p>
            <a:pPr marL="645750" lvl="2" indent="-285750">
              <a:lnSpc>
                <a:spcPts val="1900"/>
              </a:lnSpc>
              <a:spcAft>
                <a:spcPts val="600"/>
              </a:spcAft>
              <a:buFont typeface="Arial" panose="020B0604020202020204" pitchFamily="34" charset="0"/>
              <a:buChar char="•"/>
            </a:pPr>
            <a:r>
              <a:rPr lang="fi-FI" dirty="0"/>
              <a:t>mobiilisovellusten osalta vaatimuksia sovelletaan </a:t>
            </a:r>
            <a:r>
              <a:rPr lang="fi-FI" b="1" dirty="0"/>
              <a:t>alkaen 23.6.2021</a:t>
            </a:r>
            <a:endParaRPr lang="fi-FI" dirty="0"/>
          </a:p>
          <a:p>
            <a:pPr marL="645750" lvl="2" indent="-285750">
              <a:lnSpc>
                <a:spcPts val="1900"/>
              </a:lnSpc>
              <a:spcAft>
                <a:spcPts val="600"/>
              </a:spcAft>
              <a:buFont typeface="Arial" panose="020B0604020202020204" pitchFamily="34" charset="0"/>
              <a:buChar char="•"/>
            </a:pPr>
            <a:r>
              <a:rPr lang="fi-FI" b="1" dirty="0"/>
              <a:t>Ennen 23.9.2019</a:t>
            </a:r>
            <a:r>
              <a:rPr lang="fi-FI" dirty="0"/>
              <a:t> julkaistujen ekstranetien ja intranetien osalta saavutettavuuden pitää toteutua vasta </a:t>
            </a:r>
            <a:r>
              <a:rPr lang="fi-FI" b="1" dirty="0"/>
              <a:t>seuraavan uudistuksen </a:t>
            </a:r>
            <a:r>
              <a:rPr lang="fi-FI" b="1" dirty="0" smtClean="0"/>
              <a:t>yhteydessä</a:t>
            </a:r>
            <a:endParaRPr lang="fi-FI" b="1" dirty="0"/>
          </a:p>
          <a:p>
            <a:pPr marL="285750" lvl="1" indent="-285750">
              <a:lnSpc>
                <a:spcPts val="1900"/>
              </a:lnSpc>
              <a:spcAft>
                <a:spcPts val="600"/>
              </a:spcAft>
              <a:buFont typeface="Arial" panose="020B0604020202020204" pitchFamily="34" charset="0"/>
              <a:buChar char="•"/>
            </a:pPr>
            <a:endParaRPr lang="fi-FI" b="1" dirty="0"/>
          </a:p>
        </p:txBody>
      </p:sp>
      <p:sp>
        <p:nvSpPr>
          <p:cNvPr id="3" name="Otsikko 2"/>
          <p:cNvSpPr>
            <a:spLocks noGrp="1"/>
          </p:cNvSpPr>
          <p:nvPr>
            <p:ph type="title"/>
          </p:nvPr>
        </p:nvSpPr>
        <p:spPr/>
        <p:txBody>
          <a:bodyPr/>
          <a:lstStyle/>
          <a:p>
            <a:r>
              <a:rPr lang="fi-FI" sz="2800" dirty="0" smtClean="0"/>
              <a:t>Saavutettavuuslaki tulee –oletko valmis?</a:t>
            </a:r>
            <a:endParaRPr lang="fi-FI" sz="2800" dirty="0"/>
          </a:p>
        </p:txBody>
      </p:sp>
    </p:spTree>
    <p:extLst>
      <p:ext uri="{BB962C8B-B14F-4D97-AF65-F5344CB8AC3E}">
        <p14:creationId xmlns:p14="http://schemas.microsoft.com/office/powerpoint/2010/main" val="1159868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41020" y="2072641"/>
            <a:ext cx="3637885" cy="1310640"/>
          </a:xfrm>
        </p:spPr>
        <p:txBody>
          <a:bodyPr/>
          <a:lstStyle/>
          <a:p>
            <a:r>
              <a:rPr lang="fi-FI" dirty="0" smtClean="0"/>
              <a:t>Nykyaikainen asiakaspalvelu on tuonut palvelupisteiden ja puhelinpalvelun rinnalle sähköiset asiakaspalvelukanavat.</a:t>
            </a:r>
            <a:endParaRPr lang="fi-FI" dirty="0"/>
          </a:p>
        </p:txBody>
      </p:sp>
      <p:sp>
        <p:nvSpPr>
          <p:cNvPr id="4" name="Title 3"/>
          <p:cNvSpPr>
            <a:spLocks noGrp="1"/>
          </p:cNvSpPr>
          <p:nvPr>
            <p:ph type="title"/>
          </p:nvPr>
        </p:nvSpPr>
        <p:spPr>
          <a:xfrm>
            <a:off x="541020" y="723900"/>
            <a:ext cx="3196881" cy="906668"/>
          </a:xfrm>
        </p:spPr>
        <p:txBody>
          <a:bodyPr/>
          <a:lstStyle/>
          <a:p>
            <a:r>
              <a:rPr lang="fi-FI" dirty="0" smtClean="0"/>
              <a:t>Monikanavainen asiakaspalvelu</a:t>
            </a:r>
            <a:endParaRPr lang="fi-FI" noProof="0" dirty="0"/>
          </a:p>
        </p:txBody>
      </p:sp>
      <p:sp>
        <p:nvSpPr>
          <p:cNvPr id="5" name="Title 3"/>
          <p:cNvSpPr txBox="1">
            <a:spLocks/>
          </p:cNvSpPr>
          <p:nvPr/>
        </p:nvSpPr>
        <p:spPr>
          <a:xfrm>
            <a:off x="261655" y="723900"/>
            <a:ext cx="811083" cy="906668"/>
          </a:xfrm>
          <a:prstGeom prst="rect">
            <a:avLst/>
          </a:prstGeom>
        </p:spPr>
        <p:txBody>
          <a:bodyPr vert="horz" wrap="square" lIns="0" tIns="0" rIns="0" bIns="0" rtlCol="0" anchor="b">
            <a:noAutofit/>
          </a:bodyPr>
          <a:lstStyle>
            <a:lvl1pPr algn="l" defTabSz="457200" rtl="0" eaLnBrk="1" latinLnBrk="0" hangingPunct="1">
              <a:lnSpc>
                <a:spcPts val="3300"/>
              </a:lnSpc>
              <a:spcBef>
                <a:spcPct val="0"/>
              </a:spcBef>
              <a:buNone/>
              <a:defRPr sz="3200" b="1" kern="1200">
                <a:solidFill>
                  <a:schemeClr val="bg1"/>
                </a:solidFill>
                <a:latin typeface="Arial"/>
                <a:ea typeface="+mj-ea"/>
                <a:cs typeface="Arial"/>
              </a:defRPr>
            </a:lvl1pPr>
          </a:lstStyle>
          <a:p>
            <a:endParaRPr lang="fi-FI" sz="9600" dirty="0"/>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9703" y="0"/>
            <a:ext cx="3574297" cy="5143500"/>
          </a:xfrm>
          <a:prstGeom prst="rect">
            <a:avLst/>
          </a:prstGeom>
        </p:spPr>
      </p:pic>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921" y="3220158"/>
            <a:ext cx="1534842" cy="1798934"/>
          </a:xfrm>
          <a:prstGeom prst="rect">
            <a:avLst/>
          </a:prstGeom>
        </p:spPr>
      </p:pic>
      <p:pic>
        <p:nvPicPr>
          <p:cNvPr id="7" name="Kuv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383" y="4304523"/>
            <a:ext cx="1569380" cy="714569"/>
          </a:xfrm>
          <a:prstGeom prst="rect">
            <a:avLst/>
          </a:prstGeom>
        </p:spPr>
      </p:pic>
    </p:spTree>
    <p:extLst>
      <p:ext uri="{BB962C8B-B14F-4D97-AF65-F5344CB8AC3E}">
        <p14:creationId xmlns:p14="http://schemas.microsoft.com/office/powerpoint/2010/main" val="3509620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1B512286-65D0-5344-A323-1DF075C8E63E}"/>
              </a:ext>
            </a:extLst>
          </p:cNvPr>
          <p:cNvPicPr>
            <a:picLocks noChangeAspect="1"/>
          </p:cNvPicPr>
          <p:nvPr/>
        </p:nvPicPr>
        <p:blipFill>
          <a:blip r:embed="rId2"/>
          <a:stretch>
            <a:fillRect/>
          </a:stretch>
        </p:blipFill>
        <p:spPr>
          <a:xfrm>
            <a:off x="0" y="0"/>
            <a:ext cx="9144000" cy="5143500"/>
          </a:xfrm>
          <a:prstGeom prst="rect">
            <a:avLst/>
          </a:prstGeom>
        </p:spPr>
      </p:pic>
      <p:pic>
        <p:nvPicPr>
          <p:cNvPr id="11" name="Picture 10">
            <a:extLst>
              <a:ext uri="{FF2B5EF4-FFF2-40B4-BE49-F238E27FC236}">
                <a16:creationId xmlns="" xmlns:a16="http://schemas.microsoft.com/office/drawing/2014/main" id="{CA88D1A4-0F4F-094E-9F05-3583756608C0}"/>
              </a:ext>
            </a:extLst>
          </p:cNvPr>
          <p:cNvPicPr>
            <a:picLocks noChangeAspect="1"/>
          </p:cNvPicPr>
          <p:nvPr/>
        </p:nvPicPr>
        <p:blipFill>
          <a:blip r:embed="rId3"/>
          <a:stretch>
            <a:fillRect/>
          </a:stretch>
        </p:blipFill>
        <p:spPr>
          <a:xfrm>
            <a:off x="2514600" y="514350"/>
            <a:ext cx="4114800" cy="4114800"/>
          </a:xfrm>
          <a:prstGeom prst="rect">
            <a:avLst/>
          </a:prstGeom>
        </p:spPr>
      </p:pic>
    </p:spTree>
    <p:extLst>
      <p:ext uri="{BB962C8B-B14F-4D97-AF65-F5344CB8AC3E}">
        <p14:creationId xmlns:p14="http://schemas.microsoft.com/office/powerpoint/2010/main" val="238441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p:cNvSpPr>
            <a:spLocks noGrp="1"/>
          </p:cNvSpPr>
          <p:nvPr>
            <p:ph type="title"/>
          </p:nvPr>
        </p:nvSpPr>
        <p:spPr>
          <a:xfrm>
            <a:off x="561717" y="246816"/>
            <a:ext cx="5408777" cy="480695"/>
          </a:xfrm>
        </p:spPr>
        <p:txBody>
          <a:bodyPr/>
          <a:lstStyle/>
          <a:p>
            <a:r>
              <a:rPr lang="fi-FI" sz="2800" b="1" dirty="0" smtClean="0"/>
              <a:t>Monipuolinen ja –kanavainen  </a:t>
            </a:r>
            <a:r>
              <a:rPr lang="fi-FI" sz="2800" b="1" dirty="0" smtClean="0"/>
              <a:t>asiakaspalvelu</a:t>
            </a:r>
            <a:endParaRPr lang="fi-FI" sz="2800" b="1" dirty="0"/>
          </a:p>
        </p:txBody>
      </p:sp>
      <p:sp>
        <p:nvSpPr>
          <p:cNvPr id="6" name="Sisällön paikkamerkki 2"/>
          <p:cNvSpPr txBox="1">
            <a:spLocks/>
          </p:cNvSpPr>
          <p:nvPr/>
        </p:nvSpPr>
        <p:spPr>
          <a:xfrm>
            <a:off x="561717" y="1268687"/>
            <a:ext cx="6928082" cy="2947681"/>
          </a:xfrm>
          <a:prstGeom prst="rect">
            <a:avLst/>
          </a:prstGeom>
        </p:spPr>
        <p:txBody>
          <a:bodyPr>
            <a:noAutofit/>
          </a:bodyPr>
          <a:lst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40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00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60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20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fi-FI" sz="1400" dirty="0" smtClean="0"/>
              <a:t>Kaupungin palvelut tuodaan asiakkaiden saataville helposti keskitetyn asiakaspalvelun kautta. ”Yhden luukun” -periaate toteutuu kaikissa palvelukanavissa</a:t>
            </a:r>
            <a:r>
              <a:rPr lang="fi-FI" sz="1400" dirty="0" smtClean="0"/>
              <a:t>.</a:t>
            </a:r>
          </a:p>
          <a:p>
            <a:pPr>
              <a:lnSpc>
                <a:spcPct val="100000"/>
              </a:lnSpc>
            </a:pPr>
            <a:r>
              <a:rPr lang="fi-FI" sz="1400" dirty="0" smtClean="0"/>
              <a:t>Samaan kokonaisuuteen tuodaan myös muiden julkisten toimijoiden asiakaspalvelua -&gt; yhteiset </a:t>
            </a:r>
            <a:r>
              <a:rPr lang="fi-FI" sz="1400" dirty="0" err="1" smtClean="0"/>
              <a:t>asiakkuudet</a:t>
            </a:r>
            <a:r>
              <a:rPr lang="fi-FI" sz="1400" dirty="0" smtClean="0"/>
              <a:t>, ennaltaehkäisy, monen eri toimijan asioiden hoitamismahdollisuus yhtaikaa</a:t>
            </a:r>
            <a:r>
              <a:rPr lang="fi-FI" sz="1400" dirty="0" smtClean="0"/>
              <a:t> </a:t>
            </a:r>
            <a:endParaRPr lang="fi-FI" sz="1400" dirty="0" smtClean="0"/>
          </a:p>
          <a:p>
            <a:pPr>
              <a:lnSpc>
                <a:spcPct val="100000"/>
              </a:lnSpc>
            </a:pPr>
            <a:r>
              <a:rPr lang="fi-FI" sz="1400" dirty="0" smtClean="0"/>
              <a:t>Kuntalaisten asiointia ohjataan tarkoituksenmukaisiin kanaviin (käyntiasiointi, puhelin, </a:t>
            </a:r>
            <a:r>
              <a:rPr lang="fi-FI" sz="1400" dirty="0" err="1" smtClean="0"/>
              <a:t>chat</a:t>
            </a:r>
            <a:r>
              <a:rPr lang="fi-FI" sz="1400" dirty="0" smtClean="0"/>
              <a:t>, sähköposti, sähköinen asiointi</a:t>
            </a:r>
            <a:r>
              <a:rPr lang="fi-FI" sz="1400" dirty="0" smtClean="0"/>
              <a:t>)</a:t>
            </a:r>
          </a:p>
          <a:p>
            <a:pPr>
              <a:lnSpc>
                <a:spcPct val="100000"/>
              </a:lnSpc>
            </a:pPr>
            <a:r>
              <a:rPr lang="fi-FI" sz="1400" dirty="0" smtClean="0"/>
              <a:t>Kontaktienhallintajärjestelmän käyttöönotto, ohjaa eri palvelukanavista tulevat asioinnit oikea-aikaisesti oikeille tahoilla. Mahdollistaa raportointitietojen saannin</a:t>
            </a:r>
            <a:endParaRPr lang="fi-FI" sz="1400" dirty="0" smtClean="0"/>
          </a:p>
          <a:p>
            <a:pPr>
              <a:lnSpc>
                <a:spcPct val="100000"/>
              </a:lnSpc>
            </a:pPr>
            <a:r>
              <a:rPr lang="fi-FI" sz="1400" dirty="0" smtClean="0"/>
              <a:t>Tavoitteena ohjata paljon sähköisiin palveluihin kehittämällä niiden houkuttelevuutta (saavutettavuus 24/7, helppous, palvelulupaus</a:t>
            </a:r>
            <a:r>
              <a:rPr lang="fi-FI" sz="1400" dirty="0" smtClean="0"/>
              <a:t>). </a:t>
            </a:r>
            <a:endParaRPr lang="fi-FI" sz="1400" dirty="0" smtClean="0"/>
          </a:p>
        </p:txBody>
      </p:sp>
      <p:pic>
        <p:nvPicPr>
          <p:cNvPr id="7" name="Kuva 6"/>
          <p:cNvPicPr>
            <a:picLocks noChangeAspect="1"/>
          </p:cNvPicPr>
          <p:nvPr/>
        </p:nvPicPr>
        <p:blipFill rotWithShape="1">
          <a:blip r:embed="rId2">
            <a:extLst>
              <a:ext uri="{28A0092B-C50C-407E-A947-70E740481C1C}">
                <a14:useLocalDpi xmlns:a14="http://schemas.microsoft.com/office/drawing/2010/main" val="0"/>
              </a:ext>
            </a:extLst>
          </a:blip>
          <a:srcRect l="67069" t="-296" r="176" b="149"/>
          <a:stretch/>
        </p:blipFill>
        <p:spPr>
          <a:xfrm>
            <a:off x="7853083" y="-7620"/>
            <a:ext cx="1290917" cy="5151120"/>
          </a:xfrm>
          <a:prstGeom prst="rect">
            <a:avLst/>
          </a:prstGeom>
        </p:spPr>
      </p:pic>
    </p:spTree>
    <p:extLst>
      <p:ext uri="{BB962C8B-B14F-4D97-AF65-F5344CB8AC3E}">
        <p14:creationId xmlns:p14="http://schemas.microsoft.com/office/powerpoint/2010/main" val="48462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grayscl/>
          </a:blip>
          <a:stretch>
            <a:fillRect/>
          </a:stretch>
        </p:blipFill>
        <p:spPr>
          <a:xfrm>
            <a:off x="453516" y="6016"/>
            <a:ext cx="8126967" cy="5138339"/>
          </a:xfrm>
          <a:prstGeom prst="rect">
            <a:avLst/>
          </a:prstGeom>
        </p:spPr>
      </p:pic>
      <p:sp>
        <p:nvSpPr>
          <p:cNvPr id="4" name="Ellipsi 3"/>
          <p:cNvSpPr/>
          <p:nvPr/>
        </p:nvSpPr>
        <p:spPr>
          <a:xfrm>
            <a:off x="1720516" y="2105954"/>
            <a:ext cx="96252" cy="96252"/>
          </a:xfrm>
          <a:prstGeom prst="ellipse">
            <a:avLst/>
          </a:prstGeom>
          <a:solidFill>
            <a:srgbClr val="0000CC"/>
          </a:solidFill>
          <a:ln>
            <a:solidFill>
              <a:srgbClr val="0000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5" name="Ellipsi 4"/>
          <p:cNvSpPr/>
          <p:nvPr/>
        </p:nvSpPr>
        <p:spPr>
          <a:xfrm>
            <a:off x="944479" y="3032386"/>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6" name="Ellipsi 5"/>
          <p:cNvSpPr/>
          <p:nvPr/>
        </p:nvSpPr>
        <p:spPr>
          <a:xfrm>
            <a:off x="2851484" y="1323902"/>
            <a:ext cx="96252" cy="96252"/>
          </a:xfrm>
          <a:prstGeom prst="ellipse">
            <a:avLst/>
          </a:prstGeom>
          <a:solidFill>
            <a:srgbClr val="C00000"/>
          </a:solidFill>
          <a:ln>
            <a:solidFill>
              <a:srgbClr val="96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pic>
        <p:nvPicPr>
          <p:cNvPr id="7" name="Kuva 6"/>
          <p:cNvPicPr>
            <a:picLocks noChangeAspect="1"/>
          </p:cNvPicPr>
          <p:nvPr/>
        </p:nvPicPr>
        <p:blipFill>
          <a:blip r:embed="rId3"/>
          <a:stretch>
            <a:fillRect/>
          </a:stretch>
        </p:blipFill>
        <p:spPr>
          <a:xfrm>
            <a:off x="2299592" y="1839383"/>
            <a:ext cx="105165" cy="105165"/>
          </a:xfrm>
          <a:prstGeom prst="rect">
            <a:avLst/>
          </a:prstGeom>
        </p:spPr>
      </p:pic>
      <p:sp>
        <p:nvSpPr>
          <p:cNvPr id="8" name="Ellipsi 7"/>
          <p:cNvSpPr/>
          <p:nvPr/>
        </p:nvSpPr>
        <p:spPr>
          <a:xfrm>
            <a:off x="3134227" y="1468280"/>
            <a:ext cx="96252" cy="96252"/>
          </a:xfrm>
          <a:prstGeom prst="ellipse">
            <a:avLst/>
          </a:prstGeom>
          <a:solidFill>
            <a:srgbClr val="C00000"/>
          </a:solidFill>
          <a:ln>
            <a:solidFill>
              <a:srgbClr val="96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12" name="Ellipsi 11"/>
          <p:cNvSpPr/>
          <p:nvPr/>
        </p:nvSpPr>
        <p:spPr>
          <a:xfrm>
            <a:off x="8157410" y="4746886"/>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16" name="Tekstiruutu 15"/>
          <p:cNvSpPr txBox="1"/>
          <p:nvPr/>
        </p:nvSpPr>
        <p:spPr>
          <a:xfrm>
            <a:off x="1076730" y="2939227"/>
            <a:ext cx="632725" cy="369332"/>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i-FI" sz="600" dirty="0"/>
              <a:t>Ikäihmisten palveluohjaus</a:t>
            </a:r>
            <a:endParaRPr lang="fi-FI" sz="600" dirty="0"/>
          </a:p>
        </p:txBody>
      </p:sp>
      <p:sp>
        <p:nvSpPr>
          <p:cNvPr id="17" name="Ellipsi 16"/>
          <p:cNvSpPr/>
          <p:nvPr/>
        </p:nvSpPr>
        <p:spPr>
          <a:xfrm>
            <a:off x="2899610" y="1378471"/>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18" name="Ellipsi 17"/>
          <p:cNvSpPr/>
          <p:nvPr/>
        </p:nvSpPr>
        <p:spPr>
          <a:xfrm>
            <a:off x="3934326" y="2623312"/>
            <a:ext cx="96252" cy="96252"/>
          </a:xfrm>
          <a:prstGeom prst="ellipse">
            <a:avLst/>
          </a:prstGeom>
          <a:solidFill>
            <a:srgbClr val="C00000"/>
          </a:solidFill>
          <a:ln>
            <a:solidFill>
              <a:srgbClr val="9E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20" name="Ellipsi 19"/>
          <p:cNvSpPr/>
          <p:nvPr/>
        </p:nvSpPr>
        <p:spPr>
          <a:xfrm>
            <a:off x="4445670" y="2118414"/>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21" name="Ellipsi 20"/>
          <p:cNvSpPr/>
          <p:nvPr/>
        </p:nvSpPr>
        <p:spPr>
          <a:xfrm>
            <a:off x="3821585" y="2022162"/>
            <a:ext cx="96252" cy="96252"/>
          </a:xfrm>
          <a:prstGeom prst="ellipse">
            <a:avLst/>
          </a:prstGeom>
          <a:solidFill>
            <a:srgbClr val="C00000"/>
          </a:solidFill>
          <a:ln>
            <a:solidFill>
              <a:srgbClr val="9E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22" name="Ellipsi 21"/>
          <p:cNvSpPr/>
          <p:nvPr/>
        </p:nvSpPr>
        <p:spPr>
          <a:xfrm>
            <a:off x="2504066" y="2895446"/>
            <a:ext cx="96252" cy="96252"/>
          </a:xfrm>
          <a:prstGeom prst="ellipse">
            <a:avLst/>
          </a:prstGeom>
          <a:solidFill>
            <a:srgbClr val="CCAF00"/>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23" name="Ellipsi 22"/>
          <p:cNvSpPr/>
          <p:nvPr/>
        </p:nvSpPr>
        <p:spPr>
          <a:xfrm>
            <a:off x="4397544" y="248096"/>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24" name="Tekstiruutu 23"/>
          <p:cNvSpPr txBox="1"/>
          <p:nvPr/>
        </p:nvSpPr>
        <p:spPr>
          <a:xfrm>
            <a:off x="3257800" y="1389449"/>
            <a:ext cx="795005" cy="369332"/>
          </a:xfrm>
          <a:prstGeom prst="rect">
            <a:avLst/>
          </a:prstGeom>
          <a:solidFill>
            <a:srgbClr val="C00000"/>
          </a:solidFill>
          <a:ln>
            <a:solidFill>
              <a:srgbClr val="96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i-FI" sz="600" dirty="0"/>
              <a:t>Nuorten </a:t>
            </a:r>
            <a:r>
              <a:rPr lang="fi-FI" sz="600" dirty="0"/>
              <a:t>palveluiden </a:t>
            </a:r>
            <a:r>
              <a:rPr lang="fi-FI" sz="600" dirty="0"/>
              <a:t>asiakaspalvelu</a:t>
            </a:r>
            <a:endParaRPr lang="fi-FI" sz="600" dirty="0"/>
          </a:p>
        </p:txBody>
      </p:sp>
      <p:sp>
        <p:nvSpPr>
          <p:cNvPr id="26" name="Tekstiruutu 25"/>
          <p:cNvSpPr txBox="1"/>
          <p:nvPr/>
        </p:nvSpPr>
        <p:spPr>
          <a:xfrm>
            <a:off x="7700865" y="4443784"/>
            <a:ext cx="879618" cy="276999"/>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i-FI" sz="600" dirty="0"/>
              <a:t>Liikuntapalveluiden </a:t>
            </a:r>
            <a:r>
              <a:rPr lang="fi-FI" sz="600" dirty="0"/>
              <a:t>asiakaspalvelu</a:t>
            </a:r>
          </a:p>
        </p:txBody>
      </p:sp>
      <p:sp>
        <p:nvSpPr>
          <p:cNvPr id="27" name="Tekstiruutu 26"/>
          <p:cNvSpPr txBox="1"/>
          <p:nvPr/>
        </p:nvSpPr>
        <p:spPr>
          <a:xfrm>
            <a:off x="2428957" y="1767152"/>
            <a:ext cx="654811" cy="276999"/>
          </a:xfrm>
          <a:prstGeom prst="rect">
            <a:avLst/>
          </a:prstGeom>
          <a:solidFill>
            <a:srgbClr val="C00000"/>
          </a:solidFill>
          <a:ln>
            <a:solidFill>
              <a:srgbClr val="96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i-FI" sz="600" dirty="0"/>
              <a:t>Ikäihmisten palveluohjaus</a:t>
            </a:r>
            <a:endParaRPr lang="fi-FI" sz="600" dirty="0"/>
          </a:p>
        </p:txBody>
      </p:sp>
      <p:sp>
        <p:nvSpPr>
          <p:cNvPr id="31" name="Tekstiruutu 30"/>
          <p:cNvSpPr txBox="1"/>
          <p:nvPr/>
        </p:nvSpPr>
        <p:spPr>
          <a:xfrm>
            <a:off x="6916126" y="4366225"/>
            <a:ext cx="689822" cy="553998"/>
          </a:xfrm>
          <a:prstGeom prst="rect">
            <a:avLst/>
          </a:prstGeom>
          <a:solidFill>
            <a:srgbClr val="C00000"/>
          </a:solidFill>
          <a:ln>
            <a:solidFill>
              <a:srgbClr val="96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i-FI" sz="600" dirty="0"/>
              <a:t>Yhteispalvelu Monitori ja omakielinen neuvonta Infotori </a:t>
            </a:r>
          </a:p>
        </p:txBody>
      </p:sp>
      <p:sp>
        <p:nvSpPr>
          <p:cNvPr id="32" name="Ellipsi 31"/>
          <p:cNvSpPr/>
          <p:nvPr/>
        </p:nvSpPr>
        <p:spPr>
          <a:xfrm>
            <a:off x="3134227" y="3763244"/>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33" name="Suorakulmio 32"/>
          <p:cNvSpPr/>
          <p:nvPr/>
        </p:nvSpPr>
        <p:spPr>
          <a:xfrm>
            <a:off x="2243508" y="2440276"/>
            <a:ext cx="656102" cy="413854"/>
          </a:xfrm>
          <a:prstGeom prst="rect">
            <a:avLst/>
          </a:prstGeom>
          <a:solidFill>
            <a:srgbClr val="CCA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600" dirty="0"/>
              <a:t>Kelan </a:t>
            </a:r>
            <a:r>
              <a:rPr lang="fi-FI" sz="600" dirty="0"/>
              <a:t>j</a:t>
            </a:r>
            <a:r>
              <a:rPr lang="fi-FI" sz="600" dirty="0"/>
              <a:t>a maistraatin asiakaspalvelu</a:t>
            </a:r>
            <a:endParaRPr lang="fi-FI" sz="600" dirty="0"/>
          </a:p>
        </p:txBody>
      </p:sp>
      <p:sp>
        <p:nvSpPr>
          <p:cNvPr id="35" name="Alanuoli 34"/>
          <p:cNvSpPr/>
          <p:nvPr/>
        </p:nvSpPr>
        <p:spPr>
          <a:xfrm rot="-2400000">
            <a:off x="7454436" y="4944570"/>
            <a:ext cx="107729" cy="175438"/>
          </a:xfrm>
          <a:prstGeom prst="downArrow">
            <a:avLst/>
          </a:prstGeom>
          <a:solidFill>
            <a:srgbClr val="C00000"/>
          </a:solidFill>
          <a:ln>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37" name="Ellipsi 36"/>
          <p:cNvSpPr/>
          <p:nvPr/>
        </p:nvSpPr>
        <p:spPr>
          <a:xfrm>
            <a:off x="3773459" y="2553463"/>
            <a:ext cx="96252" cy="96252"/>
          </a:xfrm>
          <a:prstGeom prst="ellipse">
            <a:avLst/>
          </a:prstGeom>
          <a:solidFill>
            <a:srgbClr val="000099"/>
          </a:solidFill>
          <a:ln>
            <a:solidFill>
              <a:srgbClr val="00006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350"/>
          </a:p>
        </p:txBody>
      </p:sp>
      <p:sp>
        <p:nvSpPr>
          <p:cNvPr id="38" name="Tekstiruutu 37"/>
          <p:cNvSpPr txBox="1"/>
          <p:nvPr/>
        </p:nvSpPr>
        <p:spPr>
          <a:xfrm>
            <a:off x="2551885" y="461138"/>
            <a:ext cx="887954" cy="923330"/>
          </a:xfrm>
          <a:prstGeom prst="rect">
            <a:avLst/>
          </a:prstGeom>
          <a:solidFill>
            <a:srgbClr val="C00000"/>
          </a:solidFill>
          <a:ln>
            <a:solidFill>
              <a:srgbClr val="96000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128588" indent="-128588">
              <a:buFont typeface="Arial" panose="020B0604020202020204" pitchFamily="34" charset="0"/>
              <a:buChar char="•"/>
            </a:pPr>
            <a:r>
              <a:rPr lang="fi-FI" sz="600" dirty="0"/>
              <a:t>Varhaiskasvatuksen palveluohjaus</a:t>
            </a:r>
          </a:p>
          <a:p>
            <a:pPr marL="128588" indent="-128588">
              <a:buFont typeface="Arial" panose="020B0604020202020204" pitchFamily="34" charset="0"/>
              <a:buChar char="•"/>
            </a:pPr>
            <a:r>
              <a:rPr lang="fi-FI" sz="600" dirty="0"/>
              <a:t>Yleisneuvonta</a:t>
            </a:r>
          </a:p>
          <a:p>
            <a:pPr marL="128588" indent="-128588">
              <a:buFont typeface="Arial" panose="020B0604020202020204" pitchFamily="34" charset="0"/>
              <a:buChar char="•"/>
            </a:pPr>
            <a:r>
              <a:rPr lang="fi-FI" sz="600" dirty="0"/>
              <a:t>Kassapalvelut</a:t>
            </a:r>
          </a:p>
          <a:p>
            <a:pPr marL="128588" indent="-128588">
              <a:buFont typeface="Arial" panose="020B0604020202020204" pitchFamily="34" charset="0"/>
              <a:buChar char="•"/>
            </a:pPr>
            <a:r>
              <a:rPr lang="fi-FI" sz="600" dirty="0"/>
              <a:t>Henkilöstökassa</a:t>
            </a:r>
          </a:p>
          <a:p>
            <a:pPr marL="128588" indent="-128588">
              <a:buFont typeface="Arial" panose="020B0604020202020204" pitchFamily="34" charset="0"/>
              <a:buChar char="•"/>
            </a:pPr>
            <a:r>
              <a:rPr lang="fi-FI" sz="600" dirty="0" err="1"/>
              <a:t>Tyky</a:t>
            </a:r>
            <a:r>
              <a:rPr lang="fi-FI" sz="600" dirty="0"/>
              <a:t>-rannekkeet</a:t>
            </a:r>
          </a:p>
          <a:p>
            <a:pPr marL="128588" indent="-128588">
              <a:buFont typeface="Arial" panose="020B0604020202020204" pitchFamily="34" charset="0"/>
              <a:buChar char="•"/>
            </a:pPr>
            <a:r>
              <a:rPr lang="fi-FI" sz="600" dirty="0" err="1"/>
              <a:t>Tietyt</a:t>
            </a:r>
            <a:r>
              <a:rPr lang="fi-FI" sz="600" dirty="0"/>
              <a:t> </a:t>
            </a:r>
            <a:r>
              <a:rPr lang="fi-FI" sz="600" dirty="0" err="1"/>
              <a:t>kyton</a:t>
            </a:r>
            <a:r>
              <a:rPr lang="fi-FI" sz="600" dirty="0"/>
              <a:t> palvelut</a:t>
            </a:r>
            <a:endParaRPr lang="fi-FI" sz="600" dirty="0"/>
          </a:p>
        </p:txBody>
      </p:sp>
      <p:sp>
        <p:nvSpPr>
          <p:cNvPr id="3" name="Suorakulmio 2"/>
          <p:cNvSpPr/>
          <p:nvPr/>
        </p:nvSpPr>
        <p:spPr>
          <a:xfrm>
            <a:off x="1231642" y="2246123"/>
            <a:ext cx="999930" cy="177397"/>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a:t>Työllisyyspalvelukeskus</a:t>
            </a:r>
            <a:endParaRPr lang="fi-FI" sz="600" dirty="0"/>
          </a:p>
        </p:txBody>
      </p:sp>
      <p:sp>
        <p:nvSpPr>
          <p:cNvPr id="29" name="Suorakulmio 28"/>
          <p:cNvSpPr/>
          <p:nvPr/>
        </p:nvSpPr>
        <p:spPr>
          <a:xfrm>
            <a:off x="3350984" y="2337253"/>
            <a:ext cx="701822" cy="177397"/>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a:t>Velkaneuvonta</a:t>
            </a:r>
            <a:endParaRPr lang="fi-FI" sz="600" dirty="0"/>
          </a:p>
        </p:txBody>
      </p:sp>
      <p:sp>
        <p:nvSpPr>
          <p:cNvPr id="30" name="Suorakulmio 29"/>
          <p:cNvSpPr/>
          <p:nvPr/>
        </p:nvSpPr>
        <p:spPr>
          <a:xfrm>
            <a:off x="4574004" y="2083408"/>
            <a:ext cx="582714" cy="177397"/>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a:t>Pääkirjasto</a:t>
            </a:r>
            <a:endParaRPr lang="fi-FI" sz="600" dirty="0"/>
          </a:p>
        </p:txBody>
      </p:sp>
      <p:sp>
        <p:nvSpPr>
          <p:cNvPr id="36" name="Suorakulmio 35"/>
          <p:cNvSpPr/>
          <p:nvPr/>
        </p:nvSpPr>
        <p:spPr>
          <a:xfrm>
            <a:off x="2801602" y="3910543"/>
            <a:ext cx="912395" cy="285445"/>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a:t>Kaupunginteatterin lipunmyynti</a:t>
            </a:r>
          </a:p>
        </p:txBody>
      </p:sp>
      <p:sp>
        <p:nvSpPr>
          <p:cNvPr id="39" name="Suorakulmio 38"/>
          <p:cNvSpPr/>
          <p:nvPr/>
        </p:nvSpPr>
        <p:spPr>
          <a:xfrm>
            <a:off x="4052806" y="375765"/>
            <a:ext cx="912395" cy="270320"/>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a:t>Filharmonisen orkesterin lipunmyynti</a:t>
            </a:r>
            <a:endParaRPr lang="fi-FI" sz="600" dirty="0"/>
          </a:p>
        </p:txBody>
      </p:sp>
      <p:sp>
        <p:nvSpPr>
          <p:cNvPr id="40" name="Suorakulmio 39"/>
          <p:cNvSpPr/>
          <p:nvPr/>
        </p:nvSpPr>
        <p:spPr>
          <a:xfrm>
            <a:off x="3596606" y="2767593"/>
            <a:ext cx="849063" cy="177397"/>
          </a:xfrm>
          <a:prstGeom prst="rect">
            <a:avLst/>
          </a:prstGeom>
          <a:solidFill>
            <a:srgbClr val="C00000"/>
          </a:solidFill>
          <a:ln>
            <a:solidFill>
              <a:srgbClr val="9E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a:t>Matkailuneuvonta</a:t>
            </a:r>
            <a:endParaRPr lang="fi-FI" sz="600" dirty="0"/>
          </a:p>
        </p:txBody>
      </p:sp>
      <p:sp>
        <p:nvSpPr>
          <p:cNvPr id="41" name="Suorakulmio 40"/>
          <p:cNvSpPr/>
          <p:nvPr/>
        </p:nvSpPr>
        <p:spPr>
          <a:xfrm>
            <a:off x="3413534" y="1819880"/>
            <a:ext cx="812977" cy="177397"/>
          </a:xfrm>
          <a:prstGeom prst="rect">
            <a:avLst/>
          </a:prstGeom>
          <a:solidFill>
            <a:srgbClr val="C00000"/>
          </a:solidFill>
          <a:ln>
            <a:solidFill>
              <a:srgbClr val="9E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err="1"/>
              <a:t>Fölin</a:t>
            </a:r>
            <a:r>
              <a:rPr lang="fi-FI" sz="600" dirty="0"/>
              <a:t> palvelutoimisto</a:t>
            </a:r>
            <a:endParaRPr lang="fi-FI" sz="600" dirty="0"/>
          </a:p>
        </p:txBody>
      </p:sp>
      <p:sp>
        <p:nvSpPr>
          <p:cNvPr id="42" name="Suorakulmio 41"/>
          <p:cNvSpPr/>
          <p:nvPr/>
        </p:nvSpPr>
        <p:spPr>
          <a:xfrm>
            <a:off x="2194511" y="1495330"/>
            <a:ext cx="912395" cy="229786"/>
          </a:xfrm>
          <a:prstGeom prst="rect">
            <a:avLst/>
          </a:prstGeom>
          <a:solidFill>
            <a:srgbClr val="000099"/>
          </a:solidFill>
          <a:ln>
            <a:solidFill>
              <a:srgbClr val="00006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i-FI" sz="600" dirty="0" err="1"/>
              <a:t>Kyton</a:t>
            </a:r>
            <a:r>
              <a:rPr lang="fi-FI" sz="600" dirty="0"/>
              <a:t> asiakaspalvelu</a:t>
            </a:r>
          </a:p>
          <a:p>
            <a:pPr algn="ctr"/>
            <a:r>
              <a:rPr lang="fi-FI" sz="600" dirty="0"/>
              <a:t>Arkiston asiakaspalvelu</a:t>
            </a:r>
            <a:endParaRPr lang="fi-FI" sz="600" dirty="0"/>
          </a:p>
        </p:txBody>
      </p:sp>
    </p:spTree>
    <p:extLst>
      <p:ext uri="{BB962C8B-B14F-4D97-AF65-F5344CB8AC3E}">
        <p14:creationId xmlns:p14="http://schemas.microsoft.com/office/powerpoint/2010/main" val="2525966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87472" y="1844664"/>
            <a:ext cx="2839607" cy="1920512"/>
          </a:xfrm>
        </p:spPr>
        <p:txBody>
          <a:bodyPr/>
          <a:lstStyle/>
          <a:p>
            <a:r>
              <a:rPr lang="fi-FI" dirty="0" smtClean="0"/>
              <a:t>Palvelua mahdollista saada </a:t>
            </a:r>
            <a:r>
              <a:rPr lang="fi-FI" dirty="0" smtClean="0"/>
              <a:t>24/7</a:t>
            </a:r>
          </a:p>
          <a:p>
            <a:r>
              <a:rPr lang="fi-FI" dirty="0" smtClean="0"/>
              <a:t>Mahdollisuus valita itselle sopiva palvelukanava</a:t>
            </a:r>
            <a:endParaRPr lang="fi-FI" dirty="0" smtClean="0"/>
          </a:p>
          <a:p>
            <a:r>
              <a:rPr lang="fi-FI" noProof="0" dirty="0" smtClean="0"/>
              <a:t>Yhdellä kerralla voi hoitaa monia asioita niin kotona kuin asiointipisteessäkin</a:t>
            </a:r>
            <a:endParaRPr lang="fi-FI" noProof="0" dirty="0"/>
          </a:p>
        </p:txBody>
      </p:sp>
      <p:sp>
        <p:nvSpPr>
          <p:cNvPr id="3" name="Title Placeholder 2"/>
          <p:cNvSpPr>
            <a:spLocks noGrp="1"/>
          </p:cNvSpPr>
          <p:nvPr>
            <p:ph type="title"/>
          </p:nvPr>
        </p:nvSpPr>
        <p:spPr>
          <a:xfrm>
            <a:off x="498656" y="290055"/>
            <a:ext cx="7412952" cy="476052"/>
          </a:xfrm>
        </p:spPr>
        <p:txBody>
          <a:bodyPr/>
          <a:lstStyle/>
          <a:p>
            <a:r>
              <a:rPr lang="fi-FI" dirty="0" smtClean="0"/>
              <a:t>Monikanavaisuuden hyödyt</a:t>
            </a:r>
            <a:endParaRPr lang="fi-FI" noProof="0" dirty="0"/>
          </a:p>
        </p:txBody>
      </p:sp>
      <p:pic>
        <p:nvPicPr>
          <p:cNvPr id="4" name="Kuva 3"/>
          <p:cNvPicPr>
            <a:picLocks noChangeAspect="1"/>
          </p:cNvPicPr>
          <p:nvPr/>
        </p:nvPicPr>
        <p:blipFill rotWithShape="1">
          <a:blip r:embed="rId2">
            <a:extLst>
              <a:ext uri="{28A0092B-C50C-407E-A947-70E740481C1C}">
                <a14:useLocalDpi xmlns:a14="http://schemas.microsoft.com/office/drawing/2010/main" val="0"/>
              </a:ext>
            </a:extLst>
          </a:blip>
          <a:srcRect l="67069" t="-296" r="176" b="149"/>
          <a:stretch/>
        </p:blipFill>
        <p:spPr>
          <a:xfrm>
            <a:off x="7853083" y="-7620"/>
            <a:ext cx="1290917" cy="5151120"/>
          </a:xfrm>
          <a:prstGeom prst="rect">
            <a:avLst/>
          </a:prstGeo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790" y="1180758"/>
            <a:ext cx="515434" cy="438119"/>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439" y="1180758"/>
            <a:ext cx="403412" cy="403412"/>
          </a:xfrm>
          <a:prstGeom prst="rect">
            <a:avLst/>
          </a:prstGeom>
        </p:spPr>
      </p:pic>
      <p:pic>
        <p:nvPicPr>
          <p:cNvPr id="7" name="Kuv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269" y="1181815"/>
            <a:ext cx="403412" cy="403412"/>
          </a:xfrm>
          <a:prstGeom prst="rect">
            <a:avLst/>
          </a:prstGeom>
        </p:spPr>
      </p:pic>
      <p:pic>
        <p:nvPicPr>
          <p:cNvPr id="8" name="Kuva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460" y="1256734"/>
            <a:ext cx="457200" cy="457200"/>
          </a:xfrm>
          <a:prstGeom prst="rect">
            <a:avLst/>
          </a:prstGeom>
        </p:spPr>
      </p:pic>
      <p:sp>
        <p:nvSpPr>
          <p:cNvPr id="9" name="Text Placeholder 1"/>
          <p:cNvSpPr txBox="1">
            <a:spLocks/>
          </p:cNvSpPr>
          <p:nvPr/>
        </p:nvSpPr>
        <p:spPr>
          <a:xfrm>
            <a:off x="4045465" y="1856730"/>
            <a:ext cx="2839607" cy="1920512"/>
          </a:xfrm>
          <a:prstGeom prst="rect">
            <a:avLst/>
          </a:prstGeom>
        </p:spPr>
        <p:txBody>
          <a:bodyPr vert="horz" lIns="91440" tIns="45720" rIns="91440" bIns="45720" rtlCol="0">
            <a:noAutofit/>
          </a:bodyPr>
          <a:lstStyle>
            <a:lvl1pPr marL="179388" indent="-179388"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40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00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60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20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t>Kustannustehokkuus</a:t>
            </a:r>
          </a:p>
          <a:p>
            <a:r>
              <a:rPr lang="fi-FI" dirty="0" smtClean="0"/>
              <a:t>Parempi kokonaiskuva asioinnista ja sen kohdistumisesta mahdollistaa järkevän </a:t>
            </a:r>
            <a:r>
              <a:rPr lang="fi-FI" dirty="0" smtClean="0"/>
              <a:t>kehitystyön</a:t>
            </a:r>
          </a:p>
          <a:p>
            <a:r>
              <a:rPr lang="fi-FI" dirty="0" smtClean="0"/>
              <a:t>Raportointitietojen hyödyntäminen toiminnan kehittämisessä ja ohjaamisessa</a:t>
            </a:r>
            <a:endParaRPr lang="fi-FI" dirty="0"/>
          </a:p>
        </p:txBody>
      </p:sp>
    </p:spTree>
    <p:extLst>
      <p:ext uri="{BB962C8B-B14F-4D97-AF65-F5344CB8AC3E}">
        <p14:creationId xmlns:p14="http://schemas.microsoft.com/office/powerpoint/2010/main" val="3894344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12"/>
          </p:nvPr>
        </p:nvSpPr>
        <p:spPr>
          <a:xfrm>
            <a:off x="815654" y="1333727"/>
            <a:ext cx="2358998" cy="314021"/>
          </a:xfrm>
        </p:spPr>
        <p:txBody>
          <a:bodyPr/>
          <a:lstStyle/>
          <a:p>
            <a:r>
              <a:rPr lang="fi-FI" dirty="0" smtClean="0">
                <a:solidFill>
                  <a:schemeClr val="accent5"/>
                </a:solidFill>
              </a:rPr>
              <a:t>Hidasta ja turhauttavaa</a:t>
            </a:r>
            <a:endParaRPr lang="en-US" dirty="0">
              <a:solidFill>
                <a:schemeClr val="accent5"/>
              </a:solidFill>
            </a:endParaRPr>
          </a:p>
        </p:txBody>
      </p:sp>
      <p:sp>
        <p:nvSpPr>
          <p:cNvPr id="4" name="Otsikko 3"/>
          <p:cNvSpPr>
            <a:spLocks noGrp="1"/>
          </p:cNvSpPr>
          <p:nvPr>
            <p:ph type="title"/>
          </p:nvPr>
        </p:nvSpPr>
        <p:spPr>
          <a:xfrm>
            <a:off x="443905" y="268145"/>
            <a:ext cx="7632950" cy="485987"/>
          </a:xfrm>
        </p:spPr>
        <p:txBody>
          <a:bodyPr/>
          <a:lstStyle/>
          <a:p>
            <a:r>
              <a:rPr lang="fi-FI" dirty="0" smtClean="0"/>
              <a:t>Asiakaspalvelu ennen  ja nyt</a:t>
            </a:r>
            <a:endParaRPr lang="en-US" dirty="0"/>
          </a:p>
        </p:txBody>
      </p:sp>
      <p:pic>
        <p:nvPicPr>
          <p:cNvPr id="5" name="Kuva 4"/>
          <p:cNvPicPr>
            <a:picLocks noChangeAspect="1"/>
          </p:cNvPicPr>
          <p:nvPr/>
        </p:nvPicPr>
        <p:blipFill rotWithShape="1">
          <a:blip r:embed="rId2">
            <a:extLst>
              <a:ext uri="{28A0092B-C50C-407E-A947-70E740481C1C}">
                <a14:useLocalDpi xmlns:a14="http://schemas.microsoft.com/office/drawing/2010/main" val="0"/>
              </a:ext>
            </a:extLst>
          </a:blip>
          <a:srcRect l="67069" t="-296" r="176" b="149"/>
          <a:stretch/>
        </p:blipFill>
        <p:spPr>
          <a:xfrm>
            <a:off x="7853083" y="-7620"/>
            <a:ext cx="1290917" cy="5151120"/>
          </a:xfrm>
          <a:prstGeom prst="rect">
            <a:avLst/>
          </a:prstGeom>
        </p:spPr>
      </p:pic>
      <p:sp>
        <p:nvSpPr>
          <p:cNvPr id="8" name="Tekstin paikkamerkki 2"/>
          <p:cNvSpPr txBox="1">
            <a:spLocks/>
          </p:cNvSpPr>
          <p:nvPr/>
        </p:nvSpPr>
        <p:spPr>
          <a:xfrm>
            <a:off x="4483383" y="1333726"/>
            <a:ext cx="2210626"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t>Nopeaa ja tehokasta</a:t>
            </a:r>
            <a:endParaRPr lang="en-US" dirty="0"/>
          </a:p>
        </p:txBody>
      </p:sp>
      <p:pic>
        <p:nvPicPr>
          <p:cNvPr id="10" name="Kuva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066" y="1116645"/>
            <a:ext cx="614211" cy="614211"/>
          </a:xfrm>
          <a:prstGeom prst="rect">
            <a:avLst/>
          </a:prstGeom>
        </p:spPr>
      </p:pic>
      <p:pic>
        <p:nvPicPr>
          <p:cNvPr id="11" name="Kuv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469" y="1734512"/>
            <a:ext cx="743498" cy="743498"/>
          </a:xfrm>
          <a:prstGeom prst="rect">
            <a:avLst/>
          </a:prstGeom>
        </p:spPr>
      </p:pic>
      <p:sp>
        <p:nvSpPr>
          <p:cNvPr id="12" name="Tekstin paikkamerkki 2"/>
          <p:cNvSpPr txBox="1">
            <a:spLocks/>
          </p:cNvSpPr>
          <p:nvPr/>
        </p:nvSpPr>
        <p:spPr>
          <a:xfrm>
            <a:off x="2183418" y="1949250"/>
            <a:ext cx="1063634"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solidFill>
                  <a:schemeClr val="accent5"/>
                </a:solidFill>
              </a:rPr>
              <a:t>Hankalaa</a:t>
            </a:r>
            <a:endParaRPr lang="en-US" dirty="0">
              <a:solidFill>
                <a:schemeClr val="accent5"/>
              </a:solidFill>
            </a:endParaRPr>
          </a:p>
        </p:txBody>
      </p:sp>
      <p:sp>
        <p:nvSpPr>
          <p:cNvPr id="13" name="Tekstin paikkamerkki 2"/>
          <p:cNvSpPr txBox="1">
            <a:spLocks/>
          </p:cNvSpPr>
          <p:nvPr/>
        </p:nvSpPr>
        <p:spPr>
          <a:xfrm>
            <a:off x="4483383" y="1985913"/>
            <a:ext cx="2358998"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t>Helppoa</a:t>
            </a:r>
            <a:endParaRPr lang="en-US" dirty="0"/>
          </a:p>
        </p:txBody>
      </p:sp>
      <p:pic>
        <p:nvPicPr>
          <p:cNvPr id="14" name="Kuva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227" y="2705600"/>
            <a:ext cx="687981" cy="437513"/>
          </a:xfrm>
          <a:prstGeom prst="rect">
            <a:avLst/>
          </a:prstGeom>
        </p:spPr>
      </p:pic>
      <p:sp>
        <p:nvSpPr>
          <p:cNvPr id="15" name="Tekstin paikkamerkki 2"/>
          <p:cNvSpPr txBox="1">
            <a:spLocks/>
          </p:cNvSpPr>
          <p:nvPr/>
        </p:nvSpPr>
        <p:spPr>
          <a:xfrm>
            <a:off x="1817279" y="2750726"/>
            <a:ext cx="1429773"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solidFill>
                  <a:schemeClr val="accent5"/>
                </a:solidFill>
              </a:rPr>
              <a:t>Ei mahdollista</a:t>
            </a:r>
            <a:endParaRPr lang="en-US" dirty="0">
              <a:solidFill>
                <a:schemeClr val="accent5"/>
              </a:solidFill>
            </a:endParaRPr>
          </a:p>
        </p:txBody>
      </p:sp>
      <p:sp>
        <p:nvSpPr>
          <p:cNvPr id="16" name="Tekstin paikkamerkki 2"/>
          <p:cNvSpPr txBox="1">
            <a:spLocks/>
          </p:cNvSpPr>
          <p:nvPr/>
        </p:nvSpPr>
        <p:spPr>
          <a:xfrm>
            <a:off x="4483383" y="2754253"/>
            <a:ext cx="2358998"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t>Kätevää</a:t>
            </a:r>
            <a:endParaRPr lang="en-US" dirty="0"/>
          </a:p>
        </p:txBody>
      </p:sp>
      <p:pic>
        <p:nvPicPr>
          <p:cNvPr id="17" name="Kuva 16"/>
          <p:cNvPicPr>
            <a:picLocks noChangeAspect="1"/>
          </p:cNvPicPr>
          <p:nvPr/>
        </p:nvPicPr>
        <p:blipFill rotWithShape="1">
          <a:blip r:embed="rId6">
            <a:extLst>
              <a:ext uri="{28A0092B-C50C-407E-A947-70E740481C1C}">
                <a14:useLocalDpi xmlns:a14="http://schemas.microsoft.com/office/drawing/2010/main" val="0"/>
              </a:ext>
            </a:extLst>
          </a:blip>
          <a:srcRect l="4742" t="5467" r="3978" b="8927"/>
          <a:stretch/>
        </p:blipFill>
        <p:spPr>
          <a:xfrm>
            <a:off x="3438354" y="3487832"/>
            <a:ext cx="879068" cy="824410"/>
          </a:xfrm>
          <a:prstGeom prst="rect">
            <a:avLst/>
          </a:prstGeom>
        </p:spPr>
      </p:pic>
      <p:sp>
        <p:nvSpPr>
          <p:cNvPr id="18" name="Suorakulmio 17"/>
          <p:cNvSpPr/>
          <p:nvPr/>
        </p:nvSpPr>
        <p:spPr>
          <a:xfrm>
            <a:off x="3363765" y="3988782"/>
            <a:ext cx="492832" cy="391886"/>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kstin paikkamerkki 2"/>
          <p:cNvSpPr txBox="1">
            <a:spLocks/>
          </p:cNvSpPr>
          <p:nvPr/>
        </p:nvSpPr>
        <p:spPr>
          <a:xfrm>
            <a:off x="1435439" y="3601373"/>
            <a:ext cx="1801867"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a:solidFill>
                  <a:schemeClr val="accent5"/>
                </a:solidFill>
              </a:rPr>
              <a:t>Y</a:t>
            </a:r>
            <a:r>
              <a:rPr lang="fi-FI" dirty="0" smtClean="0">
                <a:solidFill>
                  <a:schemeClr val="accent5"/>
                </a:solidFill>
              </a:rPr>
              <a:t>ksi asia yhdessä </a:t>
            </a:r>
            <a:r>
              <a:rPr lang="fi-FI" dirty="0" err="1" smtClean="0">
                <a:solidFill>
                  <a:schemeClr val="accent5"/>
                </a:solidFill>
              </a:rPr>
              <a:t>palvelupisteessa</a:t>
            </a:r>
            <a:endParaRPr lang="en-US" dirty="0">
              <a:solidFill>
                <a:schemeClr val="accent5"/>
              </a:solidFill>
            </a:endParaRPr>
          </a:p>
        </p:txBody>
      </p:sp>
      <p:sp>
        <p:nvSpPr>
          <p:cNvPr id="20" name="Tekstin paikkamerkki 2"/>
          <p:cNvSpPr txBox="1">
            <a:spLocks/>
          </p:cNvSpPr>
          <p:nvPr/>
        </p:nvSpPr>
        <p:spPr>
          <a:xfrm>
            <a:off x="4488842" y="3602740"/>
            <a:ext cx="1801867" cy="314021"/>
          </a:xfrm>
          <a:prstGeom prst="rect">
            <a:avLst/>
          </a:prstGeom>
          <a:noFill/>
        </p:spPr>
        <p:txBody>
          <a:bodyPr vert="horz" lIns="0" tIns="0" rIns="0" bIns="0" rtlCol="0">
            <a:noAutofit/>
          </a:bodyPr>
          <a:lstStyle>
            <a:lvl1pPr marL="12700" indent="0" algn="l" defTabSz="457200" rtl="0" eaLnBrk="1" latinLnBrk="0" hangingPunct="1">
              <a:lnSpc>
                <a:spcPts val="2200"/>
              </a:lnSpc>
              <a:spcBef>
                <a:spcPts val="0"/>
              </a:spcBef>
              <a:spcAft>
                <a:spcPts val="1200"/>
              </a:spcAft>
              <a:buFontTx/>
              <a:buNone/>
              <a:defRPr sz="1700" kern="1200" baseline="0">
                <a:solidFill>
                  <a:schemeClr val="tx1"/>
                </a:solidFill>
                <a:latin typeface="Arial"/>
                <a:ea typeface="+mn-ea"/>
                <a:cs typeface="Arial"/>
              </a:defRPr>
            </a:lvl1pPr>
            <a:lvl2pPr marL="0" indent="-180000" algn="l" defTabSz="457200" rtl="0" eaLnBrk="1" latinLnBrk="0" hangingPunct="1">
              <a:lnSpc>
                <a:spcPts val="2200"/>
              </a:lnSpc>
              <a:spcBef>
                <a:spcPts val="0"/>
              </a:spcBef>
              <a:spcAft>
                <a:spcPts val="1200"/>
              </a:spcAft>
              <a:buFont typeface="Arial"/>
              <a:buChar char="•"/>
              <a:defRPr sz="1700" kern="1200" baseline="0">
                <a:solidFill>
                  <a:schemeClr val="tx1"/>
                </a:solidFill>
                <a:latin typeface="Arial"/>
                <a:ea typeface="+mn-ea"/>
                <a:cs typeface="Arial"/>
              </a:defRPr>
            </a:lvl2pPr>
            <a:lvl3pPr marL="540000" indent="-180000" algn="l" defTabSz="457200" rtl="0" eaLnBrk="1" latinLnBrk="0" hangingPunct="1">
              <a:lnSpc>
                <a:spcPts val="2200"/>
              </a:lnSpc>
              <a:spcBef>
                <a:spcPts val="0"/>
              </a:spcBef>
              <a:spcAft>
                <a:spcPts val="1200"/>
              </a:spcAft>
              <a:buSzPct val="90000"/>
              <a:buFont typeface="Lucida Grande"/>
              <a:buChar char="-"/>
              <a:defRPr sz="17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dirty="0" smtClean="0"/>
              <a:t>Monia palveluita yhdestä paikasta</a:t>
            </a:r>
            <a:endParaRPr lang="en-US" dirty="0"/>
          </a:p>
        </p:txBody>
      </p:sp>
    </p:spTree>
    <p:extLst>
      <p:ext uri="{BB962C8B-B14F-4D97-AF65-F5344CB8AC3E}">
        <p14:creationId xmlns:p14="http://schemas.microsoft.com/office/powerpoint/2010/main" val="3075763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noProof="0" dirty="0" smtClean="0"/>
              <a:t>Kiitos!</a:t>
            </a:r>
            <a:endParaRPr lang="fi-FI" noProof="0" dirty="0"/>
          </a:p>
        </p:txBody>
      </p:sp>
    </p:spTree>
    <p:extLst>
      <p:ext uri="{BB962C8B-B14F-4D97-AF65-F5344CB8AC3E}">
        <p14:creationId xmlns:p14="http://schemas.microsoft.com/office/powerpoint/2010/main" val="3206363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EA1C8FE-FA58-3B45-95DC-F01B99F058C0}"/>
              </a:ext>
            </a:extLst>
          </p:cNvPr>
          <p:cNvSpPr>
            <a:spLocks noGrp="1"/>
          </p:cNvSpPr>
          <p:nvPr>
            <p:ph type="body" sz="quarter" idx="12"/>
          </p:nvPr>
        </p:nvSpPr>
        <p:spPr>
          <a:xfrm>
            <a:off x="667197" y="2700074"/>
            <a:ext cx="1258025" cy="1122809"/>
          </a:xfrm>
        </p:spPr>
        <p:txBody>
          <a:bodyPr/>
          <a:lstStyle/>
          <a:p>
            <a:pPr marL="0">
              <a:lnSpc>
                <a:spcPts val="1800"/>
              </a:lnSpc>
              <a:spcBef>
                <a:spcPts val="0"/>
              </a:spcBef>
            </a:pPr>
            <a:r>
              <a:rPr lang="fi-FI" sz="1600" b="1" dirty="0">
                <a:solidFill>
                  <a:srgbClr val="00A97A"/>
                </a:solidFill>
                <a:latin typeface="Helvetica" pitchFamily="2" charset="0"/>
              </a:rPr>
              <a:t>Hiili-                    neutraalius</a:t>
            </a:r>
            <a:r>
              <a:rPr lang="fi-FI" sz="1600" dirty="0">
                <a:solidFill>
                  <a:srgbClr val="00A97A"/>
                </a:solidFill>
                <a:latin typeface="Helvetica" pitchFamily="2" charset="0"/>
              </a:rPr>
              <a:t> </a:t>
            </a:r>
            <a:r>
              <a:rPr lang="fi-FI" sz="1600" b="1" dirty="0">
                <a:solidFill>
                  <a:srgbClr val="00A97A"/>
                </a:solidFill>
                <a:latin typeface="Helvetica" pitchFamily="2" charset="0"/>
              </a:rPr>
              <a:t>ja resurssi-  viisaus</a:t>
            </a:r>
            <a:endParaRPr lang="fi-FI" sz="1600" dirty="0">
              <a:solidFill>
                <a:srgbClr val="00A97A"/>
              </a:solidFill>
              <a:latin typeface="Helvetica" pitchFamily="2" charset="0"/>
            </a:endParaRPr>
          </a:p>
        </p:txBody>
      </p:sp>
      <p:sp>
        <p:nvSpPr>
          <p:cNvPr id="4" name="Title 3">
            <a:extLst>
              <a:ext uri="{FF2B5EF4-FFF2-40B4-BE49-F238E27FC236}">
                <a16:creationId xmlns="" xmlns:a16="http://schemas.microsoft.com/office/drawing/2014/main" id="{9F8DE705-CE54-0142-A144-2B0D270B80D2}"/>
              </a:ext>
            </a:extLst>
          </p:cNvPr>
          <p:cNvSpPr>
            <a:spLocks noGrp="1"/>
          </p:cNvSpPr>
          <p:nvPr>
            <p:ph type="title"/>
          </p:nvPr>
        </p:nvSpPr>
        <p:spPr>
          <a:xfrm>
            <a:off x="667197" y="685799"/>
            <a:ext cx="7570792" cy="916633"/>
          </a:xfrm>
        </p:spPr>
        <p:txBody>
          <a:bodyPr anchor="t"/>
          <a:lstStyle/>
          <a:p>
            <a:r>
              <a:rPr lang="fi-FI" sz="4800" dirty="0">
                <a:solidFill>
                  <a:srgbClr val="00A97A"/>
                </a:solidFill>
                <a:latin typeface="Helvetica" pitchFamily="2" charset="0"/>
              </a:rPr>
              <a:t>6 painopistealuetta</a:t>
            </a:r>
            <a:endParaRPr lang="fi-FI" sz="4800" dirty="0">
              <a:latin typeface="Helvetica" pitchFamily="2" charset="0"/>
            </a:endParaRPr>
          </a:p>
        </p:txBody>
      </p:sp>
      <p:pic>
        <p:nvPicPr>
          <p:cNvPr id="5" name="Picture 4">
            <a:extLst>
              <a:ext uri="{FF2B5EF4-FFF2-40B4-BE49-F238E27FC236}">
                <a16:creationId xmlns="" xmlns:a16="http://schemas.microsoft.com/office/drawing/2014/main" id="{89E25C87-5A98-EA44-B4A5-B93F2CD5796F}"/>
              </a:ext>
            </a:extLst>
          </p:cNvPr>
          <p:cNvPicPr>
            <a:picLocks noChangeAspect="1"/>
          </p:cNvPicPr>
          <p:nvPr/>
        </p:nvPicPr>
        <p:blipFill>
          <a:blip r:embed="rId2"/>
          <a:stretch>
            <a:fillRect/>
          </a:stretch>
        </p:blipFill>
        <p:spPr>
          <a:xfrm>
            <a:off x="667197" y="1896293"/>
            <a:ext cx="1092200" cy="584200"/>
          </a:xfrm>
          <a:prstGeom prst="rect">
            <a:avLst/>
          </a:prstGeom>
        </p:spPr>
      </p:pic>
      <p:sp>
        <p:nvSpPr>
          <p:cNvPr id="6" name="Text Placeholder 2">
            <a:extLst>
              <a:ext uri="{FF2B5EF4-FFF2-40B4-BE49-F238E27FC236}">
                <a16:creationId xmlns="" xmlns:a16="http://schemas.microsoft.com/office/drawing/2014/main" id="{6ECF05DC-DF7C-A649-A870-B62DE2960839}"/>
              </a:ext>
            </a:extLst>
          </p:cNvPr>
          <p:cNvSpPr txBox="1">
            <a:spLocks/>
          </p:cNvSpPr>
          <p:nvPr/>
        </p:nvSpPr>
        <p:spPr>
          <a:xfrm>
            <a:off x="2165409" y="2700074"/>
            <a:ext cx="1344484"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nSpc>
                <a:spcPts val="1800"/>
              </a:lnSpc>
              <a:spcBef>
                <a:spcPts val="0"/>
              </a:spcBef>
            </a:pPr>
            <a:r>
              <a:rPr lang="fi-FI" sz="1600" b="1" dirty="0">
                <a:solidFill>
                  <a:srgbClr val="00A97A"/>
                </a:solidFill>
                <a:latin typeface="Helvetica" pitchFamily="2" charset="0"/>
              </a:rPr>
              <a:t>Palvelujen ohjaus ja </a:t>
            </a:r>
          </a:p>
          <a:p>
            <a:pPr marL="0">
              <a:lnSpc>
                <a:spcPts val="1800"/>
              </a:lnSpc>
              <a:spcBef>
                <a:spcPts val="0"/>
              </a:spcBef>
            </a:pPr>
            <a:r>
              <a:rPr lang="fi-FI" sz="1600" b="1" dirty="0">
                <a:solidFill>
                  <a:srgbClr val="00A97A"/>
                </a:solidFill>
                <a:latin typeface="Helvetica" pitchFamily="2" charset="0"/>
              </a:rPr>
              <a:t>digitaaliset palvelut</a:t>
            </a:r>
          </a:p>
        </p:txBody>
      </p:sp>
      <p:pic>
        <p:nvPicPr>
          <p:cNvPr id="11" name="Picture 10">
            <a:extLst>
              <a:ext uri="{FF2B5EF4-FFF2-40B4-BE49-F238E27FC236}">
                <a16:creationId xmlns="" xmlns:a16="http://schemas.microsoft.com/office/drawing/2014/main" id="{894E11FF-DE7C-CE4C-BB1F-089BE46E4A07}"/>
              </a:ext>
            </a:extLst>
          </p:cNvPr>
          <p:cNvPicPr>
            <a:picLocks noChangeAspect="1"/>
          </p:cNvPicPr>
          <p:nvPr/>
        </p:nvPicPr>
        <p:blipFill>
          <a:blip r:embed="rId3"/>
          <a:stretch>
            <a:fillRect/>
          </a:stretch>
        </p:blipFill>
        <p:spPr>
          <a:xfrm>
            <a:off x="2165409" y="1743893"/>
            <a:ext cx="1079500" cy="736600"/>
          </a:xfrm>
          <a:prstGeom prst="rect">
            <a:avLst/>
          </a:prstGeom>
        </p:spPr>
      </p:pic>
      <p:sp>
        <p:nvSpPr>
          <p:cNvPr id="16" name="Text Placeholder 2">
            <a:extLst>
              <a:ext uri="{FF2B5EF4-FFF2-40B4-BE49-F238E27FC236}">
                <a16:creationId xmlns="" xmlns:a16="http://schemas.microsoft.com/office/drawing/2014/main" id="{10675AF1-4773-8D45-8696-7508E161A123}"/>
              </a:ext>
            </a:extLst>
          </p:cNvPr>
          <p:cNvSpPr txBox="1">
            <a:spLocks/>
          </p:cNvSpPr>
          <p:nvPr/>
        </p:nvSpPr>
        <p:spPr>
          <a:xfrm>
            <a:off x="3644659" y="2700074"/>
            <a:ext cx="1123651"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nSpc>
                <a:spcPts val="1800"/>
              </a:lnSpc>
              <a:spcBef>
                <a:spcPts val="0"/>
              </a:spcBef>
            </a:pPr>
            <a:r>
              <a:rPr lang="fi-FI" sz="1600" b="1" dirty="0">
                <a:solidFill>
                  <a:srgbClr val="00A97A"/>
                </a:solidFill>
                <a:latin typeface="Helvetica" pitchFamily="2" charset="0"/>
              </a:rPr>
              <a:t>Kaupunki-</a:t>
            </a:r>
          </a:p>
          <a:p>
            <a:pPr marL="0">
              <a:lnSpc>
                <a:spcPts val="1800"/>
              </a:lnSpc>
              <a:spcBef>
                <a:spcPts val="0"/>
              </a:spcBef>
            </a:pPr>
            <a:r>
              <a:rPr lang="fi-FI" sz="1600" b="1" dirty="0">
                <a:solidFill>
                  <a:srgbClr val="00A97A"/>
                </a:solidFill>
                <a:latin typeface="Helvetica" pitchFamily="2" charset="0"/>
              </a:rPr>
              <a:t>suunnittelu</a:t>
            </a:r>
            <a:endParaRPr lang="fi-FI" sz="1600" dirty="0">
              <a:solidFill>
                <a:srgbClr val="00A97A"/>
              </a:solidFill>
              <a:latin typeface="Helvetica" pitchFamily="2" charset="0"/>
            </a:endParaRPr>
          </a:p>
        </p:txBody>
      </p:sp>
      <p:sp>
        <p:nvSpPr>
          <p:cNvPr id="18" name="Text Placeholder 2">
            <a:extLst>
              <a:ext uri="{FF2B5EF4-FFF2-40B4-BE49-F238E27FC236}">
                <a16:creationId xmlns="" xmlns:a16="http://schemas.microsoft.com/office/drawing/2014/main" id="{04FF0181-A1A7-0549-8A91-1A8700B83779}"/>
              </a:ext>
            </a:extLst>
          </p:cNvPr>
          <p:cNvSpPr txBox="1">
            <a:spLocks/>
          </p:cNvSpPr>
          <p:nvPr/>
        </p:nvSpPr>
        <p:spPr>
          <a:xfrm>
            <a:off x="5082167" y="2700074"/>
            <a:ext cx="901700"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nSpc>
                <a:spcPts val="1800"/>
              </a:lnSpc>
              <a:spcBef>
                <a:spcPts val="0"/>
              </a:spcBef>
            </a:pPr>
            <a:r>
              <a:rPr lang="fi-FI" sz="1600" b="1" dirty="0" err="1">
                <a:solidFill>
                  <a:srgbClr val="00A97A"/>
                </a:solidFill>
                <a:latin typeface="Helvetica" pitchFamily="2" charset="0"/>
              </a:rPr>
              <a:t>Turvalli</a:t>
            </a:r>
            <a:r>
              <a:rPr lang="fi-FI" sz="1600" b="1" dirty="0">
                <a:solidFill>
                  <a:srgbClr val="00A97A"/>
                </a:solidFill>
                <a:latin typeface="Helvetica" pitchFamily="2" charset="0"/>
              </a:rPr>
              <a:t>-</a:t>
            </a:r>
          </a:p>
          <a:p>
            <a:pPr marL="0">
              <a:lnSpc>
                <a:spcPts val="1800"/>
              </a:lnSpc>
              <a:spcBef>
                <a:spcPts val="0"/>
              </a:spcBef>
            </a:pPr>
            <a:r>
              <a:rPr lang="fi-FI" sz="1600" b="1" dirty="0" err="1">
                <a:solidFill>
                  <a:srgbClr val="00A97A"/>
                </a:solidFill>
                <a:latin typeface="Helvetica" pitchFamily="2" charset="0"/>
              </a:rPr>
              <a:t>suus</a:t>
            </a:r>
            <a:endParaRPr lang="fi-FI" sz="1600" b="1" dirty="0">
              <a:solidFill>
                <a:srgbClr val="00A97A"/>
              </a:solidFill>
              <a:latin typeface="Helvetica" pitchFamily="2" charset="0"/>
            </a:endParaRPr>
          </a:p>
        </p:txBody>
      </p:sp>
      <p:sp>
        <p:nvSpPr>
          <p:cNvPr id="20" name="Text Placeholder 2">
            <a:extLst>
              <a:ext uri="{FF2B5EF4-FFF2-40B4-BE49-F238E27FC236}">
                <a16:creationId xmlns="" xmlns:a16="http://schemas.microsoft.com/office/drawing/2014/main" id="{C100C225-D782-2942-BDF4-A785FCCFD0B0}"/>
              </a:ext>
            </a:extLst>
          </p:cNvPr>
          <p:cNvSpPr txBox="1">
            <a:spLocks/>
          </p:cNvSpPr>
          <p:nvPr/>
        </p:nvSpPr>
        <p:spPr>
          <a:xfrm>
            <a:off x="6384640" y="2700074"/>
            <a:ext cx="842773"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nSpc>
                <a:spcPts val="1800"/>
              </a:lnSpc>
              <a:spcBef>
                <a:spcPts val="0"/>
              </a:spcBef>
            </a:pPr>
            <a:r>
              <a:rPr lang="fi-FI" sz="1600" b="1" dirty="0">
                <a:solidFill>
                  <a:srgbClr val="00A97A"/>
                </a:solidFill>
                <a:latin typeface="Helvetica" pitchFamily="2" charset="0"/>
              </a:rPr>
              <a:t>Liikenne</a:t>
            </a:r>
          </a:p>
          <a:p>
            <a:pPr marL="0">
              <a:lnSpc>
                <a:spcPts val="1800"/>
              </a:lnSpc>
              <a:spcBef>
                <a:spcPts val="0"/>
              </a:spcBef>
            </a:pPr>
            <a:r>
              <a:rPr lang="fi-FI" sz="1600" b="1" dirty="0">
                <a:solidFill>
                  <a:srgbClr val="00A97A"/>
                </a:solidFill>
                <a:latin typeface="Helvetica" pitchFamily="2" charset="0"/>
              </a:rPr>
              <a:t>ja </a:t>
            </a:r>
            <a:r>
              <a:rPr lang="fi-FI" sz="1600" b="1" dirty="0" err="1">
                <a:solidFill>
                  <a:srgbClr val="00A97A"/>
                </a:solidFill>
                <a:latin typeface="Helvetica" pitchFamily="2" charset="0"/>
              </a:rPr>
              <a:t>liikku</a:t>
            </a:r>
            <a:r>
              <a:rPr lang="fi-FI" sz="1600" b="1" dirty="0">
                <a:solidFill>
                  <a:srgbClr val="00A97A"/>
                </a:solidFill>
                <a:latin typeface="Helvetica" pitchFamily="2" charset="0"/>
              </a:rPr>
              <a:t>-</a:t>
            </a:r>
          </a:p>
          <a:p>
            <a:pPr marL="0">
              <a:lnSpc>
                <a:spcPts val="1800"/>
              </a:lnSpc>
              <a:spcBef>
                <a:spcPts val="0"/>
              </a:spcBef>
            </a:pPr>
            <a:r>
              <a:rPr lang="fi-FI" sz="1600" b="1" dirty="0" err="1">
                <a:solidFill>
                  <a:srgbClr val="00A97A"/>
                </a:solidFill>
                <a:latin typeface="Helvetica" pitchFamily="2" charset="0"/>
              </a:rPr>
              <a:t>minen</a:t>
            </a:r>
            <a:endParaRPr lang="fi-FI" sz="1600" dirty="0">
              <a:solidFill>
                <a:srgbClr val="00A97A"/>
              </a:solidFill>
              <a:latin typeface="Helvetica" pitchFamily="2" charset="0"/>
            </a:endParaRPr>
          </a:p>
        </p:txBody>
      </p:sp>
      <p:sp>
        <p:nvSpPr>
          <p:cNvPr id="21" name="Text Placeholder 2">
            <a:extLst>
              <a:ext uri="{FF2B5EF4-FFF2-40B4-BE49-F238E27FC236}">
                <a16:creationId xmlns="" xmlns:a16="http://schemas.microsoft.com/office/drawing/2014/main" id="{C1B331BA-7541-1241-9DB9-DDA3C65F7820}"/>
              </a:ext>
            </a:extLst>
          </p:cNvPr>
          <p:cNvSpPr txBox="1">
            <a:spLocks/>
          </p:cNvSpPr>
          <p:nvPr/>
        </p:nvSpPr>
        <p:spPr>
          <a:xfrm>
            <a:off x="7707788" y="2700074"/>
            <a:ext cx="990600"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nSpc>
                <a:spcPts val="1800"/>
              </a:lnSpc>
              <a:spcBef>
                <a:spcPts val="0"/>
              </a:spcBef>
            </a:pPr>
            <a:r>
              <a:rPr lang="fi-FI" sz="1600" b="1" dirty="0" err="1">
                <a:solidFill>
                  <a:srgbClr val="00A97A"/>
                </a:solidFill>
                <a:latin typeface="Helvetica" pitchFamily="2" charset="0"/>
              </a:rPr>
              <a:t>Syrjäy</a:t>
            </a:r>
            <a:r>
              <a:rPr lang="fi-FI" sz="1600" b="1" dirty="0">
                <a:solidFill>
                  <a:srgbClr val="00A97A"/>
                </a:solidFill>
                <a:latin typeface="Helvetica" pitchFamily="2" charset="0"/>
              </a:rPr>
              <a:t>-</a:t>
            </a:r>
          </a:p>
          <a:p>
            <a:pPr marL="0">
              <a:lnSpc>
                <a:spcPts val="1800"/>
              </a:lnSpc>
              <a:spcBef>
                <a:spcPts val="0"/>
              </a:spcBef>
            </a:pPr>
            <a:r>
              <a:rPr lang="fi-FI" sz="1600" b="1" dirty="0" err="1">
                <a:solidFill>
                  <a:srgbClr val="00A97A"/>
                </a:solidFill>
                <a:latin typeface="Helvetica" pitchFamily="2" charset="0"/>
              </a:rPr>
              <a:t>tymisen</a:t>
            </a:r>
            <a:r>
              <a:rPr lang="fi-FI" sz="1600" b="1" dirty="0">
                <a:solidFill>
                  <a:srgbClr val="00A97A"/>
                </a:solidFill>
                <a:latin typeface="Helvetica" pitchFamily="2" charset="0"/>
              </a:rPr>
              <a:t> ehkäise-</a:t>
            </a:r>
          </a:p>
          <a:p>
            <a:pPr marL="0">
              <a:lnSpc>
                <a:spcPts val="1800"/>
              </a:lnSpc>
              <a:spcBef>
                <a:spcPts val="0"/>
              </a:spcBef>
            </a:pPr>
            <a:r>
              <a:rPr lang="fi-FI" sz="1600" b="1" dirty="0" err="1">
                <a:solidFill>
                  <a:srgbClr val="00A97A"/>
                </a:solidFill>
                <a:latin typeface="Helvetica" pitchFamily="2" charset="0"/>
              </a:rPr>
              <a:t>minen</a:t>
            </a:r>
            <a:endParaRPr lang="fi-FI" sz="1600" b="1" dirty="0">
              <a:solidFill>
                <a:srgbClr val="00A97A"/>
              </a:solidFill>
              <a:latin typeface="Helvetica" pitchFamily="2" charset="0"/>
            </a:endParaRPr>
          </a:p>
        </p:txBody>
      </p:sp>
      <p:pic>
        <p:nvPicPr>
          <p:cNvPr id="23" name="Picture 22">
            <a:extLst>
              <a:ext uri="{FF2B5EF4-FFF2-40B4-BE49-F238E27FC236}">
                <a16:creationId xmlns="" xmlns:a16="http://schemas.microsoft.com/office/drawing/2014/main" id="{6A8C9961-7512-144E-831C-975CB67140FF}"/>
              </a:ext>
            </a:extLst>
          </p:cNvPr>
          <p:cNvPicPr>
            <a:picLocks noChangeAspect="1"/>
          </p:cNvPicPr>
          <p:nvPr/>
        </p:nvPicPr>
        <p:blipFill>
          <a:blip r:embed="rId4"/>
          <a:stretch>
            <a:fillRect/>
          </a:stretch>
        </p:blipFill>
        <p:spPr>
          <a:xfrm>
            <a:off x="3644659" y="1591493"/>
            <a:ext cx="889000" cy="889000"/>
          </a:xfrm>
          <a:prstGeom prst="rect">
            <a:avLst/>
          </a:prstGeom>
        </p:spPr>
      </p:pic>
      <p:pic>
        <p:nvPicPr>
          <p:cNvPr id="25" name="Picture 24">
            <a:extLst>
              <a:ext uri="{FF2B5EF4-FFF2-40B4-BE49-F238E27FC236}">
                <a16:creationId xmlns="" xmlns:a16="http://schemas.microsoft.com/office/drawing/2014/main" id="{5C080D10-B992-D541-BE65-EAE02C9F75BF}"/>
              </a:ext>
            </a:extLst>
          </p:cNvPr>
          <p:cNvPicPr>
            <a:picLocks noChangeAspect="1"/>
          </p:cNvPicPr>
          <p:nvPr/>
        </p:nvPicPr>
        <p:blipFill>
          <a:blip r:embed="rId5"/>
          <a:stretch>
            <a:fillRect/>
          </a:stretch>
        </p:blipFill>
        <p:spPr>
          <a:xfrm>
            <a:off x="5082167" y="1769293"/>
            <a:ext cx="901700" cy="711200"/>
          </a:xfrm>
          <a:prstGeom prst="rect">
            <a:avLst/>
          </a:prstGeom>
        </p:spPr>
      </p:pic>
      <p:pic>
        <p:nvPicPr>
          <p:cNvPr id="27" name="Picture 26">
            <a:extLst>
              <a:ext uri="{FF2B5EF4-FFF2-40B4-BE49-F238E27FC236}">
                <a16:creationId xmlns="" xmlns:a16="http://schemas.microsoft.com/office/drawing/2014/main" id="{6AF42EDF-0D02-524F-A166-4FDEBB8AA278}"/>
              </a:ext>
            </a:extLst>
          </p:cNvPr>
          <p:cNvPicPr>
            <a:picLocks noChangeAspect="1"/>
          </p:cNvPicPr>
          <p:nvPr/>
        </p:nvPicPr>
        <p:blipFill>
          <a:blip r:embed="rId6"/>
          <a:stretch>
            <a:fillRect/>
          </a:stretch>
        </p:blipFill>
        <p:spPr>
          <a:xfrm>
            <a:off x="6389213" y="1464493"/>
            <a:ext cx="838200" cy="1016000"/>
          </a:xfrm>
          <a:prstGeom prst="rect">
            <a:avLst/>
          </a:prstGeom>
        </p:spPr>
      </p:pic>
      <p:pic>
        <p:nvPicPr>
          <p:cNvPr id="29" name="Picture 28">
            <a:extLst>
              <a:ext uri="{FF2B5EF4-FFF2-40B4-BE49-F238E27FC236}">
                <a16:creationId xmlns="" xmlns:a16="http://schemas.microsoft.com/office/drawing/2014/main" id="{261405F6-09B3-2845-B6BF-D63381019924}"/>
              </a:ext>
            </a:extLst>
          </p:cNvPr>
          <p:cNvPicPr>
            <a:picLocks noChangeAspect="1"/>
          </p:cNvPicPr>
          <p:nvPr/>
        </p:nvPicPr>
        <p:blipFill>
          <a:blip r:embed="rId7"/>
          <a:stretch>
            <a:fillRect/>
          </a:stretch>
        </p:blipFill>
        <p:spPr>
          <a:xfrm>
            <a:off x="7707788" y="1431754"/>
            <a:ext cx="990600" cy="1054100"/>
          </a:xfrm>
          <a:prstGeom prst="rect">
            <a:avLst/>
          </a:prstGeom>
        </p:spPr>
      </p:pic>
      <p:cxnSp>
        <p:nvCxnSpPr>
          <p:cNvPr id="31" name="Straight Connector 30">
            <a:extLst>
              <a:ext uri="{FF2B5EF4-FFF2-40B4-BE49-F238E27FC236}">
                <a16:creationId xmlns="" xmlns:a16="http://schemas.microsoft.com/office/drawing/2014/main" id="{C4336750-5DA7-254C-8BF7-396904694695}"/>
              </a:ext>
            </a:extLst>
          </p:cNvPr>
          <p:cNvCxnSpPr/>
          <p:nvPr/>
        </p:nvCxnSpPr>
        <p:spPr>
          <a:xfrm>
            <a:off x="1993392" y="1769293"/>
            <a:ext cx="0" cy="1861566"/>
          </a:xfrm>
          <a:prstGeom prst="line">
            <a:avLst/>
          </a:prstGeom>
          <a:ln>
            <a:solidFill>
              <a:srgbClr val="00A97A"/>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 xmlns:a16="http://schemas.microsoft.com/office/drawing/2014/main" id="{AEB9004D-DDD8-314B-85D9-A936EF7FCAC2}"/>
              </a:ext>
            </a:extLst>
          </p:cNvPr>
          <p:cNvCxnSpPr/>
          <p:nvPr/>
        </p:nvCxnSpPr>
        <p:spPr>
          <a:xfrm>
            <a:off x="3468550" y="1769293"/>
            <a:ext cx="0" cy="1861566"/>
          </a:xfrm>
          <a:prstGeom prst="line">
            <a:avLst/>
          </a:prstGeom>
          <a:ln>
            <a:solidFill>
              <a:srgbClr val="00A97A"/>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 xmlns:a16="http://schemas.microsoft.com/office/drawing/2014/main" id="{64D3CE24-9BA2-2348-9B3B-A82D5C5FE2A0}"/>
              </a:ext>
            </a:extLst>
          </p:cNvPr>
          <p:cNvCxnSpPr/>
          <p:nvPr/>
        </p:nvCxnSpPr>
        <p:spPr>
          <a:xfrm>
            <a:off x="4895718" y="1769291"/>
            <a:ext cx="0" cy="1861566"/>
          </a:xfrm>
          <a:prstGeom prst="line">
            <a:avLst/>
          </a:prstGeom>
          <a:ln>
            <a:solidFill>
              <a:srgbClr val="00A97A"/>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 xmlns:a16="http://schemas.microsoft.com/office/drawing/2014/main" id="{CA620ACD-1979-6546-9798-DBDBBBFC71DE}"/>
              </a:ext>
            </a:extLst>
          </p:cNvPr>
          <p:cNvCxnSpPr/>
          <p:nvPr/>
        </p:nvCxnSpPr>
        <p:spPr>
          <a:xfrm>
            <a:off x="6187996" y="1769291"/>
            <a:ext cx="0" cy="1861566"/>
          </a:xfrm>
          <a:prstGeom prst="line">
            <a:avLst/>
          </a:prstGeom>
          <a:ln>
            <a:solidFill>
              <a:srgbClr val="00A97A"/>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 xmlns:a16="http://schemas.microsoft.com/office/drawing/2014/main" id="{45F50E14-ECFD-CB46-B6F2-8C7E7AC040DD}"/>
              </a:ext>
            </a:extLst>
          </p:cNvPr>
          <p:cNvCxnSpPr/>
          <p:nvPr/>
        </p:nvCxnSpPr>
        <p:spPr>
          <a:xfrm>
            <a:off x="7467600" y="1769291"/>
            <a:ext cx="0" cy="1861566"/>
          </a:xfrm>
          <a:prstGeom prst="line">
            <a:avLst/>
          </a:prstGeom>
          <a:ln>
            <a:solidFill>
              <a:srgbClr val="00A97A"/>
            </a:solidFill>
          </a:ln>
        </p:spPr>
        <p:style>
          <a:lnRef idx="3">
            <a:schemeClr val="dk1"/>
          </a:lnRef>
          <a:fillRef idx="0">
            <a:schemeClr val="dk1"/>
          </a:fillRef>
          <a:effectRef idx="2">
            <a:schemeClr val="dk1"/>
          </a:effectRef>
          <a:fontRef idx="minor">
            <a:schemeClr val="tx1"/>
          </a:fontRef>
        </p:style>
      </p:cxnSp>
      <p:sp>
        <p:nvSpPr>
          <p:cNvPr id="37" name="Oval 36">
            <a:extLst>
              <a:ext uri="{FF2B5EF4-FFF2-40B4-BE49-F238E27FC236}">
                <a16:creationId xmlns="" xmlns:a16="http://schemas.microsoft.com/office/drawing/2014/main" id="{2FF130E4-2370-534C-9579-034C5C18CC5C}"/>
              </a:ext>
            </a:extLst>
          </p:cNvPr>
          <p:cNvSpPr/>
          <p:nvPr/>
        </p:nvSpPr>
        <p:spPr>
          <a:xfrm>
            <a:off x="2112724" y="3797720"/>
            <a:ext cx="2103120" cy="2103120"/>
          </a:xfrm>
          <a:prstGeom prst="ellipse">
            <a:avLst/>
          </a:prstGeom>
          <a:solidFill>
            <a:srgbClr val="00A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Text Placeholder 2">
            <a:extLst>
              <a:ext uri="{FF2B5EF4-FFF2-40B4-BE49-F238E27FC236}">
                <a16:creationId xmlns="" xmlns:a16="http://schemas.microsoft.com/office/drawing/2014/main" id="{98A28160-D434-B143-80A4-FBA5C1F6E997}"/>
              </a:ext>
            </a:extLst>
          </p:cNvPr>
          <p:cNvSpPr txBox="1">
            <a:spLocks/>
          </p:cNvSpPr>
          <p:nvPr/>
        </p:nvSpPr>
        <p:spPr>
          <a:xfrm>
            <a:off x="2492042" y="4177818"/>
            <a:ext cx="1344484"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ctr">
              <a:lnSpc>
                <a:spcPts val="1800"/>
              </a:lnSpc>
              <a:spcBef>
                <a:spcPts val="0"/>
              </a:spcBef>
            </a:pPr>
            <a:r>
              <a:rPr lang="fi-FI" sz="1600" b="1" dirty="0" err="1">
                <a:solidFill>
                  <a:schemeClr val="bg1"/>
                </a:solidFill>
                <a:latin typeface="Helvetica" pitchFamily="2" charset="0"/>
              </a:rPr>
              <a:t>Kumppa</a:t>
            </a:r>
            <a:r>
              <a:rPr lang="fi-FI" sz="1600" b="1" dirty="0">
                <a:solidFill>
                  <a:schemeClr val="bg1"/>
                </a:solidFill>
                <a:latin typeface="Helvetica" pitchFamily="2" charset="0"/>
              </a:rPr>
              <a:t>-</a:t>
            </a:r>
          </a:p>
          <a:p>
            <a:pPr marL="0" algn="ctr">
              <a:lnSpc>
                <a:spcPts val="1800"/>
              </a:lnSpc>
              <a:spcBef>
                <a:spcPts val="0"/>
              </a:spcBef>
            </a:pPr>
            <a:r>
              <a:rPr lang="fi-FI" sz="1600" b="1" dirty="0" err="1">
                <a:solidFill>
                  <a:schemeClr val="bg1"/>
                </a:solidFill>
                <a:latin typeface="Helvetica" pitchFamily="2" charset="0"/>
              </a:rPr>
              <a:t>nuudet</a:t>
            </a:r>
            <a:r>
              <a:rPr lang="fi-FI" sz="1600" b="1" dirty="0">
                <a:solidFill>
                  <a:schemeClr val="bg1"/>
                </a:solidFill>
                <a:latin typeface="Helvetica" pitchFamily="2" charset="0"/>
              </a:rPr>
              <a:t> ja ekosysteemit</a:t>
            </a:r>
          </a:p>
        </p:txBody>
      </p:sp>
      <p:sp>
        <p:nvSpPr>
          <p:cNvPr id="39" name="Oval 38">
            <a:extLst>
              <a:ext uri="{FF2B5EF4-FFF2-40B4-BE49-F238E27FC236}">
                <a16:creationId xmlns="" xmlns:a16="http://schemas.microsoft.com/office/drawing/2014/main" id="{B3D66A9B-F3BA-CF49-AE23-17B366BAFB5D}"/>
              </a:ext>
            </a:extLst>
          </p:cNvPr>
          <p:cNvSpPr/>
          <p:nvPr/>
        </p:nvSpPr>
        <p:spPr>
          <a:xfrm>
            <a:off x="3860362" y="3578135"/>
            <a:ext cx="2103120" cy="2103120"/>
          </a:xfrm>
          <a:prstGeom prst="ellipse">
            <a:avLst/>
          </a:prstGeom>
          <a:solidFill>
            <a:srgbClr val="00A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Text Placeholder 2">
            <a:extLst>
              <a:ext uri="{FF2B5EF4-FFF2-40B4-BE49-F238E27FC236}">
                <a16:creationId xmlns="" xmlns:a16="http://schemas.microsoft.com/office/drawing/2014/main" id="{896CB92A-F952-5A44-9508-B3E58F4D8AB2}"/>
              </a:ext>
            </a:extLst>
          </p:cNvPr>
          <p:cNvSpPr txBox="1">
            <a:spLocks/>
          </p:cNvSpPr>
          <p:nvPr/>
        </p:nvSpPr>
        <p:spPr>
          <a:xfrm>
            <a:off x="4239680" y="4190664"/>
            <a:ext cx="1344484"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ctr">
              <a:lnSpc>
                <a:spcPts val="1800"/>
              </a:lnSpc>
              <a:spcBef>
                <a:spcPts val="0"/>
              </a:spcBef>
            </a:pPr>
            <a:endParaRPr lang="fi-FI" sz="1600" b="1" dirty="0">
              <a:solidFill>
                <a:schemeClr val="bg1"/>
              </a:solidFill>
              <a:latin typeface="Helvetica" pitchFamily="2" charset="0"/>
            </a:endParaRPr>
          </a:p>
          <a:p>
            <a:pPr marL="0" algn="ctr">
              <a:lnSpc>
                <a:spcPts val="1800"/>
              </a:lnSpc>
              <a:spcBef>
                <a:spcPts val="0"/>
              </a:spcBef>
            </a:pPr>
            <a:r>
              <a:rPr lang="fi-FI" sz="1600" b="1" dirty="0">
                <a:solidFill>
                  <a:schemeClr val="bg1"/>
                </a:solidFill>
                <a:latin typeface="Helvetica" pitchFamily="2" charset="0"/>
              </a:rPr>
              <a:t>Osallisuus</a:t>
            </a:r>
          </a:p>
        </p:txBody>
      </p:sp>
      <p:sp>
        <p:nvSpPr>
          <p:cNvPr id="41" name="Oval 40">
            <a:extLst>
              <a:ext uri="{FF2B5EF4-FFF2-40B4-BE49-F238E27FC236}">
                <a16:creationId xmlns="" xmlns:a16="http://schemas.microsoft.com/office/drawing/2014/main" id="{6B35CF9D-4287-9447-B496-83C2785BCCC5}"/>
              </a:ext>
            </a:extLst>
          </p:cNvPr>
          <p:cNvSpPr/>
          <p:nvPr/>
        </p:nvSpPr>
        <p:spPr>
          <a:xfrm>
            <a:off x="5412682" y="3822883"/>
            <a:ext cx="2103120" cy="2103120"/>
          </a:xfrm>
          <a:prstGeom prst="ellipse">
            <a:avLst/>
          </a:prstGeom>
          <a:solidFill>
            <a:srgbClr val="00A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xt Placeholder 2">
            <a:extLst>
              <a:ext uri="{FF2B5EF4-FFF2-40B4-BE49-F238E27FC236}">
                <a16:creationId xmlns="" xmlns:a16="http://schemas.microsoft.com/office/drawing/2014/main" id="{CDA71F9F-7129-2F45-8A72-7EE4BEE5D2A1}"/>
              </a:ext>
            </a:extLst>
          </p:cNvPr>
          <p:cNvSpPr txBox="1">
            <a:spLocks/>
          </p:cNvSpPr>
          <p:nvPr/>
        </p:nvSpPr>
        <p:spPr>
          <a:xfrm>
            <a:off x="5792000" y="4202981"/>
            <a:ext cx="1344484"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ctr">
              <a:lnSpc>
                <a:spcPts val="1800"/>
              </a:lnSpc>
              <a:spcBef>
                <a:spcPts val="0"/>
              </a:spcBef>
            </a:pPr>
            <a:r>
              <a:rPr lang="fi-FI" sz="1600" b="1" dirty="0">
                <a:solidFill>
                  <a:schemeClr val="bg1"/>
                </a:solidFill>
                <a:latin typeface="Helvetica" pitchFamily="2" charset="0"/>
              </a:rPr>
              <a:t>Tiedon</a:t>
            </a:r>
          </a:p>
          <a:p>
            <a:pPr marL="0" algn="ctr">
              <a:lnSpc>
                <a:spcPts val="1800"/>
              </a:lnSpc>
              <a:spcBef>
                <a:spcPts val="0"/>
              </a:spcBef>
            </a:pPr>
            <a:r>
              <a:rPr lang="fi-FI" sz="1600" b="1" dirty="0" err="1">
                <a:solidFill>
                  <a:schemeClr val="bg1"/>
                </a:solidFill>
                <a:latin typeface="Helvetica" pitchFamily="2" charset="0"/>
              </a:rPr>
              <a:t>hyödyntä</a:t>
            </a:r>
            <a:r>
              <a:rPr lang="fi-FI" sz="1600" b="1" dirty="0">
                <a:solidFill>
                  <a:schemeClr val="bg1"/>
                </a:solidFill>
                <a:latin typeface="Helvetica" pitchFamily="2" charset="0"/>
              </a:rPr>
              <a:t>-</a:t>
            </a:r>
          </a:p>
          <a:p>
            <a:pPr marL="0" algn="ctr">
              <a:lnSpc>
                <a:spcPts val="1800"/>
              </a:lnSpc>
              <a:spcBef>
                <a:spcPts val="0"/>
              </a:spcBef>
            </a:pPr>
            <a:r>
              <a:rPr lang="fi-FI" sz="1600" b="1" dirty="0" err="1">
                <a:solidFill>
                  <a:schemeClr val="bg1"/>
                </a:solidFill>
                <a:latin typeface="Helvetica" pitchFamily="2" charset="0"/>
              </a:rPr>
              <a:t>minen</a:t>
            </a:r>
            <a:endParaRPr lang="fi-FI" sz="1600" b="1" dirty="0">
              <a:solidFill>
                <a:schemeClr val="bg1"/>
              </a:solidFill>
              <a:latin typeface="Helvetica" pitchFamily="2" charset="0"/>
            </a:endParaRPr>
          </a:p>
        </p:txBody>
      </p:sp>
      <p:sp>
        <p:nvSpPr>
          <p:cNvPr id="45" name="Oval 44">
            <a:extLst>
              <a:ext uri="{FF2B5EF4-FFF2-40B4-BE49-F238E27FC236}">
                <a16:creationId xmlns="" xmlns:a16="http://schemas.microsoft.com/office/drawing/2014/main" id="{328079AE-E916-E141-A9B5-78B842602898}"/>
              </a:ext>
            </a:extLst>
          </p:cNvPr>
          <p:cNvSpPr/>
          <p:nvPr/>
        </p:nvSpPr>
        <p:spPr>
          <a:xfrm>
            <a:off x="7140249" y="3748188"/>
            <a:ext cx="2103120" cy="2103120"/>
          </a:xfrm>
          <a:prstGeom prst="ellipse">
            <a:avLst/>
          </a:prstGeom>
          <a:solidFill>
            <a:srgbClr val="00A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Text Placeholder 2">
            <a:extLst>
              <a:ext uri="{FF2B5EF4-FFF2-40B4-BE49-F238E27FC236}">
                <a16:creationId xmlns="" xmlns:a16="http://schemas.microsoft.com/office/drawing/2014/main" id="{2B4063FA-4482-174E-B9B7-7CFC4FB04771}"/>
              </a:ext>
            </a:extLst>
          </p:cNvPr>
          <p:cNvSpPr txBox="1">
            <a:spLocks/>
          </p:cNvSpPr>
          <p:nvPr/>
        </p:nvSpPr>
        <p:spPr>
          <a:xfrm>
            <a:off x="7519567" y="4177818"/>
            <a:ext cx="1344484" cy="1122809"/>
          </a:xfrm>
          <a:prstGeom prst="rect">
            <a:avLst/>
          </a:prstGeom>
          <a:noFill/>
        </p:spPr>
        <p:txBody>
          <a:bodyPr vert="horz" lIns="0" tIns="0" rIns="0" bIns="0" rtlCol="0">
            <a:noAutofit/>
          </a:bodyPr>
          <a:lstStyle>
            <a:lvl1pPr marL="12700" indent="0" algn="l" defTabSz="685800" rtl="0" eaLnBrk="1" latinLnBrk="0" hangingPunct="1">
              <a:lnSpc>
                <a:spcPts val="2200"/>
              </a:lnSpc>
              <a:spcBef>
                <a:spcPts val="750"/>
              </a:spcBef>
              <a:buFontTx/>
              <a:buNone/>
              <a:defRPr sz="1700" kern="1200" baseline="0">
                <a:solidFill>
                  <a:schemeClr val="tx1"/>
                </a:solidFill>
                <a:latin typeface="+mn-lt"/>
                <a:ea typeface="+mn-ea"/>
                <a:cs typeface="+mn-cs"/>
              </a:defRPr>
            </a:lvl1pPr>
            <a:lvl2pPr marL="0" indent="-180000" algn="l" defTabSz="685800" rtl="0" eaLnBrk="1" latinLnBrk="0" hangingPunct="1">
              <a:lnSpc>
                <a:spcPts val="2200"/>
              </a:lnSpc>
              <a:spcBef>
                <a:spcPts val="375"/>
              </a:spcBef>
              <a:buFont typeface="Arial"/>
              <a:buChar char="•"/>
              <a:defRPr sz="1700" kern="1200" baseline="0">
                <a:solidFill>
                  <a:schemeClr val="tx1"/>
                </a:solidFill>
                <a:latin typeface="+mn-lt"/>
                <a:ea typeface="+mn-ea"/>
                <a:cs typeface="+mn-cs"/>
              </a:defRPr>
            </a:lvl2pPr>
            <a:lvl3pPr marL="360000" indent="-180000" algn="l" defTabSz="685800" rtl="0" eaLnBrk="1" latinLnBrk="0" hangingPunct="1">
              <a:lnSpc>
                <a:spcPts val="2200"/>
              </a:lnSpc>
              <a:spcBef>
                <a:spcPts val="375"/>
              </a:spcBef>
              <a:buSzPct val="90000"/>
              <a:buFont typeface="Lucida Grande"/>
              <a:buChar char="-"/>
              <a:defRPr sz="1800" kern="1200" baseline="0">
                <a:solidFill>
                  <a:schemeClr val="tx1"/>
                </a:solidFill>
                <a:latin typeface="+mn-lt"/>
                <a:ea typeface="+mn-ea"/>
                <a:cs typeface="+mn-cs"/>
              </a:defRPr>
            </a:lvl3pPr>
            <a:lvl4pPr marL="12001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ts val="19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lgn="ctr">
              <a:lnSpc>
                <a:spcPts val="1800"/>
              </a:lnSpc>
              <a:spcBef>
                <a:spcPts val="0"/>
              </a:spcBef>
            </a:pPr>
            <a:endParaRPr lang="fi-FI" sz="1600" b="1" dirty="0">
              <a:solidFill>
                <a:schemeClr val="bg1"/>
              </a:solidFill>
              <a:latin typeface="Helvetica" pitchFamily="2" charset="0"/>
            </a:endParaRPr>
          </a:p>
          <a:p>
            <a:pPr marL="0" algn="ctr">
              <a:lnSpc>
                <a:spcPts val="1800"/>
              </a:lnSpc>
              <a:spcBef>
                <a:spcPts val="0"/>
              </a:spcBef>
            </a:pPr>
            <a:r>
              <a:rPr lang="fi-FI" sz="1600" b="1" dirty="0">
                <a:solidFill>
                  <a:schemeClr val="bg1"/>
                </a:solidFill>
                <a:latin typeface="Helvetica" pitchFamily="2" charset="0"/>
              </a:rPr>
              <a:t>Tietoalusta</a:t>
            </a:r>
          </a:p>
        </p:txBody>
      </p:sp>
    </p:spTree>
    <p:extLst>
      <p:ext uri="{BB962C8B-B14F-4D97-AF65-F5344CB8AC3E}">
        <p14:creationId xmlns:p14="http://schemas.microsoft.com/office/powerpoint/2010/main" val="10262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6" grpId="0"/>
      <p:bldP spid="18" grpId="0"/>
      <p:bldP spid="20" grpId="0"/>
      <p:bldP spid="21" grpId="0"/>
      <p:bldP spid="37" grpId="0" animBg="1"/>
      <p:bldP spid="38" grpId="0"/>
      <p:bldP spid="39" grpId="0" animBg="1"/>
      <p:bldP spid="40" grpId="0"/>
      <p:bldP spid="41" grpId="0" animBg="1"/>
      <p:bldP spid="42" grpId="0"/>
      <p:bldP spid="45" grpId="0" animBg="1"/>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E40BE351-169C-7B4E-A7DD-031914241BFD}"/>
              </a:ext>
            </a:extLst>
          </p:cNvPr>
          <p:cNvSpPr txBox="1">
            <a:spLocks/>
          </p:cNvSpPr>
          <p:nvPr/>
        </p:nvSpPr>
        <p:spPr>
          <a:xfrm>
            <a:off x="554900" y="1921042"/>
            <a:ext cx="6487584" cy="3559343"/>
          </a:xfrm>
          <a:prstGeom prst="rect">
            <a:avLst/>
          </a:prstGeom>
        </p:spPr>
        <p:txBody>
          <a:bodyPr anchor="t"/>
          <a:lstStyle>
            <a:lvl1pPr algn="l" defTabSz="457200" rtl="0" eaLnBrk="1" latinLnBrk="0" hangingPunct="1">
              <a:lnSpc>
                <a:spcPts val="3300"/>
              </a:lnSpc>
              <a:spcBef>
                <a:spcPct val="0"/>
              </a:spcBef>
              <a:buNone/>
              <a:defRPr sz="3200" b="1" kern="1200">
                <a:solidFill>
                  <a:schemeClr val="bg1"/>
                </a:solidFill>
                <a:latin typeface="Arial"/>
                <a:ea typeface="+mj-ea"/>
                <a:cs typeface="Arial"/>
              </a:defRPr>
            </a:lvl1pPr>
          </a:lstStyle>
          <a:p>
            <a:pPr>
              <a:lnSpc>
                <a:spcPts val="9000"/>
              </a:lnSpc>
            </a:pPr>
            <a:r>
              <a:rPr lang="fi-FI" sz="12000" dirty="0">
                <a:latin typeface="Helvetica" pitchFamily="2" charset="0"/>
              </a:rPr>
              <a:t>24/7</a:t>
            </a:r>
          </a:p>
          <a:p>
            <a:pPr>
              <a:lnSpc>
                <a:spcPts val="9000"/>
              </a:lnSpc>
            </a:pPr>
            <a:r>
              <a:rPr lang="fi-FI" sz="12000" dirty="0" err="1">
                <a:latin typeface="Helvetica" pitchFamily="2" charset="0"/>
              </a:rPr>
              <a:t>service</a:t>
            </a:r>
            <a:endParaRPr lang="fi-FI" sz="12000" dirty="0">
              <a:latin typeface="Helvetica" pitchFamily="2" charset="0"/>
            </a:endParaRPr>
          </a:p>
        </p:txBody>
      </p:sp>
      <p:pic>
        <p:nvPicPr>
          <p:cNvPr id="10" name="Picture 9">
            <a:extLst>
              <a:ext uri="{FF2B5EF4-FFF2-40B4-BE49-F238E27FC236}">
                <a16:creationId xmlns="" xmlns:a16="http://schemas.microsoft.com/office/drawing/2014/main" id="{72AD0416-B45A-2249-83DD-4735E9C30DB3}"/>
              </a:ext>
            </a:extLst>
          </p:cNvPr>
          <p:cNvPicPr>
            <a:picLocks noChangeAspect="1"/>
          </p:cNvPicPr>
          <p:nvPr/>
        </p:nvPicPr>
        <p:blipFill>
          <a:blip r:embed="rId2"/>
          <a:stretch>
            <a:fillRect/>
          </a:stretch>
        </p:blipFill>
        <p:spPr>
          <a:xfrm>
            <a:off x="5616240" y="215375"/>
            <a:ext cx="2542266" cy="1737751"/>
          </a:xfrm>
          <a:prstGeom prst="rect">
            <a:avLst/>
          </a:prstGeom>
        </p:spPr>
      </p:pic>
    </p:spTree>
    <p:extLst>
      <p:ext uri="{BB962C8B-B14F-4D97-AF65-F5344CB8AC3E}">
        <p14:creationId xmlns:p14="http://schemas.microsoft.com/office/powerpoint/2010/main" val="266014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F9558BF-E5B1-0747-83BE-DF818702C08E}"/>
              </a:ext>
            </a:extLst>
          </p:cNvPr>
          <p:cNvSpPr>
            <a:spLocks noGrp="1"/>
          </p:cNvSpPr>
          <p:nvPr>
            <p:ph type="body" sz="quarter" idx="12"/>
          </p:nvPr>
        </p:nvSpPr>
        <p:spPr>
          <a:xfrm>
            <a:off x="667197" y="2218917"/>
            <a:ext cx="4562530" cy="2174506"/>
          </a:xfrm>
        </p:spPr>
        <p:txBody>
          <a:bodyPr/>
          <a:lstStyle/>
          <a:p>
            <a:pPr marL="298450" indent="-285750">
              <a:spcAft>
                <a:spcPts val="0"/>
              </a:spcAft>
              <a:buFont typeface="Arial" panose="020B0604020202020204" pitchFamily="34" charset="0"/>
              <a:buChar char="•"/>
            </a:pPr>
            <a:r>
              <a:rPr lang="fi-FI" dirty="0"/>
              <a:t>Palveluverkon suunnittelu                           ja toimitusketjun hallinta</a:t>
            </a:r>
          </a:p>
          <a:p>
            <a:pPr marL="298450" indent="-285750">
              <a:spcAft>
                <a:spcPts val="0"/>
              </a:spcAft>
              <a:buFont typeface="Arial" panose="020B0604020202020204" pitchFamily="34" charset="0"/>
              <a:buChar char="•"/>
            </a:pPr>
            <a:r>
              <a:rPr lang="fi-FI" dirty="0"/>
              <a:t>Palveluohjaus ja asioinnin hallinta</a:t>
            </a:r>
          </a:p>
          <a:p>
            <a:pPr marL="298450" indent="-285750">
              <a:spcAft>
                <a:spcPts val="0"/>
              </a:spcAft>
              <a:buFont typeface="Arial" panose="020B0604020202020204" pitchFamily="34" charset="0"/>
              <a:buChar char="•"/>
            </a:pPr>
            <a:r>
              <a:rPr lang="fi-FI" dirty="0" err="1"/>
              <a:t>Asiakkuuksien</a:t>
            </a:r>
            <a:r>
              <a:rPr lang="fi-FI" dirty="0"/>
              <a:t> ja palveluiden                      johtamisen toimintamalli</a:t>
            </a:r>
          </a:p>
          <a:p>
            <a:pPr marL="298450" indent="-285750">
              <a:spcAft>
                <a:spcPts val="0"/>
              </a:spcAft>
              <a:buFont typeface="Arial" panose="020B0604020202020204" pitchFamily="34" charset="0"/>
              <a:buChar char="•"/>
            </a:pPr>
            <a:r>
              <a:rPr lang="fi-FI" dirty="0" err="1"/>
              <a:t>Asiakkuuksien</a:t>
            </a:r>
            <a:r>
              <a:rPr lang="fi-FI" dirty="0"/>
              <a:t> ja palveluportfolion hallinta</a:t>
            </a:r>
          </a:p>
        </p:txBody>
      </p:sp>
      <p:sp>
        <p:nvSpPr>
          <p:cNvPr id="3" name="Title 2">
            <a:extLst>
              <a:ext uri="{FF2B5EF4-FFF2-40B4-BE49-F238E27FC236}">
                <a16:creationId xmlns="" xmlns:a16="http://schemas.microsoft.com/office/drawing/2014/main" id="{9B482627-795A-F74B-9F40-38A9051156D8}"/>
              </a:ext>
            </a:extLst>
          </p:cNvPr>
          <p:cNvSpPr>
            <a:spLocks noGrp="1"/>
          </p:cNvSpPr>
          <p:nvPr>
            <p:ph type="title"/>
          </p:nvPr>
        </p:nvSpPr>
        <p:spPr>
          <a:xfrm>
            <a:off x="667197" y="1125663"/>
            <a:ext cx="6535708" cy="1275290"/>
          </a:xfrm>
        </p:spPr>
        <p:txBody>
          <a:bodyPr anchor="b"/>
          <a:lstStyle/>
          <a:p>
            <a:pPr>
              <a:lnSpc>
                <a:spcPts val="3200"/>
              </a:lnSpc>
            </a:pPr>
            <a:r>
              <a:rPr lang="fi-FI" sz="3200" dirty="0"/>
              <a:t>Ennakko-</a:t>
            </a:r>
            <a:br>
              <a:rPr lang="fi-FI" sz="3200" dirty="0"/>
            </a:br>
            <a:r>
              <a:rPr lang="fi-FI" sz="3200" dirty="0"/>
              <a:t>luuloton </a:t>
            </a:r>
            <a:br>
              <a:rPr lang="fi-FI" sz="3200" dirty="0"/>
            </a:br>
            <a:r>
              <a:rPr lang="fi-FI" sz="3200" dirty="0"/>
              <a:t>ajattelu luo uutta</a:t>
            </a:r>
            <a:br>
              <a:rPr lang="fi-FI" sz="3200" dirty="0"/>
            </a:br>
            <a:endParaRPr lang="fi-FI" sz="3200" dirty="0"/>
          </a:p>
        </p:txBody>
      </p:sp>
      <p:pic>
        <p:nvPicPr>
          <p:cNvPr id="12" name="Picture 11">
            <a:extLst>
              <a:ext uri="{FF2B5EF4-FFF2-40B4-BE49-F238E27FC236}">
                <a16:creationId xmlns="" xmlns:a16="http://schemas.microsoft.com/office/drawing/2014/main" id="{D0ADD564-55F3-3040-BA5C-CDEF258D9395}"/>
              </a:ext>
            </a:extLst>
          </p:cNvPr>
          <p:cNvPicPr>
            <a:picLocks noChangeAspect="1"/>
          </p:cNvPicPr>
          <p:nvPr/>
        </p:nvPicPr>
        <p:blipFill>
          <a:blip r:embed="rId2"/>
          <a:stretch>
            <a:fillRect/>
          </a:stretch>
        </p:blipFill>
        <p:spPr>
          <a:xfrm>
            <a:off x="3529262" y="385604"/>
            <a:ext cx="2189747" cy="1494589"/>
          </a:xfrm>
          <a:prstGeom prst="rect">
            <a:avLst/>
          </a:prstGeom>
        </p:spPr>
      </p:pic>
    </p:spTree>
    <p:extLst>
      <p:ext uri="{BB962C8B-B14F-4D97-AF65-F5344CB8AC3E}">
        <p14:creationId xmlns:p14="http://schemas.microsoft.com/office/powerpoint/2010/main" val="2270593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fi-FI" noProof="0" dirty="0" smtClean="0"/>
              <a:t>SuomiDigi.fi</a:t>
            </a:r>
          </a:p>
          <a:p>
            <a:r>
              <a:rPr lang="fi-FI" dirty="0" smtClean="0"/>
              <a:t>Suomi.fi (</a:t>
            </a:r>
            <a:r>
              <a:rPr lang="fi-FI" dirty="0" err="1"/>
              <a:t>K</a:t>
            </a:r>
            <a:r>
              <a:rPr lang="fi-FI" dirty="0" err="1" smtClean="0"/>
              <a:t>aPA</a:t>
            </a:r>
            <a:r>
              <a:rPr lang="fi-FI" dirty="0" smtClean="0"/>
              <a:t>-laki)</a:t>
            </a:r>
            <a:endParaRPr lang="fi-FI" noProof="0" dirty="0" smtClean="0"/>
          </a:p>
          <a:p>
            <a:pPr marL="360000" lvl="1">
              <a:lnSpc>
                <a:spcPct val="100000"/>
              </a:lnSpc>
              <a:spcAft>
                <a:spcPts val="600"/>
              </a:spcAft>
            </a:pPr>
            <a:r>
              <a:rPr lang="fi-FI" sz="1000" noProof="0" dirty="0" smtClean="0"/>
              <a:t>Suomi.fi-palvelutietovaranto</a:t>
            </a:r>
          </a:p>
          <a:p>
            <a:pPr marL="360000" lvl="1">
              <a:lnSpc>
                <a:spcPct val="100000"/>
              </a:lnSpc>
              <a:spcAft>
                <a:spcPts val="600"/>
              </a:spcAft>
            </a:pPr>
            <a:r>
              <a:rPr lang="fi-FI" sz="1000" dirty="0" smtClean="0"/>
              <a:t>Suomi.fi-maksut</a:t>
            </a:r>
          </a:p>
          <a:p>
            <a:pPr marL="360000" lvl="1">
              <a:lnSpc>
                <a:spcPct val="100000"/>
              </a:lnSpc>
              <a:spcAft>
                <a:spcPts val="600"/>
              </a:spcAft>
            </a:pPr>
            <a:r>
              <a:rPr lang="fi-FI" sz="1000" noProof="0" dirty="0" smtClean="0"/>
              <a:t>Suomi.fi-tunnistus</a:t>
            </a:r>
          </a:p>
          <a:p>
            <a:pPr marL="360000" lvl="1">
              <a:lnSpc>
                <a:spcPct val="100000"/>
              </a:lnSpc>
              <a:spcAft>
                <a:spcPts val="600"/>
              </a:spcAft>
            </a:pPr>
            <a:r>
              <a:rPr lang="fi-FI" sz="1000" dirty="0" smtClean="0"/>
              <a:t>Suomi.fi-maksut</a:t>
            </a:r>
          </a:p>
          <a:p>
            <a:pPr marL="360000" lvl="1">
              <a:lnSpc>
                <a:spcPct val="100000"/>
              </a:lnSpc>
              <a:spcAft>
                <a:spcPts val="600"/>
              </a:spcAft>
            </a:pPr>
            <a:r>
              <a:rPr lang="fi-FI" sz="1000" noProof="0" dirty="0" smtClean="0"/>
              <a:t>Suomi.fi-viestit</a:t>
            </a:r>
          </a:p>
          <a:p>
            <a:pPr marL="360000" lvl="1">
              <a:lnSpc>
                <a:spcPct val="100000"/>
              </a:lnSpc>
              <a:spcAft>
                <a:spcPts val="600"/>
              </a:spcAft>
            </a:pPr>
            <a:r>
              <a:rPr lang="fi-FI" sz="1000" dirty="0" smtClean="0"/>
              <a:t>Suomi.fi-valtuudet</a:t>
            </a:r>
            <a:br>
              <a:rPr lang="fi-FI" sz="1000" dirty="0" smtClean="0"/>
            </a:br>
            <a:endParaRPr lang="fi-FI" sz="1000" dirty="0" smtClean="0"/>
          </a:p>
          <a:p>
            <a:pPr lvl="0"/>
            <a:r>
              <a:rPr lang="fi-FI" dirty="0" smtClean="0">
                <a:solidFill>
                  <a:prstClr val="black"/>
                </a:solidFill>
              </a:rPr>
              <a:t>Digitaalisten palvelujen ensisijaisuus</a:t>
            </a:r>
            <a:endParaRPr lang="fi-FI" dirty="0">
              <a:solidFill>
                <a:prstClr val="black"/>
              </a:solidFill>
            </a:endParaRPr>
          </a:p>
        </p:txBody>
      </p:sp>
      <p:sp>
        <p:nvSpPr>
          <p:cNvPr id="3" name="Title Placeholder 2"/>
          <p:cNvSpPr>
            <a:spLocks noGrp="1"/>
          </p:cNvSpPr>
          <p:nvPr>
            <p:ph type="title"/>
          </p:nvPr>
        </p:nvSpPr>
        <p:spPr/>
        <p:txBody>
          <a:bodyPr/>
          <a:lstStyle/>
          <a:p>
            <a:r>
              <a:rPr lang="fi-FI" noProof="0" dirty="0" smtClean="0"/>
              <a:t>Digitaalisten palvelujen kehittäminen</a:t>
            </a:r>
            <a:br>
              <a:rPr lang="fi-FI" noProof="0" dirty="0" smtClean="0"/>
            </a:br>
            <a:r>
              <a:rPr lang="fi-FI" dirty="0" smtClean="0"/>
              <a:t>kansallisella tasolla – Mitä Turussa?</a:t>
            </a:r>
            <a:endParaRPr lang="fi-FI" noProof="0" dirty="0"/>
          </a:p>
        </p:txBody>
      </p:sp>
    </p:spTree>
    <p:extLst>
      <p:ext uri="{BB962C8B-B14F-4D97-AF65-F5344CB8AC3E}">
        <p14:creationId xmlns:p14="http://schemas.microsoft.com/office/powerpoint/2010/main" val="826055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a:bodyPr>
          <a:lstStyle/>
          <a:p>
            <a:r>
              <a:rPr lang="fi-FI" dirty="0"/>
              <a:t>E</a:t>
            </a:r>
            <a:r>
              <a:rPr lang="fi-FI" dirty="0" smtClean="0"/>
              <a:t>lämä koostuu lukuisista elämäntapahtumista</a:t>
            </a:r>
            <a:endParaRPr lang="fi-FI" dirty="0"/>
          </a:p>
        </p:txBody>
      </p:sp>
      <p:sp>
        <p:nvSpPr>
          <p:cNvPr id="4" name="Päivämäärän paikkamerkki 3"/>
          <p:cNvSpPr>
            <a:spLocks noGrp="1"/>
          </p:cNvSpPr>
          <p:nvPr>
            <p:ph type="dt" sz="half" idx="10"/>
          </p:nvPr>
        </p:nvSpPr>
        <p:spPr/>
        <p:txBody>
          <a:bodyPr/>
          <a:lstStyle/>
          <a:p>
            <a:pPr defTabSz="342758"/>
            <a:fld id="{A7D1B723-4E20-7C4E-AD1F-EBC9B9BD6F95}" type="datetime1">
              <a:rPr lang="fi-FI">
                <a:solidFill>
                  <a:srgbClr val="000000">
                    <a:tint val="75000"/>
                  </a:srgbClr>
                </a:solidFill>
                <a:latin typeface="Calibri"/>
              </a:rPr>
              <a:pPr defTabSz="342758"/>
              <a:t>6.4.2018</a:t>
            </a:fld>
            <a:endParaRPr lang="fi-FI">
              <a:solidFill>
                <a:srgbClr val="000000">
                  <a:tint val="75000"/>
                </a:srgbClr>
              </a:solidFill>
              <a:latin typeface="Calibri"/>
            </a:endParaRPr>
          </a:p>
        </p:txBody>
      </p:sp>
      <p:sp>
        <p:nvSpPr>
          <p:cNvPr id="5" name="Alatunnisteen paikkamerkki 4"/>
          <p:cNvSpPr>
            <a:spLocks noGrp="1"/>
          </p:cNvSpPr>
          <p:nvPr>
            <p:ph type="ftr" sz="quarter" idx="11"/>
          </p:nvPr>
        </p:nvSpPr>
        <p:spPr/>
        <p:txBody>
          <a:bodyPr/>
          <a:lstStyle/>
          <a:p>
            <a:pPr defTabSz="342758"/>
            <a:r>
              <a:rPr lang="fi-FI">
                <a:solidFill>
                  <a:srgbClr val="000000">
                    <a:tint val="75000"/>
                  </a:srgbClr>
                </a:solidFill>
                <a:latin typeface="Calibri"/>
              </a:rPr>
              <a:t>Suomidigi.fi</a:t>
            </a:r>
          </a:p>
        </p:txBody>
      </p:sp>
      <p:sp>
        <p:nvSpPr>
          <p:cNvPr id="6" name="Dian numeron paikkamerkki 5"/>
          <p:cNvSpPr>
            <a:spLocks noGrp="1"/>
          </p:cNvSpPr>
          <p:nvPr>
            <p:ph type="sldNum" sz="quarter" idx="12"/>
          </p:nvPr>
        </p:nvSpPr>
        <p:spPr/>
        <p:txBody>
          <a:bodyPr/>
          <a:lstStyle/>
          <a:p>
            <a:pPr defTabSz="342758"/>
            <a:fld id="{E2B5E1F0-91D4-E742-9874-5AD5FB476029}" type="slidenum">
              <a:rPr lang="fi-FI">
                <a:solidFill>
                  <a:srgbClr val="000000">
                    <a:tint val="75000"/>
                  </a:srgbClr>
                </a:solidFill>
                <a:latin typeface="Calibri"/>
              </a:rPr>
              <a:pPr defTabSz="342758"/>
              <a:t>7</a:t>
            </a:fld>
            <a:endParaRPr lang="fi-FI">
              <a:solidFill>
                <a:srgbClr val="000000">
                  <a:tint val="75000"/>
                </a:srgbClr>
              </a:solidFill>
              <a:latin typeface="Calibri"/>
            </a:endParaRPr>
          </a:p>
        </p:txBody>
      </p:sp>
      <p:graphicFrame>
        <p:nvGraphicFramePr>
          <p:cNvPr id="9" name="Sisällön paikkamerkki 8"/>
          <p:cNvGraphicFramePr>
            <a:graphicFrameLocks/>
          </p:cNvGraphicFramePr>
          <p:nvPr>
            <p:extLst/>
          </p:nvPr>
        </p:nvGraphicFramePr>
        <p:xfrm>
          <a:off x="356354" y="4231834"/>
          <a:ext cx="8229600" cy="535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Sisällön paikkamerkki 8"/>
          <p:cNvGraphicFramePr>
            <a:graphicFrameLocks/>
          </p:cNvGraphicFramePr>
          <p:nvPr>
            <p:extLst/>
          </p:nvPr>
        </p:nvGraphicFramePr>
        <p:xfrm>
          <a:off x="3056965" y="3197009"/>
          <a:ext cx="1828799" cy="423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Sisällön paikkamerkki 8"/>
          <p:cNvGraphicFramePr>
            <a:graphicFrameLocks/>
          </p:cNvGraphicFramePr>
          <p:nvPr>
            <p:extLst/>
          </p:nvPr>
        </p:nvGraphicFramePr>
        <p:xfrm>
          <a:off x="4569765" y="2201783"/>
          <a:ext cx="1828799" cy="42358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6" name="Sisällön paikkamerkki 8"/>
          <p:cNvGraphicFramePr>
            <a:graphicFrameLocks/>
          </p:cNvGraphicFramePr>
          <p:nvPr>
            <p:extLst/>
          </p:nvPr>
        </p:nvGraphicFramePr>
        <p:xfrm>
          <a:off x="1089943" y="1990066"/>
          <a:ext cx="1828799" cy="42358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7" name="Sisällön paikkamerkki 8"/>
          <p:cNvGraphicFramePr>
            <a:graphicFrameLocks/>
          </p:cNvGraphicFramePr>
          <p:nvPr>
            <p:extLst/>
          </p:nvPr>
        </p:nvGraphicFramePr>
        <p:xfrm>
          <a:off x="3016621" y="1748086"/>
          <a:ext cx="1828799" cy="42358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8" name="Sisällön paikkamerkki 8"/>
          <p:cNvGraphicFramePr>
            <a:graphicFrameLocks/>
          </p:cNvGraphicFramePr>
          <p:nvPr>
            <p:extLst/>
          </p:nvPr>
        </p:nvGraphicFramePr>
        <p:xfrm>
          <a:off x="2415979" y="2655684"/>
          <a:ext cx="1828799" cy="42358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9" name="Sisällön paikkamerkki 8"/>
          <p:cNvGraphicFramePr>
            <a:graphicFrameLocks/>
          </p:cNvGraphicFramePr>
          <p:nvPr>
            <p:extLst/>
          </p:nvPr>
        </p:nvGraphicFramePr>
        <p:xfrm>
          <a:off x="5037853" y="3613873"/>
          <a:ext cx="1828799" cy="423588"/>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20" name="Sisällön paikkamerkki 8"/>
          <p:cNvGraphicFramePr>
            <a:graphicFrameLocks/>
          </p:cNvGraphicFramePr>
          <p:nvPr>
            <p:extLst/>
          </p:nvPr>
        </p:nvGraphicFramePr>
        <p:xfrm>
          <a:off x="1864661" y="3687218"/>
          <a:ext cx="1828799" cy="423588"/>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21" name="Sisällön paikkamerkki 8"/>
          <p:cNvGraphicFramePr>
            <a:graphicFrameLocks/>
          </p:cNvGraphicFramePr>
          <p:nvPr>
            <p:extLst/>
          </p:nvPr>
        </p:nvGraphicFramePr>
        <p:xfrm>
          <a:off x="4953001" y="2830568"/>
          <a:ext cx="1828799" cy="423588"/>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22" name="Sisällön paikkamerkki 8"/>
          <p:cNvGraphicFramePr>
            <a:graphicFrameLocks/>
          </p:cNvGraphicFramePr>
          <p:nvPr>
            <p:extLst/>
          </p:nvPr>
        </p:nvGraphicFramePr>
        <p:xfrm>
          <a:off x="457201" y="2978491"/>
          <a:ext cx="1828799" cy="423588"/>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graphicFrame>
        <p:nvGraphicFramePr>
          <p:cNvPr id="23" name="Sisällön paikkamerkki 8"/>
          <p:cNvGraphicFramePr>
            <a:graphicFrameLocks/>
          </p:cNvGraphicFramePr>
          <p:nvPr>
            <p:extLst/>
          </p:nvPr>
        </p:nvGraphicFramePr>
        <p:xfrm>
          <a:off x="5867400" y="1539546"/>
          <a:ext cx="1828799" cy="423588"/>
        </p:xfrm>
        <a:graphic>
          <a:graphicData uri="http://schemas.openxmlformats.org/drawingml/2006/diagram">
            <dgm:relIds xmlns:dgm="http://schemas.openxmlformats.org/drawingml/2006/diagram" xmlns:r="http://schemas.openxmlformats.org/officeDocument/2006/relationships" r:dm="rId52" r:lo="rId53" r:qs="rId54" r:cs="rId55"/>
          </a:graphicData>
        </a:graphic>
      </p:graphicFrame>
      <p:grpSp>
        <p:nvGrpSpPr>
          <p:cNvPr id="24" name="Ryhmä 23"/>
          <p:cNvGrpSpPr/>
          <p:nvPr/>
        </p:nvGrpSpPr>
        <p:grpSpPr>
          <a:xfrm>
            <a:off x="6737871" y="2390130"/>
            <a:ext cx="1827013" cy="423587"/>
            <a:chOff x="0" y="0"/>
            <a:chExt cx="2436017" cy="564783"/>
          </a:xfrm>
        </p:grpSpPr>
        <p:sp>
          <p:nvSpPr>
            <p:cNvPr id="25" name="Viisikulmio 24"/>
            <p:cNvSpPr/>
            <p:nvPr/>
          </p:nvSpPr>
          <p:spPr>
            <a:xfrm>
              <a:off x="0" y="0"/>
              <a:ext cx="2436017" cy="564783"/>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Viisikulmio 4"/>
            <p:cNvSpPr/>
            <p:nvPr/>
          </p:nvSpPr>
          <p:spPr>
            <a:xfrm>
              <a:off x="0" y="0"/>
              <a:ext cx="2294821" cy="564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28004" rIns="14002" bIns="28004" numCol="1" spcCol="1270" anchor="ctr" anchorCtr="0">
              <a:noAutofit/>
            </a:bodyPr>
            <a:lstStyle/>
            <a:p>
              <a:pPr algn="ctr" defTabSz="466628">
                <a:lnSpc>
                  <a:spcPct val="90000"/>
                </a:lnSpc>
                <a:spcBef>
                  <a:spcPct val="0"/>
                </a:spcBef>
                <a:spcAft>
                  <a:spcPct val="35000"/>
                </a:spcAft>
              </a:pPr>
              <a:r>
                <a:rPr lang="fi-FI" sz="1050" dirty="0">
                  <a:solidFill>
                    <a:srgbClr val="FFFFFF"/>
                  </a:solidFill>
                  <a:latin typeface="Calibri"/>
                </a:rPr>
                <a:t>Leskeksi jääminen</a:t>
              </a:r>
            </a:p>
          </p:txBody>
        </p:sp>
      </p:grpSp>
      <p:grpSp>
        <p:nvGrpSpPr>
          <p:cNvPr id="27" name="Ryhmä 26"/>
          <p:cNvGrpSpPr/>
          <p:nvPr/>
        </p:nvGrpSpPr>
        <p:grpSpPr>
          <a:xfrm>
            <a:off x="7060605" y="3291143"/>
            <a:ext cx="1827013" cy="423587"/>
            <a:chOff x="0" y="0"/>
            <a:chExt cx="2436017" cy="564783"/>
          </a:xfrm>
        </p:grpSpPr>
        <p:sp>
          <p:nvSpPr>
            <p:cNvPr id="28" name="Viisikulmio 27"/>
            <p:cNvSpPr/>
            <p:nvPr/>
          </p:nvSpPr>
          <p:spPr>
            <a:xfrm>
              <a:off x="0" y="0"/>
              <a:ext cx="2436017" cy="564783"/>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Viisikulmio 4"/>
            <p:cNvSpPr/>
            <p:nvPr/>
          </p:nvSpPr>
          <p:spPr>
            <a:xfrm>
              <a:off x="0" y="0"/>
              <a:ext cx="2294821" cy="564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28004" rIns="14002" bIns="28004" numCol="1" spcCol="1270" anchor="ctr" anchorCtr="0">
              <a:noAutofit/>
            </a:bodyPr>
            <a:lstStyle/>
            <a:p>
              <a:pPr algn="ctr" defTabSz="466628">
                <a:lnSpc>
                  <a:spcPct val="90000"/>
                </a:lnSpc>
                <a:spcBef>
                  <a:spcPct val="0"/>
                </a:spcBef>
                <a:spcAft>
                  <a:spcPct val="35000"/>
                </a:spcAft>
              </a:pPr>
              <a:r>
                <a:rPr lang="fi-FI" sz="1050" dirty="0">
                  <a:solidFill>
                    <a:srgbClr val="FFFFFF"/>
                  </a:solidFill>
                  <a:latin typeface="Calibri"/>
                </a:rPr>
                <a:t>Muistisairauteen sairastuminen</a:t>
              </a:r>
            </a:p>
          </p:txBody>
        </p:sp>
      </p:grpSp>
      <p:pic>
        <p:nvPicPr>
          <p:cNvPr id="30" name="Kuva 29"/>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5844364" y="1230694"/>
            <a:ext cx="296465" cy="738732"/>
          </a:xfrm>
          <a:prstGeom prst="rect">
            <a:avLst/>
          </a:prstGeom>
        </p:spPr>
      </p:pic>
      <p:pic>
        <p:nvPicPr>
          <p:cNvPr id="31" name="Kuva 30"/>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2374748" y="2305688"/>
            <a:ext cx="280270" cy="818775"/>
          </a:xfrm>
          <a:prstGeom prst="rect">
            <a:avLst/>
          </a:prstGeom>
        </p:spPr>
      </p:pic>
      <p:pic>
        <p:nvPicPr>
          <p:cNvPr id="32" name="Kuva 31"/>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4762187" y="2527960"/>
            <a:ext cx="487311" cy="751151"/>
          </a:xfrm>
          <a:prstGeom prst="rect">
            <a:avLst/>
          </a:prstGeom>
        </p:spPr>
      </p:pic>
      <p:pic>
        <p:nvPicPr>
          <p:cNvPr id="33" name="Kuva 32"/>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53780" y="1824898"/>
            <a:ext cx="268073" cy="572391"/>
          </a:xfrm>
          <a:prstGeom prst="rect">
            <a:avLst/>
          </a:prstGeom>
        </p:spPr>
      </p:pic>
      <p:pic>
        <p:nvPicPr>
          <p:cNvPr id="34" name="Kuva 33"/>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60678" y="2932240"/>
            <a:ext cx="392573" cy="700077"/>
          </a:xfrm>
          <a:prstGeom prst="rect">
            <a:avLst/>
          </a:prstGeom>
        </p:spPr>
      </p:pic>
      <p:pic>
        <p:nvPicPr>
          <p:cNvPr id="35" name="Kuva 34"/>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2906810" y="1318103"/>
            <a:ext cx="521421" cy="844788"/>
          </a:xfrm>
          <a:prstGeom prst="rect">
            <a:avLst/>
          </a:prstGeom>
        </p:spPr>
      </p:pic>
      <p:pic>
        <p:nvPicPr>
          <p:cNvPr id="36" name="Kuva 35"/>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70951" y="2796420"/>
            <a:ext cx="375926" cy="324718"/>
          </a:xfrm>
          <a:prstGeom prst="rect">
            <a:avLst/>
          </a:prstGeom>
        </p:spPr>
      </p:pic>
      <p:pic>
        <p:nvPicPr>
          <p:cNvPr id="37" name="Picture 2" descr="C:\Users\vmtaski2\Desktop\elementit\Pelilaudat\ihmiset_organisaatiot\mies_hahmo.pn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4943728" y="3361996"/>
            <a:ext cx="246192" cy="6154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oika, Jalkapalloilija, Sportive, Moi"/>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5204204" y="3561343"/>
            <a:ext cx="427149" cy="4161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5135825" y="3351013"/>
            <a:ext cx="281766" cy="62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p:cNvPicPr>
            <a:picLocks noChangeAspect="1" noChangeArrowheads="1"/>
          </p:cNvPicPr>
          <p:nvPr/>
        </p:nvPicPr>
        <p:blipFill>
          <a:blip r:embed="rId6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690259" y="3533789"/>
            <a:ext cx="280362" cy="47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Kuva 40"/>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788188" y="2064378"/>
            <a:ext cx="289328" cy="738732"/>
          </a:xfrm>
          <a:prstGeom prst="rect">
            <a:avLst/>
          </a:prstGeom>
        </p:spPr>
      </p:pic>
      <p:pic>
        <p:nvPicPr>
          <p:cNvPr id="42" name="Kuva 41"/>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7077517" y="2961767"/>
            <a:ext cx="270203" cy="738732"/>
          </a:xfrm>
          <a:prstGeom prst="rect">
            <a:avLst/>
          </a:prstGeom>
        </p:spPr>
      </p:pic>
      <p:pic>
        <p:nvPicPr>
          <p:cNvPr id="43" name="Kuva 42"/>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4588717" y="1938742"/>
            <a:ext cx="266890" cy="700077"/>
          </a:xfrm>
          <a:prstGeom prst="rect">
            <a:avLst/>
          </a:prstGeom>
        </p:spPr>
      </p:pic>
      <p:pic>
        <p:nvPicPr>
          <p:cNvPr id="44" name="Sisällön paikkamerkki 3"/>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1926683" y="3468105"/>
            <a:ext cx="243972" cy="639166"/>
          </a:xfrm>
          <a:prstGeom prst="rect">
            <a:avLst/>
          </a:prstGeom>
        </p:spPr>
      </p:pic>
      <p:sp>
        <p:nvSpPr>
          <p:cNvPr id="45" name="Tekstiruutu 44"/>
          <p:cNvSpPr txBox="1"/>
          <p:nvPr/>
        </p:nvSpPr>
        <p:spPr>
          <a:xfrm>
            <a:off x="1408655" y="4027399"/>
            <a:ext cx="1336169" cy="276985"/>
          </a:xfrm>
          <a:prstGeom prst="rect">
            <a:avLst/>
          </a:prstGeom>
          <a:noFill/>
        </p:spPr>
        <p:txBody>
          <a:bodyPr wrap="none" lIns="68565" tIns="34283" rIns="68565" bIns="34283" rtlCol="0">
            <a:spAutoFit/>
          </a:bodyPr>
          <a:lstStyle/>
          <a:p>
            <a:pPr defTabSz="342758"/>
            <a:r>
              <a:rPr lang="fi-FI" sz="1350" dirty="0">
                <a:solidFill>
                  <a:srgbClr val="000000"/>
                </a:solidFill>
                <a:latin typeface="Calibri"/>
              </a:rPr>
              <a:t>Ihmisen elinkaari</a:t>
            </a:r>
          </a:p>
        </p:txBody>
      </p:sp>
      <p:pic>
        <p:nvPicPr>
          <p:cNvPr id="46" name="Kuva 45"/>
          <p:cNvPicPr>
            <a:picLocks noChangeAspect="1"/>
          </p:cNvPicPr>
          <p:nvPr/>
        </p:nvPicPr>
        <p:blipFill rotWithShape="1">
          <a:blip r:embed="rId72" cstate="print">
            <a:extLst>
              <a:ext uri="{28A0092B-C50C-407E-A947-70E740481C1C}">
                <a14:useLocalDpi xmlns:a14="http://schemas.microsoft.com/office/drawing/2010/main" val="0"/>
              </a:ext>
            </a:extLst>
          </a:blip>
          <a:srcRect l="4540" t="31971" r="47242" b="3738"/>
          <a:stretch/>
        </p:blipFill>
        <p:spPr>
          <a:xfrm>
            <a:off x="368467" y="3436123"/>
            <a:ext cx="1076048" cy="795710"/>
          </a:xfrm>
          <a:prstGeom prst="rect">
            <a:avLst/>
          </a:prstGeom>
        </p:spPr>
      </p:pic>
    </p:spTree>
    <p:extLst>
      <p:ext uri="{BB962C8B-B14F-4D97-AF65-F5344CB8AC3E}">
        <p14:creationId xmlns:p14="http://schemas.microsoft.com/office/powerpoint/2010/main" val="292637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par>
                          <p:cTn id="76" fill="hold">
                            <p:stCondLst>
                              <p:cond delay="4500"/>
                            </p:stCondLst>
                            <p:childTnLst>
                              <p:par>
                                <p:cTn id="77" presetID="10" presetClass="entr" presetSubtype="0"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10"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par>
                          <p:cTn id="83" fill="hold">
                            <p:stCondLst>
                              <p:cond delay="5000"/>
                            </p:stCondLst>
                            <p:childTnLst>
                              <p:par>
                                <p:cTn id="84" presetID="10" presetClass="entr" presetSubtype="0"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childTnLst>
                          </p:cTn>
                        </p:par>
                        <p:par>
                          <p:cTn id="90" fill="hold">
                            <p:stCondLst>
                              <p:cond delay="5500"/>
                            </p:stCondLst>
                            <p:childTnLst>
                              <p:par>
                                <p:cTn id="91" presetID="10"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5" grpId="0">
        <p:bldAsOne/>
      </p:bldGraphic>
      <p:bldGraphic spid="16" grpId="0">
        <p:bldAsOne/>
      </p:bldGraphic>
      <p:bldGraphic spid="17" grpId="0">
        <p:bldAsOne/>
      </p:bldGraphic>
      <p:bldGraphic spid="18" grpId="0">
        <p:bldAsOne/>
      </p:bldGraphic>
      <p:bldGraphic spid="19" grpId="0">
        <p:bldAsOne/>
      </p:bldGraphic>
      <p:bldGraphic spid="20" grpId="0">
        <p:bldAsOne/>
      </p:bldGraphic>
      <p:bldGraphic spid="21" grpId="0">
        <p:bldAsOne/>
      </p:bldGraphic>
      <p:bldGraphic spid="22" grpId="0">
        <p:bldAsOne/>
      </p:bldGraphic>
      <p:bldGraphic spid="2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78304"/>
            <a:ext cx="7525871" cy="1102519"/>
          </a:xfrm>
        </p:spPr>
        <p:txBody>
          <a:bodyPr>
            <a:normAutofit/>
          </a:bodyPr>
          <a:lstStyle/>
          <a:p>
            <a:r>
              <a:rPr lang="fi-FI" sz="2000" dirty="0"/>
              <a:t>Yksittäisissä elämäntapahtumissa palvelut ja vastuut organisoidaan elämäntapahtumaperusteisesti</a:t>
            </a:r>
          </a:p>
        </p:txBody>
      </p:sp>
      <p:sp>
        <p:nvSpPr>
          <p:cNvPr id="4" name="Päivämäärän paikkamerkki 3"/>
          <p:cNvSpPr>
            <a:spLocks noGrp="1"/>
          </p:cNvSpPr>
          <p:nvPr>
            <p:ph type="dt" sz="half" idx="10"/>
          </p:nvPr>
        </p:nvSpPr>
        <p:spPr/>
        <p:txBody>
          <a:bodyPr/>
          <a:lstStyle/>
          <a:p>
            <a:pPr defTabSz="342758"/>
            <a:fld id="{A7D1B723-4E20-7C4E-AD1F-EBC9B9BD6F95}" type="datetime1">
              <a:rPr lang="fi-FI">
                <a:solidFill>
                  <a:srgbClr val="000000">
                    <a:tint val="75000"/>
                  </a:srgbClr>
                </a:solidFill>
                <a:latin typeface="Calibri"/>
              </a:rPr>
              <a:pPr defTabSz="342758"/>
              <a:t>6.4.2018</a:t>
            </a:fld>
            <a:endParaRPr lang="fi-FI">
              <a:solidFill>
                <a:srgbClr val="000000">
                  <a:tint val="75000"/>
                </a:srgbClr>
              </a:solidFill>
              <a:latin typeface="Calibri"/>
            </a:endParaRPr>
          </a:p>
        </p:txBody>
      </p:sp>
      <p:sp>
        <p:nvSpPr>
          <p:cNvPr id="5" name="Alatunnisteen paikkamerkki 4"/>
          <p:cNvSpPr>
            <a:spLocks noGrp="1"/>
          </p:cNvSpPr>
          <p:nvPr>
            <p:ph type="ftr" sz="quarter" idx="11"/>
          </p:nvPr>
        </p:nvSpPr>
        <p:spPr/>
        <p:txBody>
          <a:bodyPr/>
          <a:lstStyle/>
          <a:p>
            <a:pPr defTabSz="342758"/>
            <a:r>
              <a:rPr lang="fi-FI">
                <a:solidFill>
                  <a:srgbClr val="000000">
                    <a:tint val="75000"/>
                  </a:srgbClr>
                </a:solidFill>
                <a:latin typeface="Calibri"/>
              </a:rPr>
              <a:t>Suomidigi.fi</a:t>
            </a:r>
          </a:p>
        </p:txBody>
      </p:sp>
      <p:sp>
        <p:nvSpPr>
          <p:cNvPr id="6" name="Dian numeron paikkamerkki 5"/>
          <p:cNvSpPr>
            <a:spLocks noGrp="1"/>
          </p:cNvSpPr>
          <p:nvPr>
            <p:ph type="sldNum" sz="quarter" idx="12"/>
          </p:nvPr>
        </p:nvSpPr>
        <p:spPr/>
        <p:txBody>
          <a:bodyPr/>
          <a:lstStyle/>
          <a:p>
            <a:pPr defTabSz="342758"/>
            <a:fld id="{E2B5E1F0-91D4-E742-9874-5AD5FB476029}" type="slidenum">
              <a:rPr lang="fi-FI">
                <a:solidFill>
                  <a:srgbClr val="000000">
                    <a:tint val="75000"/>
                  </a:srgbClr>
                </a:solidFill>
                <a:latin typeface="Calibri"/>
              </a:rPr>
              <a:pPr defTabSz="342758"/>
              <a:t>8</a:t>
            </a:fld>
            <a:endParaRPr lang="fi-FI">
              <a:solidFill>
                <a:srgbClr val="000000">
                  <a:tint val="75000"/>
                </a:srgbClr>
              </a:solidFill>
              <a:latin typeface="Calibri"/>
            </a:endParaRPr>
          </a:p>
        </p:txBody>
      </p:sp>
      <p:graphicFrame>
        <p:nvGraphicFramePr>
          <p:cNvPr id="9" name="Sisällön paikkamerkki 8"/>
          <p:cNvGraphicFramePr>
            <a:graphicFrameLocks/>
          </p:cNvGraphicFramePr>
          <p:nvPr>
            <p:extLst/>
          </p:nvPr>
        </p:nvGraphicFramePr>
        <p:xfrm>
          <a:off x="356354" y="4231834"/>
          <a:ext cx="8229600" cy="535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Sisällön paikkamerkki 8"/>
          <p:cNvGraphicFramePr>
            <a:graphicFrameLocks/>
          </p:cNvGraphicFramePr>
          <p:nvPr>
            <p:extLst/>
          </p:nvPr>
        </p:nvGraphicFramePr>
        <p:xfrm>
          <a:off x="4569765" y="2201783"/>
          <a:ext cx="1828799" cy="423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6" name="Sisällön paikkamerkki 8"/>
          <p:cNvGraphicFramePr>
            <a:graphicFrameLocks/>
          </p:cNvGraphicFramePr>
          <p:nvPr>
            <p:extLst/>
          </p:nvPr>
        </p:nvGraphicFramePr>
        <p:xfrm>
          <a:off x="1089943" y="1990066"/>
          <a:ext cx="1828799" cy="42358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7" name="Sisällön paikkamerkki 8"/>
          <p:cNvGraphicFramePr>
            <a:graphicFrameLocks/>
          </p:cNvGraphicFramePr>
          <p:nvPr>
            <p:extLst/>
          </p:nvPr>
        </p:nvGraphicFramePr>
        <p:xfrm>
          <a:off x="3016621" y="1748086"/>
          <a:ext cx="1828799" cy="42358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8" name="Sisällön paikkamerkki 8"/>
          <p:cNvGraphicFramePr>
            <a:graphicFrameLocks/>
          </p:cNvGraphicFramePr>
          <p:nvPr>
            <p:extLst/>
          </p:nvPr>
        </p:nvGraphicFramePr>
        <p:xfrm>
          <a:off x="2415979" y="2655684"/>
          <a:ext cx="1828799" cy="42358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9" name="Sisällön paikkamerkki 8"/>
          <p:cNvGraphicFramePr>
            <a:graphicFrameLocks/>
          </p:cNvGraphicFramePr>
          <p:nvPr>
            <p:extLst/>
          </p:nvPr>
        </p:nvGraphicFramePr>
        <p:xfrm>
          <a:off x="5037853" y="3613873"/>
          <a:ext cx="1828799" cy="42358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Sisällön paikkamerkki 8"/>
          <p:cNvGraphicFramePr>
            <a:graphicFrameLocks/>
          </p:cNvGraphicFramePr>
          <p:nvPr>
            <p:extLst/>
          </p:nvPr>
        </p:nvGraphicFramePr>
        <p:xfrm>
          <a:off x="1864661" y="3687218"/>
          <a:ext cx="1828799" cy="423588"/>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21" name="Sisällön paikkamerkki 8"/>
          <p:cNvGraphicFramePr>
            <a:graphicFrameLocks/>
          </p:cNvGraphicFramePr>
          <p:nvPr>
            <p:extLst/>
          </p:nvPr>
        </p:nvGraphicFramePr>
        <p:xfrm>
          <a:off x="4953001" y="2830568"/>
          <a:ext cx="1828799" cy="423588"/>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22" name="Sisällön paikkamerkki 8"/>
          <p:cNvGraphicFramePr>
            <a:graphicFrameLocks/>
          </p:cNvGraphicFramePr>
          <p:nvPr>
            <p:extLst/>
          </p:nvPr>
        </p:nvGraphicFramePr>
        <p:xfrm>
          <a:off x="457201" y="2978491"/>
          <a:ext cx="1828799" cy="423588"/>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23" name="Sisällön paikkamerkki 8"/>
          <p:cNvGraphicFramePr>
            <a:graphicFrameLocks/>
          </p:cNvGraphicFramePr>
          <p:nvPr>
            <p:extLst/>
          </p:nvPr>
        </p:nvGraphicFramePr>
        <p:xfrm>
          <a:off x="5867400" y="1539546"/>
          <a:ext cx="1828799" cy="423588"/>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grpSp>
        <p:nvGrpSpPr>
          <p:cNvPr id="24" name="Ryhmä 23"/>
          <p:cNvGrpSpPr/>
          <p:nvPr/>
        </p:nvGrpSpPr>
        <p:grpSpPr>
          <a:xfrm>
            <a:off x="6737871" y="2390130"/>
            <a:ext cx="1827013" cy="423587"/>
            <a:chOff x="0" y="0"/>
            <a:chExt cx="2436017" cy="564783"/>
          </a:xfrm>
        </p:grpSpPr>
        <p:sp>
          <p:nvSpPr>
            <p:cNvPr id="25" name="Viisikulmio 24"/>
            <p:cNvSpPr/>
            <p:nvPr/>
          </p:nvSpPr>
          <p:spPr>
            <a:xfrm>
              <a:off x="0" y="0"/>
              <a:ext cx="2436017" cy="564783"/>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Viisikulmio 4"/>
            <p:cNvSpPr/>
            <p:nvPr/>
          </p:nvSpPr>
          <p:spPr>
            <a:xfrm>
              <a:off x="0" y="0"/>
              <a:ext cx="2294821" cy="564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28004" rIns="14002" bIns="28004" numCol="1" spcCol="1270" anchor="ctr" anchorCtr="0">
              <a:noAutofit/>
            </a:bodyPr>
            <a:lstStyle/>
            <a:p>
              <a:pPr algn="ctr" defTabSz="466628">
                <a:lnSpc>
                  <a:spcPct val="90000"/>
                </a:lnSpc>
                <a:spcBef>
                  <a:spcPct val="0"/>
                </a:spcBef>
                <a:spcAft>
                  <a:spcPct val="35000"/>
                </a:spcAft>
              </a:pPr>
              <a:r>
                <a:rPr lang="fi-FI" sz="1050" dirty="0">
                  <a:solidFill>
                    <a:srgbClr val="FFFFFF"/>
                  </a:solidFill>
                  <a:latin typeface="Calibri"/>
                </a:rPr>
                <a:t>Leskeksi jääminen</a:t>
              </a:r>
            </a:p>
          </p:txBody>
        </p:sp>
      </p:grpSp>
      <p:grpSp>
        <p:nvGrpSpPr>
          <p:cNvPr id="27" name="Ryhmä 26"/>
          <p:cNvGrpSpPr/>
          <p:nvPr/>
        </p:nvGrpSpPr>
        <p:grpSpPr>
          <a:xfrm>
            <a:off x="7060605" y="3291143"/>
            <a:ext cx="1827013" cy="423587"/>
            <a:chOff x="0" y="0"/>
            <a:chExt cx="2436017" cy="564783"/>
          </a:xfrm>
        </p:grpSpPr>
        <p:sp>
          <p:nvSpPr>
            <p:cNvPr id="28" name="Viisikulmio 27"/>
            <p:cNvSpPr/>
            <p:nvPr/>
          </p:nvSpPr>
          <p:spPr>
            <a:xfrm>
              <a:off x="0" y="0"/>
              <a:ext cx="2436017" cy="564783"/>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Viisikulmio 4"/>
            <p:cNvSpPr/>
            <p:nvPr/>
          </p:nvSpPr>
          <p:spPr>
            <a:xfrm>
              <a:off x="0" y="0"/>
              <a:ext cx="2294821" cy="564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28004" rIns="14002" bIns="28004" numCol="1" spcCol="1270" anchor="ctr" anchorCtr="0">
              <a:noAutofit/>
            </a:bodyPr>
            <a:lstStyle/>
            <a:p>
              <a:pPr algn="ctr" defTabSz="466628">
                <a:lnSpc>
                  <a:spcPct val="90000"/>
                </a:lnSpc>
                <a:spcBef>
                  <a:spcPct val="0"/>
                </a:spcBef>
                <a:spcAft>
                  <a:spcPct val="35000"/>
                </a:spcAft>
              </a:pPr>
              <a:r>
                <a:rPr lang="fi-FI" sz="1050" dirty="0">
                  <a:solidFill>
                    <a:srgbClr val="FFFFFF"/>
                  </a:solidFill>
                  <a:latin typeface="Calibri"/>
                </a:rPr>
                <a:t>Muistisairauteen sairastuminen</a:t>
              </a:r>
            </a:p>
          </p:txBody>
        </p:sp>
      </p:grpSp>
      <p:pic>
        <p:nvPicPr>
          <p:cNvPr id="30" name="Kuva 29"/>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5844364" y="1230694"/>
            <a:ext cx="296465" cy="738732"/>
          </a:xfrm>
          <a:prstGeom prst="rect">
            <a:avLst/>
          </a:prstGeom>
        </p:spPr>
      </p:pic>
      <p:pic>
        <p:nvPicPr>
          <p:cNvPr id="31" name="Kuva 30"/>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2374748" y="2305688"/>
            <a:ext cx="280270" cy="818775"/>
          </a:xfrm>
          <a:prstGeom prst="rect">
            <a:avLst/>
          </a:prstGeom>
        </p:spPr>
      </p:pic>
      <p:pic>
        <p:nvPicPr>
          <p:cNvPr id="32" name="Kuva 31"/>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762187" y="2527960"/>
            <a:ext cx="487311" cy="751151"/>
          </a:xfrm>
          <a:prstGeom prst="rect">
            <a:avLst/>
          </a:prstGeom>
        </p:spPr>
      </p:pic>
      <p:pic>
        <p:nvPicPr>
          <p:cNvPr id="33" name="Kuva 32"/>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053780" y="1824898"/>
            <a:ext cx="268073" cy="572391"/>
          </a:xfrm>
          <a:prstGeom prst="rect">
            <a:avLst/>
          </a:prstGeom>
        </p:spPr>
      </p:pic>
      <p:pic>
        <p:nvPicPr>
          <p:cNvPr id="35" name="Kuva 34"/>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6810" y="1318103"/>
            <a:ext cx="521421" cy="844788"/>
          </a:xfrm>
          <a:prstGeom prst="rect">
            <a:avLst/>
          </a:prstGeom>
        </p:spPr>
      </p:pic>
      <p:pic>
        <p:nvPicPr>
          <p:cNvPr id="36" name="Kuva 35"/>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470951" y="2796420"/>
            <a:ext cx="375926" cy="324718"/>
          </a:xfrm>
          <a:prstGeom prst="rect">
            <a:avLst/>
          </a:prstGeom>
        </p:spPr>
      </p:pic>
      <p:pic>
        <p:nvPicPr>
          <p:cNvPr id="37" name="Picture 2" descr="C:\Users\vmtaski2\Desktop\elementit\Pelilaudat\ihmiset_organisaatiot\mies_hahmo.png"/>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4943728" y="3361996"/>
            <a:ext cx="246192" cy="6154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Poika, Jalkapalloilija, Sportive, Moi"/>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204204" y="3561343"/>
            <a:ext cx="427149" cy="4161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5135825" y="3351013"/>
            <a:ext cx="281766" cy="62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p:cNvPicPr>
            <a:picLocks noChangeAspect="1" noChangeArrowheads="1"/>
          </p:cNvPicPr>
          <p:nvPr/>
        </p:nvPicPr>
        <p:blipFill>
          <a:blip r:embed="rId6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690259" y="3533789"/>
            <a:ext cx="280362" cy="47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Kuva 40"/>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6788188" y="2064378"/>
            <a:ext cx="289328" cy="738732"/>
          </a:xfrm>
          <a:prstGeom prst="rect">
            <a:avLst/>
          </a:prstGeom>
        </p:spPr>
      </p:pic>
      <p:pic>
        <p:nvPicPr>
          <p:cNvPr id="42" name="Kuva 41"/>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7077517" y="2961767"/>
            <a:ext cx="270203" cy="738732"/>
          </a:xfrm>
          <a:prstGeom prst="rect">
            <a:avLst/>
          </a:prstGeom>
        </p:spPr>
      </p:pic>
      <p:pic>
        <p:nvPicPr>
          <p:cNvPr id="43" name="Kuva 42"/>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4588717" y="1938742"/>
            <a:ext cx="266890" cy="700077"/>
          </a:xfrm>
          <a:prstGeom prst="rect">
            <a:avLst/>
          </a:prstGeom>
        </p:spPr>
      </p:pic>
      <p:pic>
        <p:nvPicPr>
          <p:cNvPr id="44" name="Sisällön paikkamerkki 3"/>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926683" y="3468105"/>
            <a:ext cx="243972" cy="639166"/>
          </a:xfrm>
          <a:prstGeom prst="rect">
            <a:avLst/>
          </a:prstGeom>
        </p:spPr>
      </p:pic>
      <p:sp>
        <p:nvSpPr>
          <p:cNvPr id="3" name="Suorakulmio 2"/>
          <p:cNvSpPr/>
          <p:nvPr/>
        </p:nvSpPr>
        <p:spPr>
          <a:xfrm>
            <a:off x="201615" y="1230198"/>
            <a:ext cx="8774206" cy="2913731"/>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342758"/>
            <a:endParaRPr lang="fi-FI" sz="1350" dirty="0">
              <a:solidFill>
                <a:srgbClr val="FFFFFF"/>
              </a:solidFill>
              <a:latin typeface="Calibri"/>
            </a:endParaRPr>
          </a:p>
        </p:txBody>
      </p:sp>
      <p:graphicFrame>
        <p:nvGraphicFramePr>
          <p:cNvPr id="12" name="Sisällön paikkamerkki 8"/>
          <p:cNvGraphicFramePr>
            <a:graphicFrameLocks/>
          </p:cNvGraphicFramePr>
          <p:nvPr>
            <p:extLst/>
          </p:nvPr>
        </p:nvGraphicFramePr>
        <p:xfrm>
          <a:off x="3056965" y="3197009"/>
          <a:ext cx="1828799" cy="423588"/>
        </p:xfrm>
        <a:graphic>
          <a:graphicData uri="http://schemas.openxmlformats.org/drawingml/2006/diagram">
            <dgm:relIds xmlns:dgm="http://schemas.openxmlformats.org/drawingml/2006/diagram" xmlns:r="http://schemas.openxmlformats.org/officeDocument/2006/relationships" r:dm="rId66" r:lo="rId67" r:qs="rId68" r:cs="rId69"/>
          </a:graphicData>
        </a:graphic>
      </p:graphicFrame>
      <p:pic>
        <p:nvPicPr>
          <p:cNvPr id="34" name="Kuva 33"/>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2860678" y="2932240"/>
            <a:ext cx="392573" cy="700077"/>
          </a:xfrm>
          <a:prstGeom prst="rect">
            <a:avLst/>
          </a:prstGeom>
        </p:spPr>
      </p:pic>
      <p:graphicFrame>
        <p:nvGraphicFramePr>
          <p:cNvPr id="45" name="Sisällön paikkamerkki 8"/>
          <p:cNvGraphicFramePr>
            <a:graphicFrameLocks/>
          </p:cNvGraphicFramePr>
          <p:nvPr>
            <p:extLst/>
          </p:nvPr>
        </p:nvGraphicFramePr>
        <p:xfrm>
          <a:off x="3929881" y="2147501"/>
          <a:ext cx="4756919" cy="769544"/>
        </p:xfrm>
        <a:graphic>
          <a:graphicData uri="http://schemas.openxmlformats.org/drawingml/2006/diagram">
            <dgm:relIds xmlns:dgm="http://schemas.openxmlformats.org/drawingml/2006/diagram" xmlns:r="http://schemas.openxmlformats.org/officeDocument/2006/relationships" r:dm="rId72" r:lo="rId73" r:qs="rId74" r:cs="rId75"/>
          </a:graphicData>
        </a:graphic>
      </p:graphicFrame>
      <p:cxnSp>
        <p:nvCxnSpPr>
          <p:cNvPr id="8" name="Suora yhdysviiva 7"/>
          <p:cNvCxnSpPr/>
          <p:nvPr/>
        </p:nvCxnSpPr>
        <p:spPr>
          <a:xfrm flipV="1">
            <a:off x="3124200" y="2201784"/>
            <a:ext cx="805682" cy="995227"/>
          </a:xfrm>
          <a:prstGeom prst="line">
            <a:avLst/>
          </a:prstGeom>
          <a:ln>
            <a:prstDash val="lgDash"/>
          </a:ln>
          <a:effectLst/>
        </p:spPr>
        <p:style>
          <a:lnRef idx="2">
            <a:schemeClr val="accent1"/>
          </a:lnRef>
          <a:fillRef idx="0">
            <a:schemeClr val="accent1"/>
          </a:fillRef>
          <a:effectRef idx="1">
            <a:schemeClr val="accent1"/>
          </a:effectRef>
          <a:fontRef idx="minor">
            <a:schemeClr val="tx1"/>
          </a:fontRef>
        </p:style>
      </p:cxnSp>
      <p:cxnSp>
        <p:nvCxnSpPr>
          <p:cNvPr id="47" name="Suora yhdysviiva 46"/>
          <p:cNvCxnSpPr/>
          <p:nvPr/>
        </p:nvCxnSpPr>
        <p:spPr>
          <a:xfrm flipV="1">
            <a:off x="4722161" y="2903533"/>
            <a:ext cx="3573654" cy="710340"/>
          </a:xfrm>
          <a:prstGeom prst="line">
            <a:avLst/>
          </a:prstGeom>
          <a:ln>
            <a:prstDash val="lgDash"/>
          </a:ln>
          <a:effectLst/>
        </p:spPr>
        <p:style>
          <a:lnRef idx="2">
            <a:schemeClr val="accent1"/>
          </a:lnRef>
          <a:fillRef idx="0">
            <a:schemeClr val="accent1"/>
          </a:fillRef>
          <a:effectRef idx="1">
            <a:schemeClr val="accent1"/>
          </a:effectRef>
          <a:fontRef idx="minor">
            <a:schemeClr val="tx1"/>
          </a:fontRef>
        </p:style>
      </p:cxnSp>
      <p:grpSp>
        <p:nvGrpSpPr>
          <p:cNvPr id="53" name="Ryhmitä 48"/>
          <p:cNvGrpSpPr/>
          <p:nvPr/>
        </p:nvGrpSpPr>
        <p:grpSpPr>
          <a:xfrm>
            <a:off x="2134780" y="2495750"/>
            <a:ext cx="1763681" cy="1565681"/>
            <a:chOff x="4051661" y="2006497"/>
            <a:chExt cx="1763681" cy="1565681"/>
          </a:xfrm>
        </p:grpSpPr>
        <p:sp>
          <p:nvSpPr>
            <p:cNvPr id="54" name="Ellipsi 53"/>
            <p:cNvSpPr/>
            <p:nvPr/>
          </p:nvSpPr>
          <p:spPr>
            <a:xfrm>
              <a:off x="4355976" y="2212787"/>
              <a:ext cx="1171085" cy="1171085"/>
            </a:xfrm>
            <a:prstGeom prst="ellipse">
              <a:avLst/>
            </a:prstGeom>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000000"/>
                </a:solidFill>
                <a:latin typeface="Calibri"/>
              </a:endParaRPr>
            </a:p>
          </p:txBody>
        </p:sp>
        <p:grpSp>
          <p:nvGrpSpPr>
            <p:cNvPr id="55" name="Ryhmitä 47"/>
            <p:cNvGrpSpPr/>
            <p:nvPr/>
          </p:nvGrpSpPr>
          <p:grpSpPr>
            <a:xfrm>
              <a:off x="4758964" y="2006497"/>
              <a:ext cx="486054" cy="432048"/>
              <a:chOff x="1412649" y="1347614"/>
              <a:chExt cx="486054" cy="432048"/>
            </a:xfrm>
          </p:grpSpPr>
          <p:sp>
            <p:nvSpPr>
              <p:cNvPr id="77" name="Ellipsi 76"/>
              <p:cNvSpPr/>
              <p:nvPr/>
            </p:nvSpPr>
            <p:spPr>
              <a:xfrm>
                <a:off x="1429470" y="1347614"/>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78" name="Tekstiruutu 77"/>
              <p:cNvSpPr txBox="1"/>
              <p:nvPr/>
            </p:nvSpPr>
            <p:spPr>
              <a:xfrm>
                <a:off x="1412649" y="1471305"/>
                <a:ext cx="486054" cy="173124"/>
              </a:xfrm>
              <a:prstGeom prst="rect">
                <a:avLst/>
              </a:prstGeom>
              <a:noFill/>
            </p:spPr>
            <p:txBody>
              <a:bodyPr wrap="square" rtlCol="0">
                <a:spAutoFit/>
              </a:bodyPr>
              <a:lstStyle/>
              <a:p>
                <a:pPr algn="ctr" defTabSz="342758"/>
                <a:r>
                  <a:rPr lang="fi-FI" sz="525" dirty="0">
                    <a:solidFill>
                      <a:prstClr val="black"/>
                    </a:solidFill>
                    <a:latin typeface="Calibri"/>
                  </a:rPr>
                  <a:t>Terveys</a:t>
                </a:r>
                <a:endParaRPr lang="fi-FI" sz="525" dirty="0">
                  <a:solidFill>
                    <a:srgbClr val="000000"/>
                  </a:solidFill>
                  <a:latin typeface="Calibri"/>
                </a:endParaRPr>
              </a:p>
            </p:txBody>
          </p:sp>
        </p:grpSp>
        <p:grpSp>
          <p:nvGrpSpPr>
            <p:cNvPr id="56" name="Ryhmitä 46"/>
            <p:cNvGrpSpPr/>
            <p:nvPr/>
          </p:nvGrpSpPr>
          <p:grpSpPr>
            <a:xfrm>
              <a:off x="5168984" y="2210781"/>
              <a:ext cx="486054" cy="432048"/>
              <a:chOff x="1962891" y="1347614"/>
              <a:chExt cx="486054" cy="432048"/>
            </a:xfrm>
          </p:grpSpPr>
          <p:sp>
            <p:nvSpPr>
              <p:cNvPr id="75" name="Ellipsi 74"/>
              <p:cNvSpPr/>
              <p:nvPr/>
            </p:nvSpPr>
            <p:spPr>
              <a:xfrm>
                <a:off x="1979712" y="1347614"/>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76" name="Tekstiruutu 75"/>
              <p:cNvSpPr txBox="1"/>
              <p:nvPr/>
            </p:nvSpPr>
            <p:spPr>
              <a:xfrm>
                <a:off x="1962891" y="1471305"/>
                <a:ext cx="486054" cy="173124"/>
              </a:xfrm>
              <a:prstGeom prst="rect">
                <a:avLst/>
              </a:prstGeom>
              <a:noFill/>
            </p:spPr>
            <p:txBody>
              <a:bodyPr wrap="square" rtlCol="0">
                <a:spAutoFit/>
              </a:bodyPr>
              <a:lstStyle/>
              <a:p>
                <a:pPr algn="ctr" defTabSz="342758"/>
                <a:r>
                  <a:rPr lang="fi-FI" sz="525" dirty="0">
                    <a:solidFill>
                      <a:prstClr val="black"/>
                    </a:solidFill>
                    <a:latin typeface="Calibri"/>
                  </a:rPr>
                  <a:t>Koulutus</a:t>
                </a:r>
                <a:endParaRPr lang="fi-FI" sz="525" dirty="0">
                  <a:solidFill>
                    <a:srgbClr val="000000"/>
                  </a:solidFill>
                  <a:latin typeface="Calibri"/>
                </a:endParaRPr>
              </a:p>
            </p:txBody>
          </p:sp>
        </p:grpSp>
        <p:grpSp>
          <p:nvGrpSpPr>
            <p:cNvPr id="57" name="Ryhmitä 45"/>
            <p:cNvGrpSpPr/>
            <p:nvPr/>
          </p:nvGrpSpPr>
          <p:grpSpPr>
            <a:xfrm>
              <a:off x="5222457" y="2639613"/>
              <a:ext cx="592885" cy="445409"/>
              <a:chOff x="2539204" y="1347614"/>
              <a:chExt cx="592885" cy="445409"/>
            </a:xfrm>
          </p:grpSpPr>
          <p:sp>
            <p:nvSpPr>
              <p:cNvPr id="73" name="Ellipsi 72"/>
              <p:cNvSpPr/>
              <p:nvPr/>
            </p:nvSpPr>
            <p:spPr>
              <a:xfrm>
                <a:off x="2627784" y="1347614"/>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74" name="Tekstiruutu 73"/>
              <p:cNvSpPr txBox="1"/>
              <p:nvPr/>
            </p:nvSpPr>
            <p:spPr>
              <a:xfrm>
                <a:off x="2539204" y="1377525"/>
                <a:ext cx="592885" cy="415498"/>
              </a:xfrm>
              <a:prstGeom prst="rect">
                <a:avLst/>
              </a:prstGeom>
              <a:noFill/>
            </p:spPr>
            <p:txBody>
              <a:bodyPr wrap="square" rtlCol="0">
                <a:spAutoFit/>
              </a:bodyPr>
              <a:lstStyle/>
              <a:p>
                <a:pPr algn="ctr" defTabSz="342758"/>
                <a:r>
                  <a:rPr lang="fi-FI" sz="525" dirty="0">
                    <a:solidFill>
                      <a:srgbClr val="000000"/>
                    </a:solidFill>
                    <a:latin typeface="Calibri"/>
                  </a:rPr>
                  <a:t>Henkilö-kohtainen toiminta </a:t>
                </a:r>
              </a:p>
              <a:p>
                <a:pPr algn="ctr" defTabSz="342758"/>
                <a:r>
                  <a:rPr lang="fi-FI" sz="525" dirty="0">
                    <a:solidFill>
                      <a:srgbClr val="000000"/>
                    </a:solidFill>
                    <a:latin typeface="Calibri"/>
                  </a:rPr>
                  <a:t>ja työ</a:t>
                </a:r>
              </a:p>
            </p:txBody>
          </p:sp>
        </p:grpSp>
        <p:grpSp>
          <p:nvGrpSpPr>
            <p:cNvPr id="58" name="Ryhmitä 44"/>
            <p:cNvGrpSpPr/>
            <p:nvPr/>
          </p:nvGrpSpPr>
          <p:grpSpPr>
            <a:xfrm>
              <a:off x="5026444" y="3058302"/>
              <a:ext cx="608629" cy="459531"/>
              <a:chOff x="3149199" y="1347614"/>
              <a:chExt cx="608629" cy="459531"/>
            </a:xfrm>
          </p:grpSpPr>
          <p:sp>
            <p:nvSpPr>
              <p:cNvPr id="71" name="Ellipsi 70"/>
              <p:cNvSpPr/>
              <p:nvPr/>
            </p:nvSpPr>
            <p:spPr>
              <a:xfrm>
                <a:off x="3237490" y="1347614"/>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72" name="Tekstiruutu 71"/>
              <p:cNvSpPr txBox="1"/>
              <p:nvPr/>
            </p:nvSpPr>
            <p:spPr>
              <a:xfrm>
                <a:off x="3149199" y="1391647"/>
                <a:ext cx="608629" cy="415498"/>
              </a:xfrm>
              <a:prstGeom prst="rect">
                <a:avLst/>
              </a:prstGeom>
              <a:noFill/>
            </p:spPr>
            <p:txBody>
              <a:bodyPr wrap="square" rtlCol="0">
                <a:spAutoFit/>
              </a:bodyPr>
              <a:lstStyle/>
              <a:p>
                <a:pPr algn="ctr" defTabSz="342758"/>
                <a:r>
                  <a:rPr lang="fi-FI" sz="525" dirty="0">
                    <a:solidFill>
                      <a:srgbClr val="000000"/>
                    </a:solidFill>
                    <a:latin typeface="Calibri"/>
                  </a:rPr>
                  <a:t>Ääni </a:t>
                </a:r>
              </a:p>
              <a:p>
                <a:pPr algn="ctr" defTabSz="342758"/>
                <a:r>
                  <a:rPr lang="fi-FI" sz="525" dirty="0">
                    <a:solidFill>
                      <a:srgbClr val="000000"/>
                    </a:solidFill>
                    <a:latin typeface="Calibri"/>
                  </a:rPr>
                  <a:t>kuuluville </a:t>
                </a:r>
                <a:r>
                  <a:rPr lang="fi-FI" sz="525" dirty="0" err="1">
                    <a:solidFill>
                      <a:srgbClr val="000000"/>
                    </a:solidFill>
                    <a:latin typeface="Calibri"/>
                  </a:rPr>
                  <a:t>yhteis</a:t>
                </a:r>
                <a:r>
                  <a:rPr lang="fi-FI" sz="525" dirty="0">
                    <a:solidFill>
                      <a:srgbClr val="000000"/>
                    </a:solidFill>
                    <a:latin typeface="Calibri"/>
                  </a:rPr>
                  <a:t>-kunnassa</a:t>
                </a:r>
              </a:p>
            </p:txBody>
          </p:sp>
        </p:grpSp>
        <p:grpSp>
          <p:nvGrpSpPr>
            <p:cNvPr id="59" name="Ryhmitä 43"/>
            <p:cNvGrpSpPr/>
            <p:nvPr/>
          </p:nvGrpSpPr>
          <p:grpSpPr>
            <a:xfrm>
              <a:off x="4572260" y="3140130"/>
              <a:ext cx="608629" cy="432048"/>
              <a:chOff x="3851920" y="1347614"/>
              <a:chExt cx="608629" cy="432048"/>
            </a:xfrm>
          </p:grpSpPr>
          <p:sp>
            <p:nvSpPr>
              <p:cNvPr id="69" name="Ellipsi 68"/>
              <p:cNvSpPr/>
              <p:nvPr/>
            </p:nvSpPr>
            <p:spPr>
              <a:xfrm>
                <a:off x="3940211" y="1347614"/>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70" name="Tekstiruutu 69"/>
              <p:cNvSpPr txBox="1"/>
              <p:nvPr/>
            </p:nvSpPr>
            <p:spPr>
              <a:xfrm>
                <a:off x="3851920" y="1401005"/>
                <a:ext cx="608629" cy="334707"/>
              </a:xfrm>
              <a:prstGeom prst="rect">
                <a:avLst/>
              </a:prstGeom>
              <a:noFill/>
            </p:spPr>
            <p:txBody>
              <a:bodyPr wrap="square" rtlCol="0">
                <a:spAutoFit/>
              </a:bodyPr>
              <a:lstStyle/>
              <a:p>
                <a:pPr algn="ctr" defTabSz="342758"/>
                <a:r>
                  <a:rPr lang="fi-FI" sz="525" dirty="0">
                    <a:solidFill>
                      <a:srgbClr val="000000"/>
                    </a:solidFill>
                    <a:latin typeface="Calibri"/>
                  </a:rPr>
                  <a:t>Sosiaaliset yhteydet ja suhteet</a:t>
                </a:r>
              </a:p>
            </p:txBody>
          </p:sp>
        </p:grpSp>
        <p:grpSp>
          <p:nvGrpSpPr>
            <p:cNvPr id="60" name="Ryhmitä 42"/>
            <p:cNvGrpSpPr/>
            <p:nvPr/>
          </p:nvGrpSpPr>
          <p:grpSpPr>
            <a:xfrm>
              <a:off x="4051661" y="2538851"/>
              <a:ext cx="608629" cy="432048"/>
              <a:chOff x="4585518" y="1438239"/>
              <a:chExt cx="608629" cy="432048"/>
            </a:xfrm>
          </p:grpSpPr>
          <p:sp>
            <p:nvSpPr>
              <p:cNvPr id="67" name="Ellipsi 66"/>
              <p:cNvSpPr/>
              <p:nvPr/>
            </p:nvSpPr>
            <p:spPr>
              <a:xfrm>
                <a:off x="4674659" y="1438239"/>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68" name="Tekstiruutu 67"/>
              <p:cNvSpPr txBox="1"/>
              <p:nvPr/>
            </p:nvSpPr>
            <p:spPr>
              <a:xfrm>
                <a:off x="4585518" y="1569624"/>
                <a:ext cx="608629" cy="173124"/>
              </a:xfrm>
              <a:prstGeom prst="rect">
                <a:avLst/>
              </a:prstGeom>
              <a:noFill/>
            </p:spPr>
            <p:txBody>
              <a:bodyPr wrap="square" rtlCol="0">
                <a:spAutoFit/>
              </a:bodyPr>
              <a:lstStyle/>
              <a:p>
                <a:pPr algn="ctr" defTabSz="342758"/>
                <a:r>
                  <a:rPr lang="fi-FI" sz="525" dirty="0">
                    <a:solidFill>
                      <a:srgbClr val="000000"/>
                    </a:solidFill>
                    <a:latin typeface="Calibri"/>
                  </a:rPr>
                  <a:t>Ympäristö</a:t>
                </a:r>
              </a:p>
            </p:txBody>
          </p:sp>
        </p:grpSp>
        <p:grpSp>
          <p:nvGrpSpPr>
            <p:cNvPr id="61" name="Ryhmitä 41"/>
            <p:cNvGrpSpPr/>
            <p:nvPr/>
          </p:nvGrpSpPr>
          <p:grpSpPr>
            <a:xfrm>
              <a:off x="4245720" y="2129973"/>
              <a:ext cx="608629" cy="432048"/>
              <a:chOff x="5275797" y="1618631"/>
              <a:chExt cx="608629" cy="432048"/>
            </a:xfrm>
          </p:grpSpPr>
          <p:sp>
            <p:nvSpPr>
              <p:cNvPr id="65" name="Ellipsi 64"/>
              <p:cNvSpPr/>
              <p:nvPr/>
            </p:nvSpPr>
            <p:spPr>
              <a:xfrm>
                <a:off x="5364088" y="1618631"/>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66" name="Tekstiruutu 65"/>
              <p:cNvSpPr txBox="1"/>
              <p:nvPr/>
            </p:nvSpPr>
            <p:spPr>
              <a:xfrm>
                <a:off x="5275797" y="1722954"/>
                <a:ext cx="608629" cy="253916"/>
              </a:xfrm>
              <a:prstGeom prst="rect">
                <a:avLst/>
              </a:prstGeom>
              <a:noFill/>
            </p:spPr>
            <p:txBody>
              <a:bodyPr wrap="square" rtlCol="0">
                <a:spAutoFit/>
              </a:bodyPr>
              <a:lstStyle/>
              <a:p>
                <a:pPr algn="ctr" defTabSz="342758"/>
                <a:r>
                  <a:rPr lang="fi-FI" sz="525" dirty="0">
                    <a:solidFill>
                      <a:srgbClr val="000000"/>
                    </a:solidFill>
                    <a:latin typeface="Calibri"/>
                  </a:rPr>
                  <a:t>Turvallisuuden tunne</a:t>
                </a:r>
              </a:p>
            </p:txBody>
          </p:sp>
        </p:grpSp>
        <p:grpSp>
          <p:nvGrpSpPr>
            <p:cNvPr id="62" name="Ryhmitä 40"/>
            <p:cNvGrpSpPr/>
            <p:nvPr/>
          </p:nvGrpSpPr>
          <p:grpSpPr>
            <a:xfrm>
              <a:off x="4145641" y="2979203"/>
              <a:ext cx="608629" cy="432048"/>
              <a:chOff x="3321078" y="2045628"/>
              <a:chExt cx="608629" cy="432048"/>
            </a:xfrm>
          </p:grpSpPr>
          <p:sp>
            <p:nvSpPr>
              <p:cNvPr id="63" name="Ellipsi 62"/>
              <p:cNvSpPr/>
              <p:nvPr/>
            </p:nvSpPr>
            <p:spPr>
              <a:xfrm>
                <a:off x="3409369" y="2045628"/>
                <a:ext cx="432048" cy="43204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758"/>
                <a:endParaRPr lang="fi-FI" sz="1350">
                  <a:solidFill>
                    <a:srgbClr val="FFFFFF"/>
                  </a:solidFill>
                  <a:latin typeface="Calibri"/>
                </a:endParaRPr>
              </a:p>
            </p:txBody>
          </p:sp>
          <p:sp>
            <p:nvSpPr>
              <p:cNvPr id="64" name="Tekstiruutu 63"/>
              <p:cNvSpPr txBox="1"/>
              <p:nvPr/>
            </p:nvSpPr>
            <p:spPr>
              <a:xfrm>
                <a:off x="3321078" y="2138541"/>
                <a:ext cx="608629" cy="253916"/>
              </a:xfrm>
              <a:prstGeom prst="rect">
                <a:avLst/>
              </a:prstGeom>
              <a:noFill/>
            </p:spPr>
            <p:txBody>
              <a:bodyPr wrap="square" rtlCol="0">
                <a:spAutoFit/>
              </a:bodyPr>
              <a:lstStyle/>
              <a:p>
                <a:pPr algn="ctr" defTabSz="342758"/>
                <a:r>
                  <a:rPr lang="fi-FI" sz="525">
                    <a:solidFill>
                      <a:srgbClr val="000000"/>
                    </a:solidFill>
                    <a:latin typeface="Calibri"/>
                  </a:rPr>
                  <a:t>Aineellinen elintaso</a:t>
                </a:r>
                <a:endParaRPr lang="fi-FI" sz="525" dirty="0">
                  <a:solidFill>
                    <a:srgbClr val="000000"/>
                  </a:solidFill>
                  <a:latin typeface="Calibri"/>
                </a:endParaRPr>
              </a:p>
            </p:txBody>
          </p:sp>
        </p:grpSp>
      </p:grpSp>
      <p:sp>
        <p:nvSpPr>
          <p:cNvPr id="80" name="Tekstiruutu 79"/>
          <p:cNvSpPr txBox="1"/>
          <p:nvPr/>
        </p:nvSpPr>
        <p:spPr>
          <a:xfrm>
            <a:off x="287636" y="2499788"/>
            <a:ext cx="1867567" cy="900232"/>
          </a:xfrm>
          <a:prstGeom prst="rect">
            <a:avLst/>
          </a:prstGeom>
          <a:noFill/>
        </p:spPr>
        <p:txBody>
          <a:bodyPr wrap="square" lIns="68565" tIns="34283" rIns="68565" bIns="34283" rtlCol="0">
            <a:spAutoFit/>
          </a:bodyPr>
          <a:lstStyle/>
          <a:p>
            <a:pPr defTabSz="342758"/>
            <a:r>
              <a:rPr lang="fi-FI" sz="1350" dirty="0">
                <a:solidFill>
                  <a:srgbClr val="000000"/>
                </a:solidFill>
                <a:latin typeface="Calibri"/>
              </a:rPr>
              <a:t>Elämäntapahtumia johdetaan ihmisen kokonaisvaltaisesta hyvinvoinnista käsin</a:t>
            </a:r>
          </a:p>
        </p:txBody>
      </p:sp>
      <p:sp>
        <p:nvSpPr>
          <p:cNvPr id="81" name="Vasen aaltosulje 80"/>
          <p:cNvSpPr/>
          <p:nvPr/>
        </p:nvSpPr>
        <p:spPr>
          <a:xfrm>
            <a:off x="1983443" y="2433744"/>
            <a:ext cx="240479" cy="1603717"/>
          </a:xfrm>
          <a:prstGeom prst="leftBrace">
            <a:avLst>
              <a:gd name="adj1" fmla="val 8333"/>
              <a:gd name="adj2" fmla="val 31972"/>
            </a:avLst>
          </a:prstGeom>
        </p:spPr>
        <p:style>
          <a:lnRef idx="2">
            <a:schemeClr val="accent1"/>
          </a:lnRef>
          <a:fillRef idx="0">
            <a:schemeClr val="accent1"/>
          </a:fillRef>
          <a:effectRef idx="1">
            <a:schemeClr val="accent1"/>
          </a:effectRef>
          <a:fontRef idx="minor">
            <a:schemeClr val="tx1"/>
          </a:fontRef>
        </p:style>
        <p:txBody>
          <a:bodyPr lIns="68565" tIns="34283" rIns="68565" bIns="34283" rtlCol="0" anchor="ctr"/>
          <a:lstStyle/>
          <a:p>
            <a:pPr algn="ctr" defTabSz="342758"/>
            <a:endParaRPr lang="fi-FI" sz="1350">
              <a:solidFill>
                <a:srgbClr val="000000"/>
              </a:solidFill>
              <a:latin typeface="Calibri"/>
            </a:endParaRPr>
          </a:p>
        </p:txBody>
      </p:sp>
      <p:sp>
        <p:nvSpPr>
          <p:cNvPr id="82" name="Tekstiruutu 81"/>
          <p:cNvSpPr txBox="1"/>
          <p:nvPr/>
        </p:nvSpPr>
        <p:spPr>
          <a:xfrm>
            <a:off x="356355" y="4027399"/>
            <a:ext cx="1336169" cy="276985"/>
          </a:xfrm>
          <a:prstGeom prst="rect">
            <a:avLst/>
          </a:prstGeom>
          <a:noFill/>
        </p:spPr>
        <p:txBody>
          <a:bodyPr wrap="none" lIns="68565" tIns="34283" rIns="68565" bIns="34283" rtlCol="0">
            <a:spAutoFit/>
          </a:bodyPr>
          <a:lstStyle/>
          <a:p>
            <a:pPr defTabSz="342758"/>
            <a:r>
              <a:rPr lang="fi-FI" sz="1350" dirty="0">
                <a:solidFill>
                  <a:srgbClr val="000000"/>
                </a:solidFill>
                <a:latin typeface="Calibri"/>
              </a:rPr>
              <a:t>Ihmisen elinkaari</a:t>
            </a:r>
          </a:p>
        </p:txBody>
      </p:sp>
      <p:sp>
        <p:nvSpPr>
          <p:cNvPr id="7" name="Tekstiruutu 6"/>
          <p:cNvSpPr txBox="1"/>
          <p:nvPr/>
        </p:nvSpPr>
        <p:spPr>
          <a:xfrm>
            <a:off x="338744" y="1519453"/>
            <a:ext cx="4304982" cy="507831"/>
          </a:xfrm>
          <a:prstGeom prst="rect">
            <a:avLst/>
          </a:prstGeom>
          <a:noFill/>
        </p:spPr>
        <p:txBody>
          <a:bodyPr wrap="square" rtlCol="0">
            <a:spAutoFit/>
          </a:bodyPr>
          <a:lstStyle/>
          <a:p>
            <a:pPr defTabSz="342758"/>
            <a:r>
              <a:rPr lang="fi-FI" sz="1350" dirty="0">
                <a:solidFill>
                  <a:srgbClr val="000000"/>
                </a:solidFill>
                <a:latin typeface="Calibri"/>
              </a:rPr>
              <a:t>Ennakointikykyisessä yhteiskunnassa ihmisellä on halutessaan mahdollisuus ennakoida tulevia tapahtumia.</a:t>
            </a:r>
          </a:p>
        </p:txBody>
      </p:sp>
      <p:cxnSp>
        <p:nvCxnSpPr>
          <p:cNvPr id="11" name="Suora yhdysviiva 10"/>
          <p:cNvCxnSpPr/>
          <p:nvPr/>
        </p:nvCxnSpPr>
        <p:spPr>
          <a:xfrm>
            <a:off x="356353" y="1997141"/>
            <a:ext cx="398704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Suora nuoliyhdysviiva 13"/>
          <p:cNvCxnSpPr/>
          <p:nvPr/>
        </p:nvCxnSpPr>
        <p:spPr>
          <a:xfrm>
            <a:off x="4343401" y="1997141"/>
            <a:ext cx="141194" cy="16575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79" name="Tekstiruutu 78"/>
          <p:cNvSpPr txBox="1"/>
          <p:nvPr/>
        </p:nvSpPr>
        <p:spPr>
          <a:xfrm>
            <a:off x="4676352" y="1277078"/>
            <a:ext cx="3444424" cy="507831"/>
          </a:xfrm>
          <a:prstGeom prst="rect">
            <a:avLst/>
          </a:prstGeom>
          <a:noFill/>
        </p:spPr>
        <p:txBody>
          <a:bodyPr wrap="square" rtlCol="0">
            <a:spAutoFit/>
          </a:bodyPr>
          <a:lstStyle/>
          <a:p>
            <a:pPr defTabSz="342758"/>
            <a:r>
              <a:rPr lang="fi-FI" sz="1350" dirty="0">
                <a:solidFill>
                  <a:srgbClr val="000000"/>
                </a:solidFill>
                <a:latin typeface="Calibri"/>
              </a:rPr>
              <a:t>Varsinainen tapahtumavaihe  on suunniteltu ihmisen, ei hallinnon näkökulmasta.</a:t>
            </a:r>
          </a:p>
        </p:txBody>
      </p:sp>
      <p:cxnSp>
        <p:nvCxnSpPr>
          <p:cNvPr id="84" name="Suora nuoliyhdysviiva 83"/>
          <p:cNvCxnSpPr/>
          <p:nvPr/>
        </p:nvCxnSpPr>
        <p:spPr>
          <a:xfrm>
            <a:off x="6140829" y="1761826"/>
            <a:ext cx="0" cy="34924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3" name="Suora yhdysviiva 82"/>
          <p:cNvCxnSpPr/>
          <p:nvPr/>
        </p:nvCxnSpPr>
        <p:spPr>
          <a:xfrm>
            <a:off x="4676351" y="1761826"/>
            <a:ext cx="3297759" cy="0"/>
          </a:xfrm>
          <a:prstGeom prst="line">
            <a:avLst/>
          </a:prstGeom>
        </p:spPr>
        <p:style>
          <a:lnRef idx="2">
            <a:schemeClr val="accent3"/>
          </a:lnRef>
          <a:fillRef idx="0">
            <a:schemeClr val="accent3"/>
          </a:fillRef>
          <a:effectRef idx="1">
            <a:schemeClr val="accent3"/>
          </a:effectRef>
          <a:fontRef idx="minor">
            <a:schemeClr val="tx1"/>
          </a:fontRef>
        </p:style>
      </p:cxnSp>
      <p:sp>
        <p:nvSpPr>
          <p:cNvPr id="85" name="Tekstiruutu 84"/>
          <p:cNvSpPr txBox="1"/>
          <p:nvPr/>
        </p:nvSpPr>
        <p:spPr>
          <a:xfrm>
            <a:off x="5605447" y="3482764"/>
            <a:ext cx="3444424" cy="715581"/>
          </a:xfrm>
          <a:prstGeom prst="rect">
            <a:avLst/>
          </a:prstGeom>
          <a:noFill/>
        </p:spPr>
        <p:txBody>
          <a:bodyPr wrap="square" rtlCol="0">
            <a:spAutoFit/>
          </a:bodyPr>
          <a:lstStyle/>
          <a:p>
            <a:pPr defTabSz="342758"/>
            <a:r>
              <a:rPr lang="fi-FI" sz="1350" dirty="0">
                <a:solidFill>
                  <a:srgbClr val="000000"/>
                </a:solidFill>
                <a:latin typeface="Calibri"/>
              </a:rPr>
              <a:t>Tapahtumavaiheen jälkeen ihmisellä on parhaat mahdolliset edellytykset uudessa elämäntilanteessa.</a:t>
            </a:r>
          </a:p>
        </p:txBody>
      </p:sp>
      <p:cxnSp>
        <p:nvCxnSpPr>
          <p:cNvPr id="88" name="Suora nuoliyhdysviiva 87"/>
          <p:cNvCxnSpPr/>
          <p:nvPr/>
        </p:nvCxnSpPr>
        <p:spPr>
          <a:xfrm flipV="1">
            <a:off x="7814988" y="2916058"/>
            <a:ext cx="0" cy="566707"/>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6" name="Suora yhdysviiva 85"/>
          <p:cNvCxnSpPr/>
          <p:nvPr/>
        </p:nvCxnSpPr>
        <p:spPr>
          <a:xfrm>
            <a:off x="5678062" y="3482764"/>
            <a:ext cx="2907892" cy="0"/>
          </a:xfrm>
          <a:prstGeom prst="line">
            <a:avLst/>
          </a:prstGeom>
        </p:spPr>
        <p:style>
          <a:lnRef idx="2">
            <a:schemeClr val="accent3"/>
          </a:lnRef>
          <a:fillRef idx="0">
            <a:schemeClr val="accent3"/>
          </a:fillRef>
          <a:effectRef idx="1">
            <a:schemeClr val="accent3"/>
          </a:effectRef>
          <a:fontRef idx="minor">
            <a:schemeClr val="tx1"/>
          </a:fontRef>
        </p:style>
      </p:cxnSp>
      <p:sp>
        <p:nvSpPr>
          <p:cNvPr id="92" name="Sektori 91"/>
          <p:cNvSpPr/>
          <p:nvPr/>
        </p:nvSpPr>
        <p:spPr>
          <a:xfrm>
            <a:off x="82082" y="1539547"/>
            <a:ext cx="510695" cy="510695"/>
          </a:xfrm>
          <a:prstGeom prst="pie">
            <a:avLst>
              <a:gd name="adj1" fmla="val 5399771"/>
              <a:gd name="adj2" fmla="val 16200000"/>
            </a:avLst>
          </a:prstGeom>
        </p:spPr>
        <p:style>
          <a:lnRef idx="1">
            <a:schemeClr val="accent3"/>
          </a:lnRef>
          <a:fillRef idx="3">
            <a:schemeClr val="accent3"/>
          </a:fillRef>
          <a:effectRef idx="2">
            <a:schemeClr val="accent3"/>
          </a:effectRef>
          <a:fontRef idx="minor">
            <a:schemeClr val="lt1"/>
          </a:fontRef>
        </p:style>
        <p:txBody>
          <a:bodyPr rtlCol="0" anchor="ctr"/>
          <a:lstStyle/>
          <a:p>
            <a:pPr defTabSz="342758"/>
            <a:endParaRPr lang="fi-FI" sz="1350" dirty="0">
              <a:solidFill>
                <a:srgbClr val="000000"/>
              </a:solidFill>
              <a:latin typeface="Calibri"/>
            </a:endParaRPr>
          </a:p>
        </p:txBody>
      </p:sp>
      <p:sp>
        <p:nvSpPr>
          <p:cNvPr id="93" name="Tekstiruutu 92"/>
          <p:cNvSpPr txBox="1"/>
          <p:nvPr/>
        </p:nvSpPr>
        <p:spPr>
          <a:xfrm>
            <a:off x="111164" y="1656394"/>
            <a:ext cx="272832" cy="300082"/>
          </a:xfrm>
          <a:prstGeom prst="rect">
            <a:avLst/>
          </a:prstGeom>
          <a:noFill/>
        </p:spPr>
        <p:txBody>
          <a:bodyPr wrap="none" rtlCol="0">
            <a:spAutoFit/>
          </a:bodyPr>
          <a:lstStyle/>
          <a:p>
            <a:pPr defTabSz="342758"/>
            <a:r>
              <a:rPr lang="fi-FI" sz="1350" dirty="0">
                <a:solidFill>
                  <a:srgbClr val="000000"/>
                </a:solidFill>
                <a:latin typeface="Calibri"/>
              </a:rPr>
              <a:t>1</a:t>
            </a:r>
          </a:p>
        </p:txBody>
      </p:sp>
      <p:sp>
        <p:nvSpPr>
          <p:cNvPr id="94" name="Sektori 93"/>
          <p:cNvSpPr/>
          <p:nvPr/>
        </p:nvSpPr>
        <p:spPr>
          <a:xfrm>
            <a:off x="4406229" y="1284198"/>
            <a:ext cx="510695" cy="510695"/>
          </a:xfrm>
          <a:prstGeom prst="pie">
            <a:avLst>
              <a:gd name="adj1" fmla="val 5399771"/>
              <a:gd name="adj2" fmla="val 16200000"/>
            </a:avLst>
          </a:prstGeom>
        </p:spPr>
        <p:style>
          <a:lnRef idx="1">
            <a:schemeClr val="accent3"/>
          </a:lnRef>
          <a:fillRef idx="3">
            <a:schemeClr val="accent3"/>
          </a:fillRef>
          <a:effectRef idx="2">
            <a:schemeClr val="accent3"/>
          </a:effectRef>
          <a:fontRef idx="minor">
            <a:schemeClr val="lt1"/>
          </a:fontRef>
        </p:style>
        <p:txBody>
          <a:bodyPr rtlCol="0" anchor="ctr"/>
          <a:lstStyle/>
          <a:p>
            <a:pPr defTabSz="342758"/>
            <a:endParaRPr lang="fi-FI" sz="1350" dirty="0">
              <a:solidFill>
                <a:srgbClr val="000000"/>
              </a:solidFill>
              <a:latin typeface="Calibri"/>
            </a:endParaRPr>
          </a:p>
        </p:txBody>
      </p:sp>
      <p:sp>
        <p:nvSpPr>
          <p:cNvPr id="95" name="Tekstiruutu 94"/>
          <p:cNvSpPr txBox="1"/>
          <p:nvPr/>
        </p:nvSpPr>
        <p:spPr>
          <a:xfrm>
            <a:off x="4435311" y="1401045"/>
            <a:ext cx="272832" cy="300082"/>
          </a:xfrm>
          <a:prstGeom prst="rect">
            <a:avLst/>
          </a:prstGeom>
          <a:noFill/>
        </p:spPr>
        <p:txBody>
          <a:bodyPr wrap="none" rtlCol="0">
            <a:spAutoFit/>
          </a:bodyPr>
          <a:lstStyle/>
          <a:p>
            <a:pPr defTabSz="342758"/>
            <a:r>
              <a:rPr lang="fi-FI" sz="1350" dirty="0">
                <a:solidFill>
                  <a:srgbClr val="000000"/>
                </a:solidFill>
                <a:latin typeface="Calibri"/>
              </a:rPr>
              <a:t>2</a:t>
            </a:r>
          </a:p>
        </p:txBody>
      </p:sp>
      <p:sp>
        <p:nvSpPr>
          <p:cNvPr id="96" name="Sektori 95"/>
          <p:cNvSpPr/>
          <p:nvPr/>
        </p:nvSpPr>
        <p:spPr>
          <a:xfrm>
            <a:off x="5382372" y="3577102"/>
            <a:ext cx="510695" cy="510695"/>
          </a:xfrm>
          <a:prstGeom prst="pie">
            <a:avLst>
              <a:gd name="adj1" fmla="val 5399771"/>
              <a:gd name="adj2" fmla="val 16200000"/>
            </a:avLst>
          </a:prstGeom>
        </p:spPr>
        <p:style>
          <a:lnRef idx="1">
            <a:schemeClr val="accent3"/>
          </a:lnRef>
          <a:fillRef idx="3">
            <a:schemeClr val="accent3"/>
          </a:fillRef>
          <a:effectRef idx="2">
            <a:schemeClr val="accent3"/>
          </a:effectRef>
          <a:fontRef idx="minor">
            <a:schemeClr val="lt1"/>
          </a:fontRef>
        </p:style>
        <p:txBody>
          <a:bodyPr rtlCol="0" anchor="ctr"/>
          <a:lstStyle/>
          <a:p>
            <a:pPr defTabSz="342758"/>
            <a:endParaRPr lang="fi-FI" sz="1350" dirty="0">
              <a:solidFill>
                <a:srgbClr val="000000"/>
              </a:solidFill>
              <a:latin typeface="Calibri"/>
            </a:endParaRPr>
          </a:p>
        </p:txBody>
      </p:sp>
      <p:sp>
        <p:nvSpPr>
          <p:cNvPr id="97" name="Tekstiruutu 96"/>
          <p:cNvSpPr txBox="1"/>
          <p:nvPr/>
        </p:nvSpPr>
        <p:spPr>
          <a:xfrm>
            <a:off x="5411454" y="3693949"/>
            <a:ext cx="272832" cy="300082"/>
          </a:xfrm>
          <a:prstGeom prst="rect">
            <a:avLst/>
          </a:prstGeom>
          <a:noFill/>
        </p:spPr>
        <p:txBody>
          <a:bodyPr wrap="none" rtlCol="0">
            <a:spAutoFit/>
          </a:bodyPr>
          <a:lstStyle/>
          <a:p>
            <a:pPr defTabSz="342758"/>
            <a:r>
              <a:rPr lang="fi-FI" sz="1350" dirty="0">
                <a:solidFill>
                  <a:srgbClr val="000000"/>
                </a:solidFill>
                <a:latin typeface="Calibri"/>
              </a:rPr>
              <a:t>3</a:t>
            </a:r>
          </a:p>
        </p:txBody>
      </p:sp>
    </p:spTree>
    <p:extLst>
      <p:ext uri="{BB962C8B-B14F-4D97-AF65-F5344CB8AC3E}">
        <p14:creationId xmlns:p14="http://schemas.microsoft.com/office/powerpoint/2010/main" val="372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par>
                                <p:cTn id="36" presetID="10" presetClass="entr" presetSubtype="0" fill="hold"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par>
                                <p:cTn id="39" presetID="10"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fade">
                                      <p:cBhvr>
                                        <p:cTn id="44" dur="500"/>
                                        <p:tgtEl>
                                          <p:spTgt spid="9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par>
                                <p:cTn id="53" presetID="10"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500"/>
                                        <p:tgtEl>
                                          <p:spTgt spid="86"/>
                                        </p:tgtEl>
                                      </p:cBhvr>
                                    </p:animEffect>
                                  </p:childTnLst>
                                </p:cTn>
                              </p:par>
                              <p:par>
                                <p:cTn id="56" presetID="10" presetClass="entr" presetSubtype="0" fill="hold"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fade">
                                      <p:cBhvr>
                                        <p:cTn id="61" dur="500"/>
                                        <p:tgtEl>
                                          <p:spTgt spid="9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6"/>
                                        </p:tgtEl>
                                        <p:attrNameLst>
                                          <p:attrName>style.visibility</p:attrName>
                                        </p:attrNameLst>
                                      </p:cBhvr>
                                      <p:to>
                                        <p:strVal val="visible"/>
                                      </p:to>
                                    </p:set>
                                    <p:animEffect transition="in" filter="fade">
                                      <p:cBhvr>
                                        <p:cTn id="64" dur="500"/>
                                        <p:tgtEl>
                                          <p:spTgt spid="9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500" fill="hold"/>
                                        <p:tgtEl>
                                          <p:spTgt spid="53"/>
                                        </p:tgtEl>
                                        <p:attrNameLst>
                                          <p:attrName>ppt_w</p:attrName>
                                        </p:attrNameLst>
                                      </p:cBhvr>
                                      <p:tavLst>
                                        <p:tav tm="0">
                                          <p:val>
                                            <p:fltVal val="0"/>
                                          </p:val>
                                        </p:tav>
                                        <p:tav tm="100000">
                                          <p:val>
                                            <p:strVal val="#ppt_w"/>
                                          </p:val>
                                        </p:tav>
                                      </p:tavLst>
                                    </p:anim>
                                    <p:anim calcmode="lin" valueType="num">
                                      <p:cBhvr>
                                        <p:cTn id="70" dur="500" fill="hold"/>
                                        <p:tgtEl>
                                          <p:spTgt spid="53"/>
                                        </p:tgtEl>
                                        <p:attrNameLst>
                                          <p:attrName>ppt_h</p:attrName>
                                        </p:attrNameLst>
                                      </p:cBhvr>
                                      <p:tavLst>
                                        <p:tav tm="0">
                                          <p:val>
                                            <p:fltVal val="0"/>
                                          </p:val>
                                        </p:tav>
                                        <p:tav tm="100000">
                                          <p:val>
                                            <p:strVal val="#ppt_h"/>
                                          </p:val>
                                        </p:tav>
                                      </p:tavLst>
                                    </p:anim>
                                    <p:animEffect transition="in" filter="fade">
                                      <p:cBhvr>
                                        <p:cTn id="71" dur="500"/>
                                        <p:tgtEl>
                                          <p:spTgt spid="53"/>
                                        </p:tgtEl>
                                      </p:cBhvr>
                                    </p:animEffect>
                                  </p:childTnLst>
                                </p:cTn>
                              </p:par>
                            </p:childTnLst>
                          </p:cTn>
                        </p:par>
                        <p:par>
                          <p:cTn id="72" fill="hold">
                            <p:stCondLst>
                              <p:cond delay="500"/>
                            </p:stCondLst>
                            <p:childTnLst>
                              <p:par>
                                <p:cTn id="73" presetID="10" presetClass="entr" presetSubtype="0" fill="hold" grpId="0" nodeType="afterEffect">
                                  <p:stCondLst>
                                    <p:cond delay="50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500"/>
                                        <p:tgtEl>
                                          <p:spTgt spid="81"/>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80"/>
                                        </p:tgtEl>
                                        <p:attrNameLst>
                                          <p:attrName>style.visibility</p:attrName>
                                        </p:attrNameLst>
                                      </p:cBhvr>
                                      <p:to>
                                        <p:strVal val="visible"/>
                                      </p:to>
                                    </p:set>
                                    <p:animEffect transition="in" filter="fade">
                                      <p:cBhvr>
                                        <p:cTn id="7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 grpId="0">
        <p:bldAsOne/>
      </p:bldGraphic>
      <p:bldP spid="80" grpId="0"/>
      <p:bldP spid="81" grpId="0" animBg="1"/>
      <p:bldP spid="7" grpId="0"/>
      <p:bldP spid="79" grpId="0"/>
      <p:bldP spid="85" grpId="0"/>
      <p:bldP spid="92" grpId="0" animBg="1"/>
      <p:bldP spid="93" grpId="0"/>
      <p:bldP spid="94" grpId="0" animBg="1"/>
      <p:bldP spid="95" grpId="0"/>
      <p:bldP spid="96" grpId="0" animBg="1"/>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0A391566-C5A3-6649-90FE-27301E4AF956}" type="datetime1">
              <a:rPr lang="fi-FI" smtClean="0"/>
              <a:pPr/>
              <a:t>6.4.2018</a:t>
            </a:fld>
            <a:endParaRPr lang="fi-FI"/>
          </a:p>
        </p:txBody>
      </p:sp>
      <p:sp>
        <p:nvSpPr>
          <p:cNvPr id="3" name="Alatunnisteen paikkamerkki 2"/>
          <p:cNvSpPr>
            <a:spLocks noGrp="1"/>
          </p:cNvSpPr>
          <p:nvPr>
            <p:ph type="ftr" sz="quarter" idx="11"/>
          </p:nvPr>
        </p:nvSpPr>
        <p:spPr/>
        <p:txBody>
          <a:bodyPr/>
          <a:lstStyle/>
          <a:p>
            <a:r>
              <a:rPr lang="fi-FI" smtClean="0"/>
              <a:t>Suomidigi.fi</a:t>
            </a:r>
            <a:endParaRPr lang="fi-FI"/>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29" y="247292"/>
            <a:ext cx="7550944"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orakulmio 4"/>
          <p:cNvSpPr/>
          <p:nvPr/>
        </p:nvSpPr>
        <p:spPr>
          <a:xfrm>
            <a:off x="2724090" y="4503478"/>
            <a:ext cx="184731" cy="300082"/>
          </a:xfrm>
          <a:prstGeom prst="rect">
            <a:avLst/>
          </a:prstGeom>
        </p:spPr>
        <p:txBody>
          <a:bodyPr wrap="none">
            <a:spAutoFit/>
          </a:bodyPr>
          <a:lstStyle/>
          <a:p>
            <a:endParaRPr lang="fi-FI" sz="1350" dirty="0"/>
          </a:p>
        </p:txBody>
      </p:sp>
      <p:sp>
        <p:nvSpPr>
          <p:cNvPr id="4" name="Suorakulmio 3"/>
          <p:cNvSpPr/>
          <p:nvPr/>
        </p:nvSpPr>
        <p:spPr>
          <a:xfrm>
            <a:off x="2685016" y="4454431"/>
            <a:ext cx="4065600" cy="300082"/>
          </a:xfrm>
          <a:prstGeom prst="rect">
            <a:avLst/>
          </a:prstGeom>
        </p:spPr>
        <p:txBody>
          <a:bodyPr wrap="none">
            <a:spAutoFit/>
          </a:bodyPr>
          <a:lstStyle/>
          <a:p>
            <a:r>
              <a:rPr lang="fi-FI" sz="1350" dirty="0">
                <a:hlinkClick r:id="rId3"/>
              </a:rPr>
              <a:t>https://www.youtube.com/watch?v=2qK78nHAN8Y</a:t>
            </a:r>
            <a:endParaRPr lang="fi-FI" sz="1350" dirty="0"/>
          </a:p>
        </p:txBody>
      </p:sp>
    </p:spTree>
    <p:extLst>
      <p:ext uri="{BB962C8B-B14F-4D97-AF65-F5344CB8AC3E}">
        <p14:creationId xmlns:p14="http://schemas.microsoft.com/office/powerpoint/2010/main" val="1707803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Valkoinen">
  <a:themeElements>
    <a:clrScheme name="Custom 48">
      <a:dk1>
        <a:sysClr val="windowText" lastClr="000000"/>
      </a:dk1>
      <a:lt1>
        <a:sysClr val="window" lastClr="FFFFFF"/>
      </a:lt1>
      <a:dk2>
        <a:srgbClr val="1F497D"/>
      </a:dk2>
      <a:lt2>
        <a:srgbClr val="EEECE1"/>
      </a:lt2>
      <a:accent1>
        <a:srgbClr val="46BFEA"/>
      </a:accent1>
      <a:accent2>
        <a:srgbClr val="408FBB"/>
      </a:accent2>
      <a:accent3>
        <a:srgbClr val="BDDEF8"/>
      </a:accent3>
      <a:accent4>
        <a:srgbClr val="4B4B4A"/>
      </a:accent4>
      <a:accent5>
        <a:srgbClr val="E30C6E"/>
      </a:accent5>
      <a:accent6>
        <a:srgbClr val="FFC233"/>
      </a:accent6>
      <a:hlink>
        <a:srgbClr val="00ACEF"/>
      </a:hlink>
      <a:folHlink>
        <a:srgbClr val="0536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uvalliset">
  <a:themeElements>
    <a:clrScheme name="Custom 51">
      <a:dk1>
        <a:sysClr val="windowText" lastClr="000000"/>
      </a:dk1>
      <a:lt1>
        <a:sysClr val="window" lastClr="FFFFFF"/>
      </a:lt1>
      <a:dk2>
        <a:srgbClr val="1F497D"/>
      </a:dk2>
      <a:lt2>
        <a:srgbClr val="EEECE1"/>
      </a:lt2>
      <a:accent1>
        <a:srgbClr val="46BFEA"/>
      </a:accent1>
      <a:accent2>
        <a:srgbClr val="408FBB"/>
      </a:accent2>
      <a:accent3>
        <a:srgbClr val="BDDEF8"/>
      </a:accent3>
      <a:accent4>
        <a:srgbClr val="4B4B4A"/>
      </a:accent4>
      <a:accent5>
        <a:srgbClr val="E30C6E"/>
      </a:accent5>
      <a:accent6>
        <a:srgbClr val="FFC233"/>
      </a:accent6>
      <a:hlink>
        <a:srgbClr val="00ACEF"/>
      </a:hlink>
      <a:folHlink>
        <a:srgbClr val="053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Värilliset">
  <a:themeElements>
    <a:clrScheme name="Custom 52">
      <a:dk1>
        <a:sysClr val="windowText" lastClr="000000"/>
      </a:dk1>
      <a:lt1>
        <a:sysClr val="window" lastClr="FFFFFF"/>
      </a:lt1>
      <a:dk2>
        <a:srgbClr val="1F497D"/>
      </a:dk2>
      <a:lt2>
        <a:srgbClr val="EEECE1"/>
      </a:lt2>
      <a:accent1>
        <a:srgbClr val="46BFEA"/>
      </a:accent1>
      <a:accent2>
        <a:srgbClr val="408FBB"/>
      </a:accent2>
      <a:accent3>
        <a:srgbClr val="BDDEF8"/>
      </a:accent3>
      <a:accent4>
        <a:srgbClr val="4B4B4A"/>
      </a:accent4>
      <a:accent5>
        <a:srgbClr val="E30C6E"/>
      </a:accent5>
      <a:accent6>
        <a:srgbClr val="FFC233"/>
      </a:accent6>
      <a:hlink>
        <a:srgbClr val="00ACEF"/>
      </a:hlink>
      <a:folHlink>
        <a:srgbClr val="0536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TURKU_PPT_16-9</Template>
  <TotalTime>329</TotalTime>
  <Words>878</Words>
  <Application>Microsoft Office PowerPoint</Application>
  <PresentationFormat>Näytössä katseltava esitys (16:9)</PresentationFormat>
  <Paragraphs>214</Paragraphs>
  <Slides>24</Slides>
  <Notes>1</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24</vt:i4>
      </vt:variant>
    </vt:vector>
  </HeadingPairs>
  <TitlesOfParts>
    <vt:vector size="32" baseType="lpstr">
      <vt:lpstr>Arial</vt:lpstr>
      <vt:lpstr>Calibri</vt:lpstr>
      <vt:lpstr>Courier New</vt:lpstr>
      <vt:lpstr>Helvetica</vt:lpstr>
      <vt:lpstr>Lucida Grande</vt:lpstr>
      <vt:lpstr>Valkoinen</vt:lpstr>
      <vt:lpstr>Kuvalliset</vt:lpstr>
      <vt:lpstr>Värilliset</vt:lpstr>
      <vt:lpstr>Asiakas- ja digitaalisten palveluiden kehittäminen Turun kaupungissa</vt:lpstr>
      <vt:lpstr>PowerPoint-esitys</vt:lpstr>
      <vt:lpstr>6 painopistealuetta</vt:lpstr>
      <vt:lpstr>PowerPoint-esitys</vt:lpstr>
      <vt:lpstr>Ennakko- luuloton  ajattelu luo uutta </vt:lpstr>
      <vt:lpstr>Digitaalisten palvelujen kehittäminen kansallisella tasolla – Mitä Turussa?</vt:lpstr>
      <vt:lpstr>Elämä koostuu lukuisista elämäntapahtumista</vt:lpstr>
      <vt:lpstr>Yksittäisissä elämäntapahtumissa palvelut ja vastuut organisoidaan elämäntapahtumaperusteisesti</vt:lpstr>
      <vt:lpstr>PowerPoint-esitys</vt:lpstr>
      <vt:lpstr>Asiakkuuksien ja palveluiden hallinta / Päivi Penkkala</vt:lpstr>
      <vt:lpstr>Kirjasto turku.fi:ssä ja  suomi.fi:ssä (PTV)</vt:lpstr>
      <vt:lpstr>Tunnistus ja maksaminen</vt:lpstr>
      <vt:lpstr>Suomi.fi-viestit – asianhallintajärjestelmästä päätökset ulkoisille henkilöasiakkaille</vt:lpstr>
      <vt:lpstr>Suomi.fi-valtuudet</vt:lpstr>
      <vt:lpstr>MunTurku</vt:lpstr>
      <vt:lpstr>Digitaalisten palvelujen ensisijaisuus</vt:lpstr>
      <vt:lpstr>Digituki</vt:lpstr>
      <vt:lpstr>Saavutettavuuslaki tulee –oletko valmis?</vt:lpstr>
      <vt:lpstr>Monikanavainen asiakaspalvelu</vt:lpstr>
      <vt:lpstr>Monipuolinen ja –kanavainen  asiakaspalvelu</vt:lpstr>
      <vt:lpstr>PowerPoint-esitys</vt:lpstr>
      <vt:lpstr>Monikanavaisuuden hyödyt</vt:lpstr>
      <vt:lpstr>Asiakaspalvelu ennen  ja nyt</vt:lpstr>
      <vt:lpstr>Kiitos!</vt:lpstr>
    </vt:vector>
  </TitlesOfParts>
  <Company>Turun kaupunki (hallinto x64)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Otsikko yhdelle tai kahdelle riville</dc:title>
  <dc:creator>Saalasto Päivi</dc:creator>
  <cp:lastModifiedBy>Kinnunen Sari</cp:lastModifiedBy>
  <cp:revision>18</cp:revision>
  <cp:lastPrinted>2018-04-06T11:48:37Z</cp:lastPrinted>
  <dcterms:created xsi:type="dcterms:W3CDTF">2018-04-03T11:53:52Z</dcterms:created>
  <dcterms:modified xsi:type="dcterms:W3CDTF">2018-04-06T11:50:14Z</dcterms:modified>
</cp:coreProperties>
</file>