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B7832523-F0A7-4207-9E4D-0B70E2331BA9}">
          <p14:sldIdLst>
            <p14:sldId id="256"/>
            <p14:sldId id="257"/>
            <p14:sldId id="258"/>
            <p14:sldId id="260"/>
            <p14:sldId id="261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292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489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5094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3077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6290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754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3043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2570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405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04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905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367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02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384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158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537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440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30FB764-82B1-4BC2-9833-4860BA21704F}" type="datetimeFigureOut">
              <a:rPr lang="fi-FI" smtClean="0"/>
              <a:t>24.4.2018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A9D3E5F-FEC3-4DEC-B902-881DFCF57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208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Elokuvakokoelmaan kohdistuvat ristiriitaiset paineet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 nuorten ammattilaisten näkökulma ja työkalut kokoelmatyöhön</a:t>
            </a:r>
          </a:p>
        </p:txBody>
      </p:sp>
    </p:spTree>
    <p:extLst>
      <p:ext uri="{BB962C8B-B14F-4D97-AF65-F5344CB8AC3E}">
        <p14:creationId xmlns:p14="http://schemas.microsoft.com/office/powerpoint/2010/main" val="199974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Elokuvakokoelma Vaskissa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Vuonna 2016 kokoelmassa 18 183 DVD-elokuvaa ja 1 974 </a:t>
            </a:r>
            <a:r>
              <a:rPr lang="fi-FI" dirty="0" err="1" smtClean="0"/>
              <a:t>Blue</a:t>
            </a:r>
            <a:r>
              <a:rPr lang="fi-FI" dirty="0" smtClean="0"/>
              <a:t> Ray-elokuvaa </a:t>
            </a:r>
          </a:p>
          <a:p>
            <a:r>
              <a:rPr lang="fi-FI" dirty="0" smtClean="0"/>
              <a:t>Tarjonta asiakkaille pysynyt laajana ja kirjasto on pystynyt hankkimaan palkittuja uutuuselokuviakin </a:t>
            </a:r>
          </a:p>
          <a:p>
            <a:r>
              <a:rPr lang="fi-FI" dirty="0" smtClean="0"/>
              <a:t>Lainaus laskenut jonkin verran vuoden 2016 jälkeen</a:t>
            </a:r>
          </a:p>
          <a:p>
            <a:r>
              <a:rPr lang="fi-FI" dirty="0" smtClean="0"/>
              <a:t>Kellunta tuonut elokuvia Turun lähikirjastoista pääkirjastoon</a:t>
            </a:r>
          </a:p>
          <a:p>
            <a:r>
              <a:rPr lang="fi-FI" dirty="0" smtClean="0"/>
              <a:t>Fyysisen kokoelman ongelmana tilan tarve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527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Elokuvien suoratoistopalvelut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Viddla</a:t>
            </a:r>
            <a:endParaRPr lang="fi-FI" dirty="0" smtClean="0"/>
          </a:p>
          <a:p>
            <a:pPr lvl="1"/>
            <a:r>
              <a:rPr lang="fi-FI" dirty="0" smtClean="0"/>
              <a:t>Käyttöön perustuva hinnoittelu 3€/katselukerta</a:t>
            </a:r>
          </a:p>
          <a:p>
            <a:pPr lvl="1"/>
            <a:r>
              <a:rPr lang="fi-FI" dirty="0" smtClean="0"/>
              <a:t>Käytössä Rautalammin ja Kuopion kirjastoissa</a:t>
            </a:r>
          </a:p>
          <a:p>
            <a:pPr lvl="1"/>
            <a:r>
              <a:rPr lang="fi-FI" dirty="0" smtClean="0"/>
              <a:t>Kokoelmassa n. 200 elokuvaa</a:t>
            </a:r>
          </a:p>
          <a:p>
            <a:r>
              <a:rPr lang="fi-FI" dirty="0" err="1" smtClean="0"/>
              <a:t>Overdrive</a:t>
            </a:r>
            <a:r>
              <a:rPr lang="fi-FI" dirty="0" smtClean="0"/>
              <a:t> (Vaskissa jo käytössä)</a:t>
            </a:r>
          </a:p>
          <a:p>
            <a:pPr lvl="1"/>
            <a:r>
              <a:rPr lang="fi-FI" dirty="0" smtClean="0"/>
              <a:t>Palveluun saatavissa n.16 000 nimekettä englanninkielisiä elokuvia ja tietovideoita (esim. matkailu) </a:t>
            </a:r>
          </a:p>
          <a:p>
            <a:pPr lvl="1"/>
            <a:r>
              <a:rPr lang="fi-FI" dirty="0" smtClean="0"/>
              <a:t>Vaskien kokoelmiin otettu 25 elokuvaa joissa katselukertoja 10 / kk </a:t>
            </a:r>
          </a:p>
          <a:p>
            <a:pPr lvl="1"/>
            <a:r>
              <a:rPr lang="fi-FI" dirty="0" smtClean="0"/>
              <a:t>Elokuvissa </a:t>
            </a:r>
            <a:r>
              <a:rPr lang="fi-FI" dirty="0" smtClean="0"/>
              <a:t>yksi katsoja kerrallaan, ei muita rajoitteita</a:t>
            </a:r>
          </a:p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44221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Suoratoistopalvelujen ongelmat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Kilpailu muiden </a:t>
            </a:r>
            <a:r>
              <a:rPr lang="fi-FI" dirty="0" smtClean="0"/>
              <a:t>suoratoistopalvelujen </a:t>
            </a:r>
            <a:r>
              <a:rPr lang="fi-FI" dirty="0" smtClean="0"/>
              <a:t>kanssa </a:t>
            </a:r>
          </a:p>
          <a:p>
            <a:pPr lvl="1"/>
            <a:r>
              <a:rPr lang="fi-FI" dirty="0" smtClean="0"/>
              <a:t>Yle Areena (ilmainen)</a:t>
            </a:r>
          </a:p>
          <a:p>
            <a:pPr lvl="1"/>
            <a:r>
              <a:rPr lang="fi-FI" dirty="0" smtClean="0"/>
              <a:t>Ruutu</a:t>
            </a:r>
          </a:p>
          <a:p>
            <a:pPr lvl="1"/>
            <a:r>
              <a:rPr lang="fi-FI" dirty="0" smtClean="0"/>
              <a:t>Katsomo</a:t>
            </a:r>
          </a:p>
          <a:p>
            <a:pPr lvl="1"/>
            <a:r>
              <a:rPr lang="fi-FI" dirty="0" err="1" smtClean="0"/>
              <a:t>Netflix</a:t>
            </a:r>
            <a:endParaRPr lang="fi-FI" dirty="0" smtClean="0"/>
          </a:p>
          <a:p>
            <a:pPr lvl="1"/>
            <a:r>
              <a:rPr lang="fi-FI" dirty="0" err="1" smtClean="0"/>
              <a:t>Youtube</a:t>
            </a:r>
            <a:r>
              <a:rPr lang="fi-FI" dirty="0" smtClean="0"/>
              <a:t> (ilmainen </a:t>
            </a:r>
            <a:r>
              <a:rPr lang="fi-FI" dirty="0" err="1" smtClean="0"/>
              <a:t>Youtube</a:t>
            </a:r>
            <a:r>
              <a:rPr lang="fi-FI" dirty="0" smtClean="0"/>
              <a:t> Red-sarjoja </a:t>
            </a:r>
            <a:r>
              <a:rPr lang="fi-FI" dirty="0" smtClean="0"/>
              <a:t>lukuun ottamatta</a:t>
            </a:r>
            <a:r>
              <a:rPr lang="fi-FI" dirty="0" smtClean="0"/>
              <a:t>)</a:t>
            </a:r>
          </a:p>
          <a:p>
            <a:r>
              <a:rPr lang="fi-FI" dirty="0" smtClean="0"/>
              <a:t>Monet ostavat maksullisia palveluja kimppaan esim. </a:t>
            </a:r>
            <a:r>
              <a:rPr lang="fi-FI" dirty="0" err="1" smtClean="0"/>
              <a:t>Netflix</a:t>
            </a:r>
            <a:r>
              <a:rPr lang="fi-FI" dirty="0"/>
              <a:t> </a:t>
            </a:r>
            <a:r>
              <a:rPr lang="fi-FI" dirty="0" smtClean="0"/>
              <a:t>neljälle henkilölle maksaa 13,99€/kk </a:t>
            </a:r>
          </a:p>
          <a:p>
            <a:r>
              <a:rPr lang="fi-FI" dirty="0" smtClean="0"/>
              <a:t>Voiko kirjasto tarjota jotain mitä näissä ei ole?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954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Suoratoistopalvelujen </a:t>
            </a:r>
            <a:r>
              <a:rPr lang="fi-FI" dirty="0"/>
              <a:t>ongelmat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Kirjastoille tarjotut vaihtoehdot kalliita</a:t>
            </a:r>
          </a:p>
          <a:p>
            <a:r>
              <a:rPr lang="fi-FI" dirty="0" smtClean="0"/>
              <a:t>Katselukertaan kohdistuvat maksut isoille kirjastoille ja kirjastokimpoille haastavia</a:t>
            </a:r>
          </a:p>
          <a:p>
            <a:r>
              <a:rPr lang="fi-FI" dirty="0" smtClean="0"/>
              <a:t>Iso yleisö myös kuluttaa kokoelman nopeasti </a:t>
            </a:r>
          </a:p>
          <a:p>
            <a:pPr lvl="1"/>
            <a:r>
              <a:rPr lang="fi-FI" dirty="0" err="1" smtClean="0"/>
              <a:t>Viddlan</a:t>
            </a:r>
            <a:r>
              <a:rPr lang="fi-FI" dirty="0" smtClean="0"/>
              <a:t> n. 200 elokuvan kokoelma katsottaisiin Vaskissa nopeasti loppuun </a:t>
            </a:r>
          </a:p>
          <a:p>
            <a:r>
              <a:rPr lang="fi-FI" dirty="0" smtClean="0"/>
              <a:t>Kokoelma ei ole pysyvä lisenssien takia</a:t>
            </a:r>
          </a:p>
          <a:p>
            <a:r>
              <a:rPr lang="fi-FI" dirty="0" smtClean="0"/>
              <a:t>Kirjastojen pitäisi pystyä päättämään palvelun sisällöstä</a:t>
            </a:r>
          </a:p>
          <a:p>
            <a:pPr marL="5715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66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Vaihtoehtoja suoratoistolle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Vaihtoehtoista sisältöä mitä ei muualta saa</a:t>
            </a:r>
          </a:p>
          <a:p>
            <a:pPr lvl="1"/>
            <a:r>
              <a:rPr lang="fi-FI" dirty="0" smtClean="0"/>
              <a:t>Turussa teatterin näytösten suoratoisto kirjastoon</a:t>
            </a:r>
          </a:p>
          <a:p>
            <a:pPr lvl="1"/>
            <a:r>
              <a:rPr lang="fi-FI" dirty="0" smtClean="0"/>
              <a:t>Samaa voisi kokeilla konserttitalon konserttien kanssa?</a:t>
            </a:r>
          </a:p>
          <a:p>
            <a:r>
              <a:rPr lang="fi-FI" dirty="0" smtClean="0"/>
              <a:t>Unohtaa suoratoisto ja keskittyä E-aineistoihin</a:t>
            </a:r>
          </a:p>
          <a:p>
            <a:pPr lvl="1"/>
            <a:r>
              <a:rPr lang="fi-FI" dirty="0" smtClean="0"/>
              <a:t>Enemmän lehtiä ja äänikirjoja</a:t>
            </a:r>
          </a:p>
          <a:p>
            <a:pPr lvl="1"/>
            <a:r>
              <a:rPr lang="fi-FI" dirty="0" smtClean="0"/>
              <a:t>Käytettävyyden parantaminen</a:t>
            </a:r>
          </a:p>
          <a:p>
            <a:r>
              <a:rPr lang="fi-FI" dirty="0" smtClean="0"/>
              <a:t>Konsoli-ja pc-pelien lisäys kokoelmissa</a:t>
            </a:r>
            <a:r>
              <a:rPr lang="fi-FI" dirty="0"/>
              <a:t> </a:t>
            </a:r>
            <a:r>
              <a:rPr lang="fi-FI" dirty="0" smtClean="0"/>
              <a:t>pelikulttuurin suosion kasvaessa</a:t>
            </a:r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205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1039</TotalTime>
  <Words>237</Words>
  <Application>Microsoft Office PowerPoint</Application>
  <PresentationFormat>Laajakuva</PresentationFormat>
  <Paragraphs>44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Ioni (johtoryhmä)</vt:lpstr>
      <vt:lpstr>Elokuvakokoelmaan kohdistuvat ristiriitaiset paineet </vt:lpstr>
      <vt:lpstr>Elokuvakokoelma Vaskissa</vt:lpstr>
      <vt:lpstr>Elokuvien suoratoistopalvelut</vt:lpstr>
      <vt:lpstr>Suoratoistopalvelujen ongelmat</vt:lpstr>
      <vt:lpstr>Suoratoistopalvelujen ongelmat</vt:lpstr>
      <vt:lpstr>Vaihtoehtoja suoratoistolle</vt:lpstr>
    </vt:vector>
  </TitlesOfParts>
  <Company>Turun kaupunki (hallinto x64)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Elokuvakokoelmaan kohdistuvat ristiriitaiset paineet</dc:title>
  <dc:creator>Sivosuo Roosa</dc:creator>
  <cp:lastModifiedBy>Sivosuo Roosa</cp:lastModifiedBy>
  <cp:revision>38</cp:revision>
  <dcterms:created xsi:type="dcterms:W3CDTF">2018-04-18T07:04:51Z</dcterms:created>
  <dcterms:modified xsi:type="dcterms:W3CDTF">2018-04-24T06:35:57Z</dcterms:modified>
</cp:coreProperties>
</file>