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2" r:id="rId6"/>
    <p:sldId id="258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vosuo Roosa" initials="SR" lastIdx="1" clrIdx="0">
    <p:extLst>
      <p:ext uri="{19B8F6BF-5375-455C-9EA6-DF929625EA0E}">
        <p15:presenceInfo xmlns:p15="http://schemas.microsoft.com/office/powerpoint/2012/main" userId="S-1-5-21-2771685566-154008669-1555754873-1105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5T13:17:40.726" idx="1">
    <p:pos x="10" y="10"/>
    <p:text>Kerro teemaopastuksista yleisesti, esimerkkinä tämän kevään ohjelma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038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31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33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408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8365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7783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6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52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030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83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08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082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287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196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098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23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BD546-18F4-4038-95D9-638F07E1ED35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31820F-704F-418F-83B3-DA18E6D543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81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Tietotekniikan opastukset pääkirjastossa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Teemaopastukset &amp; Vempaintuki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466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8" y="94107"/>
            <a:ext cx="9595958" cy="6763893"/>
          </a:xfrm>
        </p:spPr>
      </p:pic>
    </p:spTree>
    <p:extLst>
      <p:ext uri="{BB962C8B-B14F-4D97-AF65-F5344CB8AC3E}">
        <p14:creationId xmlns:p14="http://schemas.microsoft.com/office/powerpoint/2010/main" val="7985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Vanha vempaintuki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Digiapu alkanut ensin pääkirjaston uutistorilla </a:t>
            </a:r>
          </a:p>
          <a:p>
            <a:r>
              <a:rPr lang="fi-FI" sz="2000" dirty="0" smtClean="0"/>
              <a:t>Muutettiin muutama vuosi sitten vempaintueksi </a:t>
            </a:r>
          </a:p>
          <a:p>
            <a:r>
              <a:rPr lang="fi-FI" sz="2000" dirty="0" smtClean="0"/>
              <a:t>Yhteistyössä ollut Turun AMK:n opiskelijoita </a:t>
            </a:r>
          </a:p>
          <a:p>
            <a:r>
              <a:rPr lang="fi-FI" sz="2000" dirty="0" smtClean="0"/>
              <a:t>Kerran kuussa 1,5h ajan ennen kevättä 2018</a:t>
            </a:r>
          </a:p>
          <a:p>
            <a:r>
              <a:rPr lang="fi-FI" dirty="0" smtClean="0"/>
              <a:t>Tilana toimi Studio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070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Vempaintuen uudistaminen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715746"/>
            <a:ext cx="8596668" cy="3880773"/>
          </a:xfrm>
        </p:spPr>
        <p:txBody>
          <a:bodyPr/>
          <a:lstStyle/>
          <a:p>
            <a:r>
              <a:rPr lang="fi-FI" dirty="0" smtClean="0"/>
              <a:t>Uudistusta alettiin miettiä syksyllä 2017</a:t>
            </a:r>
          </a:p>
          <a:p>
            <a:r>
              <a:rPr lang="fi-FI" dirty="0" smtClean="0"/>
              <a:t>Tukikertoja tähän mennessä liian vähän –&gt; kerralla liikaa asiakkaita</a:t>
            </a:r>
          </a:p>
          <a:p>
            <a:r>
              <a:rPr lang="fi-FI" dirty="0" smtClean="0"/>
              <a:t>Kaikkia ei aina ehditty auttamaan</a:t>
            </a:r>
          </a:p>
          <a:p>
            <a:r>
              <a:rPr lang="fi-FI" dirty="0" smtClean="0"/>
              <a:t>Vaati monen henkilökunnan jäsenen osallistumista</a:t>
            </a:r>
          </a:p>
          <a:p>
            <a:r>
              <a:rPr lang="fi-FI" dirty="0" smtClean="0"/>
              <a:t>Kellonaika tukikerroilla ei ollut aina sama</a:t>
            </a:r>
          </a:p>
          <a:p>
            <a:r>
              <a:rPr lang="fi-FI" dirty="0" smtClean="0"/>
              <a:t>Uudistettu tuki 1,5h ajan joka perjantai klo 14-15:30</a:t>
            </a:r>
          </a:p>
          <a:p>
            <a:r>
              <a:rPr lang="fi-FI" dirty="0" smtClean="0"/>
              <a:t>Yhteistyössä AMK:n kirjastoalan opiskelijat</a:t>
            </a:r>
          </a:p>
          <a:p>
            <a:r>
              <a:rPr lang="fi-FI" dirty="0" smtClean="0"/>
              <a:t>Kertaa kohden 2 kirjastolaista ja 2-3 opiskelijaa</a:t>
            </a:r>
          </a:p>
          <a:p>
            <a:r>
              <a:rPr lang="fi-FI" dirty="0" smtClean="0"/>
              <a:t>Tila vaihtui Studiosta tieto-osaston toiseen maakuntahuoneeseen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6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221" y="82661"/>
            <a:ext cx="4860410" cy="6775339"/>
          </a:xfrm>
        </p:spPr>
      </p:pic>
    </p:spTree>
    <p:extLst>
      <p:ext uri="{BB962C8B-B14F-4D97-AF65-F5344CB8AC3E}">
        <p14:creationId xmlns:p14="http://schemas.microsoft.com/office/powerpoint/2010/main" val="7534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Yleisimpiä pulmia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748697"/>
            <a:ext cx="8596668" cy="3880773"/>
          </a:xfrm>
        </p:spPr>
        <p:txBody>
          <a:bodyPr/>
          <a:lstStyle/>
          <a:p>
            <a:r>
              <a:rPr lang="fi-FI" dirty="0" smtClean="0"/>
              <a:t>Pankkiasiat, joissa emme voi auttaa</a:t>
            </a:r>
          </a:p>
          <a:p>
            <a:r>
              <a:rPr lang="fi-FI" dirty="0" smtClean="0"/>
              <a:t>Kuvien siirto kännykältä koneelle/muulle laitteelle</a:t>
            </a:r>
          </a:p>
          <a:p>
            <a:r>
              <a:rPr lang="fi-FI" dirty="0" smtClean="0"/>
              <a:t>Nokian Lumia-puhelimet</a:t>
            </a:r>
          </a:p>
          <a:p>
            <a:r>
              <a:rPr lang="fi-FI" dirty="0" smtClean="0"/>
              <a:t>Sovellusten käyttö kännykällä/tabletilla esim. </a:t>
            </a:r>
            <a:r>
              <a:rPr lang="fi-FI" dirty="0"/>
              <a:t>W</a:t>
            </a:r>
            <a:r>
              <a:rPr lang="fi-FI" dirty="0" smtClean="0"/>
              <a:t>hatsapp, </a:t>
            </a:r>
            <a:r>
              <a:rPr lang="fi-FI" dirty="0"/>
              <a:t>F</a:t>
            </a:r>
            <a:r>
              <a:rPr lang="fi-FI" dirty="0" smtClean="0"/>
              <a:t>acebook jne. </a:t>
            </a:r>
          </a:p>
          <a:p>
            <a:r>
              <a:rPr lang="fi-FI" dirty="0" smtClean="0"/>
              <a:t>Sähköpostin käyttö</a:t>
            </a:r>
          </a:p>
          <a:p>
            <a:r>
              <a:rPr lang="fi-FI" dirty="0" smtClean="0"/>
              <a:t>Ohjelmien asentaminen tai poistaminen</a:t>
            </a:r>
          </a:p>
          <a:p>
            <a:r>
              <a:rPr lang="fi-FI" dirty="0" smtClean="0"/>
              <a:t>Netissä ostoksien tekemiseen liittyvät kysymykset</a:t>
            </a:r>
          </a:p>
          <a:p>
            <a:r>
              <a:rPr lang="fi-FI" dirty="0"/>
              <a:t>Yhden asiakkaan kanssa voi mennä koko aika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450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07370" y="624516"/>
            <a:ext cx="8596668" cy="1320800"/>
          </a:xfrm>
        </p:spPr>
        <p:txBody>
          <a:bodyPr/>
          <a:lstStyle/>
          <a:p>
            <a:r>
              <a:rPr lang="fi-FI" dirty="0" smtClean="0"/>
              <a:t>Kysymyksiä ja keskustelua! 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170" y="1566625"/>
            <a:ext cx="6204646" cy="419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74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137</Words>
  <Application>Microsoft Office PowerPoint</Application>
  <PresentationFormat>Laajakuva</PresentationFormat>
  <Paragraphs>34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Pinta</vt:lpstr>
      <vt:lpstr>Tietotekniikan opastukset pääkirjastossa</vt:lpstr>
      <vt:lpstr>PowerPoint-esitys</vt:lpstr>
      <vt:lpstr>Vanha vempaintuki</vt:lpstr>
      <vt:lpstr>Vempaintuen uudistaminen</vt:lpstr>
      <vt:lpstr>PowerPoint-esitys</vt:lpstr>
      <vt:lpstr>Yleisimpiä pulmia</vt:lpstr>
      <vt:lpstr>Kysymyksiä ja keskustelua! 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Tietotekniikan opastukset pääkirjastossa</dc:title>
  <dc:creator>Sivosuo Roosa</dc:creator>
  <cp:lastModifiedBy>Hyyppä Nina</cp:lastModifiedBy>
  <cp:revision>26</cp:revision>
  <dcterms:created xsi:type="dcterms:W3CDTF">2018-01-30T10:55:22Z</dcterms:created>
  <dcterms:modified xsi:type="dcterms:W3CDTF">2018-02-08T06:05:36Z</dcterms:modified>
</cp:coreProperties>
</file>