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sldIdLst>
    <p:sldId id="256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F23A-22F9-4B9E-BD86-66B83EC4C69A}" type="datetimeFigureOut">
              <a:rPr lang="fi-FI" smtClean="0"/>
              <a:t>9.5.2017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F30-DE43-4A94-B8B0-0465225FE3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347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F23A-22F9-4B9E-BD86-66B83EC4C69A}" type="datetimeFigureOut">
              <a:rPr lang="fi-FI" smtClean="0"/>
              <a:t>9.5.2017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F30-DE43-4A94-B8B0-0465225FE3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274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F23A-22F9-4B9E-BD86-66B83EC4C69A}" type="datetimeFigureOut">
              <a:rPr lang="fi-FI" smtClean="0"/>
              <a:t>9.5.2017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F30-DE43-4A94-B8B0-0465225FE3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047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F23A-22F9-4B9E-BD86-66B83EC4C69A}" type="datetimeFigureOut">
              <a:rPr lang="fi-FI" smtClean="0"/>
              <a:t>9.5.2017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F30-DE43-4A94-B8B0-0465225FE3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027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F23A-22F9-4B9E-BD86-66B83EC4C69A}" type="datetimeFigureOut">
              <a:rPr lang="fi-FI" smtClean="0"/>
              <a:t>9.5.2017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F30-DE43-4A94-B8B0-0465225FE3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58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F23A-22F9-4B9E-BD86-66B83EC4C69A}" type="datetimeFigureOut">
              <a:rPr lang="fi-FI" smtClean="0"/>
              <a:t>9.5.2017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F30-DE43-4A94-B8B0-0465225FE3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763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F23A-22F9-4B9E-BD86-66B83EC4C69A}" type="datetimeFigureOut">
              <a:rPr lang="fi-FI" smtClean="0"/>
              <a:t>9.5.2017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F30-DE43-4A94-B8B0-0465225FE3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47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F23A-22F9-4B9E-BD86-66B83EC4C69A}" type="datetimeFigureOut">
              <a:rPr lang="fi-FI" smtClean="0"/>
              <a:t>9.5.2017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F30-DE43-4A94-B8B0-0465225FE3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154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F23A-22F9-4B9E-BD86-66B83EC4C69A}" type="datetimeFigureOut">
              <a:rPr lang="fi-FI" smtClean="0"/>
              <a:t>9.5.2017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F30-DE43-4A94-B8B0-0465225FE3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193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F23A-22F9-4B9E-BD86-66B83EC4C69A}" type="datetimeFigureOut">
              <a:rPr lang="fi-FI" smtClean="0"/>
              <a:t>9.5.2017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F30-DE43-4A94-B8B0-0465225FE3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763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F23A-22F9-4B9E-BD86-66B83EC4C69A}" type="datetimeFigureOut">
              <a:rPr lang="fi-FI" smtClean="0"/>
              <a:t>9.5.2017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F30-DE43-4A94-B8B0-0465225FE3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41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3F23A-22F9-4B9E-BD86-66B83EC4C69A}" type="datetimeFigureOut">
              <a:rPr lang="fi-FI" smtClean="0"/>
              <a:t>9.5.2017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96F30-DE43-4A94-B8B0-0465225FE3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166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smaakuntakirjasto.wordpress.com/materiaalipankki/kirjamessut/" TargetMode="External"/><Relationship Id="rId2" Type="http://schemas.openxmlformats.org/officeDocument/2006/relationships/hyperlink" Target="https://www.webropolsurveys.com/S/1AAEDF8118145860.p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Kirjamessutyöryhmän kuulumisia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201296"/>
            <a:ext cx="9144000" cy="1056503"/>
          </a:xfrm>
        </p:spPr>
        <p:txBody>
          <a:bodyPr/>
          <a:lstStyle/>
          <a:p>
            <a:r>
              <a:rPr lang="fi-FI" dirty="0" smtClean="0"/>
              <a:t>Maakuntakirjastokokous 10.5.2017</a:t>
            </a:r>
          </a:p>
          <a:p>
            <a:r>
              <a:rPr lang="fi-FI" dirty="0" smtClean="0"/>
              <a:t>Anne Heino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28" y="3019646"/>
            <a:ext cx="2126354" cy="251958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873" y="3379325"/>
            <a:ext cx="19050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8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+mn-lt"/>
              </a:rPr>
              <a:t>Miniseminaari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58097"/>
            <a:ext cx="10515600" cy="471886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fi-FI" dirty="0"/>
              <a:t>Kulttuuriperinnön merkityksiä – digitalisoinnin rajat ja mahdollisuudet</a:t>
            </a:r>
          </a:p>
          <a:p>
            <a:pPr marL="0" indent="0">
              <a:buNone/>
            </a:pPr>
            <a:r>
              <a:rPr lang="fi-FI" dirty="0" smtClean="0"/>
              <a:t>Alustava </a:t>
            </a:r>
            <a:r>
              <a:rPr lang="fi-FI" dirty="0"/>
              <a:t>aikataulu ja puhujat (seminaarin ohjelma tarkentuu kevään aikana):</a:t>
            </a:r>
          </a:p>
          <a:p>
            <a:r>
              <a:rPr lang="fi-FI" dirty="0"/>
              <a:t>10.00 - 10.15 Avaus: kirjastopalvelujohtaja Aart De Heer, Turun kaupunginkirjasto</a:t>
            </a:r>
          </a:p>
          <a:p>
            <a:r>
              <a:rPr lang="fi-FI" dirty="0"/>
              <a:t>10.15 – 11.15 Kulttuuriperinnön merkitys: Helena Ruotsala, FT, professori, Turun yliopisto </a:t>
            </a:r>
          </a:p>
          <a:p>
            <a:r>
              <a:rPr lang="fi-FI" dirty="0"/>
              <a:t>11.15 – 12.00 Historiallisen aineiston digitointi: Tuula Pääkkönen/Pirjo Karppinen, Kansalliskirjasto</a:t>
            </a:r>
          </a:p>
          <a:p>
            <a:r>
              <a:rPr lang="fi-FI" dirty="0"/>
              <a:t>12.30 – 14.00 Varsinais-Suomen muisti – kirjastojen digitointiprojektin hedelmiä - puheenvuoroja niin projektin vetäjältä kun osallistujakirjastoltakin, projektipäällikkö Ann-Christin Antell ja projektiin osallistuneiden kirjastojen edustajat </a:t>
            </a:r>
          </a:p>
        </p:txBody>
      </p:sp>
    </p:spTree>
    <p:extLst>
      <p:ext uri="{BB962C8B-B14F-4D97-AF65-F5344CB8AC3E}">
        <p14:creationId xmlns:p14="http://schemas.microsoft.com/office/powerpoint/2010/main" val="428175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latin typeface="+mn-lt"/>
              </a:rPr>
              <a:t>Varsinais-Suomen kirjastojen ja </a:t>
            </a:r>
            <a:r>
              <a:rPr lang="fi-FI" sz="3600" b="1" dirty="0" err="1" smtClean="0">
                <a:latin typeface="+mn-lt"/>
              </a:rPr>
              <a:t>Kifin</a:t>
            </a:r>
            <a:r>
              <a:rPr lang="fi-FI" sz="3600" b="1" dirty="0" smtClean="0">
                <a:latin typeface="+mn-lt"/>
              </a:rPr>
              <a:t> yhteinen osasto</a:t>
            </a:r>
            <a:endParaRPr lang="fi-FI" sz="3600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677772"/>
          </a:xfrm>
        </p:spPr>
        <p:txBody>
          <a:bodyPr>
            <a:normAutofit/>
          </a:bodyPr>
          <a:lstStyle/>
          <a:p>
            <a:r>
              <a:rPr lang="fi-FI" dirty="0"/>
              <a:t>Varattu osasto A 50, joka on samassa paikassa kuin viime vuoden </a:t>
            </a:r>
            <a:r>
              <a:rPr lang="fi-FI" dirty="0" smtClean="0"/>
              <a:t>osasto</a:t>
            </a:r>
          </a:p>
          <a:p>
            <a:r>
              <a:rPr lang="fi-FI" dirty="0" smtClean="0"/>
              <a:t>Osaston teemana juuret &amp; kulttuuriperintö</a:t>
            </a:r>
          </a:p>
          <a:p>
            <a:r>
              <a:rPr lang="fi-FI" dirty="0" smtClean="0"/>
              <a:t>Esillä aineistoa Varsinais-Suomen muisti –projektista</a:t>
            </a:r>
          </a:p>
          <a:p>
            <a:r>
              <a:rPr lang="fi-FI" dirty="0"/>
              <a:t>Puhekupliin </a:t>
            </a:r>
            <a:r>
              <a:rPr lang="fi-FI" dirty="0" err="1"/>
              <a:t>v</a:t>
            </a:r>
            <a:r>
              <a:rPr lang="fi-FI" dirty="0" err="1" smtClean="0"/>
              <a:t>arsinais</a:t>
            </a:r>
            <a:r>
              <a:rPr lang="fi-FI" dirty="0" smtClean="0"/>
              <a:t>-suomalaisia </a:t>
            </a:r>
            <a:r>
              <a:rPr lang="fi-FI" dirty="0"/>
              <a:t>vanhoja sananlaskuja</a:t>
            </a:r>
          </a:p>
          <a:p>
            <a:r>
              <a:rPr lang="fi-FI" dirty="0" err="1" smtClean="0"/>
              <a:t>Kirjavinkkiflyereita</a:t>
            </a:r>
            <a:r>
              <a:rPr lang="fi-FI" dirty="0" smtClean="0"/>
              <a:t>, mm. historiallisista romaaneista</a:t>
            </a:r>
            <a:endParaRPr lang="fi-FI" dirty="0" smtClean="0"/>
          </a:p>
          <a:p>
            <a:r>
              <a:rPr lang="fi-FI" dirty="0" smtClean="0"/>
              <a:t>Työpajana mahdollisuus kirjoittaa postikortti sulkakynällä, esille opastusta kalligrafiaan tms.</a:t>
            </a:r>
          </a:p>
          <a:p>
            <a:r>
              <a:rPr lang="fi-FI" dirty="0" smtClean="0"/>
              <a:t>Osallistumme koululaisperjantain ohjelmaan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524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838200" y="1499191"/>
            <a:ext cx="5902842" cy="4677772"/>
          </a:xfrm>
        </p:spPr>
        <p:txBody>
          <a:bodyPr/>
          <a:lstStyle/>
          <a:p>
            <a:r>
              <a:rPr lang="fi-FI" dirty="0" smtClean="0"/>
              <a:t>Ensimmäinen </a:t>
            </a:r>
            <a:r>
              <a:rPr lang="fi-FI" dirty="0" err="1" smtClean="0"/>
              <a:t>rekry</a:t>
            </a:r>
            <a:r>
              <a:rPr lang="fi-FI" dirty="0" smtClean="0"/>
              <a:t> tulossa ennen kesälomia</a:t>
            </a:r>
          </a:p>
          <a:p>
            <a:r>
              <a:rPr lang="fi-FI" dirty="0" smtClean="0"/>
              <a:t>Päivystäjiä:</a:t>
            </a:r>
          </a:p>
          <a:p>
            <a:pPr lvl="1"/>
            <a:r>
              <a:rPr lang="fi-FI" dirty="0" smtClean="0"/>
              <a:t>Vaski 15 </a:t>
            </a:r>
          </a:p>
          <a:p>
            <a:pPr lvl="1"/>
            <a:r>
              <a:rPr lang="fi-FI" dirty="0" smtClean="0"/>
              <a:t>Loisto 2</a:t>
            </a:r>
          </a:p>
          <a:p>
            <a:pPr lvl="1"/>
            <a:r>
              <a:rPr lang="fi-FI" dirty="0" err="1" smtClean="0"/>
              <a:t>Blanka</a:t>
            </a:r>
            <a:r>
              <a:rPr lang="fi-FI" dirty="0" smtClean="0"/>
              <a:t> 1</a:t>
            </a:r>
          </a:p>
          <a:p>
            <a:pPr lvl="1"/>
            <a:r>
              <a:rPr lang="fi-FI" dirty="0" smtClean="0"/>
              <a:t>Somero, esim. joka kolmas vuosi</a:t>
            </a:r>
            <a:endParaRPr lang="fi-FI" dirty="0"/>
          </a:p>
          <a:p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7930" y="139699"/>
            <a:ext cx="3973144" cy="6718301"/>
          </a:xfrm>
          <a:prstGeom prst="rect">
            <a:avLst/>
          </a:prstGeom>
        </p:spPr>
      </p:pic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838200" y="577777"/>
            <a:ext cx="5817781" cy="613070"/>
          </a:xfrm>
        </p:spPr>
        <p:txBody>
          <a:bodyPr>
            <a:normAutofit fontScale="90000"/>
          </a:bodyPr>
          <a:lstStyle/>
          <a:p>
            <a:r>
              <a:rPr lang="fi-FI" b="1" dirty="0" smtClean="0">
                <a:latin typeface="+mn-lt"/>
              </a:rPr>
              <a:t>Osaston päivystäjät</a:t>
            </a:r>
            <a:endParaRPr lang="fi-FI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464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+mn-lt"/>
              </a:rPr>
              <a:t>Kirjamessujen liput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Lipputilaukset viimeistään 17.5. lomakkeen kautta: </a:t>
            </a:r>
          </a:p>
          <a:p>
            <a:pPr marL="0" indent="0">
              <a:buNone/>
            </a:pPr>
            <a:r>
              <a:rPr lang="fi-FI" u="sng" dirty="0">
                <a:hlinkClick r:id="rId2"/>
              </a:rPr>
              <a:t>https://www.webropolsurveys.com/S/1AAEDF8118145860.par</a:t>
            </a:r>
            <a:endParaRPr lang="fi-FI" dirty="0"/>
          </a:p>
          <a:p>
            <a:r>
              <a:rPr lang="fi-FI" dirty="0" smtClean="0"/>
              <a:t>Henkilökunnan liput 5€/kpl</a:t>
            </a:r>
          </a:p>
          <a:p>
            <a:r>
              <a:rPr lang="fi-FI" dirty="0" smtClean="0"/>
              <a:t>Asiakkaille myytävät liput 12€/kpl (kirjasto saa </a:t>
            </a:r>
            <a:r>
              <a:rPr lang="fi-FI" dirty="0" err="1" smtClean="0"/>
              <a:t>provikkaa</a:t>
            </a:r>
            <a:r>
              <a:rPr lang="fi-FI" dirty="0" smtClean="0"/>
              <a:t> 1€/lippu)</a:t>
            </a:r>
          </a:p>
          <a:p>
            <a:r>
              <a:rPr lang="fi-FI" dirty="0" smtClean="0"/>
              <a:t>Turku tekee lipunmyyntimainoksen (suomi ja ruotsi)</a:t>
            </a:r>
          </a:p>
          <a:p>
            <a:r>
              <a:rPr lang="fi-FI" dirty="0" smtClean="0"/>
              <a:t>Markkinointimateriaali tulee maakunnan </a:t>
            </a:r>
            <a:r>
              <a:rPr lang="fi-FI" dirty="0" err="1" smtClean="0"/>
              <a:t>extraan</a:t>
            </a:r>
            <a:r>
              <a:rPr lang="fi-FI" dirty="0" smtClean="0"/>
              <a:t>:</a:t>
            </a:r>
          </a:p>
          <a:p>
            <a:pPr marL="0" indent="0">
              <a:buNone/>
            </a:pPr>
            <a:r>
              <a:rPr lang="fi-FI" dirty="0" smtClean="0">
                <a:hlinkClick r:id="rId3"/>
              </a:rPr>
              <a:t>https</a:t>
            </a:r>
            <a:r>
              <a:rPr lang="fi-FI" dirty="0">
                <a:hlinkClick r:id="rId3"/>
              </a:rPr>
              <a:t>://vsmaakuntakirjasto.wordpress.com/materiaalipankki/kirjamessut</a:t>
            </a:r>
            <a:r>
              <a:rPr lang="fi-FI" dirty="0" smtClean="0">
                <a:hlinkClick r:id="rId3"/>
              </a:rPr>
              <a:t>/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6027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kousasiakirja DoTku" ma:contentTypeID="0x010100B231D0CFD3F64B10A09B2DADA4F4A7A10018AEEFB4A6F64358AAD5C6B1A79A6CF30007F855C6BC790D438C4B61210E804DC8" ma:contentTypeVersion="29" ma:contentTypeDescription="Luo uusi asiakirja." ma:contentTypeScope="" ma:versionID="ef3abc06f59f1555fd1da488117002bb">
  <xsd:schema xmlns:xsd="http://www.w3.org/2001/XMLSchema" xmlns:xs="http://www.w3.org/2001/XMLSchema" xmlns:p="http://schemas.microsoft.com/office/2006/metadata/properties" xmlns:ns1="http://schemas.microsoft.com/sharepoint/v3" xmlns:ns2="b7caa62b-7ad8-4ac0-91e3-d215c04b2f01" xmlns:ns3="b03131df-fdca-4f96-b491-cb071e0af91d" xmlns:ns4="ba2811ac-44e0-4813-9ebf-222ecf3317ef" xmlns:ns5="http://schemas.microsoft.com/sharepoint/v4" targetNamespace="http://schemas.microsoft.com/office/2006/metadata/properties" ma:root="true" ma:fieldsID="7e16606c674975daa890b41d9e155bd5" ns1:_="" ns2:_="" ns3:_="" ns4:_="" ns5:_="">
    <xsd:import namespace="http://schemas.microsoft.com/sharepoint/v3"/>
    <xsd:import namespace="b7caa62b-7ad8-4ac0-91e3-d215c04b2f01"/>
    <xsd:import namespace="b03131df-fdca-4f96-b491-cb071e0af91d"/>
    <xsd:import namespace="ba2811ac-44e0-4813-9ebf-222ecf3317e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TurkuDoTku_Description" minOccurs="0"/>
                <xsd:element ref="ns1:TurkuDoTku_Publicity"/>
                <xsd:element ref="ns1:TurkuDoTku_DecisionOrMeetingDate"/>
                <xsd:element ref="ns1:TurkuDoTku_MeetingDocumentTypeTaxHTField0" minOccurs="0"/>
                <xsd:element ref="ns2:_dlc_DocId" minOccurs="0"/>
                <xsd:element ref="ns2:_dlc_DocIdUrl" minOccurs="0"/>
                <xsd:element ref="ns2:_dlc_DocIdPersistId" minOccurs="0"/>
                <xsd:element ref="ns3:TaxCatchAll" minOccurs="0"/>
                <xsd:element ref="ns4:Aihe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urkuDoTku_Description" ma:index="8" nillable="true" ma:displayName="Kuvaus" ma:internalName="TurkuDoTku_Description">
      <xsd:simpleType>
        <xsd:restriction base="dms:Note">
          <xsd:maxLength value="255"/>
        </xsd:restriction>
      </xsd:simpleType>
    </xsd:element>
    <xsd:element name="TurkuDoTku_Publicity" ma:index="9" ma:displayName="Julkisuus" ma:default="Julkinen" ma:format="Dropdown" ma:internalName="Turku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TurkuDoTku_DecisionOrMeetingDate" ma:index="10" ma:displayName="Päätös- /kokouspvm" ma:format="DateOnly" ma:internalName="TurkuDoTku_DecisionOrMeetingDate">
      <xsd:simpleType>
        <xsd:restriction base="dms:DateTime"/>
      </xsd:simpleType>
    </xsd:element>
    <xsd:element name="TurkuDoTku_MeetingDocumentTypeTaxHTField0" ma:index="13" ma:taxonomy="true" ma:internalName="TurkuDoTku_MeetingDocumentTypeTaxHTField0" ma:taxonomyFieldName="TurkuDoTku_MeetingDocumentType" ma:displayName="Kokousasiakirjan tyyppi" ma:fieldId="{d8e55122-ea91-4149-9344-7ef888255111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5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description="" ma:hidden="true" ma:list="{cf563096-266a-42ed-8931-a7b027161080}" ma:internalName="TaxCatchAll" ma:showField="CatchAllData" ma:web="17c042a4-a892-4986-a9a8-53f06a3154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811ac-44e0-4813-9ebf-222ecf3317ef" elementFormDefault="qualified">
    <xsd:import namespace="http://schemas.microsoft.com/office/2006/documentManagement/types"/>
    <xsd:import namespace="http://schemas.microsoft.com/office/infopath/2007/PartnerControls"/>
    <xsd:element name="Aihe" ma:index="18" ma:displayName="Aihe" ma:format="Dropdown" ma:internalName="Aihe">
      <xsd:simpleType>
        <xsd:restriction base="dms:Choice">
          <xsd:enumeration value="Iki-ryhmä"/>
          <xsd:enumeration value="Kirjamessut"/>
          <xsd:enumeration value="Koulutustyöryhmä"/>
          <xsd:enumeration value="Maakuntakirjastokokoukset"/>
          <xsd:enumeration value="Varsist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SharedContentType xmlns="Microsoft.SharePoint.Taxonomy.ContentTypeSync" SourceId="6948e327-c22f-45f3-ba73-76ec8822dedd" ContentTypeId="0x010100B231D0CFD3F64B10A09B2DADA4F4A7A10018AEEFB4A6F64358AAD5C6B1A79A6CF3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ihe xmlns="ba2811ac-44e0-4813-9ebf-222ecf3317ef">Maakuntakirjastokokoukset</Aihe>
    <TurkuDoTku_Publicity xmlns="http://schemas.microsoft.com/sharepoint/v3">Julkinen</TurkuDoTku_Publicity>
    <IconOverlay xmlns="http://schemas.microsoft.com/sharepoint/v4" xsi:nil="true"/>
    <TurkuDoTku_Description xmlns="http://schemas.microsoft.com/sharepoint/v3" xsi:nil="true"/>
    <TurkuDoTku_DecisionOrMeetingDate xmlns="http://schemas.microsoft.com/sharepoint/v3">2017-05-09T21:00:00+00:00</TurkuDoTku_DecisionOrMeetingDate>
    <TurkuDoTku_MeetingDocumentTypeTaxHTField0 xmlns="http://schemas.microsoft.com/sharepoint/v3">
      <Terms xmlns="http://schemas.microsoft.com/office/infopath/2007/PartnerControls">
        <TermInfo xmlns="http://schemas.microsoft.com/office/infopath/2007/PartnerControls">
          <TermName>Liite</TermName>
          <TermId>2bf75084-fc5f-437d-8688-7a1f79a9adba</TermId>
        </TermInfo>
      </Terms>
    </TurkuDoTku_MeetingDocumentTypeTaxHTField0>
    <TaxCatchAll xmlns="b03131df-fdca-4f96-b491-cb071e0af91d">
      <Value>9</Value>
    </TaxCatchAll>
  </documentManagement>
</p:properties>
</file>

<file path=customXml/itemProps1.xml><?xml version="1.0" encoding="utf-8"?>
<ds:datastoreItem xmlns:ds="http://schemas.openxmlformats.org/officeDocument/2006/customXml" ds:itemID="{525455E0-6C3B-40F4-A405-1FB3DEA1EC53}"/>
</file>

<file path=customXml/itemProps2.xml><?xml version="1.0" encoding="utf-8"?>
<ds:datastoreItem xmlns:ds="http://schemas.openxmlformats.org/officeDocument/2006/customXml" ds:itemID="{6D7604BF-4347-4332-B16A-549D2016AAFF}"/>
</file>

<file path=customXml/itemProps3.xml><?xml version="1.0" encoding="utf-8"?>
<ds:datastoreItem xmlns:ds="http://schemas.openxmlformats.org/officeDocument/2006/customXml" ds:itemID="{78884431-985C-4680-B3BB-2567C7370CAA}"/>
</file>

<file path=customXml/itemProps4.xml><?xml version="1.0" encoding="utf-8"?>
<ds:datastoreItem xmlns:ds="http://schemas.openxmlformats.org/officeDocument/2006/customXml" ds:itemID="{563C9732-3E41-4C7C-9D37-F29D0C597BE8}"/>
</file>

<file path=customXml/itemProps5.xml><?xml version="1.0" encoding="utf-8"?>
<ds:datastoreItem xmlns:ds="http://schemas.openxmlformats.org/officeDocument/2006/customXml" ds:itemID="{4871ACA3-C9FA-4968-A136-8C06C00329DF}"/>
</file>

<file path=customXml/itemProps6.xml><?xml version="1.0" encoding="utf-8"?>
<ds:datastoreItem xmlns:ds="http://schemas.openxmlformats.org/officeDocument/2006/customXml" ds:itemID="{DA8E51AA-0201-49CC-8564-0EE5DC5EC039}"/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216</Words>
  <Application>Microsoft Office PowerPoint</Application>
  <PresentationFormat>Laajakuva</PresentationFormat>
  <Paragraphs>33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Kirjamessutyöryhmän kuulumisia</vt:lpstr>
      <vt:lpstr>Miniseminaari</vt:lpstr>
      <vt:lpstr>Varsinais-Suomen kirjastojen ja Kifin yhteinen osasto</vt:lpstr>
      <vt:lpstr>Osaston päivystäjät</vt:lpstr>
      <vt:lpstr>Kirjamessujen liput</vt:lpstr>
    </vt:vector>
  </TitlesOfParts>
  <Company>Turun kaupunki (hallinto x64)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Kirjamessutyöryhmän kuulumisia</dc:title>
  <dc:creator>Heino Anne (Kirjasto)</dc:creator>
  <cp:lastModifiedBy>Heino Anne (Kirjasto)</cp:lastModifiedBy>
  <cp:revision>7</cp:revision>
  <dcterms:created xsi:type="dcterms:W3CDTF">2017-04-25T11:16:47Z</dcterms:created>
  <dcterms:modified xsi:type="dcterms:W3CDTF">2017-05-09T09:47:30Z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0x010100B231D0CFD3F64B10A09B2DADA4F4A7A10018AEEFB4A6F64358AAD5C6B1A79A6CF30007F855C6BC790D438C4B61210E804DC8</vt:lpwstr>
  </property>
  <property fmtid="{D5CDD505-2E9C-101B-9397-08002B2CF9AE}" pid="3" name="TurkuDoTku_MeetingDocumentType">
    <vt:lpwstr>9;#Liite|2bf75084-fc5f-437d-8688-7a1f79a9adba</vt:lpwstr>
  </property>
</Properties>
</file>