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B840-08F8-4160-8421-58237D53859A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C5DB-01E3-4419-8364-2A0460D91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103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B840-08F8-4160-8421-58237D53859A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C5DB-01E3-4419-8364-2A0460D91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8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B840-08F8-4160-8421-58237D53859A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C5DB-01E3-4419-8364-2A0460D91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45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B840-08F8-4160-8421-58237D53859A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C5DB-01E3-4419-8364-2A0460D91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506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B840-08F8-4160-8421-58237D53859A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C5DB-01E3-4419-8364-2A0460D91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667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B840-08F8-4160-8421-58237D53859A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C5DB-01E3-4419-8364-2A0460D91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720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B840-08F8-4160-8421-58237D53859A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C5DB-01E3-4419-8364-2A0460D91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121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B840-08F8-4160-8421-58237D53859A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C5DB-01E3-4419-8364-2A0460D91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743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B840-08F8-4160-8421-58237D53859A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C5DB-01E3-4419-8364-2A0460D91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545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B840-08F8-4160-8421-58237D53859A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C5DB-01E3-4419-8364-2A0460D91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623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B840-08F8-4160-8421-58237D53859A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C5DB-01E3-4419-8364-2A0460D91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576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1B840-08F8-4160-8421-58237D53859A}" type="datetimeFigureOut">
              <a:rPr lang="fi-FI" smtClean="0"/>
              <a:t>10.5.2017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BC5DB-01E3-4419-8364-2A0460D915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945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IKI-ryhmän hankehakemus: Tavoitteet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Tuetaan </a:t>
            </a:r>
            <a:r>
              <a:rPr lang="fi-FI" dirty="0"/>
              <a:t>ja rohkaistaan vapaaehtoisia </a:t>
            </a:r>
            <a:r>
              <a:rPr lang="fi-FI" dirty="0" smtClean="0"/>
              <a:t>vertaisohjaajia toteuttamaan </a:t>
            </a:r>
            <a:r>
              <a:rPr lang="fi-FI" dirty="0"/>
              <a:t>kirjastoissa toimintaa </a:t>
            </a:r>
            <a:r>
              <a:rPr lang="fi-FI" dirty="0" smtClean="0"/>
              <a:t>senioreille</a:t>
            </a:r>
          </a:p>
          <a:p>
            <a:r>
              <a:rPr lang="fi-FI" dirty="0" smtClean="0"/>
              <a:t>Tuetaan vertaisohjaajina </a:t>
            </a:r>
            <a:r>
              <a:rPr lang="fi-FI" dirty="0"/>
              <a:t>toimivien vapaaehtoisten omaa aktiivisuutta ja toimintakyvyn </a:t>
            </a:r>
            <a:r>
              <a:rPr lang="fi-FI" dirty="0" smtClean="0"/>
              <a:t>säilymistä</a:t>
            </a:r>
          </a:p>
          <a:p>
            <a:r>
              <a:rPr lang="fi-FI" dirty="0" smtClean="0"/>
              <a:t>Parannetaan vertaisohjattavien </a:t>
            </a:r>
            <a:r>
              <a:rPr lang="fi-FI" dirty="0"/>
              <a:t>ikäihmisten teknologiataitoja, tiedonsaantia, mukana pysymistä sähköistyvässä yhteiskunnassa ja osallisuutta omien asioidensa </a:t>
            </a:r>
            <a:r>
              <a:rPr lang="fi-FI" dirty="0" smtClean="0"/>
              <a:t>hoidossa</a:t>
            </a:r>
          </a:p>
          <a:p>
            <a:r>
              <a:rPr lang="fi-FI" dirty="0" smtClean="0"/>
              <a:t>Tuotetaan materiaalia sekä kirjastoille (vapaaehtoisten rekrytoiminen jatkossa) että vapaaehtoisille (materiaalipaketit IT-kerhoihin ja muisteluhetkiin)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189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IKI-ryhmän hankehakemus: Kuvaus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Hankerahalla palkataan 1-2 hanketyöntekijää tuottamaan materiaalia ja kouluttamaan vertaisohjaajia maakunnallisesti</a:t>
            </a:r>
          </a:p>
          <a:p>
            <a:r>
              <a:rPr lang="fi-FI" dirty="0" smtClean="0"/>
              <a:t>Vertaisohjaajat esim. järjestävät IT-kerhoja tai kahdenkeskistä IT-neuvontaa lähikirjastoissaan</a:t>
            </a:r>
          </a:p>
          <a:p>
            <a:r>
              <a:rPr lang="fi-FI" dirty="0" smtClean="0"/>
              <a:t>Materiaalia ohjaajille: Kartoitus opastettavista sisällöistä, kartoitus jo olemassa olevista valmiista sisältöpaketeista, ohjelmapaketit IT-kerhoihin, materiaalipaketit esim. muistelu- tai lukuhetkiin</a:t>
            </a:r>
          </a:p>
          <a:p>
            <a:r>
              <a:rPr lang="fi-FI" dirty="0" smtClean="0"/>
              <a:t>Materiaalipaketit asiakkaiden lainattavissa?</a:t>
            </a:r>
          </a:p>
          <a:p>
            <a:r>
              <a:rPr lang="fi-FI" dirty="0" smtClean="0"/>
              <a:t>Materiaalia kirjastoille: Koonti jo olemassa olevasta lainattavasta materiaalista, malli uusien vertaisohjaajien kouluttamiseen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126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Ryhmän muut kuulumiset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Maakunnalliset </a:t>
            </a:r>
            <a:r>
              <a:rPr lang="fi-FI" dirty="0" err="1" smtClean="0"/>
              <a:t>Celia</a:t>
            </a:r>
            <a:r>
              <a:rPr lang="fi-FI" dirty="0" smtClean="0"/>
              <a:t>-koulutukset 20.4. ja 31.5.</a:t>
            </a:r>
          </a:p>
          <a:p>
            <a:r>
              <a:rPr lang="fi-FI" dirty="0" smtClean="0"/>
              <a:t>Lokakuun teemakuukausi: Ikäpolvet yhdessä</a:t>
            </a:r>
          </a:p>
          <a:p>
            <a:pPr lvl="1"/>
            <a:r>
              <a:rPr lang="fi-FI" dirty="0" smtClean="0"/>
              <a:t>Ideoita kirjastoille toiminnan järjestämiseksi, toteutus kirjastojen oman kiinnostuksen mukaan. Yhtenäinen ilme?</a:t>
            </a:r>
          </a:p>
          <a:p>
            <a:pPr lvl="1"/>
            <a:r>
              <a:rPr lang="fi-FI" dirty="0" smtClean="0"/>
              <a:t>Esim. ikäpolvien yhteiset lukupiirit, ristikkäiset </a:t>
            </a:r>
            <a:r>
              <a:rPr lang="fi-FI" dirty="0" err="1" smtClean="0"/>
              <a:t>ääneenlukutuokiot</a:t>
            </a:r>
            <a:r>
              <a:rPr lang="fi-FI" dirty="0" smtClean="0"/>
              <a:t>, pelailutuokiot</a:t>
            </a:r>
            <a:endParaRPr lang="fi-FI" dirty="0"/>
          </a:p>
          <a:p>
            <a:r>
              <a:rPr lang="fi-FI" dirty="0" smtClean="0"/>
              <a:t>Maakunnallinen senioripalveluihin liittyvä koulutus: oma koulutuspäivä syksyllä vai pilkkominen muihin koulutuksiin?</a:t>
            </a:r>
          </a:p>
          <a:p>
            <a:pPr lvl="1"/>
            <a:r>
              <a:rPr lang="fi-FI" dirty="0" smtClean="0"/>
              <a:t>Ikääntyvät maahanmuuttajat, seniorivinkkaus, senioripedagogiikka, </a:t>
            </a:r>
            <a:r>
              <a:rPr lang="fi-FI" dirty="0" err="1" smtClean="0"/>
              <a:t>ääneenlukijoille</a:t>
            </a:r>
            <a:r>
              <a:rPr lang="fi-FI" dirty="0" smtClean="0"/>
              <a:t> sopivat tekstit, vapaaehtoisten hyödyntäminen</a:t>
            </a:r>
          </a:p>
        </p:txBody>
      </p:sp>
    </p:spTree>
    <p:extLst>
      <p:ext uri="{BB962C8B-B14F-4D97-AF65-F5344CB8AC3E}">
        <p14:creationId xmlns:p14="http://schemas.microsoft.com/office/powerpoint/2010/main" val="2178148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184</Words>
  <Application>Microsoft Office PowerPoint</Application>
  <PresentationFormat>Laajakuva</PresentationFormat>
  <Paragraphs>18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IKI-ryhmän hankehakemus: Tavoitteet</vt:lpstr>
      <vt:lpstr>IKI-ryhmän hankehakemus: Kuvaus</vt:lpstr>
      <vt:lpstr>Ryhmän muut kuulumiset</vt:lpstr>
    </vt:vector>
  </TitlesOfParts>
  <Company>Turun kaupunki (hallinto x64)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IKI-ryhmän hankehakemus: Tavoitteet</dc:title>
  <dc:creator>Kapiainen Katarina</dc:creator>
  <cp:lastModifiedBy>Kapiainen Katarina</cp:lastModifiedBy>
  <cp:revision>5</cp:revision>
  <dcterms:created xsi:type="dcterms:W3CDTF">2017-05-10T08:14:27Z</dcterms:created>
  <dcterms:modified xsi:type="dcterms:W3CDTF">2017-05-10T09:08:32Z</dcterms:modified>
</cp:coreProperties>
</file>