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5" r:id="rId8"/>
    <p:sldId id="260" r:id="rId9"/>
    <p:sldId id="266" r:id="rId10"/>
    <p:sldId id="261" r:id="rId11"/>
    <p:sldId id="262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Tarinatornado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17.3.2017</a:t>
            </a:r>
          </a:p>
          <a:p>
            <a:r>
              <a:rPr lang="fi-FI" dirty="0"/>
              <a:t>Raisio</a:t>
            </a:r>
          </a:p>
          <a:p>
            <a:r>
              <a:rPr lang="fi-FI" dirty="0"/>
              <a:t>Jaana Kakkonen</a:t>
            </a:r>
          </a:p>
        </p:txBody>
      </p:sp>
    </p:spTree>
    <p:extLst>
      <p:ext uri="{BB962C8B-B14F-4D97-AF65-F5344CB8AC3E}">
        <p14:creationId xmlns:p14="http://schemas.microsoft.com/office/powerpoint/2010/main" val="3857272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>
                <a:effectLst/>
              </a:rPr>
              <a:t>Omat vanhemmat </a:t>
            </a:r>
            <a:br>
              <a:rPr lang="fi-FI" dirty="0">
                <a:effectLst/>
              </a:rPr>
            </a:b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476" y="1802329"/>
            <a:ext cx="2565227" cy="3750332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034" y="1802237"/>
            <a:ext cx="2505283" cy="3750424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647" y="1802237"/>
            <a:ext cx="2462397" cy="389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31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>
                <a:effectLst/>
              </a:rPr>
              <a:t>Rakkautta</a:t>
            </a:r>
            <a:br>
              <a:rPr lang="fi-FI">
                <a:effectLst/>
              </a:rPr>
            </a:br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880" y="1908346"/>
            <a:ext cx="2434983" cy="3458783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440" y="1908347"/>
            <a:ext cx="2271090" cy="3379598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737" y="1946068"/>
            <a:ext cx="2112067" cy="3341878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2819" y="1908347"/>
            <a:ext cx="2149424" cy="337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11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505" y="1397067"/>
            <a:ext cx="2282895" cy="3673868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985" y="1397068"/>
            <a:ext cx="2238375" cy="3533775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984" y="1397067"/>
            <a:ext cx="22383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84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Huikeita lukuhetkiä!</a:t>
            </a:r>
          </a:p>
          <a:p>
            <a:endParaRPr lang="fi-FI" dirty="0"/>
          </a:p>
          <a:p>
            <a:r>
              <a:rPr lang="fi-FI" dirty="0"/>
              <a:t>toivottaa</a:t>
            </a:r>
          </a:p>
          <a:p>
            <a:r>
              <a:rPr lang="fi-FI" dirty="0"/>
              <a:t>Kirjavinkkari</a:t>
            </a:r>
          </a:p>
        </p:txBody>
      </p:sp>
      <p:pic>
        <p:nvPicPr>
          <p:cNvPr id="4" name="Kuv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760" y="2116801"/>
            <a:ext cx="2253684" cy="299853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1741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effectLst/>
              </a:rPr>
              <a:t>Vakavasta sairaudesta /sairastumisesta eli itkukirjoja</a:t>
            </a:r>
            <a:br>
              <a:rPr lang="fi-FI" dirty="0">
                <a:effectLst/>
              </a:rPr>
            </a:b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0420" y="1946447"/>
            <a:ext cx="2408047" cy="3514724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676" y="1926810"/>
            <a:ext cx="2414462" cy="3534361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2098" y="1946447"/>
            <a:ext cx="223837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5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531" y="1365648"/>
            <a:ext cx="2837095" cy="4076286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645" y="1178767"/>
            <a:ext cx="2693130" cy="4263167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4664" y="1387299"/>
            <a:ext cx="2550013" cy="397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88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>
                <a:effectLst/>
              </a:rPr>
              <a:t>Jengit, rikollisuus, päihteet</a:t>
            </a:r>
            <a:br>
              <a:rPr lang="fi-FI" dirty="0">
                <a:effectLst/>
              </a:rPr>
            </a:b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8591" y="2140061"/>
            <a:ext cx="2451651" cy="3783412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531" y="2140061"/>
            <a:ext cx="2491409" cy="354283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136" y="2199313"/>
            <a:ext cx="2506421" cy="358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27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939" y="1668532"/>
            <a:ext cx="2372138" cy="3638248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372" y="1592848"/>
            <a:ext cx="2555185" cy="371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39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>
                <a:effectLst/>
              </a:rPr>
              <a:t>Rasismi, pakolaisuus</a:t>
            </a:r>
            <a:br>
              <a:rPr lang="fi-FI" dirty="0">
                <a:effectLst/>
              </a:rPr>
            </a:b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269" y="1824835"/>
            <a:ext cx="2296560" cy="3458675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264" y="1824835"/>
            <a:ext cx="2302517" cy="345867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216" y="1824836"/>
            <a:ext cx="2378193" cy="359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12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159" y="1298940"/>
            <a:ext cx="3195431" cy="4404779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84" y="1298940"/>
            <a:ext cx="2889535" cy="440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40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effectLst/>
              </a:rPr>
              <a:t>Kadonnut elämä, kiusaaminen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267" y="1981855"/>
            <a:ext cx="2238375" cy="3190875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808" y="1838981"/>
            <a:ext cx="2238375" cy="3438525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209" y="1812031"/>
            <a:ext cx="2143032" cy="3434347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750" y="1865927"/>
            <a:ext cx="2238375" cy="3476625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7162" y="1812031"/>
            <a:ext cx="2400753" cy="353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7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68" y="1710774"/>
            <a:ext cx="2238375" cy="340995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289" y="1710774"/>
            <a:ext cx="2116413" cy="3413569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022" y="1710774"/>
            <a:ext cx="2116412" cy="3413569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9700" y="1710774"/>
            <a:ext cx="2142492" cy="352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59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uskekivi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TM04033929[[fn=Liuskekivi]]</Template>
  <TotalTime>245</TotalTime>
  <Words>32</Words>
  <Application>Microsoft Office PowerPoint</Application>
  <PresentationFormat>Laajakuva</PresentationFormat>
  <Paragraphs>15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Calisto MT</vt:lpstr>
      <vt:lpstr>Trebuchet MS</vt:lpstr>
      <vt:lpstr>Wingdings 2</vt:lpstr>
      <vt:lpstr>Liuskekivi</vt:lpstr>
      <vt:lpstr>Tarinatornado</vt:lpstr>
      <vt:lpstr>Vakavasta sairaudesta /sairastumisesta eli itkukirjoja </vt:lpstr>
      <vt:lpstr>PowerPoint-esitys</vt:lpstr>
      <vt:lpstr>Jengit, rikollisuus, päihteet </vt:lpstr>
      <vt:lpstr>PowerPoint-esitys</vt:lpstr>
      <vt:lpstr>Rasismi, pakolaisuus </vt:lpstr>
      <vt:lpstr>PowerPoint-esitys</vt:lpstr>
      <vt:lpstr>Kadonnut elämä, kiusaaminen</vt:lpstr>
      <vt:lpstr>PowerPoint-esitys</vt:lpstr>
      <vt:lpstr>Omat vanhemmat  </vt:lpstr>
      <vt:lpstr>Rakkautta </vt:lpstr>
      <vt:lpstr>PowerPoint-esitys</vt:lpstr>
      <vt:lpstr>Kiitos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Tarinatornado</dc:title>
  <dc:creator>Jaana Kakkonen</dc:creator>
  <cp:lastModifiedBy>Jaana Kakkonen</cp:lastModifiedBy>
  <cp:revision>17</cp:revision>
  <dcterms:created xsi:type="dcterms:W3CDTF">2017-03-16T12:13:27Z</dcterms:created>
  <dcterms:modified xsi:type="dcterms:W3CDTF">2017-03-16T22:40:16Z</dcterms:modified>
</cp:coreProperties>
</file>