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64" r:id="rId4"/>
    <p:sldId id="271" r:id="rId5"/>
    <p:sldId id="270" r:id="rId6"/>
    <p:sldId id="265" r:id="rId7"/>
    <p:sldId id="272" r:id="rId8"/>
    <p:sldId id="268" r:id="rId9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48973-4A4B-4A64-AF20-E6B21654F527}" type="datetimeFigureOut">
              <a:rPr lang="fi-FI" smtClean="0"/>
              <a:t>10.9.2014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934D1A-0C39-4269-AA99-0BA6BBE842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0608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934D1A-0C39-4269-AA99-0BA6BBE84233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2572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14" name="Kuva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512" y="6050211"/>
            <a:ext cx="2024556" cy="790842"/>
          </a:xfrm>
          <a:prstGeom prst="rect">
            <a:avLst/>
          </a:prstGeom>
        </p:spPr>
      </p:pic>
      <p:grpSp>
        <p:nvGrpSpPr>
          <p:cNvPr id="16" name="Ryhmä 15"/>
          <p:cNvGrpSpPr/>
          <p:nvPr userDrawn="1"/>
        </p:nvGrpSpPr>
        <p:grpSpPr>
          <a:xfrm>
            <a:off x="2" y="-9321"/>
            <a:ext cx="9143999" cy="1206562"/>
            <a:chOff x="2" y="-9321"/>
            <a:chExt cx="9143999" cy="1206562"/>
          </a:xfrm>
        </p:grpSpPr>
        <p:pic>
          <p:nvPicPr>
            <p:cNvPr id="20" name="Picture 6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0416" y="-9321"/>
              <a:ext cx="1807318" cy="11967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" name="Picture 4" descr="E:\Kirjaston PowerPointkuvia\Runohuone kesällä 2011.jpg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32071" y="489"/>
              <a:ext cx="1865089" cy="1196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Kuva 21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0351" y="-4418"/>
              <a:ext cx="2051720" cy="1196265"/>
            </a:xfrm>
            <a:prstGeom prst="rect">
              <a:avLst/>
            </a:prstGeom>
          </p:spPr>
        </p:pic>
        <p:pic>
          <p:nvPicPr>
            <p:cNvPr id="6" name="Kuva 5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" y="489"/>
              <a:ext cx="1780414" cy="1186942"/>
            </a:xfrm>
            <a:prstGeom prst="rect">
              <a:avLst/>
            </a:prstGeom>
          </p:spPr>
        </p:pic>
        <p:pic>
          <p:nvPicPr>
            <p:cNvPr id="15" name="Kuva 14"/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97161" y="-9321"/>
              <a:ext cx="1646840" cy="119675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59042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C4BAD-FACC-422C-8351-35FEF5D0FA81}" type="datetimeFigureOut">
              <a:rPr lang="fi-FI" smtClean="0"/>
              <a:t>10.9.2014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8E00-E848-4BE5-B36A-9C7B4A1598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13198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C4BAD-FACC-422C-8351-35FEF5D0FA81}" type="datetimeFigureOut">
              <a:rPr lang="fi-FI" smtClean="0"/>
              <a:t>10.9.2014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8E00-E848-4BE5-B36A-9C7B4A1598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3192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772816"/>
            <a:ext cx="8219256" cy="435334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8E00-E848-4BE5-B36A-9C7B4A159894}" type="slidenum">
              <a:rPr lang="fi-FI" smtClean="0"/>
              <a:t>‹#›</a:t>
            </a:fld>
            <a:endParaRPr lang="fi-FI"/>
          </a:p>
        </p:txBody>
      </p:sp>
      <p:pic>
        <p:nvPicPr>
          <p:cNvPr id="13" name="Kuva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512" y="6050211"/>
            <a:ext cx="2024556" cy="790842"/>
          </a:xfrm>
          <a:prstGeom prst="rect">
            <a:avLst/>
          </a:prstGeom>
        </p:spPr>
      </p:pic>
      <p:grpSp>
        <p:nvGrpSpPr>
          <p:cNvPr id="14" name="Ryhmä 13"/>
          <p:cNvGrpSpPr/>
          <p:nvPr userDrawn="1"/>
        </p:nvGrpSpPr>
        <p:grpSpPr>
          <a:xfrm>
            <a:off x="1" y="-9810"/>
            <a:ext cx="9143999" cy="1206562"/>
            <a:chOff x="2" y="-9321"/>
            <a:chExt cx="9143999" cy="1206562"/>
          </a:xfrm>
        </p:grpSpPr>
        <p:pic>
          <p:nvPicPr>
            <p:cNvPr id="15" name="Picture 6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0416" y="-9321"/>
              <a:ext cx="1807318" cy="11967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" name="Picture 4" descr="E:\Kirjaston PowerPointkuvia\Runohuone kesällä 2011.jpg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32071" y="489"/>
              <a:ext cx="1865089" cy="1196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Kuva 16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0351" y="-4418"/>
              <a:ext cx="2051720" cy="1196265"/>
            </a:xfrm>
            <a:prstGeom prst="rect">
              <a:avLst/>
            </a:prstGeom>
          </p:spPr>
        </p:pic>
        <p:pic>
          <p:nvPicPr>
            <p:cNvPr id="18" name="Kuva 17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" y="489"/>
              <a:ext cx="1780414" cy="1186942"/>
            </a:xfrm>
            <a:prstGeom prst="rect">
              <a:avLst/>
            </a:prstGeom>
          </p:spPr>
        </p:pic>
        <p:pic>
          <p:nvPicPr>
            <p:cNvPr id="19" name="Kuva 18"/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97161" y="-9321"/>
              <a:ext cx="1646840" cy="119675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62420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C4BAD-FACC-422C-8351-35FEF5D0FA81}" type="datetimeFigureOut">
              <a:rPr lang="fi-FI" smtClean="0"/>
              <a:t>10.9.2014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8E00-E848-4BE5-B36A-9C7B4A1598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3243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C4BAD-FACC-422C-8351-35FEF5D0FA81}" type="datetimeFigureOut">
              <a:rPr lang="fi-FI" smtClean="0"/>
              <a:t>10.9.2014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8E00-E848-4BE5-B36A-9C7B4A1598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4919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C4BAD-FACC-422C-8351-35FEF5D0FA81}" type="datetimeFigureOut">
              <a:rPr lang="fi-FI" smtClean="0"/>
              <a:t>10.9.2014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8E00-E848-4BE5-B36A-9C7B4A1598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3961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C4BAD-FACC-422C-8351-35FEF5D0FA81}" type="datetimeFigureOut">
              <a:rPr lang="fi-FI" smtClean="0"/>
              <a:t>10.9.2014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8E00-E848-4BE5-B36A-9C7B4A1598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8610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C4BAD-FACC-422C-8351-35FEF5D0FA81}" type="datetimeFigureOut">
              <a:rPr lang="fi-FI" smtClean="0"/>
              <a:t>10.9.2014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8E00-E848-4BE5-B36A-9C7B4A1598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4220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C4BAD-FACC-422C-8351-35FEF5D0FA81}" type="datetimeFigureOut">
              <a:rPr lang="fi-FI" smtClean="0"/>
              <a:t>10.9.2014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8E00-E848-4BE5-B36A-9C7B4A1598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6303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C4BAD-FACC-422C-8351-35FEF5D0FA81}" type="datetimeFigureOut">
              <a:rPr lang="fi-FI" smtClean="0"/>
              <a:t>10.9.2014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8E00-E848-4BE5-B36A-9C7B4A1598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8559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C4BAD-FACC-422C-8351-35FEF5D0FA81}" type="datetimeFigureOut">
              <a:rPr lang="fi-FI" smtClean="0"/>
              <a:t>10.9.2014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A8E00-E848-4BE5-B36A-9C7B4A1598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7823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ebropolsurveys.com/Answer/SurveyParticipation.aspx?SDID=Fin541437&amp;SID=156a8ec2-e81a-485a-b6b4-60a233aa6a61&amp;dy=178515130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Maakunnalliset koulutukset </a:t>
            </a:r>
            <a:br>
              <a:rPr lang="fi-FI" dirty="0" smtClean="0"/>
            </a:br>
            <a:r>
              <a:rPr lang="fi-FI" dirty="0" smtClean="0"/>
              <a:t>syksy 2014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smtClean="0"/>
              <a:t>Maakuntakirjastokokous </a:t>
            </a:r>
            <a:r>
              <a:rPr lang="fi-FI" dirty="0" smtClean="0"/>
              <a:t>10.9.2014</a:t>
            </a:r>
          </a:p>
          <a:p>
            <a:r>
              <a:rPr lang="fi-FI" sz="1800" dirty="0" smtClean="0"/>
              <a:t>Tarja Hämäläinen</a:t>
            </a: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413176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24.9. #</a:t>
            </a:r>
            <a:r>
              <a:rPr lang="fi-FI" dirty="0" err="1" smtClean="0"/>
              <a:t>hashlaatko</a:t>
            </a:r>
            <a:r>
              <a:rPr lang="fi-FI" dirty="0" smtClean="0"/>
              <a:t> –</a:t>
            </a:r>
            <a:r>
              <a:rPr lang="fi-FI" dirty="0" err="1" smtClean="0"/>
              <a:t>somea</a:t>
            </a:r>
            <a:r>
              <a:rPr lang="fi-FI" dirty="0" smtClean="0"/>
              <a:t> </a:t>
            </a:r>
            <a:r>
              <a:rPr lang="fi-FI" dirty="0" err="1" smtClean="0"/>
              <a:t>kirjastolaisille</a:t>
            </a:r>
            <a:endParaRPr lang="fi-FI" dirty="0" smtClean="0"/>
          </a:p>
          <a:p>
            <a:r>
              <a:rPr lang="fi-FI" dirty="0" smtClean="0"/>
              <a:t>3.10. Kirjamessuilla Median muuttuva tulevaisuus -seminaari</a:t>
            </a:r>
          </a:p>
          <a:p>
            <a:r>
              <a:rPr lang="fi-FI" dirty="0" smtClean="0"/>
              <a:t>28.10. Päättäjäpäivä</a:t>
            </a:r>
          </a:p>
          <a:p>
            <a:r>
              <a:rPr lang="fi-FI" dirty="0" smtClean="0"/>
              <a:t>10.12. Turvassa kirjastossa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4989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24.9.2014: #hashlaatko – </a:t>
            </a:r>
            <a:r>
              <a:rPr lang="fi-FI" dirty="0" err="1" smtClean="0"/>
              <a:t>somea</a:t>
            </a:r>
            <a:r>
              <a:rPr lang="fi-FI" dirty="0" smtClean="0"/>
              <a:t> </a:t>
            </a:r>
            <a:r>
              <a:rPr lang="fi-FI" dirty="0" err="1" smtClean="0"/>
              <a:t>kirjastolaisille</a:t>
            </a:r>
            <a:r>
              <a:rPr lang="fi-FI" dirty="0" smtClean="0"/>
              <a:t> </a:t>
            </a:r>
          </a:p>
          <a:p>
            <a:pPr marL="457200" lvl="1" indent="0">
              <a:buNone/>
            </a:pPr>
            <a:r>
              <a:rPr lang="fi-FI" dirty="0" smtClean="0"/>
              <a:t>Mediakasvatusta ja sosiaalista mediaa; </a:t>
            </a:r>
          </a:p>
          <a:p>
            <a:pPr marL="457200" lvl="1" indent="0">
              <a:buNone/>
            </a:pPr>
            <a:r>
              <a:rPr lang="fi-FI" dirty="0" smtClean="0"/>
              <a:t>Kirjastokaista </a:t>
            </a:r>
            <a:r>
              <a:rPr lang="fi-FI" dirty="0" err="1" smtClean="0"/>
              <a:t>streemaa</a:t>
            </a:r>
            <a:r>
              <a:rPr lang="fi-FI" dirty="0" smtClean="0"/>
              <a:t>, etämahdollisuus</a:t>
            </a:r>
          </a:p>
          <a:p>
            <a:pPr marL="457200" lvl="1" indent="0">
              <a:buNone/>
            </a:pPr>
            <a:r>
              <a:rPr lang="fi-FI" dirty="0"/>
              <a:t>	</a:t>
            </a:r>
            <a:r>
              <a:rPr lang="fi-FI" dirty="0" smtClean="0"/>
              <a:t>-  </a:t>
            </a:r>
            <a:r>
              <a:rPr lang="fi-FI" dirty="0" err="1" smtClean="0"/>
              <a:t>Twitter-tili</a:t>
            </a:r>
            <a:r>
              <a:rPr lang="fi-FI" dirty="0" smtClean="0"/>
              <a:t>:  </a:t>
            </a:r>
            <a:r>
              <a:rPr lang="fi-FI" dirty="0" smtClean="0">
                <a:solidFill>
                  <a:srgbClr val="FF0000"/>
                </a:solidFill>
              </a:rPr>
              <a:t>#</a:t>
            </a:r>
            <a:r>
              <a:rPr lang="fi-FI" dirty="0" smtClean="0">
                <a:solidFill>
                  <a:srgbClr val="FF0000"/>
                </a:solidFill>
              </a:rPr>
              <a:t>V-S </a:t>
            </a:r>
            <a:r>
              <a:rPr lang="fi-FI" dirty="0" smtClean="0">
                <a:solidFill>
                  <a:srgbClr val="FF0000"/>
                </a:solidFill>
              </a:rPr>
              <a:t>kirjastot</a:t>
            </a:r>
          </a:p>
          <a:p>
            <a:pPr marL="457200" lvl="1" indent="0">
              <a:buNone/>
            </a:pPr>
            <a:r>
              <a:rPr lang="fi-FI" dirty="0"/>
              <a:t>	</a:t>
            </a:r>
            <a:r>
              <a:rPr lang="fi-FI" dirty="0" smtClean="0"/>
              <a:t>-  työpajat (</a:t>
            </a:r>
            <a:r>
              <a:rPr lang="fi-FI" dirty="0" err="1" smtClean="0"/>
              <a:t>QR-kierros</a:t>
            </a:r>
            <a:r>
              <a:rPr lang="fi-FI" dirty="0" smtClean="0"/>
              <a:t>, </a:t>
            </a:r>
            <a:r>
              <a:rPr lang="fi-FI" dirty="0" err="1" smtClean="0"/>
              <a:t>Ipad-Instagram</a:t>
            </a:r>
            <a:r>
              <a:rPr lang="fi-FI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206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Päättäjäpäivä 28.10.2014</a:t>
            </a:r>
          </a:p>
          <a:p>
            <a:r>
              <a:rPr lang="fi-FI" dirty="0" smtClean="0"/>
              <a:t>Ohjelma 12-16</a:t>
            </a:r>
          </a:p>
          <a:p>
            <a:r>
              <a:rPr lang="fi-FI" dirty="0" smtClean="0"/>
              <a:t>Li Andersson, Timo Turja, Jukka Relander, Inkeri Näätsaari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9116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fi-FI" sz="12800" dirty="0" smtClean="0"/>
              <a:t>10.12.2014: Turvassa kirjastossa</a:t>
            </a:r>
          </a:p>
          <a:p>
            <a:pPr marL="0" indent="0">
              <a:buNone/>
            </a:pPr>
            <a:endParaRPr lang="fi-FI" sz="12800" dirty="0"/>
          </a:p>
          <a:p>
            <a:pPr marL="0" indent="0">
              <a:buNone/>
            </a:pPr>
            <a:r>
              <a:rPr lang="fi-FI" sz="12800" dirty="0" smtClean="0"/>
              <a:t>Petteri Järvinen: Tietoturvakysymykset kirjastossa</a:t>
            </a:r>
          </a:p>
          <a:p>
            <a:pPr marL="0" indent="0">
              <a:buNone/>
            </a:pPr>
            <a:r>
              <a:rPr lang="fi-FI" sz="12800" dirty="0" smtClean="0"/>
              <a:t>Timo Purjo: Aggressiivisen asiakkaan kohtaaminen</a:t>
            </a:r>
          </a:p>
          <a:p>
            <a:pPr marL="0" indent="0">
              <a:buNone/>
            </a:pPr>
            <a:endParaRPr lang="fi-FI" sz="12800" dirty="0"/>
          </a:p>
          <a:p>
            <a:pPr marL="0" indent="0">
              <a:buNone/>
            </a:pPr>
            <a:endParaRPr lang="fi-FI" sz="6700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Koulutustyöryhmä linjaa, paljon ehdotuksia, toivotaan lisää ehdotuksia aiheista, kouluttajista</a:t>
            </a:r>
          </a:p>
          <a:p>
            <a:pPr marL="0" indent="0"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65535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dirty="0"/>
              <a:t>Koulutustyöryhmä </a:t>
            </a:r>
            <a:r>
              <a:rPr lang="fi-FI" dirty="0" smtClean="0"/>
              <a:t>kokoontuu 21.10.2014</a:t>
            </a:r>
          </a:p>
          <a:p>
            <a:pPr marL="0" indent="0">
              <a:buNone/>
            </a:pPr>
            <a:r>
              <a:rPr lang="fi-FI" sz="2800" dirty="0" smtClean="0"/>
              <a:t>Ulla-Maija Maunu, Turku pj.</a:t>
            </a:r>
          </a:p>
          <a:p>
            <a:pPr marL="0" indent="0">
              <a:buNone/>
            </a:pPr>
            <a:r>
              <a:rPr lang="fi-FI" sz="2800" dirty="0"/>
              <a:t>Viktoria Kulmala, Mynämäki</a:t>
            </a:r>
          </a:p>
          <a:p>
            <a:pPr marL="0" indent="0">
              <a:buNone/>
            </a:pPr>
            <a:r>
              <a:rPr lang="fi-FI" sz="2800" dirty="0"/>
              <a:t>Minna Leinonen, Pöytyä</a:t>
            </a:r>
          </a:p>
          <a:p>
            <a:pPr marL="0" indent="0">
              <a:buNone/>
            </a:pPr>
            <a:r>
              <a:rPr lang="fi-FI" sz="2800" dirty="0"/>
              <a:t>Eija Sjöblom, Kemiönsaari</a:t>
            </a:r>
          </a:p>
          <a:p>
            <a:pPr marL="0" indent="0">
              <a:buNone/>
            </a:pPr>
            <a:r>
              <a:rPr lang="fi-FI" sz="2800" dirty="0" smtClean="0"/>
              <a:t>Kalle Varila, Turku</a:t>
            </a:r>
          </a:p>
          <a:p>
            <a:pPr marL="0" indent="0">
              <a:buNone/>
            </a:pPr>
            <a:r>
              <a:rPr lang="fi-FI" sz="2800" dirty="0" smtClean="0"/>
              <a:t>Tarja Hämäläinen, Turku siht.</a:t>
            </a:r>
          </a:p>
          <a:p>
            <a:pPr marL="0" indent="0">
              <a:buNone/>
            </a:pPr>
            <a:r>
              <a:rPr lang="fi-FI" sz="2800" dirty="0" smtClean="0"/>
              <a:t>Asiantuntijat:  	Kari Vainionpää, AVI</a:t>
            </a:r>
          </a:p>
          <a:p>
            <a:pPr marL="0" indent="0">
              <a:buNone/>
            </a:pPr>
            <a:r>
              <a:rPr lang="fi-FI" sz="2800" dirty="0"/>
              <a:t>	</a:t>
            </a:r>
            <a:r>
              <a:rPr lang="fi-FI" sz="2800" dirty="0" smtClean="0"/>
              <a:t>		Susanne </a:t>
            </a:r>
            <a:r>
              <a:rPr lang="fi-FI" sz="2800" dirty="0" err="1" smtClean="0"/>
              <a:t>Alhroth</a:t>
            </a:r>
            <a:r>
              <a:rPr lang="fi-FI" sz="2800" dirty="0" smtClean="0"/>
              <a:t>, AV</a:t>
            </a:r>
          </a:p>
          <a:p>
            <a:pPr marL="0" indent="0">
              <a:buNone/>
            </a:pPr>
            <a:endParaRPr lang="fi-FI" sz="20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5066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Koulutustyöryhmä </a:t>
            </a:r>
            <a:r>
              <a:rPr lang="fi-FI" dirty="0" smtClean="0"/>
              <a:t>linjaa vuoden 2015 koulutukset, </a:t>
            </a:r>
            <a:r>
              <a:rPr lang="fi-FI" dirty="0"/>
              <a:t>toivotaan lisää ehdotuksia aiheista, </a:t>
            </a:r>
            <a:r>
              <a:rPr lang="fi-FI" dirty="0" smtClean="0"/>
              <a:t>hyvistä kouluttajista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6422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Koulutustyöryhmän sivu </a:t>
            </a:r>
          </a:p>
          <a:p>
            <a:r>
              <a:rPr lang="fi-FI" dirty="0" smtClean="0"/>
              <a:t>Maakunta Ekstranet </a:t>
            </a:r>
            <a:r>
              <a:rPr lang="fi-FI" dirty="0" smtClean="0">
                <a:hlinkClick r:id="rId2"/>
              </a:rPr>
              <a:t>Koulutusvinkit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56140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akunta versio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Maakunta versio2</Template>
  <TotalTime>2219</TotalTime>
  <Words>138</Words>
  <Application>Microsoft Office PowerPoint</Application>
  <PresentationFormat>Näytössä katseltava diaesitys (4:3)</PresentationFormat>
  <Paragraphs>44</Paragraphs>
  <Slides>8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9" baseType="lpstr">
      <vt:lpstr>Maakunta versio2</vt:lpstr>
      <vt:lpstr>Maakunnalliset koulutukset  syksy 2014 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Turun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Koskinen Kaarina</dc:creator>
  <cp:lastModifiedBy>Hämäläinen Tarja</cp:lastModifiedBy>
  <cp:revision>80</cp:revision>
  <dcterms:created xsi:type="dcterms:W3CDTF">2014-01-23T12:44:17Z</dcterms:created>
  <dcterms:modified xsi:type="dcterms:W3CDTF">2014-09-10T04:12:52Z</dcterms:modified>
</cp:coreProperties>
</file>