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A1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110" d="100"/>
          <a:sy n="110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F4845-C25B-4F11-B5AF-F6CC152D7EB3}" type="datetimeFigureOut">
              <a:rPr lang="fi-FI" smtClean="0"/>
              <a:t>8.2.2016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167F3-3F57-4AD4-BEBA-7EB6AEF01A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2024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8.2.2016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151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8.2.2016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745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8.2.2016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599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8.2.2016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177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8.2.2016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956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8.2.2016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701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8.2.2016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407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8.2.2016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851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8.2.2016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456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8.2.2016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48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8.2.2016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568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83ECE-0D84-45C0-BE7F-6B040DA58F58}" type="datetimeFigureOut">
              <a:rPr lang="fi-FI" smtClean="0"/>
              <a:t>8.2.2016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606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152127"/>
          </a:xfrm>
        </p:spPr>
        <p:txBody>
          <a:bodyPr/>
          <a:lstStyle/>
          <a:p>
            <a:r>
              <a:rPr lang="fi-FI" dirty="0" err="1" smtClean="0"/>
              <a:t>Årsplan</a:t>
            </a:r>
            <a:r>
              <a:rPr lang="fi-FI" dirty="0" smtClean="0"/>
              <a:t> </a:t>
            </a:r>
            <a:r>
              <a:rPr lang="fi-FI" dirty="0" smtClean="0"/>
              <a:t>2016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12776"/>
            <a:ext cx="463418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iruutu 3">
            <a:hlinkClick r:id="rId3" action="ppaction://hlinksldjump"/>
          </p:cNvPr>
          <p:cNvSpPr txBox="1"/>
          <p:nvPr/>
        </p:nvSpPr>
        <p:spPr>
          <a:xfrm>
            <a:off x="4716016" y="175307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januari</a:t>
            </a:r>
            <a:endParaRPr lang="fi-FI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kstiruutu 5">
            <a:hlinkClick r:id="" action="ppaction://hlinkshowjump?jump=nextslide"/>
          </p:cNvPr>
          <p:cNvSpPr txBox="1"/>
          <p:nvPr/>
        </p:nvSpPr>
        <p:spPr>
          <a:xfrm>
            <a:off x="5508104" y="2318027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februari</a:t>
            </a:r>
            <a:endParaRPr lang="fi-FI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kstiruutu 6">
            <a:hlinkClick r:id="rId4" action="ppaction://hlinksldjump"/>
          </p:cNvPr>
          <p:cNvSpPr txBox="1"/>
          <p:nvPr/>
        </p:nvSpPr>
        <p:spPr>
          <a:xfrm>
            <a:off x="5927347" y="3049215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mars</a:t>
            </a:r>
            <a:endParaRPr lang="fi-FI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kstiruutu 7">
            <a:hlinkClick r:id="rId4" action="ppaction://hlinksldjump"/>
          </p:cNvPr>
          <p:cNvSpPr txBox="1"/>
          <p:nvPr/>
        </p:nvSpPr>
        <p:spPr>
          <a:xfrm>
            <a:off x="5937677" y="400506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april</a:t>
            </a:r>
            <a:endParaRPr lang="fi-FI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kstiruutu 8">
            <a:hlinkClick r:id="rId4" action="ppaction://hlinksldjump"/>
          </p:cNvPr>
          <p:cNvSpPr txBox="1"/>
          <p:nvPr/>
        </p:nvSpPr>
        <p:spPr>
          <a:xfrm>
            <a:off x="5459295" y="479715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</a:t>
            </a:r>
            <a:endParaRPr lang="fi-FI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kstiruutu 9">
            <a:hlinkClick r:id="rId4" action="ppaction://hlinksldjump"/>
          </p:cNvPr>
          <p:cNvSpPr txBox="1"/>
          <p:nvPr/>
        </p:nvSpPr>
        <p:spPr>
          <a:xfrm>
            <a:off x="4651703" y="522920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juni</a:t>
            </a:r>
            <a:endParaRPr lang="fi-FI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kstiruutu 10">
            <a:hlinkClick r:id="rId4" action="ppaction://hlinksldjump"/>
          </p:cNvPr>
          <p:cNvSpPr txBox="1"/>
          <p:nvPr/>
        </p:nvSpPr>
        <p:spPr>
          <a:xfrm>
            <a:off x="3727874" y="522920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juli</a:t>
            </a:r>
            <a:endParaRPr lang="fi-FI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Tekstiruutu 11">
            <a:hlinkClick r:id="rId4" action="ppaction://hlinksldjump"/>
          </p:cNvPr>
          <p:cNvSpPr txBox="1"/>
          <p:nvPr/>
        </p:nvSpPr>
        <p:spPr>
          <a:xfrm>
            <a:off x="3059832" y="479715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augusti</a:t>
            </a:r>
            <a:endParaRPr lang="fi-FI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kstiruutu 12">
            <a:hlinkClick r:id="rId4" action="ppaction://hlinksldjump"/>
          </p:cNvPr>
          <p:cNvSpPr txBox="1"/>
          <p:nvPr/>
        </p:nvSpPr>
        <p:spPr>
          <a:xfrm>
            <a:off x="2483768" y="4005063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september</a:t>
            </a:r>
            <a:endParaRPr lang="fi-FI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Tekstiruutu 13">
            <a:hlinkClick r:id="rId4" action="ppaction://hlinksldjump"/>
          </p:cNvPr>
          <p:cNvSpPr txBox="1"/>
          <p:nvPr/>
        </p:nvSpPr>
        <p:spPr>
          <a:xfrm>
            <a:off x="2483768" y="306896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oktober</a:t>
            </a:r>
            <a:endParaRPr lang="fi-FI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kstiruutu 14">
            <a:hlinkClick r:id="rId4" action="ppaction://hlinksldjump"/>
          </p:cNvPr>
          <p:cNvSpPr txBox="1"/>
          <p:nvPr/>
        </p:nvSpPr>
        <p:spPr>
          <a:xfrm>
            <a:off x="2844988" y="231802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november</a:t>
            </a:r>
            <a:endParaRPr lang="fi-FI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kstiruutu 15">
            <a:hlinkClick r:id="rId4" action="ppaction://hlinksldjump"/>
          </p:cNvPr>
          <p:cNvSpPr txBox="1"/>
          <p:nvPr/>
        </p:nvSpPr>
        <p:spPr>
          <a:xfrm>
            <a:off x="3779912" y="175307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december</a:t>
            </a:r>
            <a:endParaRPr lang="fi-FI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Suorakulmio 16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03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dirty="0" smtClean="0"/>
              <a:t>Vuosikello: syyskuu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2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Lokakuu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Elokuu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1547664" y="2132856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Tarinatornadon suunnittelu alkaa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Satusalkkuhankkeen AVI-anomuksen kirjoittaminen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dirty="0" smtClean="0"/>
              <a:t>Vuosikello: lokakuu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2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Marraskuu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Syyskuu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195736" y="2060848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 smtClean="0"/>
              <a:t>Kirjamessujen elävöittäminen </a:t>
            </a:r>
            <a:r>
              <a:rPr lang="fi-FI" sz="2000" dirty="0" err="1" smtClean="0"/>
              <a:t>blackout</a:t>
            </a:r>
            <a:r>
              <a:rPr lang="fi-FI" sz="2000" dirty="0" smtClean="0"/>
              <a:t> </a:t>
            </a:r>
            <a:r>
              <a:rPr lang="fi-FI" sz="2000" dirty="0" err="1" smtClean="0"/>
              <a:t>poetry</a:t>
            </a:r>
            <a:r>
              <a:rPr lang="fi-FI" sz="2000" dirty="0" smtClean="0"/>
              <a:t> –työpöydällä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 smtClean="0"/>
              <a:t>Suunnittelu jatkuu: Tarinatornado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dirty="0" smtClean="0"/>
              <a:t>Vuosikello: marraskuu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2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Joulukuu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Lokakuu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1475656" y="2348880"/>
            <a:ext cx="59766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Peliviikko huomioidaan mahdollisimman monessa kirjastossa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Ydin laatii arvion mediakasvatuksen tilasta (maakunnan mediakasvatussuunnitelman mukaisesti) Turun pääkirjaston mediainformaatikon kanssa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Suunnittelu jatkuu: Tarinatornado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dirty="0" smtClean="0"/>
              <a:t>Vuosikello: joulukuu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2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Marraskuu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1691680" y="2708920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696" y="2313744"/>
            <a:ext cx="4133446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71600" y="116633"/>
            <a:ext cx="7772400" cy="1152127"/>
          </a:xfrm>
        </p:spPr>
        <p:txBody>
          <a:bodyPr/>
          <a:lstStyle/>
          <a:p>
            <a:r>
              <a:rPr lang="fi-FI" dirty="0" smtClean="0"/>
              <a:t>Vuosikello: tammikuu</a:t>
            </a:r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2" action="ppaction://hlinksldjump"/>
              </a:rPr>
              <a:t>Etusivulle</a:t>
            </a:r>
            <a:endParaRPr lang="fi-FI"/>
          </a:p>
        </p:txBody>
      </p:sp>
      <p:sp>
        <p:nvSpPr>
          <p:cNvPr id="11" name="Tekstiruutu 10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Helmikuu</a:t>
            </a:r>
            <a:endParaRPr lang="fi-FI"/>
          </a:p>
        </p:txBody>
      </p:sp>
      <p:sp>
        <p:nvSpPr>
          <p:cNvPr id="3" name="Suorakulmio 2"/>
          <p:cNvSpPr/>
          <p:nvPr/>
        </p:nvSpPr>
        <p:spPr>
          <a:xfrm>
            <a:off x="2385792" y="3244334"/>
            <a:ext cx="46609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Nuoren kohtaaminen –koulutus Turussa </a:t>
            </a:r>
            <a:r>
              <a:rPr lang="fi-FI" dirty="0" smtClean="0"/>
              <a:t>26.1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558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71600" y="116632"/>
            <a:ext cx="7772400" cy="1152127"/>
          </a:xfrm>
        </p:spPr>
        <p:txBody>
          <a:bodyPr/>
          <a:lstStyle/>
          <a:p>
            <a:r>
              <a:rPr lang="fi-FI" dirty="0" smtClean="0"/>
              <a:t>Vuosikello: helmikuu</a:t>
            </a:r>
            <a:endParaRPr lang="fi-FI" dirty="0"/>
          </a:p>
        </p:txBody>
      </p:sp>
      <p:sp>
        <p:nvSpPr>
          <p:cNvPr id="5" name="Suorakulmi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2" action="ppaction://hlinksldjump"/>
              </a:rPr>
              <a:t>Etusivulle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Maaliskuu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Tammikuu</a:t>
            </a:r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1547664" y="3645024"/>
            <a:ext cx="6624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1979712" y="2276872"/>
            <a:ext cx="619218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Mediataitoviikko huomioidaan kirjastoissa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Suunnittelussa: Tornado, opintoretki, kesälukukampanja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71600" y="116632"/>
            <a:ext cx="7772400" cy="1152127"/>
          </a:xfrm>
        </p:spPr>
        <p:txBody>
          <a:bodyPr/>
          <a:lstStyle/>
          <a:p>
            <a:r>
              <a:rPr lang="fi-FI" dirty="0" smtClean="0"/>
              <a:t>Vuosikello: maaliskuu</a:t>
            </a:r>
            <a:endParaRPr lang="fi-FI" dirty="0"/>
          </a:p>
        </p:txBody>
      </p:sp>
      <p:sp>
        <p:nvSpPr>
          <p:cNvPr id="5" name="Suorakulmi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2" action="ppaction://hlinksldjump"/>
              </a:rPr>
              <a:t>Etusivulle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Huhtikuu</a:t>
            </a:r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Helmikuu</a:t>
            </a:r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1332148" y="2132856"/>
            <a:ext cx="6624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T</a:t>
            </a:r>
            <a:r>
              <a:rPr lang="fi-FI" sz="2000" dirty="0" smtClean="0"/>
              <a:t>arinatornado Raisiossa 18.3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Suunnittelussa: </a:t>
            </a:r>
            <a:r>
              <a:rPr lang="fi-FI" sz="2000" dirty="0" smtClean="0"/>
              <a:t>opintoretki</a:t>
            </a:r>
            <a:r>
              <a:rPr lang="fi-FI" sz="2000" dirty="0"/>
              <a:t>, kesälukukampanja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55219" y="116632"/>
            <a:ext cx="7772400" cy="1152127"/>
          </a:xfrm>
        </p:spPr>
        <p:txBody>
          <a:bodyPr/>
          <a:lstStyle/>
          <a:p>
            <a:r>
              <a:rPr lang="fi-FI" dirty="0" smtClean="0"/>
              <a:t>Vuosikello: huhtikuu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2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Toukokuu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Maaliskuu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1547664" y="2204864"/>
            <a:ext cx="5472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Kesälukukampanjan (avaruus) materiaali valmis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1640" y="116632"/>
            <a:ext cx="7772400" cy="1152127"/>
          </a:xfrm>
        </p:spPr>
        <p:txBody>
          <a:bodyPr/>
          <a:lstStyle/>
          <a:p>
            <a:r>
              <a:rPr lang="fi-FI" dirty="0" smtClean="0"/>
              <a:t>Vuosikello: toukokuu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2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Kesäkuu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Huhtikuu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1547664" y="2276872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 smtClean="0"/>
              <a:t>Kesälukukampanja valmis. Kampanja alkaa kesäkuun alussa.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 smtClean="0"/>
              <a:t>Medialähetit-hanke päättyy yhteiseen koulutuspäivään 17.5. </a:t>
            </a:r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dirty="0" smtClean="0"/>
              <a:t>Vuosikello: kesäkuu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2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Heinäkuu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Toukokuu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1330560" y="2276872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Kesälukukampanja käynnissä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1640" y="116632"/>
            <a:ext cx="7772400" cy="1152127"/>
          </a:xfrm>
        </p:spPr>
        <p:txBody>
          <a:bodyPr/>
          <a:lstStyle/>
          <a:p>
            <a:r>
              <a:rPr lang="fi-FI" dirty="0" smtClean="0"/>
              <a:t>Vuosikello: heinäkuu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2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Elokuu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Kesäkuu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1330560" y="2276872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Kesälukukampanja käynnissä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dirty="0" smtClean="0"/>
              <a:t>Vuosikello: elokuu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2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Syyskuu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Heinäkuu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1330560" y="2276872"/>
            <a:ext cx="51125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 smtClean="0"/>
              <a:t>Kesälukukampanjan päätösjuhlat ja palkintojen jaot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 smtClean="0"/>
              <a:t>Laaditaan Satusalkku-hankkeen suunnitelmat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</TotalTime>
  <Words>179</Words>
  <Application>Microsoft Office PowerPoint</Application>
  <PresentationFormat>Näytössä katseltava diaesitys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Office-teema</vt:lpstr>
      <vt:lpstr>Årsplan 2016</vt:lpstr>
      <vt:lpstr>Vuosikello: tammikuu</vt:lpstr>
      <vt:lpstr>Vuosikello: helmikuu</vt:lpstr>
      <vt:lpstr>Vuosikello: maaliskuu</vt:lpstr>
      <vt:lpstr>Vuosikello: huhtikuu</vt:lpstr>
      <vt:lpstr>Vuosikello: toukokuu</vt:lpstr>
      <vt:lpstr>Vuosikello: kesäkuu</vt:lpstr>
      <vt:lpstr>Vuosikello: heinäkuu</vt:lpstr>
      <vt:lpstr>Vuosikello: elokuu</vt:lpstr>
      <vt:lpstr>Vuosikello: syyskuu</vt:lpstr>
      <vt:lpstr>Vuosikello: lokakuu</vt:lpstr>
      <vt:lpstr>Vuosikello: marraskuu</vt:lpstr>
      <vt:lpstr>Vuosikello: joulukuu</vt:lpstr>
    </vt:vector>
  </TitlesOfParts>
  <Company>Turun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Vaski vuosikello</dc:title>
  <dc:creator>Nina Koskivaara</dc:creator>
  <cp:lastModifiedBy>Pylkkö Leena</cp:lastModifiedBy>
  <cp:revision>41</cp:revision>
  <dcterms:created xsi:type="dcterms:W3CDTF">2012-07-27T11:59:48Z</dcterms:created>
  <dcterms:modified xsi:type="dcterms:W3CDTF">2016-02-08T13:27:38Z</dcterms:modified>
</cp:coreProperties>
</file>