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4" name="Kuva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2" y="6050211"/>
            <a:ext cx="2024556" cy="790842"/>
          </a:xfrm>
          <a:prstGeom prst="rect">
            <a:avLst/>
          </a:prstGeom>
        </p:spPr>
      </p:pic>
      <p:grpSp>
        <p:nvGrpSpPr>
          <p:cNvPr id="16" name="Ryhmä 15"/>
          <p:cNvGrpSpPr/>
          <p:nvPr userDrawn="1"/>
        </p:nvGrpSpPr>
        <p:grpSpPr>
          <a:xfrm>
            <a:off x="2" y="-9321"/>
            <a:ext cx="9143999" cy="1206562"/>
            <a:chOff x="2" y="-9321"/>
            <a:chExt cx="9143999" cy="1206562"/>
          </a:xfrm>
        </p:grpSpPr>
        <p:pic>
          <p:nvPicPr>
            <p:cNvPr id="20" name="Picture 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416" y="-9321"/>
              <a:ext cx="1807318" cy="1196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4" descr="E:\Kirjaston PowerPointkuvia\Runohuone kesällä 2011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2071" y="489"/>
              <a:ext cx="1865089" cy="1196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Kuva 2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0351" y="-4418"/>
              <a:ext cx="2051720" cy="1196265"/>
            </a:xfrm>
            <a:prstGeom prst="rect">
              <a:avLst/>
            </a:prstGeom>
          </p:spPr>
        </p:pic>
        <p:pic>
          <p:nvPicPr>
            <p:cNvPr id="6" name="Kuva 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" y="489"/>
              <a:ext cx="1780414" cy="1186942"/>
            </a:xfrm>
            <a:prstGeom prst="rect">
              <a:avLst/>
            </a:prstGeom>
          </p:spPr>
        </p:pic>
        <p:pic>
          <p:nvPicPr>
            <p:cNvPr id="15" name="Kuva 14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7161" y="-9321"/>
              <a:ext cx="1646840" cy="11967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90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19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319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  <p:pic>
        <p:nvPicPr>
          <p:cNvPr id="13" name="Kuva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12" y="6050211"/>
            <a:ext cx="2024556" cy="790842"/>
          </a:xfrm>
          <a:prstGeom prst="rect">
            <a:avLst/>
          </a:prstGeom>
        </p:spPr>
      </p:pic>
      <p:grpSp>
        <p:nvGrpSpPr>
          <p:cNvPr id="14" name="Ryhmä 13"/>
          <p:cNvGrpSpPr/>
          <p:nvPr userDrawn="1"/>
        </p:nvGrpSpPr>
        <p:grpSpPr>
          <a:xfrm>
            <a:off x="1" y="-9810"/>
            <a:ext cx="9143999" cy="1206562"/>
            <a:chOff x="2" y="-9321"/>
            <a:chExt cx="9143999" cy="1206562"/>
          </a:xfrm>
        </p:grpSpPr>
        <p:pic>
          <p:nvPicPr>
            <p:cNvPr id="15" name="Picture 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416" y="-9321"/>
              <a:ext cx="1807318" cy="1196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4" descr="E:\Kirjaston PowerPointkuvia\Runohuone kesällä 2011.jp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2071" y="489"/>
              <a:ext cx="1865089" cy="1196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Kuva 16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0351" y="-4418"/>
              <a:ext cx="2051720" cy="1196265"/>
            </a:xfrm>
            <a:prstGeom prst="rect">
              <a:avLst/>
            </a:prstGeom>
          </p:spPr>
        </p:pic>
        <p:pic>
          <p:nvPicPr>
            <p:cNvPr id="18" name="Kuva 1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" y="489"/>
              <a:ext cx="1780414" cy="1186942"/>
            </a:xfrm>
            <a:prstGeom prst="rect">
              <a:avLst/>
            </a:prstGeom>
          </p:spPr>
        </p:pic>
        <p:pic>
          <p:nvPicPr>
            <p:cNvPr id="19" name="Kuva 18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7161" y="-9321"/>
              <a:ext cx="1646840" cy="11967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242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24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491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9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61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422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63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C4BAD-FACC-422C-8351-35FEF5D0FA81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855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4BAD-FACC-422C-8351-35FEF5D0FA81}" type="datetimeFigureOut">
              <a:rPr lang="fi-FI" smtClean="0"/>
              <a:t>10.2.2014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8E00-E848-4BE5-B36A-9C7B4A15989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782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Maakunnan yhteiset työryhmät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Maakuntakokous 4.2.2014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176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Kuljetustyöryhmä</a:t>
            </a:r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264606"/>
              </p:ext>
            </p:extLst>
          </p:nvPr>
        </p:nvGraphicFramePr>
        <p:xfrm>
          <a:off x="395536" y="1988840"/>
          <a:ext cx="8184232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116"/>
                <a:gridCol w="409211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Työryhmän tehtävänä on selvittää maakunnallisten kuljetusten tarpeet ja vaikutukset sekä maakunnallisista kuljetuksista tilattavaa opinnäytetyön</a:t>
                      </a:r>
                      <a:r>
                        <a:rPr lang="fi-FI" baseline="0" dirty="0" smtClean="0"/>
                        <a:t> ohjaus</a:t>
                      </a:r>
                      <a:r>
                        <a:rPr lang="fi-FI" dirty="0" smtClean="0"/>
                        <a:t>. Ryhmä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kokoontuu arviolta 4-6 kertaa.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Ryhmän vetäjä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Maija Karjalainen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Turku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Ilmoittautuneet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Ulla-Maija Maunu	Turku</a:t>
                      </a: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Myrberg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Parainen</a:t>
                      </a: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 Pohjola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Paimio</a:t>
                      </a:r>
                      <a:endParaRPr lang="fi-FI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Seija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Saarinen	Pöytyä</a:t>
                      </a: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Riikka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Uski</a:t>
                      </a:r>
                      <a:r>
                        <a:rPr lang="fi-FI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fi-FI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Aura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Kirjamessutyöryhmä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196712"/>
              </p:ext>
            </p:extLst>
          </p:nvPr>
        </p:nvGraphicFramePr>
        <p:xfrm>
          <a:off x="395536" y="1988840"/>
          <a:ext cx="8184232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116"/>
                <a:gridCol w="40921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i-FI" dirty="0" smtClean="0"/>
                        <a:t>Ryhmän tehtävänä on suunnitella ja organisoida Varsinais-Suomen kirjastojen, Kirjastot.fi:n ja mahdollisesti myös YLE Turun yhteinen kirjamessuosasto vuoden 2014 Turun kansainvälisille kirjamessuille. Lisäksi ryhmä tekee kartoituksen Seniorisurffi-tapahtumasta kirjastoissa. Ryhmä kokoontuu arviolta 4-6 kertaa. Jäsenet sitoutuvat vuodeksi kerrallaan.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Ryhmän vetäjä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Tiina Salo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Raisio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Ilmoittautuneet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Päivi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Autere	Turku</a:t>
                      </a: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Harriet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Breider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Kemiö</a:t>
                      </a: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Gunnar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Högnäs	Turku</a:t>
                      </a: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Tarja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Hämäläinen	Turku</a:t>
                      </a: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Minna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Leinonen	Pöytyä</a:t>
                      </a:r>
                    </a:p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Hannele</a:t>
                      </a:r>
                      <a:r>
                        <a:rPr lang="fi-FI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Luomanen	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Rusko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2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39552" y="1196752"/>
            <a:ext cx="8219256" cy="478539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Lasten ja nuorten kirjastotyön verkosto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850334"/>
              </p:ext>
            </p:extLst>
          </p:nvPr>
        </p:nvGraphicFramePr>
        <p:xfrm>
          <a:off x="251520" y="1762506"/>
          <a:ext cx="8568952" cy="506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97177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Lasten- ja nuortenkirjastotyöryhmään voi ilmoittautua joko verkoston jäseneksi tai tiheämmin kokoontuvaan ydinryhmään. Verkosto valitsee keskuudestaan ydinryhmän, jonka vetäjä on Turun kaupunginkirjastosta. Verkosto kokoontunee 1-2 kertaa vuodessa, ydinryhmä useammin. Ryhmän kokoonpano tarkistetaan vuosittain.</a:t>
                      </a:r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44823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Ryhmän vetäjä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Leena </a:t>
                      </a:r>
                      <a:r>
                        <a:rPr lang="fi-FI" sz="1600" dirty="0" err="1" smtClean="0"/>
                        <a:t>Pylkkö</a:t>
                      </a:r>
                      <a:r>
                        <a:rPr lang="fi-FI" sz="1600" dirty="0" smtClean="0"/>
                        <a:t> Turku</a:t>
                      </a:r>
                      <a:endParaRPr lang="fi-FI" sz="1600" dirty="0"/>
                    </a:p>
                  </a:txBody>
                  <a:tcPr/>
                </a:tc>
              </a:tr>
              <a:tr h="3479576"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Ilmoittautuneet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Tuula	Amberla	Laitila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Heidi	Heiniö	Kaarina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Jenni	Honkanen	Loimaa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Päivi	Inkinen	Sauvo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Taina	Jaakkola	Pöytyä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Sari	Järvinen	Turku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	Kajala	Lieto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Paula	Kaunonen	Nousiainen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Eija	Kopponen	Somero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Annamari	Koski	Tarvasjoki</a:t>
                      </a:r>
                    </a:p>
                    <a:p>
                      <a:r>
                        <a:rPr lang="fi-FI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</a:t>
                      </a: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Lehmuskoski	Parainen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Taija	Lehtinen	Oripää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Minna	Leinonen	Pöytyä</a:t>
                      </a:r>
                    </a:p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Merja	</a:t>
                      </a:r>
                      <a:r>
                        <a:rPr lang="fi-FI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Lundén</a:t>
                      </a: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Turku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Päivi	</a:t>
                      </a:r>
                      <a:r>
                        <a:rPr lang="fi-FI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Luoma-Keturi</a:t>
                      </a: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Naantali</a:t>
                      </a:r>
                    </a:p>
                    <a:p>
                      <a:r>
                        <a:rPr lang="fi-FI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Piret</a:t>
                      </a: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Luukka	Turku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Kirsi	Mäntylä	Aura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Laura	Naukkarinen	Kemiönsaari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Sanna	Nikkola	Paimio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Mervi	Nikula	Masku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Anu	Ojaranta	Kaarina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Nina	</a:t>
                      </a:r>
                      <a:r>
                        <a:rPr lang="fi-FI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Pahikkala</a:t>
                      </a: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Rusko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Nina	</a:t>
                      </a:r>
                      <a:r>
                        <a:rPr lang="fi-FI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Petander</a:t>
                      </a: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Raisio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Kaarina	Sainio	Kaarina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Aino	</a:t>
                      </a:r>
                      <a:r>
                        <a:rPr lang="fi-FI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Stormi-Lundén</a:t>
                      </a: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 Koski Tl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Sirpa	Suomela	Lieto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Pia	Toivanen	Mynämäki</a:t>
                      </a:r>
                    </a:p>
                    <a:p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Kirsi</a:t>
                      </a:r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Lehti                  Salo</a:t>
                      </a:r>
                    </a:p>
                    <a:p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Sirpa                 </a:t>
                      </a:r>
                      <a:r>
                        <a:rPr lang="fi-FI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Ikala-Suomalainen</a:t>
                      </a:r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Vehmaa</a:t>
                      </a:r>
                    </a:p>
                    <a:p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Armi-Tuulikki  Kraappa             Pyhäranta</a:t>
                      </a:r>
                    </a:p>
                    <a:p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Milla                 Kuronen             Kustavi</a:t>
                      </a:r>
                    </a:p>
                    <a:p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Pirjo                  </a:t>
                      </a:r>
                      <a:r>
                        <a:rPr lang="fi-FI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Hyövelä</a:t>
                      </a:r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Taivassalo</a:t>
                      </a:r>
                    </a:p>
                    <a:p>
                      <a:r>
                        <a:rPr lang="fi-FI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Katriina            Koivusalo          Turku</a:t>
                      </a:r>
                      <a:endParaRPr lang="fi-FI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3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Lasten ja nuorten ydinryhmä (päätetään 10.2.)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32208"/>
              </p:ext>
            </p:extLst>
          </p:nvPr>
        </p:nvGraphicFramePr>
        <p:xfrm>
          <a:off x="395536" y="1988840"/>
          <a:ext cx="8184232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116"/>
                <a:gridCol w="409211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Lasten- ja nuorten kirjastotyön verkosto valitsee keskuudestaan ydinryhmän, jonka vetäjä on Turun kaupunginkirjastosta. Verkosto kokoontunee 1-2 kertaa vuodessa, ydinryhmä useammin. Ryhmän kokoonpano tarkistetaan vuosittain.</a:t>
                      </a:r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Ryhmän vetäjä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Leena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Pylkkö</a:t>
                      </a:r>
                      <a:r>
                        <a:rPr lang="fi-FI" baseline="0" dirty="0" smtClean="0"/>
                        <a:t> Turku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Ilmoittautuneet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Päivi	Inkinen	Sauvo</a:t>
                      </a:r>
                    </a:p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Paula	Kaunonen	Nousiainen</a:t>
                      </a:r>
                    </a:p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Annamari	Koski	Tarvasjoki</a:t>
                      </a:r>
                    </a:p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Minna	Leinonen	Pöytyä</a:t>
                      </a:r>
                    </a:p>
                    <a:p>
                      <a:r>
                        <a:rPr lang="fi-FI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Piret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Luukka	Turku</a:t>
                      </a:r>
                    </a:p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Sanna	Nikkola	Paimio</a:t>
                      </a:r>
                    </a:p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Mervi	Nikula	Masku</a:t>
                      </a:r>
                    </a:p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Nina	</a:t>
                      </a:r>
                      <a:r>
                        <a:rPr lang="fi-FI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Pahikkala</a:t>
                      </a:r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Rusko</a:t>
                      </a:r>
                    </a:p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Kaarina	Sainio	Kaarina</a:t>
                      </a:r>
                    </a:p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Sirpa	Suomela	Lieto</a:t>
                      </a:r>
                    </a:p>
                    <a:p>
                      <a:r>
                        <a:rPr lang="fi-FI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Pia	Toivanen	Mynämäki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7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Lasten- ja nuorten verkoston puuttuvat jäsenet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574519"/>
              </p:ext>
            </p:extLst>
          </p:nvPr>
        </p:nvGraphicFramePr>
        <p:xfrm>
          <a:off x="395536" y="1988840"/>
          <a:ext cx="8184232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2116"/>
                <a:gridCol w="409211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Lasten- ja nuorten kirjastotyön verkosto valitsee keskuudestaan ydinryhmän, jonka vetäjä on Turun kaupunginkirjastosta. Verkosto kokoontunee 1-2 kertaa vuodessa, ydinryhmä useammin. Ryhmän kokoonpano tarkistetaan vuosittain.</a:t>
                      </a:r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Ryhmän vetäjä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Leena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Pylkkö</a:t>
                      </a:r>
                      <a:r>
                        <a:rPr lang="fi-FI" baseline="0" dirty="0" smtClean="0"/>
                        <a:t> Turku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Edustaja</a:t>
                      </a:r>
                      <a:r>
                        <a:rPr lang="fi-FI" baseline="0" dirty="0" smtClean="0"/>
                        <a:t> puuttuu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Marttila</a:t>
                      </a:r>
                    </a:p>
                    <a:p>
                      <a:r>
                        <a:rPr lang="fi-FI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Uusikaupunki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9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akunta versio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Maakunta versio2</Template>
  <TotalTime>638</TotalTime>
  <Words>225</Words>
  <Application>Microsoft Office PowerPoint</Application>
  <PresentationFormat>Näytössä katseltava diaesitys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Maakunta versio2</vt:lpstr>
      <vt:lpstr>Maakunnan yhteiset työryhmät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Koskinen Kaarina</dc:creator>
  <cp:lastModifiedBy>Maunu Ulla-Maija</cp:lastModifiedBy>
  <cp:revision>29</cp:revision>
  <dcterms:created xsi:type="dcterms:W3CDTF">2014-01-23T12:44:17Z</dcterms:created>
  <dcterms:modified xsi:type="dcterms:W3CDTF">2014-02-10T08:26:50Z</dcterms:modified>
</cp:coreProperties>
</file>