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8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415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69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88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60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73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39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5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049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97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95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B8C9E-9E4B-445C-BF3D-8A0E69EF21BB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BB8C6-A5EB-4207-9F3F-504B40B8A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62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fi-FI" dirty="0" smtClean="0"/>
              <a:t>Trendi 1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dirty="0" smtClean="0"/>
              <a:t>Jokaisella pitäisi olla oikeus netin palveluihin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dirty="0" smtClean="0"/>
              <a:t>Kenellä yhteiskunnassa vastuu kansan opastamisessa? Jalkoihin jäävät monet erityisryhmät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dirty="0" smtClean="0"/>
              <a:t>Kirjasto voi tarjota perusedellytykset, mutta ei kaikkea opastamista (paitsi satunnaisissa hankkeissa)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440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Trendi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 smtClean="0"/>
              <a:t>Yleisistä trendeistä:</a:t>
            </a:r>
          </a:p>
          <a:p>
            <a:r>
              <a:rPr lang="fi-FI" dirty="0" smtClean="0"/>
              <a:t>Maailman </a:t>
            </a:r>
            <a:r>
              <a:rPr lang="fi-FI" dirty="0" err="1" smtClean="0"/>
              <a:t>tekstualisoituminen</a:t>
            </a:r>
            <a:r>
              <a:rPr lang="fi-FI" dirty="0" smtClean="0"/>
              <a:t> voi syrjäyttää</a:t>
            </a:r>
          </a:p>
          <a:p>
            <a:r>
              <a:rPr lang="fi-FI" dirty="0" smtClean="0"/>
              <a:t>Mihin jää tekemisen arvostus ja tekemällä oppiminen </a:t>
            </a:r>
          </a:p>
          <a:p>
            <a:r>
              <a:rPr lang="fi-FI" dirty="0" smtClean="0"/>
              <a:t>Koulutusmarkkinat Suomessa hyvin säädeltyjä, ei mahdollisuuksia humpuukiyliopistoille</a:t>
            </a:r>
          </a:p>
          <a:p>
            <a:r>
              <a:rPr lang="fi-FI" dirty="0" smtClean="0"/>
              <a:t>? Kirjaston näkökulma? Ehkä osaava </a:t>
            </a:r>
            <a:r>
              <a:rPr lang="fi-FI" dirty="0" err="1" smtClean="0"/>
              <a:t>kirjastolainen</a:t>
            </a:r>
            <a:r>
              <a:rPr lang="fi-FI" dirty="0" smtClean="0"/>
              <a:t> vinkkaa kirjojen lisäksi nettisisältöjä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81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Trendi 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Emme usko ihan että ”luottamus verkkomaailmaa kohtaan hiipuu”, näyttäisi olevan päinvastoin, ainakin vielä</a:t>
            </a:r>
          </a:p>
          <a:p>
            <a:r>
              <a:rPr lang="fi-FI" dirty="0" smtClean="0"/>
              <a:t>Onko toivottavaa, että lainoistakin jää jokin muistijälki: hyvää palvelua vai vakoilua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568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Trendi 4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Pitääks</a:t>
            </a:r>
            <a:r>
              <a:rPr lang="fi-FI" dirty="0" smtClean="0"/>
              <a:t> kirjaston ihan kaikkeen osallistua?</a:t>
            </a:r>
          </a:p>
          <a:p>
            <a:r>
              <a:rPr lang="fi-FI" dirty="0" smtClean="0"/>
              <a:t>Kommentointi lisääntyy eksponentiaalisesti, ajattelu vähentyy samassa suhteessa.</a:t>
            </a:r>
          </a:p>
          <a:p>
            <a:r>
              <a:rPr lang="fi-FI" dirty="0" smtClean="0"/>
              <a:t>Kirjaston rooli?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652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Trendi 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Etätyö ja maallemuutto teoriassa takaavat pikkukirjastojen tulevaisuuden. Toisaalta etätyöstä on puhuttu kauan eikä se ole suuressa mittakaavassa toteutunut. </a:t>
            </a:r>
          </a:p>
          <a:p>
            <a:r>
              <a:rPr lang="fi-FI" dirty="0" smtClean="0"/>
              <a:t>Ryhmäläiset ovat iloisia kun saamme olla ”pidempään taloudellisesti aktiivisia” </a:t>
            </a:r>
            <a:r>
              <a:rPr lang="fi-FI" dirty="0" err="1" smtClean="0"/>
              <a:t>Jippii</a:t>
            </a:r>
            <a:r>
              <a:rPr lang="fi-FI" smtClean="0"/>
              <a:t>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153</Words>
  <Application>Microsoft Office PowerPoint</Application>
  <PresentationFormat>Näytössä katseltava diaesitys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Trendi 1</vt:lpstr>
      <vt:lpstr>Trendi 2</vt:lpstr>
      <vt:lpstr>Trendi 3</vt:lpstr>
      <vt:lpstr>Trendi 4</vt:lpstr>
      <vt:lpstr>Trendi 5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Trendi 1</dc:title>
  <dc:creator>User KIRJASTO</dc:creator>
  <cp:lastModifiedBy>Hämäläinen Tarja</cp:lastModifiedBy>
  <cp:revision>5</cp:revision>
  <dcterms:created xsi:type="dcterms:W3CDTF">2014-09-10T10:10:28Z</dcterms:created>
  <dcterms:modified xsi:type="dcterms:W3CDTF">2014-09-10T11:12:26Z</dcterms:modified>
</cp:coreProperties>
</file>