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6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5"/>
  </p:notesMasterIdLst>
  <p:sldIdLst>
    <p:sldId id="259" r:id="rId2"/>
    <p:sldId id="258" r:id="rId3"/>
    <p:sldId id="260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6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805E2-EE05-4349-83D0-5E3E8F26CFD2}" type="datetimeFigureOut">
              <a:rPr lang="fi-FI" smtClean="0"/>
              <a:t>1.12.2016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7463F-D89A-409B-A5BC-14B83A5222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82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7463F-D89A-409B-A5BC-14B83A52228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622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C3D-4D60-4DA3-95CB-3D0B0F2934F3}" type="datetimeFigureOut">
              <a:rPr lang="fi-FI" smtClean="0"/>
              <a:t>1.12.2016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8F1F-23B7-4E2A-9BEA-915C24C9A7A5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2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C3D-4D60-4DA3-95CB-3D0B0F2934F3}" type="datetimeFigureOut">
              <a:rPr lang="fi-FI" smtClean="0"/>
              <a:t>1.12.2016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7438-26B2-4A52-917F-B58DC6B7DD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393872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C3D-4D60-4DA3-95CB-3D0B0F2934F3}" type="datetimeFigureOut">
              <a:rPr lang="fi-FI" smtClean="0"/>
              <a:t>1.12.2016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7438-26B2-4A52-917F-B58DC6B7DD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791234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C3D-4D60-4DA3-95CB-3D0B0F2934F3}" type="datetimeFigureOut">
              <a:rPr lang="fi-FI" smtClean="0"/>
              <a:t>1.12.2016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7438-26B2-4A52-917F-B58DC6B7DD99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825319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C3D-4D60-4DA3-95CB-3D0B0F2934F3}" type="datetimeFigureOut">
              <a:rPr lang="fi-FI" smtClean="0"/>
              <a:t>1.12.2016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7438-26B2-4A52-917F-B58DC6B7DD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55516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C3D-4D60-4DA3-95CB-3D0B0F2934F3}" type="datetimeFigureOut">
              <a:rPr lang="fi-FI" smtClean="0"/>
              <a:t>1.12.2016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7438-26B2-4A52-917F-B58DC6B7DD9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16512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C3D-4D60-4DA3-95CB-3D0B0F2934F3}" type="datetimeFigureOut">
              <a:rPr lang="fi-FI" smtClean="0"/>
              <a:t>1.12.2016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7438-26B2-4A52-917F-B58DC6B7DD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2883007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C3D-4D60-4DA3-95CB-3D0B0F2934F3}" type="datetimeFigureOut">
              <a:rPr lang="fi-FI" smtClean="0"/>
              <a:t>1.12.2016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7438-26B2-4A52-917F-B58DC6B7DD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464454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C3D-4D60-4DA3-95CB-3D0B0F2934F3}" type="datetimeFigureOut">
              <a:rPr lang="fi-FI" smtClean="0"/>
              <a:t>1.12.2016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7438-26B2-4A52-917F-B58DC6B7DD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9959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C3D-4D60-4DA3-95CB-3D0B0F2934F3}" type="datetimeFigureOut">
              <a:rPr lang="fi-FI" smtClean="0"/>
              <a:t>1.12.2016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7438-26B2-4A52-917F-B58DC6B7DD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42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C3D-4D60-4DA3-95CB-3D0B0F2934F3}" type="datetimeFigureOut">
              <a:rPr lang="fi-FI" smtClean="0"/>
              <a:t>1.12.2016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7438-26B2-4A52-917F-B58DC6B7DD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6260155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C3D-4D60-4DA3-95CB-3D0B0F2934F3}" type="datetimeFigureOut">
              <a:rPr lang="fi-FI" smtClean="0"/>
              <a:t>1.12.2016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7438-26B2-4A52-917F-B58DC6B7DD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461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C3D-4D60-4DA3-95CB-3D0B0F2934F3}" type="datetimeFigureOut">
              <a:rPr lang="fi-FI" smtClean="0"/>
              <a:t>1.12.2016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7438-26B2-4A52-917F-B58DC6B7DD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62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C3D-4D60-4DA3-95CB-3D0B0F2934F3}" type="datetimeFigureOut">
              <a:rPr lang="fi-FI" smtClean="0"/>
              <a:t>1.12.2016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7438-26B2-4A52-917F-B58DC6B7DD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23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C3D-4D60-4DA3-95CB-3D0B0F2934F3}" type="datetimeFigureOut">
              <a:rPr lang="fi-FI" smtClean="0"/>
              <a:t>1.12.2016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7438-26B2-4A52-917F-B58DC6B7DD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272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C3D-4D60-4DA3-95CB-3D0B0F2934F3}" type="datetimeFigureOut">
              <a:rPr lang="fi-FI" smtClean="0"/>
              <a:t>1.12.2016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7438-26B2-4A52-917F-B58DC6B7DD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6256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C3D-4D60-4DA3-95CB-3D0B0F2934F3}" type="datetimeFigureOut">
              <a:rPr lang="fi-FI" smtClean="0"/>
              <a:t>1.12.2016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7438-26B2-4A52-917F-B58DC6B7DD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351706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0E7C3D-4D60-4DA3-95CB-3D0B0F2934F3}" type="datetimeFigureOut">
              <a:rPr lang="fi-FI" smtClean="0"/>
              <a:t>1.12.2016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C77438-26B2-4A52-917F-B58DC6B7DD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549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917" y="1233883"/>
            <a:ext cx="4749741" cy="296501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8" y="1233883"/>
            <a:ext cx="3495930" cy="216010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4341871"/>
            <a:ext cx="1491049" cy="151741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979" y="4541753"/>
            <a:ext cx="2786739" cy="1029496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63" y="4541753"/>
            <a:ext cx="2286000" cy="478917"/>
          </a:xfrm>
          <a:prstGeom prst="rect">
            <a:avLst/>
          </a:prstGeom>
        </p:spPr>
      </p:pic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>
          <a:xfrm>
            <a:off x="6291263" y="6470650"/>
            <a:ext cx="5900737" cy="274638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TURUN KAUPUNGINKIRJASTO | Juha Manninen | 26102016</a:t>
            </a:r>
            <a:endParaRPr lang="fi-FI"/>
          </a:p>
        </p:txBody>
      </p:sp>
      <p:sp>
        <p:nvSpPr>
          <p:cNvPr id="15" name="Otsikko 14"/>
          <p:cNvSpPr>
            <a:spLocks noGrp="1"/>
          </p:cNvSpPr>
          <p:nvPr>
            <p:ph type="title" idx="4294967295"/>
          </p:nvPr>
        </p:nvSpPr>
        <p:spPr>
          <a:xfrm>
            <a:off x="0" y="234950"/>
            <a:ext cx="9720263" cy="901700"/>
          </a:xfrm>
        </p:spPr>
        <p:txBody>
          <a:bodyPr/>
          <a:lstStyle/>
          <a:p>
            <a:r>
              <a:rPr lang="fi-FI" dirty="0" smtClean="0"/>
              <a:t>EU CODE WEEK 15. – 23.10.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439" y="5571249"/>
            <a:ext cx="1124712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94" y="232718"/>
            <a:ext cx="3632888" cy="2724666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Tavoitteet 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Vaikutustyö</a:t>
            </a:r>
          </a:p>
          <a:p>
            <a:r>
              <a:rPr lang="fi-FI" dirty="0" smtClean="0"/>
              <a:t>Sisältöjen merkitys</a:t>
            </a:r>
          </a:p>
          <a:p>
            <a:r>
              <a:rPr lang="fi-FI" dirty="0" smtClean="0"/>
              <a:t>Tekijänoikeudet</a:t>
            </a:r>
          </a:p>
          <a:p>
            <a:r>
              <a:rPr lang="fi-FI" dirty="0" err="1" smtClean="0"/>
              <a:t>Meet</a:t>
            </a:r>
            <a:r>
              <a:rPr lang="fi-FI" dirty="0" smtClean="0"/>
              <a:t> &amp; </a:t>
            </a:r>
            <a:r>
              <a:rPr lang="fi-FI" dirty="0" err="1" smtClean="0"/>
              <a:t>Greet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MEP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TURUN KAUPUNGINKIRJASTO | Juha Manninen | 26102016</a:t>
            </a:r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16" y="5934456"/>
            <a:ext cx="1124712" cy="576072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35" y="3183237"/>
            <a:ext cx="3787085" cy="242192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35" y="232718"/>
            <a:ext cx="3787085" cy="27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smtClean="0"/>
              <a:t>TURUN KAUPUNGINKIRJASTO | Juha Manninen | 26102016</a:t>
            </a:r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720263" cy="1193800"/>
          </a:xfrm>
        </p:spPr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4227" y="823784"/>
            <a:ext cx="5791372" cy="487516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340" y="5896938"/>
            <a:ext cx="1124712" cy="576072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92" y="823783"/>
            <a:ext cx="4425904" cy="487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ktori">
  <a:themeElements>
    <a:clrScheme name="Sektori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ktori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SharedContentType xmlns="Microsoft.SharePoint.Taxonomy.ContentTypeSync" SourceId="6948e327-c22f-45f3-ba73-76ec8822dedd" ContentTypeId="0x010100B231D0CFD3F64B10A09B2DADA4F4A7A10018AEEFB4A6F64358AAD5C6B1A79A6CF3" PreviousValue="false"/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Kokousasiakirja DoTku" ma:contentTypeID="0x010100B231D0CFD3F64B10A09B2DADA4F4A7A10018AEEFB4A6F64358AAD5C6B1A79A6CF30007F855C6BC790D438C4B61210E804DC8" ma:contentTypeVersion="29" ma:contentTypeDescription="Luo uusi asiakirja." ma:contentTypeScope="" ma:versionID="ef3abc06f59f1555fd1da488117002bb">
  <xsd:schema xmlns:xsd="http://www.w3.org/2001/XMLSchema" xmlns:xs="http://www.w3.org/2001/XMLSchema" xmlns:p="http://schemas.microsoft.com/office/2006/metadata/properties" xmlns:ns1="http://schemas.microsoft.com/sharepoint/v3" xmlns:ns2="b7caa62b-7ad8-4ac0-91e3-d215c04b2f01" xmlns:ns3="b03131df-fdca-4f96-b491-cb071e0af91d" xmlns:ns4="ba2811ac-44e0-4813-9ebf-222ecf3317ef" xmlns:ns5="http://schemas.microsoft.com/sharepoint/v4" targetNamespace="http://schemas.microsoft.com/office/2006/metadata/properties" ma:root="true" ma:fieldsID="7e16606c674975daa890b41d9e155bd5" ns1:_="" ns2:_="" ns3:_="" ns4:_="" ns5:_="">
    <xsd:import namespace="http://schemas.microsoft.com/sharepoint/v3"/>
    <xsd:import namespace="b7caa62b-7ad8-4ac0-91e3-d215c04b2f01"/>
    <xsd:import namespace="b03131df-fdca-4f96-b491-cb071e0af91d"/>
    <xsd:import namespace="ba2811ac-44e0-4813-9ebf-222ecf3317e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TurkuDoTku_Description" minOccurs="0"/>
                <xsd:element ref="ns1:TurkuDoTku_Publicity"/>
                <xsd:element ref="ns1:TurkuDoTku_DecisionOrMeetingDate"/>
                <xsd:element ref="ns1:TurkuDoTku_MeetingDocumentTypeTaxHTField0" minOccurs="0"/>
                <xsd:element ref="ns2:_dlc_DocId" minOccurs="0"/>
                <xsd:element ref="ns2:_dlc_DocIdUrl" minOccurs="0"/>
                <xsd:element ref="ns2:_dlc_DocIdPersistId" minOccurs="0"/>
                <xsd:element ref="ns3:TaxCatchAll" minOccurs="0"/>
                <xsd:element ref="ns4:Aihe"/>
                <xsd:element ref="ns5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urkuDoTku_Description" ma:index="8" nillable="true" ma:displayName="Kuvaus" ma:internalName="TurkuDoTku_Description">
      <xsd:simpleType>
        <xsd:restriction base="dms:Note">
          <xsd:maxLength value="255"/>
        </xsd:restriction>
      </xsd:simpleType>
    </xsd:element>
    <xsd:element name="TurkuDoTku_Publicity" ma:index="9" ma:displayName="Julkisuus" ma:default="Julkinen" ma:format="Dropdown" ma:internalName="TurkuDoTku_Publicity">
      <xsd:simpleType>
        <xsd:restriction base="dms:Choice">
          <xsd:enumeration value="Julkinen"/>
          <xsd:enumeration value="Salassa pidettävä"/>
        </xsd:restriction>
      </xsd:simpleType>
    </xsd:element>
    <xsd:element name="TurkuDoTku_DecisionOrMeetingDate" ma:index="10" ma:displayName="Päätös- /kokouspvm" ma:format="DateOnly" ma:internalName="TurkuDoTku_DecisionOrMeetingDate">
      <xsd:simpleType>
        <xsd:restriction base="dms:DateTime"/>
      </xsd:simpleType>
    </xsd:element>
    <xsd:element name="TurkuDoTku_MeetingDocumentTypeTaxHTField0" ma:index="13" ma:taxonomy="true" ma:internalName="TurkuDoTku_MeetingDocumentTypeTaxHTField0" ma:taxonomyFieldName="TurkuDoTku_MeetingDocumentType" ma:displayName="Kokousasiakirjan tyyppi" ma:fieldId="{d8e55122-ea91-4149-9344-7ef888255111}" ma:sspId="6948e327-c22f-45f3-ba73-76ec8822dedd" ma:termSetId="c95bffc7-408b-460f-9aa3-056411bfe71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aa62b-7ad8-4ac0-91e3-d215c04b2f01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15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131df-fdca-4f96-b491-cb071e0af91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description="" ma:hidden="true" ma:list="{cf563096-266a-42ed-8931-a7b027161080}" ma:internalName="TaxCatchAll" ma:showField="CatchAllData" ma:web="17c042a4-a892-4986-a9a8-53f06a3154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811ac-44e0-4813-9ebf-222ecf3317ef" elementFormDefault="qualified">
    <xsd:import namespace="http://schemas.microsoft.com/office/2006/documentManagement/types"/>
    <xsd:import namespace="http://schemas.microsoft.com/office/infopath/2007/PartnerControls"/>
    <xsd:element name="Aihe" ma:index="18" ma:displayName="Aihe" ma:format="Dropdown" ma:internalName="Aihe">
      <xsd:simpleType>
        <xsd:restriction base="dms:Choice">
          <xsd:enumeration value="Iki-ryhmä"/>
          <xsd:enumeration value="Kirjamessut"/>
          <xsd:enumeration value="Koulutustyöryhmä"/>
          <xsd:enumeration value="Maakuntakirjastokokoukset"/>
          <xsd:enumeration value="Varsist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ihe xmlns="ba2811ac-44e0-4813-9ebf-222ecf3317ef">Maakuntakirjastokokoukset</Aihe>
    <TurkuDoTku_Publicity xmlns="http://schemas.microsoft.com/sharepoint/v3">Julkinen</TurkuDoTku_Publicity>
    <IconOverlay xmlns="http://schemas.microsoft.com/sharepoint/v4" xsi:nil="true"/>
    <TurkuDoTku_Description xmlns="http://schemas.microsoft.com/sharepoint/v3">Juha Mannisen esitys EU-tason tapaamisesta Brysselissä</TurkuDoTku_Description>
    <TurkuDoTku_DecisionOrMeetingDate xmlns="http://schemas.microsoft.com/sharepoint/v3">2016-11-30T22:00:00+00:00</TurkuDoTku_DecisionOrMeetingDate>
    <TurkuDoTku_Meeting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Liite</TermName>
          <TermId xmlns="http://schemas.microsoft.com/office/infopath/2007/PartnerControls">2bf75084-fc5f-437d-8688-7a1f79a9adba</TermId>
        </TermInfo>
      </Terms>
    </TurkuDoTku_MeetingDocumentTypeTaxHTField0>
    <TaxCatchAll xmlns="b03131df-fdca-4f96-b491-cb071e0af91d">
      <Value>9</Value>
    </TaxCatchAll>
  </documentManagement>
</p:properties>
</file>

<file path=customXml/itemProps1.xml><?xml version="1.0" encoding="utf-8"?>
<ds:datastoreItem xmlns:ds="http://schemas.openxmlformats.org/officeDocument/2006/customXml" ds:itemID="{E28962FD-7728-4862-AFD8-3E15422B7339}"/>
</file>

<file path=customXml/itemProps2.xml><?xml version="1.0" encoding="utf-8"?>
<ds:datastoreItem xmlns:ds="http://schemas.openxmlformats.org/officeDocument/2006/customXml" ds:itemID="{C509B349-6316-44B2-9DBC-43A486EE993C}"/>
</file>

<file path=customXml/itemProps3.xml><?xml version="1.0" encoding="utf-8"?>
<ds:datastoreItem xmlns:ds="http://schemas.openxmlformats.org/officeDocument/2006/customXml" ds:itemID="{8AB783F5-2A8A-49B4-828A-5635A4F5C58C}"/>
</file>

<file path=customXml/itemProps4.xml><?xml version="1.0" encoding="utf-8"?>
<ds:datastoreItem xmlns:ds="http://schemas.openxmlformats.org/officeDocument/2006/customXml" ds:itemID="{A0E0D42E-EFFC-42AC-9F17-5EBC234BDF3A}"/>
</file>

<file path=customXml/itemProps5.xml><?xml version="1.0" encoding="utf-8"?>
<ds:datastoreItem xmlns:ds="http://schemas.openxmlformats.org/officeDocument/2006/customXml" ds:itemID="{C0F5FEF4-167D-474D-84C2-E08E6C19D0C9}"/>
</file>

<file path=customXml/itemProps6.xml><?xml version="1.0" encoding="utf-8"?>
<ds:datastoreItem xmlns:ds="http://schemas.openxmlformats.org/officeDocument/2006/customXml" ds:itemID="{0A3A006C-E86D-4FC4-AABC-6405C07AD127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409</TotalTime>
  <Words>41</Words>
  <Application>Microsoft Office PowerPoint</Application>
  <PresentationFormat>Laajakuva</PresentationFormat>
  <Paragraphs>11</Paragraphs>
  <Slides>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Calibri</vt:lpstr>
      <vt:lpstr>Century Gothic</vt:lpstr>
      <vt:lpstr>Wingdings 3</vt:lpstr>
      <vt:lpstr>Sektori</vt:lpstr>
      <vt:lpstr>EU CODE WEEK 15. – 23.10.</vt:lpstr>
      <vt:lpstr>Tavoitteet </vt:lpstr>
      <vt:lpstr> </vt:lpstr>
    </vt:vector>
  </TitlesOfParts>
  <Company>Turun kaupunki (hallinto x64)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Code Week</dc:title>
  <dc:creator>Manninen Juha</dc:creator>
  <cp:lastModifiedBy>Manninen Juha</cp:lastModifiedBy>
  <cp:revision>22</cp:revision>
  <dcterms:created xsi:type="dcterms:W3CDTF">2016-10-25T06:46:13Z</dcterms:created>
  <dcterms:modified xsi:type="dcterms:W3CDTF">2016-12-01T06:38:20Z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0x010100B231D0CFD3F64B10A09B2DADA4F4A7A10018AEEFB4A6F64358AAD5C6B1A79A6CF30007F855C6BC790D438C4B61210E804DC8</vt:lpwstr>
  </property>
  <property fmtid="{D5CDD505-2E9C-101B-9397-08002B2CF9AE}" pid="3" name="TurkuDoTku_MeetingDocumentType">
    <vt:lpwstr>9;#Liite|2bf75084-fc5f-437d-8688-7a1f79a9adba</vt:lpwstr>
  </property>
</Properties>
</file>