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1" r:id="rId6"/>
    <p:sldId id="259" r:id="rId7"/>
    <p:sldId id="260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31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44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37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08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54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99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48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39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39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37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42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B6DE0-FBA0-4CA9-A4D9-10315BF5B2D5}" type="datetimeFigureOut">
              <a:rPr lang="fi-FI" smtClean="0"/>
              <a:t>11.9.2015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2DCC-0C37-44B8-AC3C-A3E481D3C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04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uljetus.turku@posti.com" TargetMode="External"/><Relationship Id="rId2" Type="http://schemas.openxmlformats.org/officeDocument/2006/relationships/hyperlink" Target="mailto:kirjastokuljetukset@turku.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uljetus.turku@posti.com" TargetMode="External"/><Relationship Id="rId2" Type="http://schemas.openxmlformats.org/officeDocument/2006/relationships/hyperlink" Target="mailto:kirjastokuljetukset@turku.f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irjastokuljetukset@turku.fi" TargetMode="External"/><Relationship Id="rId2" Type="http://schemas.openxmlformats.org/officeDocument/2006/relationships/hyperlink" Target="mailto:kuljetus.turku@posti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Varsinais-Suomen </a:t>
            </a:r>
            <a:r>
              <a:rPr lang="fi-FI" dirty="0" smtClean="0"/>
              <a:t>kirjastojen aineistokuljetukset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Sopimus Postin kanssa 1.10.2015 </a:t>
            </a:r>
            <a:r>
              <a:rPr lang="fi-FI" dirty="0"/>
              <a:t>– 30.9.2017 + 2 optiovuotta</a:t>
            </a:r>
          </a:p>
        </p:txBody>
      </p:sp>
      <p:pic>
        <p:nvPicPr>
          <p:cNvPr id="4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6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122096" cy="625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601" y="1988840"/>
            <a:ext cx="8229600" cy="4277072"/>
          </a:xfrm>
        </p:spPr>
        <p:txBody>
          <a:bodyPr/>
          <a:lstStyle/>
          <a:p>
            <a:pPr marL="0" lvl="0" indent="0">
              <a:buNone/>
            </a:pPr>
            <a:r>
              <a:rPr lang="fi-FI" dirty="0"/>
              <a:t>Koulutukset  </a:t>
            </a:r>
          </a:p>
          <a:p>
            <a:r>
              <a:rPr lang="fi-FI" dirty="0"/>
              <a:t>3 kertaa </a:t>
            </a:r>
            <a:r>
              <a:rPr lang="fi-FI" dirty="0" err="1"/>
              <a:t>Prinetti-koulutus</a:t>
            </a:r>
            <a:r>
              <a:rPr lang="fi-FI" dirty="0"/>
              <a:t> </a:t>
            </a:r>
          </a:p>
          <a:p>
            <a:r>
              <a:rPr lang="fi-FI" dirty="0" smtClean="0"/>
              <a:t>Koulutusten yhteydessä kirjastojen yhteyshenkilöiden tapaamiset, </a:t>
            </a:r>
            <a:r>
              <a:rPr lang="fi-FI" dirty="0"/>
              <a:t>joissa käydään läpi kuljetuskäytännöt </a:t>
            </a:r>
          </a:p>
          <a:p>
            <a:pPr marL="0" indent="0">
              <a:buNone/>
            </a:pPr>
            <a:endParaRPr lang="fi-FI" dirty="0"/>
          </a:p>
          <a:p>
            <a:pPr marL="0" lvl="0" indent="0">
              <a:buNone/>
            </a:pPr>
            <a:r>
              <a:rPr lang="fi-FI" dirty="0"/>
              <a:t>Maakunnan ekstranettiin ohjeistus </a:t>
            </a:r>
          </a:p>
          <a:p>
            <a:endParaRPr lang="fi-FI" dirty="0"/>
          </a:p>
        </p:txBody>
      </p:sp>
      <p:pic>
        <p:nvPicPr>
          <p:cNvPr id="4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" y="0"/>
            <a:ext cx="9144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5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Turku hankkii yhteiseen käyttöön</a:t>
            </a:r>
          </a:p>
          <a:p>
            <a:pPr lvl="0"/>
            <a:r>
              <a:rPr lang="fi-FI" dirty="0"/>
              <a:t>kuljetuslaatikot</a:t>
            </a:r>
          </a:p>
          <a:p>
            <a:pPr lvl="0"/>
            <a:r>
              <a:rPr lang="fi-FI" dirty="0"/>
              <a:t>pussit</a:t>
            </a:r>
          </a:p>
          <a:p>
            <a:pPr marL="0" indent="0">
              <a:buNone/>
            </a:pPr>
            <a:r>
              <a:rPr lang="fi-FI" dirty="0" smtClean="0"/>
              <a:t>Hankintakustannukset </a:t>
            </a:r>
            <a:r>
              <a:rPr lang="fi-FI" dirty="0"/>
              <a:t>jyvitetään asukaslukujen mukaisessa suhteessa. Aikaisemmin Vaskissa hankitut laatikot ovat kaikkien käytössä. </a:t>
            </a:r>
          </a:p>
          <a:p>
            <a:endParaRPr lang="fi-FI" dirty="0"/>
          </a:p>
        </p:txBody>
      </p:sp>
      <p:pic>
        <p:nvPicPr>
          <p:cNvPr id="4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" y="0"/>
            <a:ext cx="9144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168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6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Kuljetusten </a:t>
            </a:r>
            <a:r>
              <a:rPr lang="fi-FI" dirty="0" smtClean="0"/>
              <a:t>lajittelu ja pakkaaminen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dirty="0" smtClean="0"/>
              <a:t>Käytetään </a:t>
            </a:r>
            <a:r>
              <a:rPr lang="fi-FI" dirty="0"/>
              <a:t>vain kuljetukseen erikseen </a:t>
            </a:r>
            <a:r>
              <a:rPr lang="fi-FI" dirty="0" smtClean="0"/>
              <a:t>hankittuja isoja ja pieniä laatikoita sekä </a:t>
            </a:r>
            <a:r>
              <a:rPr lang="fi-FI" dirty="0"/>
              <a:t>pusseja</a:t>
            </a:r>
          </a:p>
          <a:p>
            <a:r>
              <a:rPr lang="fi-FI" dirty="0" smtClean="0"/>
              <a:t>Osoitetarra </a:t>
            </a:r>
            <a:r>
              <a:rPr lang="fi-FI" dirty="0"/>
              <a:t>tulostetaan Postin </a:t>
            </a:r>
            <a:r>
              <a:rPr lang="fi-FI" dirty="0" err="1"/>
              <a:t>Prinetti-ohjelmalla</a:t>
            </a:r>
            <a:r>
              <a:rPr lang="fi-FI" dirty="0"/>
              <a:t>. Posti toimittaa tarrat kirjastoihin, tarra on kertakäyttöinen</a:t>
            </a:r>
            <a:r>
              <a:rPr lang="fi-FI" dirty="0" smtClean="0"/>
              <a:t>.</a:t>
            </a:r>
            <a:r>
              <a:rPr lang="fi-FI" dirty="0"/>
              <a:t> </a:t>
            </a:r>
            <a:endParaRPr lang="fi-FI" dirty="0" smtClean="0"/>
          </a:p>
          <a:p>
            <a:pPr lvl="0"/>
            <a:r>
              <a:rPr lang="fi-FI" dirty="0" err="1" smtClean="0"/>
              <a:t>Prinetti-tarra</a:t>
            </a:r>
            <a:r>
              <a:rPr lang="fi-FI" dirty="0" smtClean="0"/>
              <a:t> liimataan </a:t>
            </a:r>
            <a:r>
              <a:rPr lang="fi-FI" dirty="0" smtClean="0"/>
              <a:t>kuljetuslaatikossa vain</a:t>
            </a:r>
            <a:r>
              <a:rPr lang="fi-FI" b="1" dirty="0" smtClean="0"/>
              <a:t> </a:t>
            </a:r>
            <a:r>
              <a:rPr lang="fi-FI" b="1" dirty="0" smtClean="0"/>
              <a:t>toiseen </a:t>
            </a:r>
            <a:r>
              <a:rPr lang="fi-FI" dirty="0" smtClean="0"/>
              <a:t>päähän tai pussin päälle</a:t>
            </a:r>
            <a:r>
              <a:rPr lang="fi-FI" dirty="0" smtClean="0"/>
              <a:t>.</a:t>
            </a:r>
          </a:p>
          <a:p>
            <a:r>
              <a:rPr lang="fi-FI" dirty="0"/>
              <a:t>Pussit pakataan tyhjään laatikkoon pystyasennossa ja laatikon päässä  ei tarvitse olla osoitetarraa. Posti lajittelee pussit. </a:t>
            </a:r>
          </a:p>
          <a:p>
            <a:pPr lvl="0"/>
            <a:r>
              <a:rPr lang="fi-FI" b="1" dirty="0"/>
              <a:t>Asiakkaalle ei saa koskaan luvata, että varaus tulee tiettynä päivänä tiettyyn </a:t>
            </a:r>
            <a:r>
              <a:rPr lang="fi-FI" b="1" dirty="0" smtClean="0"/>
              <a:t>aikaan.</a:t>
            </a:r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20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Yhteystiedot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hlinkClick r:id="rId2"/>
              </a:rPr>
              <a:t>kirjastokuljetukset@turku.fi</a:t>
            </a:r>
            <a:r>
              <a:rPr lang="fi-FI" dirty="0" smtClean="0"/>
              <a:t> </a:t>
            </a:r>
            <a:r>
              <a:rPr lang="fi-FI" dirty="0"/>
              <a:t>–sähköposti menee kaikkiin kuljetuksessa mukana oleviin kirjastoihin sekä kirjastojen yhteyshenkilöille</a:t>
            </a:r>
          </a:p>
          <a:p>
            <a:r>
              <a:rPr lang="fi-FI" dirty="0" err="1" smtClean="0">
                <a:hlinkClick r:id="rId3"/>
              </a:rPr>
              <a:t>Kuljetus.turku@posti.com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Postin </a:t>
            </a:r>
            <a:r>
              <a:rPr lang="fi-FI" dirty="0"/>
              <a:t>puhelinnumero 0204514052 klo arkisin 05-20.00  vain kiireisissä asioissa.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97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Palautteet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61662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i-FI" sz="3400" dirty="0" smtClean="0"/>
              <a:t>Pysyvät aukiolomuutokset /kuljetusmuutokset </a:t>
            </a:r>
            <a:r>
              <a:rPr lang="fi-FI" sz="3400" dirty="0"/>
              <a:t>lähetetään </a:t>
            </a:r>
            <a:r>
              <a:rPr lang="fi-FI" sz="3400" dirty="0" err="1">
                <a:hlinkClick r:id="rId2"/>
              </a:rPr>
              <a:t>kirjastokuljetukset@turku.fi</a:t>
            </a:r>
            <a:r>
              <a:rPr lang="fi-FI" sz="3400" dirty="0">
                <a:hlinkClick r:id="rId2"/>
              </a:rPr>
              <a:t> </a:t>
            </a:r>
            <a:r>
              <a:rPr lang="fi-FI" sz="3400" dirty="0" smtClean="0"/>
              <a:t>sähköpostiin</a:t>
            </a:r>
            <a:r>
              <a:rPr lang="fi-FI" sz="3400" dirty="0"/>
              <a:t>, yksittäiset kirjastot eivät </a:t>
            </a:r>
            <a:r>
              <a:rPr lang="fi-FI" sz="3400" dirty="0" smtClean="0"/>
              <a:t>neuvottele pysyvistä aikataulumuutoksista Postin </a:t>
            </a:r>
            <a:r>
              <a:rPr lang="fi-FI" sz="3400" dirty="0"/>
              <a:t>kanssa.  </a:t>
            </a:r>
            <a:endParaRPr lang="fi-FI" sz="3400" dirty="0" smtClean="0"/>
          </a:p>
          <a:p>
            <a:pPr marL="0" lvl="0" indent="0">
              <a:buNone/>
            </a:pPr>
            <a:endParaRPr lang="fi-FI" dirty="0"/>
          </a:p>
          <a:p>
            <a:r>
              <a:rPr lang="fi-FI" sz="3400" dirty="0"/>
              <a:t>Jos jokin kirjasto on kiinni tietyn ajan, eikä sinne saa viedä kuljetuksia, ilmoittaa kyseinen kirjasto asiasta </a:t>
            </a:r>
            <a:r>
              <a:rPr lang="fi-FI" sz="3400" dirty="0" err="1" smtClean="0">
                <a:hlinkClick r:id="rId3"/>
              </a:rPr>
              <a:t>kuljetus.turku@posti.com</a:t>
            </a:r>
            <a:r>
              <a:rPr lang="fi-FI" sz="3400" dirty="0" smtClean="0"/>
              <a:t> –sähköpostiin sekä kopion </a:t>
            </a:r>
            <a:r>
              <a:rPr lang="fi-FI" sz="3400" dirty="0" err="1" smtClean="0">
                <a:hlinkClick r:id="rId2"/>
              </a:rPr>
              <a:t>kirjastokuljetukset@turku.fi</a:t>
            </a:r>
            <a:endParaRPr lang="fi-FI" sz="3400" dirty="0"/>
          </a:p>
          <a:p>
            <a:endParaRPr lang="fi-FI" sz="2600" dirty="0" smtClean="0"/>
          </a:p>
          <a:p>
            <a:pPr lvl="0"/>
            <a:r>
              <a:rPr lang="fi-FI" sz="3400" dirty="0" smtClean="0"/>
              <a:t>Reklamaatioista kirjastot ilmoittavat ensisijaisesti postille sähköpostilla ja kopiona kirjastokuljetukset – sähköpostiin.</a:t>
            </a:r>
          </a:p>
          <a:p>
            <a:pPr lvl="1"/>
            <a:r>
              <a:rPr lang="fi-FI" sz="2600" dirty="0" smtClean="0"/>
              <a:t>Kuljetus </a:t>
            </a:r>
            <a:r>
              <a:rPr lang="fi-FI" sz="2600" dirty="0"/>
              <a:t>ei tule ajallaan</a:t>
            </a:r>
          </a:p>
          <a:p>
            <a:pPr lvl="1"/>
            <a:r>
              <a:rPr lang="fi-FI" sz="2600" dirty="0"/>
              <a:t>Kuljetuksen mukana tulee vääriä laatikoita, tai samat laatikot kulkevat edestakaisin</a:t>
            </a:r>
          </a:p>
          <a:p>
            <a:pPr lvl="1"/>
            <a:r>
              <a:rPr lang="fi-FI" sz="2600" dirty="0"/>
              <a:t>Laatikoita ei ole kohdeltu asiallisesti</a:t>
            </a:r>
          </a:p>
          <a:p>
            <a:pPr lvl="1"/>
            <a:r>
              <a:rPr lang="fi-FI" sz="2600" dirty="0"/>
              <a:t>Muita kuljetuksessa ilmeneviä ongelmia</a:t>
            </a:r>
          </a:p>
          <a:p>
            <a:pPr marL="0" lv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10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755776"/>
            <a:ext cx="8229600" cy="469756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fi-FI" sz="4200" dirty="0" smtClean="0"/>
          </a:p>
          <a:p>
            <a:pPr marL="0" lvl="0" indent="0">
              <a:buNone/>
            </a:pPr>
            <a:r>
              <a:rPr lang="fi-FI" sz="4200" dirty="0" smtClean="0"/>
              <a:t>Kirjastot tilaavat  </a:t>
            </a:r>
          </a:p>
          <a:p>
            <a:r>
              <a:rPr lang="fi-FI" sz="4200" dirty="0" smtClean="0"/>
              <a:t>Kuljetuslaatikot ja </a:t>
            </a:r>
            <a:r>
              <a:rPr lang="fi-FI" sz="4200" dirty="0" smtClean="0"/>
              <a:t>kannet Postin sähköpostiosoitteesta  </a:t>
            </a:r>
            <a:r>
              <a:rPr lang="fi-FI" sz="4200" dirty="0" err="1" smtClean="0">
                <a:hlinkClick r:id="rId2"/>
              </a:rPr>
              <a:t>kuljetus.turku@posti.fi</a:t>
            </a:r>
            <a:endParaRPr lang="fi-FI" sz="4200" dirty="0" smtClean="0"/>
          </a:p>
          <a:p>
            <a:r>
              <a:rPr lang="fi-FI" sz="4200" dirty="0" smtClean="0"/>
              <a:t>Kuljetuspussit tilataan  </a:t>
            </a:r>
            <a:r>
              <a:rPr lang="fi-FI" sz="4200" dirty="0" err="1">
                <a:hlinkClick r:id="rId3"/>
              </a:rPr>
              <a:t>kirjastokuljetukset@turku.fi</a:t>
            </a:r>
            <a:r>
              <a:rPr lang="fi-FI" sz="4200" dirty="0"/>
              <a:t> </a:t>
            </a:r>
            <a:r>
              <a:rPr lang="fi-FI" sz="4200" dirty="0" smtClean="0"/>
              <a:t> ja Turun pääkirjasto toimittaa ne.</a:t>
            </a:r>
          </a:p>
          <a:p>
            <a:r>
              <a:rPr lang="fi-FI" sz="4200" dirty="0" err="1" smtClean="0"/>
              <a:t>Prinetti-tarrat</a:t>
            </a:r>
            <a:r>
              <a:rPr lang="fi-FI" sz="4200" dirty="0" smtClean="0"/>
              <a:t> tilataan </a:t>
            </a:r>
            <a:r>
              <a:rPr lang="fi-FI" sz="4200" dirty="0" err="1" smtClean="0"/>
              <a:t>Prinetti-ohjelman</a:t>
            </a:r>
            <a:r>
              <a:rPr lang="fi-FI" sz="4200" dirty="0" smtClean="0"/>
              <a:t> kautta</a:t>
            </a:r>
            <a:endParaRPr lang="fi-FI" sz="4200" dirty="0"/>
          </a:p>
          <a:p>
            <a:pPr marL="0" lvl="0" indent="0">
              <a:buNone/>
            </a:pPr>
            <a:endParaRPr lang="fi-FI" sz="4200" dirty="0" smtClean="0"/>
          </a:p>
          <a:p>
            <a:pPr marL="0" indent="0">
              <a:buNone/>
            </a:pPr>
            <a:r>
              <a:rPr lang="fi-FI" sz="4200" dirty="0"/>
              <a:t>Kirjastoissa</a:t>
            </a:r>
          </a:p>
          <a:p>
            <a:pPr lvl="0"/>
            <a:r>
              <a:rPr lang="fi-FI" sz="4200" dirty="0"/>
              <a:t>merkataan selkeästi tila, josta kuljettaja noutaa / johon kuljettaja jättää kuljetukset.</a:t>
            </a:r>
          </a:p>
          <a:p>
            <a:pPr lvl="0"/>
            <a:r>
              <a:rPr lang="fi-FI" sz="4200" dirty="0"/>
              <a:t>Reitit on tehty niin, että kuljetus tulee kirjastoihin aukioloaikana. Poikkeustilanteissa kirjastot hoitavat itse avaimet postin kanssa. </a:t>
            </a:r>
          </a:p>
          <a:p>
            <a:pPr lvl="0"/>
            <a:r>
              <a:rPr lang="fi-FI" sz="4200" dirty="0"/>
              <a:t>Jos Matkahuollolla on kirjastojen avaimia, pitää </a:t>
            </a:r>
            <a:r>
              <a:rPr lang="fi-FI" sz="4200" dirty="0" smtClean="0"/>
              <a:t>kirjastojen </a:t>
            </a:r>
            <a:r>
              <a:rPr lang="fi-FI" sz="4200" dirty="0"/>
              <a:t>itse pyytää ne takaisin</a:t>
            </a:r>
            <a:r>
              <a:rPr lang="fi-FI" sz="4200" dirty="0" smtClean="0"/>
              <a:t>.</a:t>
            </a:r>
          </a:p>
          <a:p>
            <a:pPr lvl="0"/>
            <a:endParaRPr lang="fi-FI" sz="4200" dirty="0"/>
          </a:p>
          <a:p>
            <a:pPr marL="0" lvl="0" indent="0">
              <a:buNone/>
            </a:pPr>
            <a:endParaRPr lang="fi-FI" sz="4200" dirty="0"/>
          </a:p>
          <a:p>
            <a:pPr marL="0" lvl="0" indent="0">
              <a:buNone/>
            </a:pPr>
            <a:endParaRPr lang="fi-FI" dirty="0"/>
          </a:p>
          <a:p>
            <a:pPr marL="0" lvl="0" indent="0">
              <a:buNone/>
            </a:pPr>
            <a:endParaRPr lang="fi-FI" dirty="0" smtClean="0"/>
          </a:p>
          <a:p>
            <a:pPr marL="0" lvl="0" indent="0">
              <a:buNone/>
            </a:pPr>
            <a:endParaRPr lang="fi-FI" dirty="0" smtClean="0"/>
          </a:p>
          <a:p>
            <a:pPr marL="0" lv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6988"/>
            <a:ext cx="9144001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961" y="2132856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2800" dirty="0" smtClean="0"/>
              <a:t>On tärkeää</a:t>
            </a:r>
            <a:r>
              <a:rPr lang="fi-FI" sz="2800" dirty="0"/>
              <a:t>, että </a:t>
            </a:r>
            <a:r>
              <a:rPr lang="fi-FI" sz="2800" dirty="0" smtClean="0"/>
              <a:t>mahdollisista kuljetusongelmista reklamoidaan</a:t>
            </a:r>
            <a:r>
              <a:rPr lang="fi-FI" sz="2800" dirty="0"/>
              <a:t>, jotta kuljetusta voidaan tarvittaessa parantaa niiden pohjalta. Toimittajan kanssa järjestetään </a:t>
            </a:r>
            <a:r>
              <a:rPr lang="fi-FI" sz="2800" dirty="0" smtClean="0"/>
              <a:t>säännöllisesti seurantapalavereja</a:t>
            </a:r>
            <a:r>
              <a:rPr lang="fi-FI" sz="2800" dirty="0"/>
              <a:t>. </a:t>
            </a:r>
          </a:p>
          <a:p>
            <a:pPr marL="0" indent="0">
              <a:buNone/>
            </a:pPr>
            <a:endParaRPr lang="fi-FI" sz="2800" dirty="0" smtClean="0"/>
          </a:p>
          <a:p>
            <a:pPr marL="0" indent="0">
              <a:buNone/>
            </a:pPr>
            <a:r>
              <a:rPr lang="fi-FI" sz="2800" dirty="0" smtClean="0"/>
              <a:t>Seuraavan </a:t>
            </a:r>
            <a:r>
              <a:rPr lang="fi-FI" sz="2800" dirty="0"/>
              <a:t>kerran kuljetuksista </a:t>
            </a:r>
            <a:r>
              <a:rPr lang="fi-FI" sz="2800" dirty="0" smtClean="0"/>
              <a:t>keskustellaan 15.12.2015 maakuntakirjastokokouksessa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168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Vaski-kirjastoissa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Perusohje on, että kuljetuskuitit </a:t>
            </a:r>
            <a:r>
              <a:rPr lang="fi-FI" dirty="0"/>
              <a:t>ovat </a:t>
            </a:r>
            <a:r>
              <a:rPr lang="fi-FI" b="1" dirty="0"/>
              <a:t>vain varatussa aineistoissa</a:t>
            </a:r>
            <a:r>
              <a:rPr lang="fi-FI" dirty="0"/>
              <a:t>, ei normaaleissa palautuksissa. 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226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331</Words>
  <Application>Microsoft Office PowerPoint</Application>
  <PresentationFormat>Näytössä katseltava diaesitys (4:3)</PresentationFormat>
  <Paragraphs>52</Paragraphs>
  <Slides>10</Slides>
  <Notes>0</Notes>
  <HiddenSlides>1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Varsinais-Suomen kirjastojen aineistokuljetukset</vt:lpstr>
      <vt:lpstr>PowerPoint-esitys</vt:lpstr>
      <vt:lpstr>PowerPoint-esitys</vt:lpstr>
      <vt:lpstr>Kuljetusten lajittelu ja pakkaaminen </vt:lpstr>
      <vt:lpstr>Yhteystiedot</vt:lpstr>
      <vt:lpstr>Palautteet </vt:lpstr>
      <vt:lpstr>PowerPoint-esitys</vt:lpstr>
      <vt:lpstr>PowerPoint-esitys</vt:lpstr>
      <vt:lpstr>Vaski-kirjastoissa</vt:lpstr>
      <vt:lpstr>PowerPoint-esitys</vt:lpstr>
    </vt:vector>
  </TitlesOfParts>
  <Company>Turun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Valikainen Kaija</dc:creator>
  <cp:lastModifiedBy>Valikainen Kaija</cp:lastModifiedBy>
  <cp:revision>31</cp:revision>
  <dcterms:created xsi:type="dcterms:W3CDTF">2015-08-28T07:59:59Z</dcterms:created>
  <dcterms:modified xsi:type="dcterms:W3CDTF">2015-09-11T12:13:12Z</dcterms:modified>
</cp:coreProperties>
</file>