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14" autoAdjust="0"/>
    <p:restoredTop sz="94660"/>
  </p:normalViewPr>
  <p:slideViewPr>
    <p:cSldViewPr>
      <p:cViewPr>
        <p:scale>
          <a:sx n="57" d="100"/>
          <a:sy n="57" d="100"/>
        </p:scale>
        <p:origin x="-1986" y="-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4845-C25B-4F11-B5AF-F6CC152D7EB3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67F3-3F57-4AD4-BEBA-7EB6AEF01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0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67F3-3F57-4AD4-BEBA-7EB6AEF01A2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17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67F3-3F57-4AD4-BEBA-7EB6AEF01A2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8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67F3-3F57-4AD4-BEBA-7EB6AEF01A2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8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9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56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0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5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3ECE-0D84-45C0-BE7F-6B040DA58F58}" type="datetimeFigureOut">
              <a:rPr lang="fi-FI" smtClean="0"/>
              <a:t>2.9.2013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8B29-1207-4F61-B325-4DACF664A6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0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152127"/>
          </a:xfrm>
        </p:spPr>
        <p:txBody>
          <a:bodyPr/>
          <a:lstStyle/>
          <a:p>
            <a:r>
              <a:rPr lang="fi-FI" dirty="0" err="1" smtClean="0"/>
              <a:t>TYHYn</a:t>
            </a:r>
            <a:r>
              <a:rPr lang="fi-FI" dirty="0" smtClean="0"/>
              <a:t> vuosikello 2013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6341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ruutu 3">
            <a:hlinkClick r:id="rId4" action="ppaction://hlinksldjump"/>
          </p:cNvPr>
          <p:cNvSpPr txBox="1"/>
          <p:nvPr/>
        </p:nvSpPr>
        <p:spPr>
          <a:xfrm>
            <a:off x="4716016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Tammi</a:t>
            </a:r>
            <a:endParaRPr lang="fi-FI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kstiruutu 5">
            <a:hlinkClick r:id="" action="ppaction://hlinkshowjump?jump=nextslide"/>
          </p:cNvPr>
          <p:cNvSpPr txBox="1"/>
          <p:nvPr/>
        </p:nvSpPr>
        <p:spPr>
          <a:xfrm>
            <a:off x="5508104" y="23180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Helmi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kstiruutu 6">
            <a:hlinkClick r:id="rId6" action="ppaction://hlinksldjump"/>
          </p:cNvPr>
          <p:cNvSpPr txBox="1"/>
          <p:nvPr/>
        </p:nvSpPr>
        <p:spPr>
          <a:xfrm>
            <a:off x="5927347" y="30492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Maalis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kstiruutu 7">
            <a:hlinkClick r:id="rId6" action="ppaction://hlinksldjump"/>
          </p:cNvPr>
          <p:cNvSpPr txBox="1"/>
          <p:nvPr/>
        </p:nvSpPr>
        <p:spPr>
          <a:xfrm>
            <a:off x="5937677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Huhti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kstiruutu 8">
            <a:hlinkClick r:id="rId6" action="ppaction://hlinksldjump"/>
          </p:cNvPr>
          <p:cNvSpPr txBox="1"/>
          <p:nvPr/>
        </p:nvSpPr>
        <p:spPr>
          <a:xfrm>
            <a:off x="5459295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Touko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kstiruutu 9">
            <a:hlinkClick r:id="rId6" action="ppaction://hlinksldjump"/>
          </p:cNvPr>
          <p:cNvSpPr txBox="1"/>
          <p:nvPr/>
        </p:nvSpPr>
        <p:spPr>
          <a:xfrm>
            <a:off x="4651703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Kesä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kstiruutu 10">
            <a:hlinkClick r:id="rId6" action="ppaction://hlinksldjump"/>
          </p:cNvPr>
          <p:cNvSpPr txBox="1"/>
          <p:nvPr/>
        </p:nvSpPr>
        <p:spPr>
          <a:xfrm>
            <a:off x="372787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Heinä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kstiruutu 11">
            <a:hlinkClick r:id="rId6" action="ppaction://hlinksldjump"/>
          </p:cNvPr>
          <p:cNvSpPr txBox="1"/>
          <p:nvPr/>
        </p:nvSpPr>
        <p:spPr>
          <a:xfrm>
            <a:off x="3059832" y="47971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Elo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kstiruutu 12">
            <a:hlinkClick r:id="rId6" action="ppaction://hlinksldjump"/>
          </p:cNvPr>
          <p:cNvSpPr txBox="1"/>
          <p:nvPr/>
        </p:nvSpPr>
        <p:spPr>
          <a:xfrm>
            <a:off x="2483768" y="40050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2" action="ppaction://hlinksldjump"/>
              </a:rPr>
              <a:t>Syys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kstiruutu 13">
            <a:hlinkClick r:id="rId6" action="ppaction://hlinksldjump"/>
          </p:cNvPr>
          <p:cNvSpPr txBox="1"/>
          <p:nvPr/>
        </p:nvSpPr>
        <p:spPr>
          <a:xfrm>
            <a:off x="2483768" y="30689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3" action="ppaction://hlinksldjump"/>
              </a:rPr>
              <a:t>Loka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kstiruutu 14">
            <a:hlinkClick r:id="rId6" action="ppaction://hlinksldjump"/>
          </p:cNvPr>
          <p:cNvSpPr txBox="1"/>
          <p:nvPr/>
        </p:nvSpPr>
        <p:spPr>
          <a:xfrm>
            <a:off x="2844988" y="231802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4" action="ppaction://hlinksldjump"/>
              </a:rPr>
              <a:t>Marras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kstiruutu 15">
            <a:hlinkClick r:id="rId6" action="ppaction://hlinksldjump"/>
          </p:cNvPr>
          <p:cNvSpPr txBox="1"/>
          <p:nvPr/>
        </p:nvSpPr>
        <p:spPr>
          <a:xfrm>
            <a:off x="3779912" y="175307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5" action="ppaction://hlinksldjump"/>
              </a:rPr>
              <a:t>Joulu</a:t>
            </a:r>
            <a:endParaRPr lang="fi-FI" sz="140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elokuu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Syyskuu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Heinäkuu</a:t>
            </a:r>
            <a:endParaRPr lang="fi-FI"/>
          </a:p>
        </p:txBody>
      </p:sp>
      <p:pic>
        <p:nvPicPr>
          <p:cNvPr id="8194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2051720" y="1772816"/>
            <a:ext cx="4806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Maarit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Lajikokeilu / keilaus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400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€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Mari? </a:t>
            </a:r>
            <a:r>
              <a:rPr lang="fi-FI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?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J</a:t>
            </a:r>
            <a:r>
              <a:rPr lang="fi-FI" b="1" dirty="0">
                <a:solidFill>
                  <a:srgbClr val="000000"/>
                </a:solidFill>
                <a:latin typeface="Tahoma"/>
                <a:ea typeface="Times New Roman"/>
              </a:rPr>
              <a:t>alkapallo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 (kerran viikossa)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syyskuu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Lokakuu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Elokuu</a:t>
            </a:r>
            <a:endParaRPr lang="fi-FI"/>
          </a:p>
        </p:txBody>
      </p:sp>
      <p:pic>
        <p:nvPicPr>
          <p:cNvPr id="9218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871911" y="1196752"/>
            <a:ext cx="4986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Käynti taidenäyttelyssä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		120 € opastus /				Pääsyliput itse 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Mari</a:t>
            </a:r>
          </a:p>
          <a:p>
            <a:pPr lvl="0"/>
            <a:endParaRPr lang="fi-FI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J</a:t>
            </a:r>
            <a:r>
              <a:rPr lang="fi-FI" b="1" dirty="0">
                <a:solidFill>
                  <a:srgbClr val="000000"/>
                </a:solidFill>
                <a:latin typeface="Tahoma"/>
                <a:ea typeface="Times New Roman"/>
              </a:rPr>
              <a:t>alkapallo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 (kerran viikossa)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lokakuu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Marraskuu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Syyskuu</a:t>
            </a:r>
            <a:endParaRPr lang="fi-FI"/>
          </a:p>
        </p:txBody>
      </p:sp>
      <p:pic>
        <p:nvPicPr>
          <p:cNvPr id="10242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2123728" y="1484784"/>
            <a:ext cx="4734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endParaRPr lang="fi-FI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Tutustuminen vapaa-aikatoimialan   liikuntatarjontaan?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marraskuu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Joulukuu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Lokakuu</a:t>
            </a:r>
            <a:endParaRPr lang="fi-FI"/>
          </a:p>
        </p:txBody>
      </p:sp>
      <p:pic>
        <p:nvPicPr>
          <p:cNvPr id="11266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2051720" y="1628800"/>
            <a:ext cx="480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TYHYaamu</a:t>
            </a:r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		20 €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 	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TYHYn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jäsenet</a:t>
            </a:r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joulukuu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Marraskuu</a:t>
            </a:r>
            <a:endParaRPr lang="fi-FI"/>
          </a:p>
        </p:txBody>
      </p:sp>
      <p:pic>
        <p:nvPicPr>
          <p:cNvPr id="12290" name="Picture 2" descr="Kirjasto 150 vuo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907704" y="1628800"/>
            <a:ext cx="4950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/>
                </a:solidFill>
              </a:rPr>
              <a:t>TYHY 2013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fi-FI" sz="1900" b="1" dirty="0" smtClean="0">
                <a:latin typeface="Tahoma" pitchFamily="34" charset="0"/>
                <a:cs typeface="Tahoma" pitchFamily="34" charset="0"/>
              </a:rPr>
              <a:t>Jäsenet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0" indent="0">
              <a:buNone/>
            </a:pPr>
            <a:r>
              <a:rPr lang="fi-FI" sz="1900" dirty="0" smtClean="0">
                <a:latin typeface="Tahoma" pitchFamily="34" charset="0"/>
                <a:cs typeface="Tahoma" pitchFamily="34" charset="0"/>
              </a:rPr>
              <a:t>	Maija-Leena Alanko (pj), </a:t>
            </a:r>
            <a:r>
              <a:rPr lang="fi-FI" sz="1900" dirty="0">
                <a:latin typeface="Tahoma" pitchFamily="34" charset="0"/>
                <a:cs typeface="Tahoma" pitchFamily="34" charset="0"/>
              </a:rPr>
              <a:t>M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ari Eronen (sihteeri), </a:t>
            </a:r>
            <a:r>
              <a:rPr lang="fi-FI" sz="1900" dirty="0">
                <a:latin typeface="Tahoma" pitchFamily="34" charset="0"/>
                <a:cs typeface="Tahoma" pitchFamily="34" charset="0"/>
              </a:rPr>
              <a:t>T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arja Nikander, </a:t>
            </a:r>
          </a:p>
          <a:p>
            <a:pPr marL="0" indent="0">
              <a:buNone/>
            </a:pPr>
            <a:r>
              <a:rPr lang="fi-FI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    	</a:t>
            </a:r>
            <a:r>
              <a:rPr lang="fi-FI" sz="1900" dirty="0" err="1" smtClean="0">
                <a:latin typeface="Tahoma" pitchFamily="34" charset="0"/>
                <a:cs typeface="Tahoma" pitchFamily="34" charset="0"/>
              </a:rPr>
              <a:t>Ann-Christine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 Antell,  Merja </a:t>
            </a:r>
            <a:r>
              <a:rPr lang="fi-FI" sz="1900" dirty="0">
                <a:latin typeface="Tahoma" pitchFamily="34" charset="0"/>
                <a:cs typeface="Tahoma" pitchFamily="34" charset="0"/>
              </a:rPr>
              <a:t>K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arbin, Merja Marjamäki (</a:t>
            </a:r>
            <a:r>
              <a:rPr lang="fi-FI" sz="1900" dirty="0" err="1" smtClean="0">
                <a:latin typeface="Tahoma" pitchFamily="34" charset="0"/>
                <a:cs typeface="Tahoma" pitchFamily="34" charset="0"/>
              </a:rPr>
              <a:t>joryn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 edustaja), </a:t>
            </a:r>
          </a:p>
          <a:p>
            <a:pPr marL="0" indent="0">
              <a:buNone/>
            </a:pPr>
            <a:r>
              <a:rPr lang="fi-FI" sz="1900" dirty="0">
                <a:latin typeface="Tahoma" pitchFamily="34" charset="0"/>
                <a:cs typeface="Tahoma" pitchFamily="34" charset="0"/>
              </a:rPr>
              <a:t>	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Sanna Nieminen (työsuojeluasiamies), Maarit Salonen</a:t>
            </a:r>
          </a:p>
          <a:p>
            <a:r>
              <a:rPr lang="fi-FI" sz="1900" b="1" dirty="0" smtClean="0">
                <a:latin typeface="Tahoma" pitchFamily="34" charset="0"/>
                <a:cs typeface="Tahoma" pitchFamily="34" charset="0"/>
              </a:rPr>
              <a:t>Toimikausi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None/>
            </a:pPr>
            <a:r>
              <a:rPr lang="fi-FI" sz="1900" dirty="0" smtClean="0">
                <a:latin typeface="Tahoma" pitchFamily="34" charset="0"/>
                <a:cs typeface="Tahoma" pitchFamily="34" charset="0"/>
              </a:rPr>
              <a:t>	2012 - 2013</a:t>
            </a:r>
          </a:p>
          <a:p>
            <a:pPr lvl="0"/>
            <a:r>
              <a:rPr lang="fi-FI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Budjetti</a:t>
            </a:r>
            <a:r>
              <a:rPr lang="fi-FI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endParaRPr lang="fi-FI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fi-FI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i-FI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Tulot  </a:t>
            </a:r>
            <a:r>
              <a:rPr lang="fi-FI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i-FI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Kaupungin </a:t>
            </a:r>
            <a:r>
              <a:rPr lang="fi-FI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avustus  </a:t>
            </a:r>
            <a:r>
              <a:rPr lang="fi-FI" sz="19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työhyvinvointitoimintaan</a:t>
            </a:r>
            <a:r>
              <a:rPr lang="fi-FI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1200 €/vuosi</a:t>
            </a:r>
          </a:p>
          <a:p>
            <a:pPr marL="0" lvl="0" indent="0">
              <a:buNone/>
            </a:pPr>
            <a:r>
              <a:rPr lang="fi-FI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i-FI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Menot	</a:t>
            </a:r>
            <a:r>
              <a:rPr lang="fi-FI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Kulttuurisetelit 100 € / vuosi (kirjaston </a:t>
            </a:r>
            <a:r>
              <a:rPr lang="fi-FI" sz="19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Tyky-rahasta</a:t>
            </a:r>
            <a:r>
              <a:rPr lang="fi-FI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0" lvl="0" indent="0">
              <a:buNone/>
            </a:pPr>
            <a:r>
              <a:rPr lang="fi-FI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i-FI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Hierontaan 1200 € / vuosi</a:t>
            </a:r>
          </a:p>
          <a:p>
            <a:pPr marL="0" lvl="0" indent="0">
              <a:buNone/>
            </a:pPr>
            <a:r>
              <a:rPr lang="fi-FI" sz="1900" dirty="0" smtClean="0">
                <a:latin typeface="Tahoma" pitchFamily="34" charset="0"/>
                <a:cs typeface="Tahoma" pitchFamily="34" charset="0"/>
              </a:rPr>
              <a:t>		FC –lainastolle 300 € turnauksiin liittyviin </a:t>
            </a:r>
            <a:r>
              <a:rPr lang="fi-FI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fi-FI" sz="1900" dirty="0" smtClean="0">
                <a:latin typeface="Tahoma" pitchFamily="34" charset="0"/>
                <a:cs typeface="Tahoma" pitchFamily="34" charset="0"/>
              </a:rPr>
              <a:t>kustannuksiin, 			ensiapuvälineisiin ja virvokkeisiin </a:t>
            </a:r>
          </a:p>
          <a:p>
            <a:pPr marL="0" lvl="0" indent="0">
              <a:buNone/>
            </a:pPr>
            <a:endParaRPr lang="fi-FI" sz="1900" dirty="0" smtClean="0">
              <a:latin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fi-FI" sz="1900" dirty="0">
                <a:latin typeface="Tahoma" pitchFamily="34" charset="0"/>
                <a:cs typeface="Tahoma" pitchFamily="34" charset="0"/>
              </a:rPr>
              <a:t>	</a:t>
            </a:r>
            <a:r>
              <a:rPr lang="fi-FI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Toimintarahan </a:t>
            </a:r>
            <a:r>
              <a:rPr lang="fi-FI" sz="19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tarve </a:t>
            </a:r>
            <a:r>
              <a:rPr lang="fi-FI" sz="190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vuodeksi  2013 suunnitellulle ohjelmalle  n. 2600 </a:t>
            </a:r>
            <a:r>
              <a:rPr lang="fi-FI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€</a:t>
            </a:r>
          </a:p>
          <a:p>
            <a:pPr marL="0" lvl="0" indent="0">
              <a:buNone/>
            </a:pPr>
            <a:endParaRPr lang="fi-FI" sz="1800" dirty="0" smtClean="0">
              <a:latin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fi-FI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 </a:t>
            </a:r>
            <a:r>
              <a:rPr lang="fi-FI" sz="21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TYHYn</a:t>
            </a:r>
            <a:r>
              <a:rPr lang="fi-FI" sz="21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toimintaraha-anomus vuodelle 2013:  1400-2000 €</a:t>
            </a:r>
          </a:p>
          <a:p>
            <a:pPr marL="0" lvl="0" indent="0">
              <a:buNone/>
            </a:pPr>
            <a:r>
              <a:rPr lang="fi-FI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i-FI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14747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80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3"/>
            <a:ext cx="7772400" cy="1152127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tammikuu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-15450" y="6398679"/>
            <a:ext cx="929967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3" action="ppaction://hlinksldjump"/>
              </a:rPr>
              <a:t>Helm</a:t>
            </a:r>
            <a:r>
              <a:rPr lang="fi-FI" dirty="0" smtClean="0"/>
              <a:t>ikuu</a:t>
            </a:r>
            <a:endParaRPr lang="fi-FI" dirty="0"/>
          </a:p>
        </p:txBody>
      </p:sp>
      <p:pic>
        <p:nvPicPr>
          <p:cNvPr id="2050" name="Picture 2" descr="Kirjasto 150 vuo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" y="260648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878161" y="1916832"/>
            <a:ext cx="35491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Aamujooga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		60 €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Mari</a:t>
            </a:r>
          </a:p>
          <a:p>
            <a:pPr lvl="0"/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Mari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Maarit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ari            </a:t>
            </a:r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</a:t>
            </a:r>
          </a:p>
          <a:p>
            <a:pPr lvl="0"/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04" y="6376786"/>
            <a:ext cx="2663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5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vuosikello </a:t>
            </a:r>
            <a:r>
              <a:rPr lang="fi-FI" dirty="0" smtClean="0"/>
              <a:t>: helmikuu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3" action="ppaction://hlinksldjump"/>
              </a:rPr>
              <a:t>Etusivulle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4" action="ppaction://hlinksldjump"/>
              </a:rPr>
              <a:t>Maaliskuu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5" action="ppaction://hlinksldjump"/>
              </a:rPr>
              <a:t>Tammikuu</a:t>
            </a:r>
            <a:endParaRPr lang="fi-FI" dirty="0"/>
          </a:p>
        </p:txBody>
      </p:sp>
      <p:pic>
        <p:nvPicPr>
          <p:cNvPr id="1028" name="Picture 4" descr="Kirjasto 150 vuot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2" y="260648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907704" y="1916832"/>
            <a:ext cx="49502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Mari</a:t>
            </a:r>
          </a:p>
          <a:p>
            <a:pPr lvl="0"/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Maarit</a:t>
            </a: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maaliskuu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2" action="ppaction://hlinksldjump"/>
              </a:rPr>
              <a:t>Etusivulle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3" action="ppaction://hlinksldjump"/>
              </a:rPr>
              <a:t>Huhtikuu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hlinkClick r:id="rId4" action="ppaction://hlinksldjump"/>
              </a:rPr>
              <a:t>Helmikuu</a:t>
            </a:r>
            <a:endParaRPr lang="fi-FI" dirty="0"/>
          </a:p>
        </p:txBody>
      </p:sp>
      <p:pic>
        <p:nvPicPr>
          <p:cNvPr id="3074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2051720" y="1772816"/>
            <a:ext cx="4806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 x Aamujooga		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120 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€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5219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huhtikuu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Toukokuu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Maaliskuu</a:t>
            </a:r>
            <a:endParaRPr lang="fi-FI"/>
          </a:p>
        </p:txBody>
      </p:sp>
      <p:pic>
        <p:nvPicPr>
          <p:cNvPr id="4098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13" y="332656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979712" y="1700808"/>
            <a:ext cx="48782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TYHYaamu</a:t>
            </a:r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Studiossa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€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i-FI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TYHYn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jäsenet</a:t>
            </a:r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Aamujooga</a:t>
            </a:r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		60 €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Mari</a:t>
            </a:r>
          </a:p>
          <a:p>
            <a:pPr lvl="0"/>
            <a:endParaRPr lang="fi-FI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Sähly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(kerran viikossa)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2148" y="0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toukokuu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Kesäkuu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Huhtikuu</a:t>
            </a:r>
            <a:endParaRPr lang="fi-FI"/>
          </a:p>
        </p:txBody>
      </p:sp>
      <p:pic>
        <p:nvPicPr>
          <p:cNvPr id="5122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655887" y="908720"/>
            <a:ext cx="520211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 smtClean="0">
                <a:solidFill>
                  <a:srgbClr val="000000"/>
                </a:solidFill>
                <a:latin typeface="Tahoma"/>
                <a:ea typeface="Times New Roman"/>
              </a:rPr>
              <a:t>Pyöräretket: </a:t>
            </a: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 kaksi 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samansisältöistä </a:t>
            </a: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retkeä pääkirjastosta vanhalle hautausmaalle: </a:t>
            </a:r>
          </a:p>
          <a:p>
            <a:pPr marL="285750" lvl="0" indent="-285750">
              <a:buFontTx/>
              <a:buChar char="-"/>
            </a:pP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tiistai 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7.5. klo </a:t>
            </a: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13.30-15.30</a:t>
            </a:r>
          </a:p>
          <a:p>
            <a:pPr marL="285750" lvl="0" indent="-285750">
              <a:buFontTx/>
              <a:buChar char="-"/>
            </a:pP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keskiviikko 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15.5. klo </a:t>
            </a: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13.30-15.30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240 </a:t>
            </a:r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€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Aamujooga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Kustannukset		60 €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Mari, Maarit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J</a:t>
            </a:r>
            <a:r>
              <a:rPr lang="fi-FI" b="1" dirty="0" smtClean="0">
                <a:solidFill>
                  <a:srgbClr val="000000"/>
                </a:solidFill>
                <a:latin typeface="Tahoma"/>
                <a:ea typeface="Times New Roman"/>
              </a:rPr>
              <a:t>alkapallo</a:t>
            </a:r>
            <a:r>
              <a:rPr lang="fi-FI" dirty="0" smtClean="0">
                <a:solidFill>
                  <a:srgbClr val="000000"/>
                </a:solidFill>
                <a:latin typeface="Tahoma"/>
                <a:ea typeface="Times New Roman"/>
              </a:rPr>
              <a:t> (kerran viikossa)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6104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kesäkuu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Heinäkuu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Toukokuu</a:t>
            </a:r>
            <a:endParaRPr lang="fi-FI"/>
          </a:p>
        </p:txBody>
      </p:sp>
      <p:pic>
        <p:nvPicPr>
          <p:cNvPr id="6146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2195736" y="1772816"/>
            <a:ext cx="46622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</a:t>
            </a:r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kirjastopihalla</a:t>
            </a:r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	Mari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                                 </a:t>
            </a:r>
            <a:r>
              <a:rPr lang="fi-FI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J</a:t>
            </a:r>
            <a:r>
              <a:rPr lang="fi-FI" b="1" dirty="0">
                <a:solidFill>
                  <a:srgbClr val="000000"/>
                </a:solidFill>
                <a:latin typeface="Tahoma"/>
                <a:ea typeface="Times New Roman"/>
              </a:rPr>
              <a:t>alkapallo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 (kerran viikossa)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772400" cy="1152127"/>
          </a:xfrm>
        </p:spPr>
        <p:txBody>
          <a:bodyPr/>
          <a:lstStyle/>
          <a:p>
            <a:r>
              <a:rPr lang="fi-FI" dirty="0" err="1">
                <a:solidFill>
                  <a:prstClr val="black"/>
                </a:solidFill>
              </a:rPr>
              <a:t>TYHYn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</a:rPr>
              <a:t>vuosikello</a:t>
            </a:r>
            <a:r>
              <a:rPr lang="fi-FI" dirty="0" smtClean="0"/>
              <a:t>: heinäkuu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4A1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2977428" y="64082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2" action="ppaction://hlinksldjump"/>
              </a:rPr>
              <a:t>Etusivulle</a:t>
            </a: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47970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3" action="ppaction://hlinksldjump"/>
              </a:rPr>
              <a:t>Elokuu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0" y="639100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>
                <a:hlinkClick r:id="rId4" action="ppaction://hlinksldjump"/>
              </a:rPr>
              <a:t>Kesäkuu</a:t>
            </a:r>
            <a:endParaRPr lang="fi-FI"/>
          </a:p>
        </p:txBody>
      </p:sp>
      <p:pic>
        <p:nvPicPr>
          <p:cNvPr id="7170" name="Picture 2" descr="Kirjasto 150 vuo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4763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orakulmio 2"/>
          <p:cNvSpPr/>
          <p:nvPr/>
        </p:nvSpPr>
        <p:spPr>
          <a:xfrm>
            <a:off x="1979712" y="1988840"/>
            <a:ext cx="48782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Hieronta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		Mari</a:t>
            </a:r>
          </a:p>
          <a:p>
            <a:pPr lvl="0"/>
            <a:endParaRPr lang="fi-FI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Taukojumppa  </a:t>
            </a:r>
            <a:r>
              <a:rPr lang="fi-FI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kirjastopihalla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Vastuuhenkilöt	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       Mari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	            </a:t>
            </a:r>
            <a:r>
              <a:rPr lang="fi-FI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Maarit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                                 </a:t>
            </a:r>
            <a:r>
              <a:rPr lang="fi-FI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J</a:t>
            </a:r>
            <a:r>
              <a:rPr lang="fi-FI" b="1" dirty="0">
                <a:solidFill>
                  <a:srgbClr val="000000"/>
                </a:solidFill>
                <a:latin typeface="Tahoma"/>
                <a:ea typeface="Times New Roman"/>
              </a:rPr>
              <a:t>alkapallo</a:t>
            </a:r>
            <a:r>
              <a:rPr lang="fi-FI" dirty="0">
                <a:solidFill>
                  <a:srgbClr val="000000"/>
                </a:solidFill>
                <a:latin typeface="Tahoma"/>
                <a:ea typeface="Times New Roman"/>
              </a:rPr>
              <a:t> (kerran viikossa) </a:t>
            </a: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Vastuuhenkilö 		</a:t>
            </a:r>
            <a:r>
              <a:rPr lang="fi-FI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Krisse</a:t>
            </a:r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fi-FI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Kenttävaraukset	  	Mari</a:t>
            </a:r>
          </a:p>
          <a:p>
            <a:pPr lvl="0"/>
            <a:endParaRPr lang="fi-FI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147</Words>
  <Application>Microsoft Office PowerPoint</Application>
  <PresentationFormat>Näytössä katseltava diaesitys (4:3)</PresentationFormat>
  <Paragraphs>245</Paragraphs>
  <Slides>14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TYHYn vuosikello 2013</vt:lpstr>
      <vt:lpstr>TYHY 2013</vt:lpstr>
      <vt:lpstr>TYHYn vuosikello: tammikuu</vt:lpstr>
      <vt:lpstr>TYHYn vuosikello : helmikuu</vt:lpstr>
      <vt:lpstr>TYHYn vuosikello: maaliskuu</vt:lpstr>
      <vt:lpstr>TYHYn vuosikello: huhtikuu</vt:lpstr>
      <vt:lpstr>TYHYn vuosikello: toukokuu</vt:lpstr>
      <vt:lpstr>TYHYn vuosikello: kesäkuu</vt:lpstr>
      <vt:lpstr>TYHYn vuosikello: heinäkuu</vt:lpstr>
      <vt:lpstr>TYHYn vuosikello: elokuu</vt:lpstr>
      <vt:lpstr>TYHYn vuosikello: syyskuu</vt:lpstr>
      <vt:lpstr>TYHYn vuosikello: lokakuu</vt:lpstr>
      <vt:lpstr>TYHYn vuosikello: marraskuu</vt:lpstr>
      <vt:lpstr>TYHYn vuosikello: joulukuu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 vuosikello</dc:title>
  <dc:creator>Nina Koskivaara</dc:creator>
  <cp:lastModifiedBy>Salonen Maarit (Kirjasto)</cp:lastModifiedBy>
  <cp:revision>38</cp:revision>
  <dcterms:created xsi:type="dcterms:W3CDTF">2012-07-27T11:59:48Z</dcterms:created>
  <dcterms:modified xsi:type="dcterms:W3CDTF">2013-09-02T07:59:23Z</dcterms:modified>
</cp:coreProperties>
</file>