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20"/>
  </p:notesMasterIdLst>
  <p:sldIdLst>
    <p:sldId id="256" r:id="rId5"/>
    <p:sldId id="257" r:id="rId6"/>
    <p:sldId id="277" r:id="rId7"/>
    <p:sldId id="279" r:id="rId8"/>
    <p:sldId id="272" r:id="rId9"/>
    <p:sldId id="280" r:id="rId10"/>
    <p:sldId id="273" r:id="rId11"/>
    <p:sldId id="281" r:id="rId12"/>
    <p:sldId id="286" r:id="rId13"/>
    <p:sldId id="285" r:id="rId14"/>
    <p:sldId id="260" r:id="rId15"/>
    <p:sldId id="263" r:id="rId16"/>
    <p:sldId id="264" r:id="rId17"/>
    <p:sldId id="283" r:id="rId18"/>
    <p:sldId id="275" r:id="rId19"/>
  </p:sldIdLst>
  <p:sldSz cx="9144000" cy="6858000" type="screen4x3"/>
  <p:notesSz cx="6743700" cy="9875838"/>
  <p:defaultTextStyle>
    <a:defPPr>
      <a:defRPr lang="fi-FI"/>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p:scale>
          <a:sx n="77" d="100"/>
          <a:sy n="77" d="100"/>
        </p:scale>
        <p:origin x="-32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22588"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fi-FI"/>
          </a:p>
        </p:txBody>
      </p:sp>
      <p:sp>
        <p:nvSpPr>
          <p:cNvPr id="3075" name="Rectangle 3"/>
          <p:cNvSpPr>
            <a:spLocks noGrp="1" noChangeArrowheads="1"/>
          </p:cNvSpPr>
          <p:nvPr>
            <p:ph type="dt" idx="1"/>
          </p:nvPr>
        </p:nvSpPr>
        <p:spPr bwMode="auto">
          <a:xfrm>
            <a:off x="3819525" y="0"/>
            <a:ext cx="2922588"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fi-FI"/>
          </a:p>
        </p:txBody>
      </p:sp>
      <p:sp>
        <p:nvSpPr>
          <p:cNvPr id="14340" name="Rectangle 4"/>
          <p:cNvSpPr>
            <a:spLocks noGrp="1" noRot="1" noChangeAspect="1" noChangeArrowheads="1" noTextEdit="1"/>
          </p:cNvSpPr>
          <p:nvPr>
            <p:ph type="sldImg" idx="2"/>
          </p:nvPr>
        </p:nvSpPr>
        <p:spPr bwMode="auto">
          <a:xfrm>
            <a:off x="904875" y="741363"/>
            <a:ext cx="4933950" cy="37020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4688" y="4691063"/>
            <a:ext cx="5394325" cy="4443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p>
        </p:txBody>
      </p:sp>
      <p:sp>
        <p:nvSpPr>
          <p:cNvPr id="3078" name="Rectangle 6"/>
          <p:cNvSpPr>
            <a:spLocks noGrp="1" noChangeArrowheads="1"/>
          </p:cNvSpPr>
          <p:nvPr>
            <p:ph type="ftr" sz="quarter" idx="4"/>
          </p:nvPr>
        </p:nvSpPr>
        <p:spPr bwMode="auto">
          <a:xfrm>
            <a:off x="0" y="9380538"/>
            <a:ext cx="2922588"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fi-FI"/>
          </a:p>
        </p:txBody>
      </p:sp>
      <p:sp>
        <p:nvSpPr>
          <p:cNvPr id="3079" name="Rectangle 7"/>
          <p:cNvSpPr>
            <a:spLocks noGrp="1" noChangeArrowheads="1"/>
          </p:cNvSpPr>
          <p:nvPr>
            <p:ph type="sldNum" sz="quarter" idx="5"/>
          </p:nvPr>
        </p:nvSpPr>
        <p:spPr bwMode="auto">
          <a:xfrm>
            <a:off x="3819525" y="9380538"/>
            <a:ext cx="2922588"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446290F8-76D7-469A-B9FD-A260D5425A15}" type="slidenum">
              <a:rPr lang="fi-FI"/>
              <a:pPr>
                <a:defRPr/>
              </a:pPr>
              <a:t>‹#›</a:t>
            </a:fld>
            <a:endParaRPr lang="fi-FI"/>
          </a:p>
        </p:txBody>
      </p:sp>
    </p:spTree>
    <p:extLst>
      <p:ext uri="{BB962C8B-B14F-4D97-AF65-F5344CB8AC3E}">
        <p14:creationId xmlns:p14="http://schemas.microsoft.com/office/powerpoint/2010/main" val="5353872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B3BE1D08-C5D9-4192-BC77-386E8938B51A}" type="slidenum">
              <a:rPr lang="fi-FI" smtClean="0"/>
              <a:pPr eaLnBrk="1" hangingPunct="1">
                <a:defRPr/>
              </a:pPr>
              <a:t>1</a:t>
            </a:fld>
            <a:endParaRPr lang="fi-FI"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r>
              <a:rPr lang="fi-FI" smtClean="0"/>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smtClean="0"/>
              <a:t>Muokkaa alaotsikon perustyyliä napsautt.</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7769C4F3-067D-4402-9EE9-C7B6BA10AE97}" type="slidenum">
              <a:rPr lang="fi-FI"/>
              <a:pPr>
                <a:defRPr/>
              </a:pPr>
              <a:t>‹#›</a:t>
            </a:fld>
            <a:endParaRPr lang="fi-FI"/>
          </a:p>
        </p:txBody>
      </p:sp>
    </p:spTree>
    <p:extLst>
      <p:ext uri="{BB962C8B-B14F-4D97-AF65-F5344CB8AC3E}">
        <p14:creationId xmlns:p14="http://schemas.microsoft.com/office/powerpoint/2010/main" val="74579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D735BE01-7025-469D-B619-3DD73C317ECE}" type="slidenum">
              <a:rPr lang="fi-FI"/>
              <a:pPr>
                <a:defRPr/>
              </a:pPr>
              <a:t>‹#›</a:t>
            </a:fld>
            <a:endParaRPr lang="fi-FI"/>
          </a:p>
        </p:txBody>
      </p:sp>
    </p:spTree>
    <p:extLst>
      <p:ext uri="{BB962C8B-B14F-4D97-AF65-F5344CB8AC3E}">
        <p14:creationId xmlns:p14="http://schemas.microsoft.com/office/powerpoint/2010/main" val="1462538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682089F8-8FF0-46CE-AAB0-6F4219767A43}" type="slidenum">
              <a:rPr lang="fi-FI"/>
              <a:pPr>
                <a:defRPr/>
              </a:pPr>
              <a:t>‹#›</a:t>
            </a:fld>
            <a:endParaRPr lang="fi-FI"/>
          </a:p>
        </p:txBody>
      </p:sp>
    </p:spTree>
    <p:extLst>
      <p:ext uri="{BB962C8B-B14F-4D97-AF65-F5344CB8AC3E}">
        <p14:creationId xmlns:p14="http://schemas.microsoft.com/office/powerpoint/2010/main" val="13554574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lvl1pPr>
              <a:defRPr/>
            </a:lvl1pPr>
          </a:lstStyle>
          <a:p>
            <a:endParaRPr lang="fi-FI">
              <a:solidFill>
                <a:srgbClr val="000000"/>
              </a:solidFill>
            </a:endParaRPr>
          </a:p>
        </p:txBody>
      </p:sp>
      <p:sp>
        <p:nvSpPr>
          <p:cNvPr id="5" name="Alatunnisteen paikkamerkki 4"/>
          <p:cNvSpPr>
            <a:spLocks noGrp="1"/>
          </p:cNvSpPr>
          <p:nvPr>
            <p:ph type="ftr" sz="quarter" idx="11"/>
          </p:nvPr>
        </p:nvSpPr>
        <p:spPr/>
        <p:txBody>
          <a:bodyPr/>
          <a:lstStyle>
            <a:lvl1pPr>
              <a:defRPr/>
            </a:lvl1pPr>
          </a:lstStyle>
          <a:p>
            <a:endParaRPr lang="fi-FI">
              <a:solidFill>
                <a:srgbClr val="000000"/>
              </a:solidFill>
            </a:endParaRPr>
          </a:p>
        </p:txBody>
      </p:sp>
      <p:sp>
        <p:nvSpPr>
          <p:cNvPr id="6" name="Dian numeron paikkamerkki 5"/>
          <p:cNvSpPr>
            <a:spLocks noGrp="1"/>
          </p:cNvSpPr>
          <p:nvPr>
            <p:ph type="sldNum" sz="quarter" idx="12"/>
          </p:nvPr>
        </p:nvSpPr>
        <p:spPr/>
        <p:txBody>
          <a:bodyPr/>
          <a:lstStyle>
            <a:lvl1pPr>
              <a:defRPr/>
            </a:lvl1pPr>
          </a:lstStyle>
          <a:p>
            <a:fld id="{CA6E22B1-4F63-47DB-A09D-6D7F9A7544CF}"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2572274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lvl1pPr>
              <a:defRPr/>
            </a:lvl1pPr>
          </a:lstStyle>
          <a:p>
            <a:endParaRPr lang="fi-FI">
              <a:solidFill>
                <a:srgbClr val="000000"/>
              </a:solidFill>
            </a:endParaRPr>
          </a:p>
        </p:txBody>
      </p:sp>
      <p:sp>
        <p:nvSpPr>
          <p:cNvPr id="5" name="Alatunnisteen paikkamerkki 4"/>
          <p:cNvSpPr>
            <a:spLocks noGrp="1"/>
          </p:cNvSpPr>
          <p:nvPr>
            <p:ph type="ftr" sz="quarter" idx="11"/>
          </p:nvPr>
        </p:nvSpPr>
        <p:spPr/>
        <p:txBody>
          <a:bodyPr/>
          <a:lstStyle>
            <a:lvl1pPr>
              <a:defRPr/>
            </a:lvl1pPr>
          </a:lstStyle>
          <a:p>
            <a:endParaRPr lang="fi-FI">
              <a:solidFill>
                <a:srgbClr val="000000"/>
              </a:solidFill>
            </a:endParaRPr>
          </a:p>
        </p:txBody>
      </p:sp>
      <p:sp>
        <p:nvSpPr>
          <p:cNvPr id="6" name="Dian numeron paikkamerkki 5"/>
          <p:cNvSpPr>
            <a:spLocks noGrp="1"/>
          </p:cNvSpPr>
          <p:nvPr>
            <p:ph type="sldNum" sz="quarter" idx="12"/>
          </p:nvPr>
        </p:nvSpPr>
        <p:spPr/>
        <p:txBody>
          <a:bodyPr/>
          <a:lstStyle>
            <a:lvl1pPr>
              <a:defRPr/>
            </a:lvl1pPr>
          </a:lstStyle>
          <a:p>
            <a:fld id="{065A9F7C-91B7-472F-9020-913AACDADFA5}"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3041114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lvl1pPr>
              <a:defRPr/>
            </a:lvl1pPr>
          </a:lstStyle>
          <a:p>
            <a:endParaRPr lang="fi-FI">
              <a:solidFill>
                <a:srgbClr val="000000"/>
              </a:solidFill>
            </a:endParaRPr>
          </a:p>
        </p:txBody>
      </p:sp>
      <p:sp>
        <p:nvSpPr>
          <p:cNvPr id="5" name="Alatunnisteen paikkamerkki 4"/>
          <p:cNvSpPr>
            <a:spLocks noGrp="1"/>
          </p:cNvSpPr>
          <p:nvPr>
            <p:ph type="ftr" sz="quarter" idx="11"/>
          </p:nvPr>
        </p:nvSpPr>
        <p:spPr/>
        <p:txBody>
          <a:bodyPr/>
          <a:lstStyle>
            <a:lvl1pPr>
              <a:defRPr/>
            </a:lvl1pPr>
          </a:lstStyle>
          <a:p>
            <a:endParaRPr lang="fi-FI">
              <a:solidFill>
                <a:srgbClr val="000000"/>
              </a:solidFill>
            </a:endParaRPr>
          </a:p>
        </p:txBody>
      </p:sp>
      <p:sp>
        <p:nvSpPr>
          <p:cNvPr id="6" name="Dian numeron paikkamerkki 5"/>
          <p:cNvSpPr>
            <a:spLocks noGrp="1"/>
          </p:cNvSpPr>
          <p:nvPr>
            <p:ph type="sldNum" sz="quarter" idx="12"/>
          </p:nvPr>
        </p:nvSpPr>
        <p:spPr/>
        <p:txBody>
          <a:bodyPr/>
          <a:lstStyle>
            <a:lvl1pPr>
              <a:defRPr/>
            </a:lvl1pPr>
          </a:lstStyle>
          <a:p>
            <a:fld id="{E8DFE4D6-5064-4349-90CA-7BFF5A38AE9A}"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35280965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lvl1pPr>
              <a:defRPr/>
            </a:lvl1pPr>
          </a:lstStyle>
          <a:p>
            <a:endParaRPr lang="fi-FI">
              <a:solidFill>
                <a:srgbClr val="000000"/>
              </a:solidFill>
            </a:endParaRPr>
          </a:p>
        </p:txBody>
      </p:sp>
      <p:sp>
        <p:nvSpPr>
          <p:cNvPr id="6" name="Alatunnisteen paikkamerkki 5"/>
          <p:cNvSpPr>
            <a:spLocks noGrp="1"/>
          </p:cNvSpPr>
          <p:nvPr>
            <p:ph type="ftr" sz="quarter" idx="11"/>
          </p:nvPr>
        </p:nvSpPr>
        <p:spPr/>
        <p:txBody>
          <a:bodyPr/>
          <a:lstStyle>
            <a:lvl1pPr>
              <a:defRPr/>
            </a:lvl1pPr>
          </a:lstStyle>
          <a:p>
            <a:endParaRPr lang="fi-FI">
              <a:solidFill>
                <a:srgbClr val="000000"/>
              </a:solidFill>
            </a:endParaRPr>
          </a:p>
        </p:txBody>
      </p:sp>
      <p:sp>
        <p:nvSpPr>
          <p:cNvPr id="7" name="Dian numeron paikkamerkki 6"/>
          <p:cNvSpPr>
            <a:spLocks noGrp="1"/>
          </p:cNvSpPr>
          <p:nvPr>
            <p:ph type="sldNum" sz="quarter" idx="12"/>
          </p:nvPr>
        </p:nvSpPr>
        <p:spPr/>
        <p:txBody>
          <a:bodyPr/>
          <a:lstStyle>
            <a:lvl1pPr>
              <a:defRPr/>
            </a:lvl1pPr>
          </a:lstStyle>
          <a:p>
            <a:fld id="{690A6443-EC8D-4038-B70F-46B189615166}"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301033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lvl1pPr>
              <a:defRPr/>
            </a:lvl1pPr>
          </a:lstStyle>
          <a:p>
            <a:endParaRPr lang="fi-FI">
              <a:solidFill>
                <a:srgbClr val="000000"/>
              </a:solidFill>
            </a:endParaRPr>
          </a:p>
        </p:txBody>
      </p:sp>
      <p:sp>
        <p:nvSpPr>
          <p:cNvPr id="8" name="Alatunnisteen paikkamerkki 7"/>
          <p:cNvSpPr>
            <a:spLocks noGrp="1"/>
          </p:cNvSpPr>
          <p:nvPr>
            <p:ph type="ftr" sz="quarter" idx="11"/>
          </p:nvPr>
        </p:nvSpPr>
        <p:spPr/>
        <p:txBody>
          <a:bodyPr/>
          <a:lstStyle>
            <a:lvl1pPr>
              <a:defRPr/>
            </a:lvl1pPr>
          </a:lstStyle>
          <a:p>
            <a:endParaRPr lang="fi-FI">
              <a:solidFill>
                <a:srgbClr val="000000"/>
              </a:solidFill>
            </a:endParaRPr>
          </a:p>
        </p:txBody>
      </p:sp>
      <p:sp>
        <p:nvSpPr>
          <p:cNvPr id="9" name="Dian numeron paikkamerkki 8"/>
          <p:cNvSpPr>
            <a:spLocks noGrp="1"/>
          </p:cNvSpPr>
          <p:nvPr>
            <p:ph type="sldNum" sz="quarter" idx="12"/>
          </p:nvPr>
        </p:nvSpPr>
        <p:spPr/>
        <p:txBody>
          <a:bodyPr/>
          <a:lstStyle>
            <a:lvl1pPr>
              <a:defRPr/>
            </a:lvl1pPr>
          </a:lstStyle>
          <a:p>
            <a:fld id="{7049E074-49E5-4FD0-B86F-7ECC5226ABCA}"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35397521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lvl1pPr>
              <a:defRPr/>
            </a:lvl1pPr>
          </a:lstStyle>
          <a:p>
            <a:endParaRPr lang="fi-FI">
              <a:solidFill>
                <a:srgbClr val="000000"/>
              </a:solidFill>
            </a:endParaRPr>
          </a:p>
        </p:txBody>
      </p:sp>
      <p:sp>
        <p:nvSpPr>
          <p:cNvPr id="4" name="Alatunnisteen paikkamerkki 3"/>
          <p:cNvSpPr>
            <a:spLocks noGrp="1"/>
          </p:cNvSpPr>
          <p:nvPr>
            <p:ph type="ftr" sz="quarter" idx="11"/>
          </p:nvPr>
        </p:nvSpPr>
        <p:spPr/>
        <p:txBody>
          <a:bodyPr/>
          <a:lstStyle>
            <a:lvl1pPr>
              <a:defRPr/>
            </a:lvl1pPr>
          </a:lstStyle>
          <a:p>
            <a:endParaRPr lang="fi-FI">
              <a:solidFill>
                <a:srgbClr val="000000"/>
              </a:solidFill>
            </a:endParaRPr>
          </a:p>
        </p:txBody>
      </p:sp>
      <p:sp>
        <p:nvSpPr>
          <p:cNvPr id="5" name="Dian numeron paikkamerkki 4"/>
          <p:cNvSpPr>
            <a:spLocks noGrp="1"/>
          </p:cNvSpPr>
          <p:nvPr>
            <p:ph type="sldNum" sz="quarter" idx="12"/>
          </p:nvPr>
        </p:nvSpPr>
        <p:spPr/>
        <p:txBody>
          <a:bodyPr/>
          <a:lstStyle>
            <a:lvl1pPr>
              <a:defRPr/>
            </a:lvl1pPr>
          </a:lstStyle>
          <a:p>
            <a:fld id="{60928CE1-8317-44F4-9AE3-2015A98C0D9E}"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10930226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lvl1pPr>
              <a:defRPr/>
            </a:lvl1pPr>
          </a:lstStyle>
          <a:p>
            <a:endParaRPr lang="fi-FI">
              <a:solidFill>
                <a:srgbClr val="000000"/>
              </a:solidFill>
            </a:endParaRPr>
          </a:p>
        </p:txBody>
      </p:sp>
      <p:sp>
        <p:nvSpPr>
          <p:cNvPr id="3" name="Alatunnisteen paikkamerkki 2"/>
          <p:cNvSpPr>
            <a:spLocks noGrp="1"/>
          </p:cNvSpPr>
          <p:nvPr>
            <p:ph type="ftr" sz="quarter" idx="11"/>
          </p:nvPr>
        </p:nvSpPr>
        <p:spPr/>
        <p:txBody>
          <a:bodyPr/>
          <a:lstStyle>
            <a:lvl1pPr>
              <a:defRPr/>
            </a:lvl1pPr>
          </a:lstStyle>
          <a:p>
            <a:endParaRPr lang="fi-FI">
              <a:solidFill>
                <a:srgbClr val="000000"/>
              </a:solidFill>
            </a:endParaRPr>
          </a:p>
        </p:txBody>
      </p:sp>
      <p:sp>
        <p:nvSpPr>
          <p:cNvPr id="4" name="Dian numeron paikkamerkki 3"/>
          <p:cNvSpPr>
            <a:spLocks noGrp="1"/>
          </p:cNvSpPr>
          <p:nvPr>
            <p:ph type="sldNum" sz="quarter" idx="12"/>
          </p:nvPr>
        </p:nvSpPr>
        <p:spPr/>
        <p:txBody>
          <a:bodyPr/>
          <a:lstStyle>
            <a:lvl1pPr>
              <a:defRPr/>
            </a:lvl1pPr>
          </a:lstStyle>
          <a:p>
            <a:fld id="{881EF86B-8B09-493F-B1F9-C6D23D4A00F6}"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597389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lvl1pPr>
              <a:defRPr/>
            </a:lvl1pPr>
          </a:lstStyle>
          <a:p>
            <a:endParaRPr lang="fi-FI">
              <a:solidFill>
                <a:srgbClr val="000000"/>
              </a:solidFill>
            </a:endParaRPr>
          </a:p>
        </p:txBody>
      </p:sp>
      <p:sp>
        <p:nvSpPr>
          <p:cNvPr id="6" name="Alatunnisteen paikkamerkki 5"/>
          <p:cNvSpPr>
            <a:spLocks noGrp="1"/>
          </p:cNvSpPr>
          <p:nvPr>
            <p:ph type="ftr" sz="quarter" idx="11"/>
          </p:nvPr>
        </p:nvSpPr>
        <p:spPr/>
        <p:txBody>
          <a:bodyPr/>
          <a:lstStyle>
            <a:lvl1pPr>
              <a:defRPr/>
            </a:lvl1pPr>
          </a:lstStyle>
          <a:p>
            <a:endParaRPr lang="fi-FI">
              <a:solidFill>
                <a:srgbClr val="000000"/>
              </a:solidFill>
            </a:endParaRPr>
          </a:p>
        </p:txBody>
      </p:sp>
      <p:sp>
        <p:nvSpPr>
          <p:cNvPr id="7" name="Dian numeron paikkamerkki 6"/>
          <p:cNvSpPr>
            <a:spLocks noGrp="1"/>
          </p:cNvSpPr>
          <p:nvPr>
            <p:ph type="sldNum" sz="quarter" idx="12"/>
          </p:nvPr>
        </p:nvSpPr>
        <p:spPr/>
        <p:txBody>
          <a:bodyPr/>
          <a:lstStyle>
            <a:lvl1pPr>
              <a:defRPr/>
            </a:lvl1pPr>
          </a:lstStyle>
          <a:p>
            <a:fld id="{16D520AF-8DD1-4186-95C4-0A91825D43E0}"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1583311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9636B321-8C35-4966-8C2A-2B9B28D0E51E}" type="slidenum">
              <a:rPr lang="fi-FI"/>
              <a:pPr>
                <a:defRPr/>
              </a:pPr>
              <a:t>‹#›</a:t>
            </a:fld>
            <a:endParaRPr lang="fi-FI"/>
          </a:p>
        </p:txBody>
      </p:sp>
    </p:spTree>
    <p:extLst>
      <p:ext uri="{BB962C8B-B14F-4D97-AF65-F5344CB8AC3E}">
        <p14:creationId xmlns:p14="http://schemas.microsoft.com/office/powerpoint/2010/main" val="9905619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lvl1pPr>
              <a:defRPr/>
            </a:lvl1pPr>
          </a:lstStyle>
          <a:p>
            <a:endParaRPr lang="fi-FI">
              <a:solidFill>
                <a:srgbClr val="000000"/>
              </a:solidFill>
            </a:endParaRPr>
          </a:p>
        </p:txBody>
      </p:sp>
      <p:sp>
        <p:nvSpPr>
          <p:cNvPr id="6" name="Alatunnisteen paikkamerkki 5"/>
          <p:cNvSpPr>
            <a:spLocks noGrp="1"/>
          </p:cNvSpPr>
          <p:nvPr>
            <p:ph type="ftr" sz="quarter" idx="11"/>
          </p:nvPr>
        </p:nvSpPr>
        <p:spPr/>
        <p:txBody>
          <a:bodyPr/>
          <a:lstStyle>
            <a:lvl1pPr>
              <a:defRPr/>
            </a:lvl1pPr>
          </a:lstStyle>
          <a:p>
            <a:endParaRPr lang="fi-FI">
              <a:solidFill>
                <a:srgbClr val="000000"/>
              </a:solidFill>
            </a:endParaRPr>
          </a:p>
        </p:txBody>
      </p:sp>
      <p:sp>
        <p:nvSpPr>
          <p:cNvPr id="7" name="Dian numeron paikkamerkki 6"/>
          <p:cNvSpPr>
            <a:spLocks noGrp="1"/>
          </p:cNvSpPr>
          <p:nvPr>
            <p:ph type="sldNum" sz="quarter" idx="12"/>
          </p:nvPr>
        </p:nvSpPr>
        <p:spPr/>
        <p:txBody>
          <a:bodyPr/>
          <a:lstStyle>
            <a:lvl1pPr>
              <a:defRPr/>
            </a:lvl1pPr>
          </a:lstStyle>
          <a:p>
            <a:fld id="{5EC3C431-8938-4F08-B193-B05804BD475E}"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35961548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lvl1pPr>
              <a:defRPr/>
            </a:lvl1pPr>
          </a:lstStyle>
          <a:p>
            <a:endParaRPr lang="fi-FI">
              <a:solidFill>
                <a:srgbClr val="000000"/>
              </a:solidFill>
            </a:endParaRPr>
          </a:p>
        </p:txBody>
      </p:sp>
      <p:sp>
        <p:nvSpPr>
          <p:cNvPr id="5" name="Alatunnisteen paikkamerkki 4"/>
          <p:cNvSpPr>
            <a:spLocks noGrp="1"/>
          </p:cNvSpPr>
          <p:nvPr>
            <p:ph type="ftr" sz="quarter" idx="11"/>
          </p:nvPr>
        </p:nvSpPr>
        <p:spPr/>
        <p:txBody>
          <a:bodyPr/>
          <a:lstStyle>
            <a:lvl1pPr>
              <a:defRPr/>
            </a:lvl1pPr>
          </a:lstStyle>
          <a:p>
            <a:endParaRPr lang="fi-FI">
              <a:solidFill>
                <a:srgbClr val="000000"/>
              </a:solidFill>
            </a:endParaRPr>
          </a:p>
        </p:txBody>
      </p:sp>
      <p:sp>
        <p:nvSpPr>
          <p:cNvPr id="6" name="Dian numeron paikkamerkki 5"/>
          <p:cNvSpPr>
            <a:spLocks noGrp="1"/>
          </p:cNvSpPr>
          <p:nvPr>
            <p:ph type="sldNum" sz="quarter" idx="12"/>
          </p:nvPr>
        </p:nvSpPr>
        <p:spPr/>
        <p:txBody>
          <a:bodyPr/>
          <a:lstStyle>
            <a:lvl1pPr>
              <a:defRPr/>
            </a:lvl1pPr>
          </a:lstStyle>
          <a:p>
            <a:fld id="{AAB7B9C0-63DF-4E14-B25F-6BEFA97ADE64}"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27541229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lvl1pPr>
              <a:defRPr/>
            </a:lvl1pPr>
          </a:lstStyle>
          <a:p>
            <a:endParaRPr lang="fi-FI">
              <a:solidFill>
                <a:srgbClr val="000000"/>
              </a:solidFill>
            </a:endParaRPr>
          </a:p>
        </p:txBody>
      </p:sp>
      <p:sp>
        <p:nvSpPr>
          <p:cNvPr id="5" name="Alatunnisteen paikkamerkki 4"/>
          <p:cNvSpPr>
            <a:spLocks noGrp="1"/>
          </p:cNvSpPr>
          <p:nvPr>
            <p:ph type="ftr" sz="quarter" idx="11"/>
          </p:nvPr>
        </p:nvSpPr>
        <p:spPr/>
        <p:txBody>
          <a:bodyPr/>
          <a:lstStyle>
            <a:lvl1pPr>
              <a:defRPr/>
            </a:lvl1pPr>
          </a:lstStyle>
          <a:p>
            <a:endParaRPr lang="fi-FI">
              <a:solidFill>
                <a:srgbClr val="000000"/>
              </a:solidFill>
            </a:endParaRPr>
          </a:p>
        </p:txBody>
      </p:sp>
      <p:sp>
        <p:nvSpPr>
          <p:cNvPr id="6" name="Dian numeron paikkamerkki 5"/>
          <p:cNvSpPr>
            <a:spLocks noGrp="1"/>
          </p:cNvSpPr>
          <p:nvPr>
            <p:ph type="sldNum" sz="quarter" idx="12"/>
          </p:nvPr>
        </p:nvSpPr>
        <p:spPr/>
        <p:txBody>
          <a:bodyPr/>
          <a:lstStyle>
            <a:lvl1pPr>
              <a:defRPr/>
            </a:lvl1pPr>
          </a:lstStyle>
          <a:p>
            <a:fld id="{AA40E1B9-0E5A-4E90-B523-05759F9A7D28}"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15029027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lvl1pPr>
              <a:defRPr/>
            </a:lvl1pPr>
          </a:lstStyle>
          <a:p>
            <a:endParaRPr lang="fi-FI">
              <a:solidFill>
                <a:srgbClr val="000000"/>
              </a:solidFill>
            </a:endParaRPr>
          </a:p>
        </p:txBody>
      </p:sp>
      <p:sp>
        <p:nvSpPr>
          <p:cNvPr id="5" name="Alatunnisteen paikkamerkki 4"/>
          <p:cNvSpPr>
            <a:spLocks noGrp="1"/>
          </p:cNvSpPr>
          <p:nvPr>
            <p:ph type="ftr" sz="quarter" idx="11"/>
          </p:nvPr>
        </p:nvSpPr>
        <p:spPr/>
        <p:txBody>
          <a:bodyPr/>
          <a:lstStyle>
            <a:lvl1pPr>
              <a:defRPr/>
            </a:lvl1pPr>
          </a:lstStyle>
          <a:p>
            <a:endParaRPr lang="fi-FI">
              <a:solidFill>
                <a:srgbClr val="000000"/>
              </a:solidFill>
            </a:endParaRPr>
          </a:p>
        </p:txBody>
      </p:sp>
      <p:sp>
        <p:nvSpPr>
          <p:cNvPr id="6" name="Dian numeron paikkamerkki 5"/>
          <p:cNvSpPr>
            <a:spLocks noGrp="1"/>
          </p:cNvSpPr>
          <p:nvPr>
            <p:ph type="sldNum" sz="quarter" idx="12"/>
          </p:nvPr>
        </p:nvSpPr>
        <p:spPr/>
        <p:txBody>
          <a:bodyPr/>
          <a:lstStyle>
            <a:lvl1pPr>
              <a:defRPr/>
            </a:lvl1pPr>
          </a:lstStyle>
          <a:p>
            <a:fld id="{CA6E22B1-4F63-47DB-A09D-6D7F9A7544CF}"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14758611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lvl1pPr>
              <a:defRPr/>
            </a:lvl1pPr>
          </a:lstStyle>
          <a:p>
            <a:endParaRPr lang="fi-FI">
              <a:solidFill>
                <a:srgbClr val="000000"/>
              </a:solidFill>
            </a:endParaRPr>
          </a:p>
        </p:txBody>
      </p:sp>
      <p:sp>
        <p:nvSpPr>
          <p:cNvPr id="5" name="Alatunnisteen paikkamerkki 4"/>
          <p:cNvSpPr>
            <a:spLocks noGrp="1"/>
          </p:cNvSpPr>
          <p:nvPr>
            <p:ph type="ftr" sz="quarter" idx="11"/>
          </p:nvPr>
        </p:nvSpPr>
        <p:spPr/>
        <p:txBody>
          <a:bodyPr/>
          <a:lstStyle>
            <a:lvl1pPr>
              <a:defRPr/>
            </a:lvl1pPr>
          </a:lstStyle>
          <a:p>
            <a:endParaRPr lang="fi-FI">
              <a:solidFill>
                <a:srgbClr val="000000"/>
              </a:solidFill>
            </a:endParaRPr>
          </a:p>
        </p:txBody>
      </p:sp>
      <p:sp>
        <p:nvSpPr>
          <p:cNvPr id="6" name="Dian numeron paikkamerkki 5"/>
          <p:cNvSpPr>
            <a:spLocks noGrp="1"/>
          </p:cNvSpPr>
          <p:nvPr>
            <p:ph type="sldNum" sz="quarter" idx="12"/>
          </p:nvPr>
        </p:nvSpPr>
        <p:spPr/>
        <p:txBody>
          <a:bodyPr/>
          <a:lstStyle>
            <a:lvl1pPr>
              <a:defRPr/>
            </a:lvl1pPr>
          </a:lstStyle>
          <a:p>
            <a:fld id="{065A9F7C-91B7-472F-9020-913AACDADFA5}"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365469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lvl1pPr>
              <a:defRPr/>
            </a:lvl1pPr>
          </a:lstStyle>
          <a:p>
            <a:endParaRPr lang="fi-FI">
              <a:solidFill>
                <a:srgbClr val="000000"/>
              </a:solidFill>
            </a:endParaRPr>
          </a:p>
        </p:txBody>
      </p:sp>
      <p:sp>
        <p:nvSpPr>
          <p:cNvPr id="5" name="Alatunnisteen paikkamerkki 4"/>
          <p:cNvSpPr>
            <a:spLocks noGrp="1"/>
          </p:cNvSpPr>
          <p:nvPr>
            <p:ph type="ftr" sz="quarter" idx="11"/>
          </p:nvPr>
        </p:nvSpPr>
        <p:spPr/>
        <p:txBody>
          <a:bodyPr/>
          <a:lstStyle>
            <a:lvl1pPr>
              <a:defRPr/>
            </a:lvl1pPr>
          </a:lstStyle>
          <a:p>
            <a:endParaRPr lang="fi-FI">
              <a:solidFill>
                <a:srgbClr val="000000"/>
              </a:solidFill>
            </a:endParaRPr>
          </a:p>
        </p:txBody>
      </p:sp>
      <p:sp>
        <p:nvSpPr>
          <p:cNvPr id="6" name="Dian numeron paikkamerkki 5"/>
          <p:cNvSpPr>
            <a:spLocks noGrp="1"/>
          </p:cNvSpPr>
          <p:nvPr>
            <p:ph type="sldNum" sz="quarter" idx="12"/>
          </p:nvPr>
        </p:nvSpPr>
        <p:spPr/>
        <p:txBody>
          <a:bodyPr/>
          <a:lstStyle>
            <a:lvl1pPr>
              <a:defRPr/>
            </a:lvl1pPr>
          </a:lstStyle>
          <a:p>
            <a:fld id="{E8DFE4D6-5064-4349-90CA-7BFF5A38AE9A}"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5171295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lvl1pPr>
              <a:defRPr/>
            </a:lvl1pPr>
          </a:lstStyle>
          <a:p>
            <a:endParaRPr lang="fi-FI">
              <a:solidFill>
                <a:srgbClr val="000000"/>
              </a:solidFill>
            </a:endParaRPr>
          </a:p>
        </p:txBody>
      </p:sp>
      <p:sp>
        <p:nvSpPr>
          <p:cNvPr id="6" name="Alatunnisteen paikkamerkki 5"/>
          <p:cNvSpPr>
            <a:spLocks noGrp="1"/>
          </p:cNvSpPr>
          <p:nvPr>
            <p:ph type="ftr" sz="quarter" idx="11"/>
          </p:nvPr>
        </p:nvSpPr>
        <p:spPr/>
        <p:txBody>
          <a:bodyPr/>
          <a:lstStyle>
            <a:lvl1pPr>
              <a:defRPr/>
            </a:lvl1pPr>
          </a:lstStyle>
          <a:p>
            <a:endParaRPr lang="fi-FI">
              <a:solidFill>
                <a:srgbClr val="000000"/>
              </a:solidFill>
            </a:endParaRPr>
          </a:p>
        </p:txBody>
      </p:sp>
      <p:sp>
        <p:nvSpPr>
          <p:cNvPr id="7" name="Dian numeron paikkamerkki 6"/>
          <p:cNvSpPr>
            <a:spLocks noGrp="1"/>
          </p:cNvSpPr>
          <p:nvPr>
            <p:ph type="sldNum" sz="quarter" idx="12"/>
          </p:nvPr>
        </p:nvSpPr>
        <p:spPr/>
        <p:txBody>
          <a:bodyPr/>
          <a:lstStyle>
            <a:lvl1pPr>
              <a:defRPr/>
            </a:lvl1pPr>
          </a:lstStyle>
          <a:p>
            <a:fld id="{690A6443-EC8D-4038-B70F-46B189615166}"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35555690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lvl1pPr>
              <a:defRPr/>
            </a:lvl1pPr>
          </a:lstStyle>
          <a:p>
            <a:endParaRPr lang="fi-FI">
              <a:solidFill>
                <a:srgbClr val="000000"/>
              </a:solidFill>
            </a:endParaRPr>
          </a:p>
        </p:txBody>
      </p:sp>
      <p:sp>
        <p:nvSpPr>
          <p:cNvPr id="8" name="Alatunnisteen paikkamerkki 7"/>
          <p:cNvSpPr>
            <a:spLocks noGrp="1"/>
          </p:cNvSpPr>
          <p:nvPr>
            <p:ph type="ftr" sz="quarter" idx="11"/>
          </p:nvPr>
        </p:nvSpPr>
        <p:spPr/>
        <p:txBody>
          <a:bodyPr/>
          <a:lstStyle>
            <a:lvl1pPr>
              <a:defRPr/>
            </a:lvl1pPr>
          </a:lstStyle>
          <a:p>
            <a:endParaRPr lang="fi-FI">
              <a:solidFill>
                <a:srgbClr val="000000"/>
              </a:solidFill>
            </a:endParaRPr>
          </a:p>
        </p:txBody>
      </p:sp>
      <p:sp>
        <p:nvSpPr>
          <p:cNvPr id="9" name="Dian numeron paikkamerkki 8"/>
          <p:cNvSpPr>
            <a:spLocks noGrp="1"/>
          </p:cNvSpPr>
          <p:nvPr>
            <p:ph type="sldNum" sz="quarter" idx="12"/>
          </p:nvPr>
        </p:nvSpPr>
        <p:spPr/>
        <p:txBody>
          <a:bodyPr/>
          <a:lstStyle>
            <a:lvl1pPr>
              <a:defRPr/>
            </a:lvl1pPr>
          </a:lstStyle>
          <a:p>
            <a:fld id="{7049E074-49E5-4FD0-B86F-7ECC5226ABCA}"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41866267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lvl1pPr>
              <a:defRPr/>
            </a:lvl1pPr>
          </a:lstStyle>
          <a:p>
            <a:endParaRPr lang="fi-FI">
              <a:solidFill>
                <a:srgbClr val="000000"/>
              </a:solidFill>
            </a:endParaRPr>
          </a:p>
        </p:txBody>
      </p:sp>
      <p:sp>
        <p:nvSpPr>
          <p:cNvPr id="4" name="Alatunnisteen paikkamerkki 3"/>
          <p:cNvSpPr>
            <a:spLocks noGrp="1"/>
          </p:cNvSpPr>
          <p:nvPr>
            <p:ph type="ftr" sz="quarter" idx="11"/>
          </p:nvPr>
        </p:nvSpPr>
        <p:spPr/>
        <p:txBody>
          <a:bodyPr/>
          <a:lstStyle>
            <a:lvl1pPr>
              <a:defRPr/>
            </a:lvl1pPr>
          </a:lstStyle>
          <a:p>
            <a:endParaRPr lang="fi-FI">
              <a:solidFill>
                <a:srgbClr val="000000"/>
              </a:solidFill>
            </a:endParaRPr>
          </a:p>
        </p:txBody>
      </p:sp>
      <p:sp>
        <p:nvSpPr>
          <p:cNvPr id="5" name="Dian numeron paikkamerkki 4"/>
          <p:cNvSpPr>
            <a:spLocks noGrp="1"/>
          </p:cNvSpPr>
          <p:nvPr>
            <p:ph type="sldNum" sz="quarter" idx="12"/>
          </p:nvPr>
        </p:nvSpPr>
        <p:spPr/>
        <p:txBody>
          <a:bodyPr/>
          <a:lstStyle>
            <a:lvl1pPr>
              <a:defRPr/>
            </a:lvl1pPr>
          </a:lstStyle>
          <a:p>
            <a:fld id="{60928CE1-8317-44F4-9AE3-2015A98C0D9E}"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12211184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lvl1pPr>
              <a:defRPr/>
            </a:lvl1pPr>
          </a:lstStyle>
          <a:p>
            <a:endParaRPr lang="fi-FI">
              <a:solidFill>
                <a:srgbClr val="000000"/>
              </a:solidFill>
            </a:endParaRPr>
          </a:p>
        </p:txBody>
      </p:sp>
      <p:sp>
        <p:nvSpPr>
          <p:cNvPr id="3" name="Alatunnisteen paikkamerkki 2"/>
          <p:cNvSpPr>
            <a:spLocks noGrp="1"/>
          </p:cNvSpPr>
          <p:nvPr>
            <p:ph type="ftr" sz="quarter" idx="11"/>
          </p:nvPr>
        </p:nvSpPr>
        <p:spPr/>
        <p:txBody>
          <a:bodyPr/>
          <a:lstStyle>
            <a:lvl1pPr>
              <a:defRPr/>
            </a:lvl1pPr>
          </a:lstStyle>
          <a:p>
            <a:endParaRPr lang="fi-FI">
              <a:solidFill>
                <a:srgbClr val="000000"/>
              </a:solidFill>
            </a:endParaRPr>
          </a:p>
        </p:txBody>
      </p:sp>
      <p:sp>
        <p:nvSpPr>
          <p:cNvPr id="4" name="Dian numeron paikkamerkki 3"/>
          <p:cNvSpPr>
            <a:spLocks noGrp="1"/>
          </p:cNvSpPr>
          <p:nvPr>
            <p:ph type="sldNum" sz="quarter" idx="12"/>
          </p:nvPr>
        </p:nvSpPr>
        <p:spPr/>
        <p:txBody>
          <a:bodyPr/>
          <a:lstStyle>
            <a:lvl1pPr>
              <a:defRPr/>
            </a:lvl1pPr>
          </a:lstStyle>
          <a:p>
            <a:fld id="{881EF86B-8B09-493F-B1F9-C6D23D4A00F6}"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3024815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C4C9B0A5-2D01-4CDE-B2E9-DE314E776E46}" type="slidenum">
              <a:rPr lang="fi-FI"/>
              <a:pPr>
                <a:defRPr/>
              </a:pPr>
              <a:t>‹#›</a:t>
            </a:fld>
            <a:endParaRPr lang="fi-FI"/>
          </a:p>
        </p:txBody>
      </p:sp>
    </p:spTree>
    <p:extLst>
      <p:ext uri="{BB962C8B-B14F-4D97-AF65-F5344CB8AC3E}">
        <p14:creationId xmlns:p14="http://schemas.microsoft.com/office/powerpoint/2010/main" val="23856040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lvl1pPr>
              <a:defRPr/>
            </a:lvl1pPr>
          </a:lstStyle>
          <a:p>
            <a:endParaRPr lang="fi-FI">
              <a:solidFill>
                <a:srgbClr val="000000"/>
              </a:solidFill>
            </a:endParaRPr>
          </a:p>
        </p:txBody>
      </p:sp>
      <p:sp>
        <p:nvSpPr>
          <p:cNvPr id="6" name="Alatunnisteen paikkamerkki 5"/>
          <p:cNvSpPr>
            <a:spLocks noGrp="1"/>
          </p:cNvSpPr>
          <p:nvPr>
            <p:ph type="ftr" sz="quarter" idx="11"/>
          </p:nvPr>
        </p:nvSpPr>
        <p:spPr/>
        <p:txBody>
          <a:bodyPr/>
          <a:lstStyle>
            <a:lvl1pPr>
              <a:defRPr/>
            </a:lvl1pPr>
          </a:lstStyle>
          <a:p>
            <a:endParaRPr lang="fi-FI">
              <a:solidFill>
                <a:srgbClr val="000000"/>
              </a:solidFill>
            </a:endParaRPr>
          </a:p>
        </p:txBody>
      </p:sp>
      <p:sp>
        <p:nvSpPr>
          <p:cNvPr id="7" name="Dian numeron paikkamerkki 6"/>
          <p:cNvSpPr>
            <a:spLocks noGrp="1"/>
          </p:cNvSpPr>
          <p:nvPr>
            <p:ph type="sldNum" sz="quarter" idx="12"/>
          </p:nvPr>
        </p:nvSpPr>
        <p:spPr/>
        <p:txBody>
          <a:bodyPr/>
          <a:lstStyle>
            <a:lvl1pPr>
              <a:defRPr/>
            </a:lvl1pPr>
          </a:lstStyle>
          <a:p>
            <a:fld id="{16D520AF-8DD1-4186-95C4-0A91825D43E0}"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41438555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lvl1pPr>
              <a:defRPr/>
            </a:lvl1pPr>
          </a:lstStyle>
          <a:p>
            <a:endParaRPr lang="fi-FI">
              <a:solidFill>
                <a:srgbClr val="000000"/>
              </a:solidFill>
            </a:endParaRPr>
          </a:p>
        </p:txBody>
      </p:sp>
      <p:sp>
        <p:nvSpPr>
          <p:cNvPr id="6" name="Alatunnisteen paikkamerkki 5"/>
          <p:cNvSpPr>
            <a:spLocks noGrp="1"/>
          </p:cNvSpPr>
          <p:nvPr>
            <p:ph type="ftr" sz="quarter" idx="11"/>
          </p:nvPr>
        </p:nvSpPr>
        <p:spPr/>
        <p:txBody>
          <a:bodyPr/>
          <a:lstStyle>
            <a:lvl1pPr>
              <a:defRPr/>
            </a:lvl1pPr>
          </a:lstStyle>
          <a:p>
            <a:endParaRPr lang="fi-FI">
              <a:solidFill>
                <a:srgbClr val="000000"/>
              </a:solidFill>
            </a:endParaRPr>
          </a:p>
        </p:txBody>
      </p:sp>
      <p:sp>
        <p:nvSpPr>
          <p:cNvPr id="7" name="Dian numeron paikkamerkki 6"/>
          <p:cNvSpPr>
            <a:spLocks noGrp="1"/>
          </p:cNvSpPr>
          <p:nvPr>
            <p:ph type="sldNum" sz="quarter" idx="12"/>
          </p:nvPr>
        </p:nvSpPr>
        <p:spPr/>
        <p:txBody>
          <a:bodyPr/>
          <a:lstStyle>
            <a:lvl1pPr>
              <a:defRPr/>
            </a:lvl1pPr>
          </a:lstStyle>
          <a:p>
            <a:fld id="{5EC3C431-8938-4F08-B193-B05804BD475E}"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17357330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lvl1pPr>
              <a:defRPr/>
            </a:lvl1pPr>
          </a:lstStyle>
          <a:p>
            <a:endParaRPr lang="fi-FI">
              <a:solidFill>
                <a:srgbClr val="000000"/>
              </a:solidFill>
            </a:endParaRPr>
          </a:p>
        </p:txBody>
      </p:sp>
      <p:sp>
        <p:nvSpPr>
          <p:cNvPr id="5" name="Alatunnisteen paikkamerkki 4"/>
          <p:cNvSpPr>
            <a:spLocks noGrp="1"/>
          </p:cNvSpPr>
          <p:nvPr>
            <p:ph type="ftr" sz="quarter" idx="11"/>
          </p:nvPr>
        </p:nvSpPr>
        <p:spPr/>
        <p:txBody>
          <a:bodyPr/>
          <a:lstStyle>
            <a:lvl1pPr>
              <a:defRPr/>
            </a:lvl1pPr>
          </a:lstStyle>
          <a:p>
            <a:endParaRPr lang="fi-FI">
              <a:solidFill>
                <a:srgbClr val="000000"/>
              </a:solidFill>
            </a:endParaRPr>
          </a:p>
        </p:txBody>
      </p:sp>
      <p:sp>
        <p:nvSpPr>
          <p:cNvPr id="6" name="Dian numeron paikkamerkki 5"/>
          <p:cNvSpPr>
            <a:spLocks noGrp="1"/>
          </p:cNvSpPr>
          <p:nvPr>
            <p:ph type="sldNum" sz="quarter" idx="12"/>
          </p:nvPr>
        </p:nvSpPr>
        <p:spPr/>
        <p:txBody>
          <a:bodyPr/>
          <a:lstStyle>
            <a:lvl1pPr>
              <a:defRPr/>
            </a:lvl1pPr>
          </a:lstStyle>
          <a:p>
            <a:fld id="{AAB7B9C0-63DF-4E14-B25F-6BEFA97ADE64}"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5682445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lvl1pPr>
              <a:defRPr/>
            </a:lvl1pPr>
          </a:lstStyle>
          <a:p>
            <a:endParaRPr lang="fi-FI">
              <a:solidFill>
                <a:srgbClr val="000000"/>
              </a:solidFill>
            </a:endParaRPr>
          </a:p>
        </p:txBody>
      </p:sp>
      <p:sp>
        <p:nvSpPr>
          <p:cNvPr id="5" name="Alatunnisteen paikkamerkki 4"/>
          <p:cNvSpPr>
            <a:spLocks noGrp="1"/>
          </p:cNvSpPr>
          <p:nvPr>
            <p:ph type="ftr" sz="quarter" idx="11"/>
          </p:nvPr>
        </p:nvSpPr>
        <p:spPr/>
        <p:txBody>
          <a:bodyPr/>
          <a:lstStyle>
            <a:lvl1pPr>
              <a:defRPr/>
            </a:lvl1pPr>
          </a:lstStyle>
          <a:p>
            <a:endParaRPr lang="fi-FI">
              <a:solidFill>
                <a:srgbClr val="000000"/>
              </a:solidFill>
            </a:endParaRPr>
          </a:p>
        </p:txBody>
      </p:sp>
      <p:sp>
        <p:nvSpPr>
          <p:cNvPr id="6" name="Dian numeron paikkamerkki 5"/>
          <p:cNvSpPr>
            <a:spLocks noGrp="1"/>
          </p:cNvSpPr>
          <p:nvPr>
            <p:ph type="sldNum" sz="quarter" idx="12"/>
          </p:nvPr>
        </p:nvSpPr>
        <p:spPr/>
        <p:txBody>
          <a:bodyPr/>
          <a:lstStyle>
            <a:lvl1pPr>
              <a:defRPr/>
            </a:lvl1pPr>
          </a:lstStyle>
          <a:p>
            <a:fld id="{AA40E1B9-0E5A-4E90-B523-05759F9A7D28}"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264277431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lvl1pPr>
              <a:defRPr/>
            </a:lvl1pPr>
          </a:lstStyle>
          <a:p>
            <a:endParaRPr lang="fi-FI">
              <a:solidFill>
                <a:srgbClr val="000000"/>
              </a:solidFill>
            </a:endParaRPr>
          </a:p>
        </p:txBody>
      </p:sp>
      <p:sp>
        <p:nvSpPr>
          <p:cNvPr id="5" name="Alatunnisteen paikkamerkki 4"/>
          <p:cNvSpPr>
            <a:spLocks noGrp="1"/>
          </p:cNvSpPr>
          <p:nvPr>
            <p:ph type="ftr" sz="quarter" idx="11"/>
          </p:nvPr>
        </p:nvSpPr>
        <p:spPr/>
        <p:txBody>
          <a:bodyPr/>
          <a:lstStyle>
            <a:lvl1pPr>
              <a:defRPr/>
            </a:lvl1pPr>
          </a:lstStyle>
          <a:p>
            <a:endParaRPr lang="fi-FI">
              <a:solidFill>
                <a:srgbClr val="000000"/>
              </a:solidFill>
            </a:endParaRPr>
          </a:p>
        </p:txBody>
      </p:sp>
      <p:sp>
        <p:nvSpPr>
          <p:cNvPr id="6" name="Dian numeron paikkamerkki 5"/>
          <p:cNvSpPr>
            <a:spLocks noGrp="1"/>
          </p:cNvSpPr>
          <p:nvPr>
            <p:ph type="sldNum" sz="quarter" idx="12"/>
          </p:nvPr>
        </p:nvSpPr>
        <p:spPr/>
        <p:txBody>
          <a:bodyPr/>
          <a:lstStyle>
            <a:lvl1pPr>
              <a:defRPr/>
            </a:lvl1pPr>
          </a:lstStyle>
          <a:p>
            <a:fld id="{CA6E22B1-4F63-47DB-A09D-6D7F9A7544CF}"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369642043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lvl1pPr>
              <a:defRPr/>
            </a:lvl1pPr>
          </a:lstStyle>
          <a:p>
            <a:endParaRPr lang="fi-FI">
              <a:solidFill>
                <a:srgbClr val="000000"/>
              </a:solidFill>
            </a:endParaRPr>
          </a:p>
        </p:txBody>
      </p:sp>
      <p:sp>
        <p:nvSpPr>
          <p:cNvPr id="5" name="Alatunnisteen paikkamerkki 4"/>
          <p:cNvSpPr>
            <a:spLocks noGrp="1"/>
          </p:cNvSpPr>
          <p:nvPr>
            <p:ph type="ftr" sz="quarter" idx="11"/>
          </p:nvPr>
        </p:nvSpPr>
        <p:spPr/>
        <p:txBody>
          <a:bodyPr/>
          <a:lstStyle>
            <a:lvl1pPr>
              <a:defRPr/>
            </a:lvl1pPr>
          </a:lstStyle>
          <a:p>
            <a:endParaRPr lang="fi-FI">
              <a:solidFill>
                <a:srgbClr val="000000"/>
              </a:solidFill>
            </a:endParaRPr>
          </a:p>
        </p:txBody>
      </p:sp>
      <p:sp>
        <p:nvSpPr>
          <p:cNvPr id="6" name="Dian numeron paikkamerkki 5"/>
          <p:cNvSpPr>
            <a:spLocks noGrp="1"/>
          </p:cNvSpPr>
          <p:nvPr>
            <p:ph type="sldNum" sz="quarter" idx="12"/>
          </p:nvPr>
        </p:nvSpPr>
        <p:spPr/>
        <p:txBody>
          <a:bodyPr/>
          <a:lstStyle>
            <a:lvl1pPr>
              <a:defRPr/>
            </a:lvl1pPr>
          </a:lstStyle>
          <a:p>
            <a:fld id="{065A9F7C-91B7-472F-9020-913AACDADFA5}"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177287228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lvl1pPr>
              <a:defRPr/>
            </a:lvl1pPr>
          </a:lstStyle>
          <a:p>
            <a:endParaRPr lang="fi-FI">
              <a:solidFill>
                <a:srgbClr val="000000"/>
              </a:solidFill>
            </a:endParaRPr>
          </a:p>
        </p:txBody>
      </p:sp>
      <p:sp>
        <p:nvSpPr>
          <p:cNvPr id="5" name="Alatunnisteen paikkamerkki 4"/>
          <p:cNvSpPr>
            <a:spLocks noGrp="1"/>
          </p:cNvSpPr>
          <p:nvPr>
            <p:ph type="ftr" sz="quarter" idx="11"/>
          </p:nvPr>
        </p:nvSpPr>
        <p:spPr/>
        <p:txBody>
          <a:bodyPr/>
          <a:lstStyle>
            <a:lvl1pPr>
              <a:defRPr/>
            </a:lvl1pPr>
          </a:lstStyle>
          <a:p>
            <a:endParaRPr lang="fi-FI">
              <a:solidFill>
                <a:srgbClr val="000000"/>
              </a:solidFill>
            </a:endParaRPr>
          </a:p>
        </p:txBody>
      </p:sp>
      <p:sp>
        <p:nvSpPr>
          <p:cNvPr id="6" name="Dian numeron paikkamerkki 5"/>
          <p:cNvSpPr>
            <a:spLocks noGrp="1"/>
          </p:cNvSpPr>
          <p:nvPr>
            <p:ph type="sldNum" sz="quarter" idx="12"/>
          </p:nvPr>
        </p:nvSpPr>
        <p:spPr/>
        <p:txBody>
          <a:bodyPr/>
          <a:lstStyle>
            <a:lvl1pPr>
              <a:defRPr/>
            </a:lvl1pPr>
          </a:lstStyle>
          <a:p>
            <a:fld id="{E8DFE4D6-5064-4349-90CA-7BFF5A38AE9A}"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16545270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lvl1pPr>
              <a:defRPr/>
            </a:lvl1pPr>
          </a:lstStyle>
          <a:p>
            <a:endParaRPr lang="fi-FI">
              <a:solidFill>
                <a:srgbClr val="000000"/>
              </a:solidFill>
            </a:endParaRPr>
          </a:p>
        </p:txBody>
      </p:sp>
      <p:sp>
        <p:nvSpPr>
          <p:cNvPr id="6" name="Alatunnisteen paikkamerkki 5"/>
          <p:cNvSpPr>
            <a:spLocks noGrp="1"/>
          </p:cNvSpPr>
          <p:nvPr>
            <p:ph type="ftr" sz="quarter" idx="11"/>
          </p:nvPr>
        </p:nvSpPr>
        <p:spPr/>
        <p:txBody>
          <a:bodyPr/>
          <a:lstStyle>
            <a:lvl1pPr>
              <a:defRPr/>
            </a:lvl1pPr>
          </a:lstStyle>
          <a:p>
            <a:endParaRPr lang="fi-FI">
              <a:solidFill>
                <a:srgbClr val="000000"/>
              </a:solidFill>
            </a:endParaRPr>
          </a:p>
        </p:txBody>
      </p:sp>
      <p:sp>
        <p:nvSpPr>
          <p:cNvPr id="7" name="Dian numeron paikkamerkki 6"/>
          <p:cNvSpPr>
            <a:spLocks noGrp="1"/>
          </p:cNvSpPr>
          <p:nvPr>
            <p:ph type="sldNum" sz="quarter" idx="12"/>
          </p:nvPr>
        </p:nvSpPr>
        <p:spPr/>
        <p:txBody>
          <a:bodyPr/>
          <a:lstStyle>
            <a:lvl1pPr>
              <a:defRPr/>
            </a:lvl1pPr>
          </a:lstStyle>
          <a:p>
            <a:fld id="{690A6443-EC8D-4038-B70F-46B189615166}"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2809477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lvl1pPr>
              <a:defRPr/>
            </a:lvl1pPr>
          </a:lstStyle>
          <a:p>
            <a:endParaRPr lang="fi-FI">
              <a:solidFill>
                <a:srgbClr val="000000"/>
              </a:solidFill>
            </a:endParaRPr>
          </a:p>
        </p:txBody>
      </p:sp>
      <p:sp>
        <p:nvSpPr>
          <p:cNvPr id="8" name="Alatunnisteen paikkamerkki 7"/>
          <p:cNvSpPr>
            <a:spLocks noGrp="1"/>
          </p:cNvSpPr>
          <p:nvPr>
            <p:ph type="ftr" sz="quarter" idx="11"/>
          </p:nvPr>
        </p:nvSpPr>
        <p:spPr/>
        <p:txBody>
          <a:bodyPr/>
          <a:lstStyle>
            <a:lvl1pPr>
              <a:defRPr/>
            </a:lvl1pPr>
          </a:lstStyle>
          <a:p>
            <a:endParaRPr lang="fi-FI">
              <a:solidFill>
                <a:srgbClr val="000000"/>
              </a:solidFill>
            </a:endParaRPr>
          </a:p>
        </p:txBody>
      </p:sp>
      <p:sp>
        <p:nvSpPr>
          <p:cNvPr id="9" name="Dian numeron paikkamerkki 8"/>
          <p:cNvSpPr>
            <a:spLocks noGrp="1"/>
          </p:cNvSpPr>
          <p:nvPr>
            <p:ph type="sldNum" sz="quarter" idx="12"/>
          </p:nvPr>
        </p:nvSpPr>
        <p:spPr/>
        <p:txBody>
          <a:bodyPr/>
          <a:lstStyle>
            <a:lvl1pPr>
              <a:defRPr/>
            </a:lvl1pPr>
          </a:lstStyle>
          <a:p>
            <a:fld id="{7049E074-49E5-4FD0-B86F-7ECC5226ABCA}"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400195578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lvl1pPr>
              <a:defRPr/>
            </a:lvl1pPr>
          </a:lstStyle>
          <a:p>
            <a:endParaRPr lang="fi-FI">
              <a:solidFill>
                <a:srgbClr val="000000"/>
              </a:solidFill>
            </a:endParaRPr>
          </a:p>
        </p:txBody>
      </p:sp>
      <p:sp>
        <p:nvSpPr>
          <p:cNvPr id="4" name="Alatunnisteen paikkamerkki 3"/>
          <p:cNvSpPr>
            <a:spLocks noGrp="1"/>
          </p:cNvSpPr>
          <p:nvPr>
            <p:ph type="ftr" sz="quarter" idx="11"/>
          </p:nvPr>
        </p:nvSpPr>
        <p:spPr/>
        <p:txBody>
          <a:bodyPr/>
          <a:lstStyle>
            <a:lvl1pPr>
              <a:defRPr/>
            </a:lvl1pPr>
          </a:lstStyle>
          <a:p>
            <a:endParaRPr lang="fi-FI">
              <a:solidFill>
                <a:srgbClr val="000000"/>
              </a:solidFill>
            </a:endParaRPr>
          </a:p>
        </p:txBody>
      </p:sp>
      <p:sp>
        <p:nvSpPr>
          <p:cNvPr id="5" name="Dian numeron paikkamerkki 4"/>
          <p:cNvSpPr>
            <a:spLocks noGrp="1"/>
          </p:cNvSpPr>
          <p:nvPr>
            <p:ph type="sldNum" sz="quarter" idx="12"/>
          </p:nvPr>
        </p:nvSpPr>
        <p:spPr/>
        <p:txBody>
          <a:bodyPr/>
          <a:lstStyle>
            <a:lvl1pPr>
              <a:defRPr/>
            </a:lvl1pPr>
          </a:lstStyle>
          <a:p>
            <a:fld id="{60928CE1-8317-44F4-9AE3-2015A98C0D9E}"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3231119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D595925A-01A4-45CC-8D39-8C3E4186B613}" type="slidenum">
              <a:rPr lang="fi-FI"/>
              <a:pPr>
                <a:defRPr/>
              </a:pPr>
              <a:t>‹#›</a:t>
            </a:fld>
            <a:endParaRPr lang="fi-FI"/>
          </a:p>
        </p:txBody>
      </p:sp>
    </p:spTree>
    <p:extLst>
      <p:ext uri="{BB962C8B-B14F-4D97-AF65-F5344CB8AC3E}">
        <p14:creationId xmlns:p14="http://schemas.microsoft.com/office/powerpoint/2010/main" val="92618150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lvl1pPr>
              <a:defRPr/>
            </a:lvl1pPr>
          </a:lstStyle>
          <a:p>
            <a:endParaRPr lang="fi-FI">
              <a:solidFill>
                <a:srgbClr val="000000"/>
              </a:solidFill>
            </a:endParaRPr>
          </a:p>
        </p:txBody>
      </p:sp>
      <p:sp>
        <p:nvSpPr>
          <p:cNvPr id="3" name="Alatunnisteen paikkamerkki 2"/>
          <p:cNvSpPr>
            <a:spLocks noGrp="1"/>
          </p:cNvSpPr>
          <p:nvPr>
            <p:ph type="ftr" sz="quarter" idx="11"/>
          </p:nvPr>
        </p:nvSpPr>
        <p:spPr/>
        <p:txBody>
          <a:bodyPr/>
          <a:lstStyle>
            <a:lvl1pPr>
              <a:defRPr/>
            </a:lvl1pPr>
          </a:lstStyle>
          <a:p>
            <a:endParaRPr lang="fi-FI">
              <a:solidFill>
                <a:srgbClr val="000000"/>
              </a:solidFill>
            </a:endParaRPr>
          </a:p>
        </p:txBody>
      </p:sp>
      <p:sp>
        <p:nvSpPr>
          <p:cNvPr id="4" name="Dian numeron paikkamerkki 3"/>
          <p:cNvSpPr>
            <a:spLocks noGrp="1"/>
          </p:cNvSpPr>
          <p:nvPr>
            <p:ph type="sldNum" sz="quarter" idx="12"/>
          </p:nvPr>
        </p:nvSpPr>
        <p:spPr/>
        <p:txBody>
          <a:bodyPr/>
          <a:lstStyle>
            <a:lvl1pPr>
              <a:defRPr/>
            </a:lvl1pPr>
          </a:lstStyle>
          <a:p>
            <a:fld id="{881EF86B-8B09-493F-B1F9-C6D23D4A00F6}"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402660286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lvl1pPr>
              <a:defRPr/>
            </a:lvl1pPr>
          </a:lstStyle>
          <a:p>
            <a:endParaRPr lang="fi-FI">
              <a:solidFill>
                <a:srgbClr val="000000"/>
              </a:solidFill>
            </a:endParaRPr>
          </a:p>
        </p:txBody>
      </p:sp>
      <p:sp>
        <p:nvSpPr>
          <p:cNvPr id="6" name="Alatunnisteen paikkamerkki 5"/>
          <p:cNvSpPr>
            <a:spLocks noGrp="1"/>
          </p:cNvSpPr>
          <p:nvPr>
            <p:ph type="ftr" sz="quarter" idx="11"/>
          </p:nvPr>
        </p:nvSpPr>
        <p:spPr/>
        <p:txBody>
          <a:bodyPr/>
          <a:lstStyle>
            <a:lvl1pPr>
              <a:defRPr/>
            </a:lvl1pPr>
          </a:lstStyle>
          <a:p>
            <a:endParaRPr lang="fi-FI">
              <a:solidFill>
                <a:srgbClr val="000000"/>
              </a:solidFill>
            </a:endParaRPr>
          </a:p>
        </p:txBody>
      </p:sp>
      <p:sp>
        <p:nvSpPr>
          <p:cNvPr id="7" name="Dian numeron paikkamerkki 6"/>
          <p:cNvSpPr>
            <a:spLocks noGrp="1"/>
          </p:cNvSpPr>
          <p:nvPr>
            <p:ph type="sldNum" sz="quarter" idx="12"/>
          </p:nvPr>
        </p:nvSpPr>
        <p:spPr/>
        <p:txBody>
          <a:bodyPr/>
          <a:lstStyle>
            <a:lvl1pPr>
              <a:defRPr/>
            </a:lvl1pPr>
          </a:lstStyle>
          <a:p>
            <a:fld id="{16D520AF-8DD1-4186-95C4-0A91825D43E0}"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416496405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lvl1pPr>
              <a:defRPr/>
            </a:lvl1pPr>
          </a:lstStyle>
          <a:p>
            <a:endParaRPr lang="fi-FI">
              <a:solidFill>
                <a:srgbClr val="000000"/>
              </a:solidFill>
            </a:endParaRPr>
          </a:p>
        </p:txBody>
      </p:sp>
      <p:sp>
        <p:nvSpPr>
          <p:cNvPr id="6" name="Alatunnisteen paikkamerkki 5"/>
          <p:cNvSpPr>
            <a:spLocks noGrp="1"/>
          </p:cNvSpPr>
          <p:nvPr>
            <p:ph type="ftr" sz="quarter" idx="11"/>
          </p:nvPr>
        </p:nvSpPr>
        <p:spPr/>
        <p:txBody>
          <a:bodyPr/>
          <a:lstStyle>
            <a:lvl1pPr>
              <a:defRPr/>
            </a:lvl1pPr>
          </a:lstStyle>
          <a:p>
            <a:endParaRPr lang="fi-FI">
              <a:solidFill>
                <a:srgbClr val="000000"/>
              </a:solidFill>
            </a:endParaRPr>
          </a:p>
        </p:txBody>
      </p:sp>
      <p:sp>
        <p:nvSpPr>
          <p:cNvPr id="7" name="Dian numeron paikkamerkki 6"/>
          <p:cNvSpPr>
            <a:spLocks noGrp="1"/>
          </p:cNvSpPr>
          <p:nvPr>
            <p:ph type="sldNum" sz="quarter" idx="12"/>
          </p:nvPr>
        </p:nvSpPr>
        <p:spPr/>
        <p:txBody>
          <a:bodyPr/>
          <a:lstStyle>
            <a:lvl1pPr>
              <a:defRPr/>
            </a:lvl1pPr>
          </a:lstStyle>
          <a:p>
            <a:fld id="{5EC3C431-8938-4F08-B193-B05804BD475E}"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4076023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lvl1pPr>
              <a:defRPr/>
            </a:lvl1pPr>
          </a:lstStyle>
          <a:p>
            <a:endParaRPr lang="fi-FI">
              <a:solidFill>
                <a:srgbClr val="000000"/>
              </a:solidFill>
            </a:endParaRPr>
          </a:p>
        </p:txBody>
      </p:sp>
      <p:sp>
        <p:nvSpPr>
          <p:cNvPr id="5" name="Alatunnisteen paikkamerkki 4"/>
          <p:cNvSpPr>
            <a:spLocks noGrp="1"/>
          </p:cNvSpPr>
          <p:nvPr>
            <p:ph type="ftr" sz="quarter" idx="11"/>
          </p:nvPr>
        </p:nvSpPr>
        <p:spPr/>
        <p:txBody>
          <a:bodyPr/>
          <a:lstStyle>
            <a:lvl1pPr>
              <a:defRPr/>
            </a:lvl1pPr>
          </a:lstStyle>
          <a:p>
            <a:endParaRPr lang="fi-FI">
              <a:solidFill>
                <a:srgbClr val="000000"/>
              </a:solidFill>
            </a:endParaRPr>
          </a:p>
        </p:txBody>
      </p:sp>
      <p:sp>
        <p:nvSpPr>
          <p:cNvPr id="6" name="Dian numeron paikkamerkki 5"/>
          <p:cNvSpPr>
            <a:spLocks noGrp="1"/>
          </p:cNvSpPr>
          <p:nvPr>
            <p:ph type="sldNum" sz="quarter" idx="12"/>
          </p:nvPr>
        </p:nvSpPr>
        <p:spPr/>
        <p:txBody>
          <a:bodyPr/>
          <a:lstStyle>
            <a:lvl1pPr>
              <a:defRPr/>
            </a:lvl1pPr>
          </a:lstStyle>
          <a:p>
            <a:fld id="{AAB7B9C0-63DF-4E14-B25F-6BEFA97ADE64}"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407853754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lvl1pPr>
              <a:defRPr/>
            </a:lvl1pPr>
          </a:lstStyle>
          <a:p>
            <a:endParaRPr lang="fi-FI">
              <a:solidFill>
                <a:srgbClr val="000000"/>
              </a:solidFill>
            </a:endParaRPr>
          </a:p>
        </p:txBody>
      </p:sp>
      <p:sp>
        <p:nvSpPr>
          <p:cNvPr id="5" name="Alatunnisteen paikkamerkki 4"/>
          <p:cNvSpPr>
            <a:spLocks noGrp="1"/>
          </p:cNvSpPr>
          <p:nvPr>
            <p:ph type="ftr" sz="quarter" idx="11"/>
          </p:nvPr>
        </p:nvSpPr>
        <p:spPr/>
        <p:txBody>
          <a:bodyPr/>
          <a:lstStyle>
            <a:lvl1pPr>
              <a:defRPr/>
            </a:lvl1pPr>
          </a:lstStyle>
          <a:p>
            <a:endParaRPr lang="fi-FI">
              <a:solidFill>
                <a:srgbClr val="000000"/>
              </a:solidFill>
            </a:endParaRPr>
          </a:p>
        </p:txBody>
      </p:sp>
      <p:sp>
        <p:nvSpPr>
          <p:cNvPr id="6" name="Dian numeron paikkamerkki 5"/>
          <p:cNvSpPr>
            <a:spLocks noGrp="1"/>
          </p:cNvSpPr>
          <p:nvPr>
            <p:ph type="sldNum" sz="quarter" idx="12"/>
          </p:nvPr>
        </p:nvSpPr>
        <p:spPr/>
        <p:txBody>
          <a:bodyPr/>
          <a:lstStyle>
            <a:lvl1pPr>
              <a:defRPr/>
            </a:lvl1pPr>
          </a:lstStyle>
          <a:p>
            <a:fld id="{AA40E1B9-0E5A-4E90-B523-05759F9A7D28}"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1395864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Rectangle 4"/>
          <p:cNvSpPr>
            <a:spLocks noGrp="1" noChangeArrowheads="1"/>
          </p:cNvSpPr>
          <p:nvPr>
            <p:ph type="dt" sz="half" idx="10"/>
          </p:nvPr>
        </p:nvSpPr>
        <p:spPr>
          <a:ln/>
        </p:spPr>
        <p:txBody>
          <a:bodyPr/>
          <a:lstStyle>
            <a:lvl1pPr>
              <a:defRPr/>
            </a:lvl1pPr>
          </a:lstStyle>
          <a:p>
            <a:pPr>
              <a:defRPr/>
            </a:pPr>
            <a:endParaRPr lang="fi-FI"/>
          </a:p>
        </p:txBody>
      </p:sp>
      <p:sp>
        <p:nvSpPr>
          <p:cNvPr id="8" name="Rectangle 5"/>
          <p:cNvSpPr>
            <a:spLocks noGrp="1" noChangeArrowheads="1"/>
          </p:cNvSpPr>
          <p:nvPr>
            <p:ph type="ftr" sz="quarter" idx="11"/>
          </p:nvPr>
        </p:nvSpPr>
        <p:spPr>
          <a:ln/>
        </p:spPr>
        <p:txBody>
          <a:bodyPr/>
          <a:lstStyle>
            <a:lvl1pPr>
              <a:defRPr/>
            </a:lvl1pPr>
          </a:lstStyle>
          <a:p>
            <a:pPr>
              <a:defRPr/>
            </a:pPr>
            <a:endParaRPr lang="fi-FI"/>
          </a:p>
        </p:txBody>
      </p:sp>
      <p:sp>
        <p:nvSpPr>
          <p:cNvPr id="9" name="Rectangle 6"/>
          <p:cNvSpPr>
            <a:spLocks noGrp="1" noChangeArrowheads="1"/>
          </p:cNvSpPr>
          <p:nvPr>
            <p:ph type="sldNum" sz="quarter" idx="12"/>
          </p:nvPr>
        </p:nvSpPr>
        <p:spPr>
          <a:ln/>
        </p:spPr>
        <p:txBody>
          <a:bodyPr/>
          <a:lstStyle>
            <a:lvl1pPr>
              <a:defRPr/>
            </a:lvl1pPr>
          </a:lstStyle>
          <a:p>
            <a:pPr>
              <a:defRPr/>
            </a:pPr>
            <a:fld id="{24097CD5-8E84-427F-AA3C-9ABA99C5DDEB}" type="slidenum">
              <a:rPr lang="fi-FI"/>
              <a:pPr>
                <a:defRPr/>
              </a:pPr>
              <a:t>‹#›</a:t>
            </a:fld>
            <a:endParaRPr lang="fi-FI"/>
          </a:p>
        </p:txBody>
      </p:sp>
    </p:spTree>
    <p:extLst>
      <p:ext uri="{BB962C8B-B14F-4D97-AF65-F5344CB8AC3E}">
        <p14:creationId xmlns:p14="http://schemas.microsoft.com/office/powerpoint/2010/main" val="1725984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Rectangle 4"/>
          <p:cNvSpPr>
            <a:spLocks noGrp="1" noChangeArrowheads="1"/>
          </p:cNvSpPr>
          <p:nvPr>
            <p:ph type="dt" sz="half" idx="10"/>
          </p:nvPr>
        </p:nvSpPr>
        <p:spPr>
          <a:ln/>
        </p:spPr>
        <p:txBody>
          <a:bodyPr/>
          <a:lstStyle>
            <a:lvl1pPr>
              <a:defRPr/>
            </a:lvl1pPr>
          </a:lstStyle>
          <a:p>
            <a:pPr>
              <a:defRPr/>
            </a:pPr>
            <a:endParaRPr lang="fi-FI"/>
          </a:p>
        </p:txBody>
      </p:sp>
      <p:sp>
        <p:nvSpPr>
          <p:cNvPr id="4" name="Rectangle 5"/>
          <p:cNvSpPr>
            <a:spLocks noGrp="1" noChangeArrowheads="1"/>
          </p:cNvSpPr>
          <p:nvPr>
            <p:ph type="ftr" sz="quarter" idx="11"/>
          </p:nvPr>
        </p:nvSpPr>
        <p:spPr>
          <a:ln/>
        </p:spPr>
        <p:txBody>
          <a:bodyPr/>
          <a:lstStyle>
            <a:lvl1pPr>
              <a:defRPr/>
            </a:lvl1pPr>
          </a:lstStyle>
          <a:p>
            <a:pPr>
              <a:defRPr/>
            </a:pPr>
            <a:endParaRPr lang="fi-FI"/>
          </a:p>
        </p:txBody>
      </p:sp>
      <p:sp>
        <p:nvSpPr>
          <p:cNvPr id="5" name="Rectangle 6"/>
          <p:cNvSpPr>
            <a:spLocks noGrp="1" noChangeArrowheads="1"/>
          </p:cNvSpPr>
          <p:nvPr>
            <p:ph type="sldNum" sz="quarter" idx="12"/>
          </p:nvPr>
        </p:nvSpPr>
        <p:spPr>
          <a:ln/>
        </p:spPr>
        <p:txBody>
          <a:bodyPr/>
          <a:lstStyle>
            <a:lvl1pPr>
              <a:defRPr/>
            </a:lvl1pPr>
          </a:lstStyle>
          <a:p>
            <a:pPr>
              <a:defRPr/>
            </a:pPr>
            <a:fld id="{FA2B7DD1-EC69-4D4B-8D8F-4A3E77B50490}" type="slidenum">
              <a:rPr lang="fi-FI"/>
              <a:pPr>
                <a:defRPr/>
              </a:pPr>
              <a:t>‹#›</a:t>
            </a:fld>
            <a:endParaRPr lang="fi-FI"/>
          </a:p>
        </p:txBody>
      </p:sp>
    </p:spTree>
    <p:extLst>
      <p:ext uri="{BB962C8B-B14F-4D97-AF65-F5344CB8AC3E}">
        <p14:creationId xmlns:p14="http://schemas.microsoft.com/office/powerpoint/2010/main" val="3843897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i-FI"/>
          </a:p>
        </p:txBody>
      </p:sp>
      <p:sp>
        <p:nvSpPr>
          <p:cNvPr id="3" name="Rectangle 5"/>
          <p:cNvSpPr>
            <a:spLocks noGrp="1" noChangeArrowheads="1"/>
          </p:cNvSpPr>
          <p:nvPr>
            <p:ph type="ftr" sz="quarter" idx="11"/>
          </p:nvPr>
        </p:nvSpPr>
        <p:spPr>
          <a:ln/>
        </p:spPr>
        <p:txBody>
          <a:bodyPr/>
          <a:lstStyle>
            <a:lvl1pPr>
              <a:defRPr/>
            </a:lvl1pPr>
          </a:lstStyle>
          <a:p>
            <a:pPr>
              <a:defRPr/>
            </a:pPr>
            <a:endParaRPr lang="fi-FI"/>
          </a:p>
        </p:txBody>
      </p:sp>
      <p:sp>
        <p:nvSpPr>
          <p:cNvPr id="4" name="Rectangle 6"/>
          <p:cNvSpPr>
            <a:spLocks noGrp="1" noChangeArrowheads="1"/>
          </p:cNvSpPr>
          <p:nvPr>
            <p:ph type="sldNum" sz="quarter" idx="12"/>
          </p:nvPr>
        </p:nvSpPr>
        <p:spPr>
          <a:ln/>
        </p:spPr>
        <p:txBody>
          <a:bodyPr/>
          <a:lstStyle>
            <a:lvl1pPr>
              <a:defRPr/>
            </a:lvl1pPr>
          </a:lstStyle>
          <a:p>
            <a:pPr>
              <a:defRPr/>
            </a:pPr>
            <a:fld id="{2385A8F6-8EA2-44D1-BE8A-B868D503FCF5}" type="slidenum">
              <a:rPr lang="fi-FI"/>
              <a:pPr>
                <a:defRPr/>
              </a:pPr>
              <a:t>‹#›</a:t>
            </a:fld>
            <a:endParaRPr lang="fi-FI"/>
          </a:p>
        </p:txBody>
      </p:sp>
    </p:spTree>
    <p:extLst>
      <p:ext uri="{BB962C8B-B14F-4D97-AF65-F5344CB8AC3E}">
        <p14:creationId xmlns:p14="http://schemas.microsoft.com/office/powerpoint/2010/main" val="4034859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A44E99AE-0D14-4BA1-90AF-F9499F708230}" type="slidenum">
              <a:rPr lang="fi-FI"/>
              <a:pPr>
                <a:defRPr/>
              </a:pPr>
              <a:t>‹#›</a:t>
            </a:fld>
            <a:endParaRPr lang="fi-FI"/>
          </a:p>
        </p:txBody>
      </p:sp>
    </p:spTree>
    <p:extLst>
      <p:ext uri="{BB962C8B-B14F-4D97-AF65-F5344CB8AC3E}">
        <p14:creationId xmlns:p14="http://schemas.microsoft.com/office/powerpoint/2010/main" val="586266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EB388ED3-82D0-4903-922D-CE398AD13652}" type="slidenum">
              <a:rPr lang="fi-FI"/>
              <a:pPr>
                <a:defRPr/>
              </a:pPr>
              <a:t>‹#›</a:t>
            </a:fld>
            <a:endParaRPr lang="fi-FI"/>
          </a:p>
        </p:txBody>
      </p:sp>
    </p:spTree>
    <p:extLst>
      <p:ext uri="{BB962C8B-B14F-4D97-AF65-F5344CB8AC3E}">
        <p14:creationId xmlns:p14="http://schemas.microsoft.com/office/powerpoint/2010/main" val="572133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i-FI" smtClean="0"/>
              <a:t>Muokkaa perustyyl. napsautt.</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fi-FI"/>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fi-FI"/>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512BF4E0-3A3B-4CB7-8C92-3E0E17ECBE9C}"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i-FI" smtClean="0"/>
              <a:t>Muokkaa perustyyl. napsautt.</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fi-FI">
              <a:solidFill>
                <a:srgbClr val="000000"/>
              </a:solidFill>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fi-FI">
              <a:solidFill>
                <a:srgbClr val="000000"/>
              </a:solidFill>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B0A2C95-EF21-4676-B6EF-72BB6D72E6A1}" type="slidenum">
              <a:rPr lang="fi-FI">
                <a:solidFill>
                  <a:srgbClr val="000000"/>
                </a:solidFill>
                <a:cs typeface="+mn-cs"/>
              </a:rPr>
              <a:pPr/>
              <a:t>‹#›</a:t>
            </a:fld>
            <a:endParaRPr lang="fi-FI">
              <a:solidFill>
                <a:srgbClr val="000000"/>
              </a:solidFill>
              <a:cs typeface="+mn-cs"/>
            </a:endParaRPr>
          </a:p>
        </p:txBody>
      </p:sp>
    </p:spTree>
    <p:extLst>
      <p:ext uri="{BB962C8B-B14F-4D97-AF65-F5344CB8AC3E}">
        <p14:creationId xmlns:p14="http://schemas.microsoft.com/office/powerpoint/2010/main" val="17028890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i-FI" smtClean="0"/>
              <a:t>Muokkaa perustyyl. napsautt.</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fi-FI">
              <a:solidFill>
                <a:srgbClr val="000000"/>
              </a:solidFill>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fi-FI">
              <a:solidFill>
                <a:srgbClr val="000000"/>
              </a:solidFill>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B0A2C95-EF21-4676-B6EF-72BB6D72E6A1}" type="slidenum">
              <a:rPr lang="fi-FI">
                <a:solidFill>
                  <a:srgbClr val="000000"/>
                </a:solidFill>
                <a:cs typeface="+mn-cs"/>
              </a:rPr>
              <a:pPr/>
              <a:t>‹#›</a:t>
            </a:fld>
            <a:endParaRPr lang="fi-FI">
              <a:solidFill>
                <a:srgbClr val="000000"/>
              </a:solidFill>
              <a:cs typeface="+mn-cs"/>
            </a:endParaRPr>
          </a:p>
        </p:txBody>
      </p:sp>
    </p:spTree>
    <p:extLst>
      <p:ext uri="{BB962C8B-B14F-4D97-AF65-F5344CB8AC3E}">
        <p14:creationId xmlns:p14="http://schemas.microsoft.com/office/powerpoint/2010/main" val="12646847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i-FI" smtClean="0"/>
              <a:t>Muokkaa perustyyl. napsautt.</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fi-FI">
              <a:solidFill>
                <a:srgbClr val="000000"/>
              </a:solidFill>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fi-FI">
              <a:solidFill>
                <a:srgbClr val="000000"/>
              </a:solidFill>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B0A2C95-EF21-4676-B6EF-72BB6D72E6A1}" type="slidenum">
              <a:rPr lang="fi-FI">
                <a:solidFill>
                  <a:srgbClr val="000000"/>
                </a:solidFill>
                <a:cs typeface="+mn-cs"/>
              </a:rPr>
              <a:pPr/>
              <a:t>‹#›</a:t>
            </a:fld>
            <a:endParaRPr lang="fi-FI">
              <a:solidFill>
                <a:srgbClr val="000000"/>
              </a:solidFill>
              <a:cs typeface="+mn-cs"/>
            </a:endParaRPr>
          </a:p>
        </p:txBody>
      </p:sp>
    </p:spTree>
    <p:extLst>
      <p:ext uri="{BB962C8B-B14F-4D97-AF65-F5344CB8AC3E}">
        <p14:creationId xmlns:p14="http://schemas.microsoft.com/office/powerpoint/2010/main" val="8421082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hyperlink" Target="http://ec.europa.eu/education/literacy" TargetMode="External"/><Relationship Id="rId2" Type="http://schemas.openxmlformats.org/officeDocument/2006/relationships/hyperlink" Target="http://eacea.ec.europa.eu/education/eurydice/documents/thematic_reports/130EN.pdf" TargetMode="External"/><Relationship Id="rId1" Type="http://schemas.openxmlformats.org/officeDocument/2006/relationships/slideLayout" Target="../slideLayouts/slideLayout2.xml"/><Relationship Id="rId6" Type="http://schemas.openxmlformats.org/officeDocument/2006/relationships/hyperlink" Target="http://www.minedu.fi/export/sites/default/OPM/Julkaisut/2012/liitteet/okm12.pdf?lang=en" TargetMode="External"/><Relationship Id="rId5" Type="http://schemas.openxmlformats.org/officeDocument/2006/relationships/hyperlink" Target="http://ec.europa.eu/education/literacy/index_en.htm" TargetMode="External"/><Relationship Id="rId4" Type="http://schemas.openxmlformats.org/officeDocument/2006/relationships/hyperlink" Target="http://ec.europa.eu/education/literacy/what-eu/high-level-group/documents/executive-summary_fi.pdf"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3.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1844675"/>
            <a:ext cx="7772400" cy="1470025"/>
          </a:xfrm>
        </p:spPr>
        <p:txBody>
          <a:bodyPr/>
          <a:lstStyle/>
          <a:p>
            <a:pPr eaLnBrk="1" hangingPunct="1"/>
            <a:r>
              <a:rPr lang="fi-FI" sz="3200" dirty="0" smtClean="0"/>
              <a:t/>
            </a:r>
            <a:br>
              <a:rPr lang="fi-FI" sz="3200" dirty="0" smtClean="0"/>
            </a:br>
            <a:r>
              <a:rPr lang="fi-FI" sz="3200" dirty="0" smtClean="0"/>
              <a:t/>
            </a:r>
            <a:br>
              <a:rPr lang="fi-FI" sz="3200" dirty="0" smtClean="0"/>
            </a:br>
            <a:r>
              <a:rPr lang="fi-FI" sz="2800" dirty="0" smtClean="0"/>
              <a:t>Miten edistää lukemista?</a:t>
            </a:r>
            <a:br>
              <a:rPr lang="fi-FI" sz="2800" dirty="0" smtClean="0"/>
            </a:br>
            <a:r>
              <a:rPr lang="fi-FI" sz="2800" dirty="0" smtClean="0"/>
              <a:t/>
            </a:r>
            <a:br>
              <a:rPr lang="fi-FI" sz="2800" dirty="0" smtClean="0"/>
            </a:br>
            <a:endParaRPr lang="fi-FI" sz="2800" dirty="0" smtClean="0"/>
          </a:p>
        </p:txBody>
      </p:sp>
      <p:sp>
        <p:nvSpPr>
          <p:cNvPr id="2051" name="Rectangle 3"/>
          <p:cNvSpPr>
            <a:spLocks noGrp="1" noChangeArrowheads="1"/>
          </p:cNvSpPr>
          <p:nvPr>
            <p:ph type="subTitle" idx="1"/>
          </p:nvPr>
        </p:nvSpPr>
        <p:spPr>
          <a:xfrm>
            <a:off x="1403350" y="3213100"/>
            <a:ext cx="6400800" cy="1752600"/>
          </a:xfrm>
        </p:spPr>
        <p:txBody>
          <a:bodyPr/>
          <a:lstStyle/>
          <a:p>
            <a:pPr algn="l" eaLnBrk="1" hangingPunct="1"/>
            <a:r>
              <a:rPr lang="fi-FI" sz="2400" dirty="0" smtClean="0"/>
              <a:t/>
            </a:r>
            <a:br>
              <a:rPr lang="fi-FI" sz="2400" dirty="0" smtClean="0"/>
            </a:br>
            <a:r>
              <a:rPr lang="fi-FI" sz="1800" dirty="0" smtClean="0"/>
              <a:t>Anu Laitila</a:t>
            </a:r>
          </a:p>
          <a:p>
            <a:pPr algn="l" eaLnBrk="1" hangingPunct="1"/>
            <a:r>
              <a:rPr lang="fi-FI" sz="1800" dirty="0" smtClean="0"/>
              <a:t>Lukukeskuksen toiminnanjohtaja</a:t>
            </a:r>
          </a:p>
          <a:p>
            <a:pPr algn="l" eaLnBrk="1" hangingPunct="1"/>
            <a:endParaRPr lang="fi-FI" sz="1800" dirty="0" smtClean="0"/>
          </a:p>
          <a:p>
            <a:pPr algn="l" eaLnBrk="1" hangingPunct="1"/>
            <a:r>
              <a:rPr lang="fi-FI" sz="1800" dirty="0" smtClean="0"/>
              <a:t/>
            </a:r>
            <a:br>
              <a:rPr lang="fi-FI" sz="1800" dirty="0" smtClean="0"/>
            </a:br>
            <a:endParaRPr lang="fi-FI" sz="1800" dirty="0" smtClean="0"/>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813" y="331788"/>
            <a:ext cx="2670175"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dirty="0" smtClean="0"/>
              <a:t>Euroopan komission asiantuntijaryhmän lukutaitoraportti </a:t>
            </a:r>
            <a:r>
              <a:rPr lang="fi-FI" sz="2800" i="1" dirty="0" err="1" smtClean="0"/>
              <a:t>Literacy</a:t>
            </a:r>
            <a:r>
              <a:rPr lang="fi-FI" sz="2800" i="1" dirty="0" smtClean="0"/>
              <a:t> for </a:t>
            </a:r>
            <a:r>
              <a:rPr lang="fi-FI" sz="2800" i="1" dirty="0" err="1" smtClean="0"/>
              <a:t>All</a:t>
            </a:r>
            <a:endParaRPr lang="fi-FI" sz="2800" i="1" dirty="0"/>
          </a:p>
        </p:txBody>
      </p:sp>
      <p:sp>
        <p:nvSpPr>
          <p:cNvPr id="3" name="Sisällön paikkamerkki 2"/>
          <p:cNvSpPr>
            <a:spLocks noGrp="1"/>
          </p:cNvSpPr>
          <p:nvPr>
            <p:ph idx="1"/>
          </p:nvPr>
        </p:nvSpPr>
        <p:spPr>
          <a:xfrm>
            <a:off x="395536" y="1268760"/>
            <a:ext cx="8301608" cy="4813995"/>
          </a:xfrm>
        </p:spPr>
        <p:txBody>
          <a:bodyPr/>
          <a:lstStyle/>
          <a:p>
            <a:pPr marL="0" indent="0">
              <a:buNone/>
            </a:pPr>
            <a:r>
              <a:rPr lang="fi-FI" sz="1800" dirty="0" smtClean="0"/>
              <a:t>  </a:t>
            </a:r>
          </a:p>
          <a:p>
            <a:r>
              <a:rPr lang="fi-FI" sz="1800" dirty="0"/>
              <a:t>Julkaistiin 6.9.2012 </a:t>
            </a:r>
            <a:r>
              <a:rPr lang="fi-FI" sz="1800" dirty="0" smtClean="0"/>
              <a:t>Kyproksella</a:t>
            </a:r>
            <a:endParaRPr lang="fi-FI" sz="1800" dirty="0"/>
          </a:p>
          <a:p>
            <a:r>
              <a:rPr lang="fi-FI" sz="1800" dirty="0" smtClean="0"/>
              <a:t>Konkreettisia toimenpidesuosituksia paitsi kouluille ja kirjastoille, myös yrityksille, järjestöille, päättäjille, medialle, koko yhteiskunnalle</a:t>
            </a:r>
          </a:p>
          <a:p>
            <a:r>
              <a:rPr lang="fi-FI" sz="1800" dirty="0" smtClean="0"/>
              <a:t>Taustalla huoli: joka viidennellä eurooppalaisella on heikko lukutaito</a:t>
            </a:r>
          </a:p>
          <a:p>
            <a:r>
              <a:rPr lang="fi-FI" sz="1800" dirty="0" smtClean="0"/>
              <a:t>Suomessa joka ikäluokassa on lähes 5000 nuorta, joilla on heikko lukutaito </a:t>
            </a:r>
          </a:p>
          <a:p>
            <a:r>
              <a:rPr lang="fi-FI" sz="1800" dirty="0" smtClean="0"/>
              <a:t>PISA kertoo todellisen tilanteen monen vuoden viiveellä</a:t>
            </a:r>
            <a:br>
              <a:rPr lang="fi-FI" sz="1800" dirty="0" smtClean="0"/>
            </a:br>
            <a:endParaRPr lang="fi-FI" sz="1800" dirty="0" smtClean="0"/>
          </a:p>
          <a:p>
            <a:r>
              <a:rPr lang="fi-FI" sz="1800" dirty="0" smtClean="0"/>
              <a:t>PISA 2009: suomalaisnuorten lukemiseen sitoutuminen on heikentynyt. </a:t>
            </a:r>
            <a:br>
              <a:rPr lang="fi-FI" sz="1800" dirty="0" smtClean="0"/>
            </a:br>
            <a:r>
              <a:rPr lang="fi-FI" sz="1800" dirty="0" smtClean="0"/>
              <a:t>Motivaatio ja kiinnostuneisuus tekstiin vaikuttavat lukutaitoon:</a:t>
            </a:r>
            <a:br>
              <a:rPr lang="fi-FI" sz="1800" dirty="0" smtClean="0"/>
            </a:br>
            <a:r>
              <a:rPr lang="fi-FI" sz="1800" dirty="0" smtClean="0"/>
              <a:t>-&gt;   yksityiskohtiin paneutuva lukeminen on heikentynyt selvästi.</a:t>
            </a:r>
            <a:br>
              <a:rPr lang="fi-FI" sz="1800" dirty="0" smtClean="0"/>
            </a:br>
            <a:r>
              <a:rPr lang="fi-FI" sz="1800" dirty="0" smtClean="0"/>
              <a:t>-&gt;   sinnikkyys lukea pitkiä tekstejä on heikentynyt silmäilevän lukemisen kustannuksella (</a:t>
            </a:r>
            <a:r>
              <a:rPr lang="fi-FI" sz="1800" dirty="0" err="1" smtClean="0"/>
              <a:t>PISA-tutkija</a:t>
            </a:r>
            <a:r>
              <a:rPr lang="fi-FI" sz="1800" dirty="0" smtClean="0"/>
              <a:t> Sari </a:t>
            </a:r>
            <a:r>
              <a:rPr lang="fi-FI" sz="1800" dirty="0" err="1" smtClean="0"/>
              <a:t>Sulkunen</a:t>
            </a:r>
            <a:r>
              <a:rPr lang="fi-FI" sz="1800" dirty="0" smtClean="0"/>
              <a:t> 30.8.2012). </a:t>
            </a:r>
            <a:br>
              <a:rPr lang="fi-FI" sz="1800" dirty="0" smtClean="0"/>
            </a:br>
            <a:r>
              <a:rPr lang="fi-FI" sz="1800" dirty="0" smtClean="0"/>
              <a:t/>
            </a:r>
            <a:br>
              <a:rPr lang="fi-FI" sz="1800" dirty="0" smtClean="0"/>
            </a:br>
            <a:r>
              <a:rPr lang="fi-FI" sz="1800" dirty="0" smtClean="0"/>
              <a:t>Turun Sanomat 24.9.2012 ”Nuorten lukuharrastuksen heikkeneminen huolettaa äidinkielenopettajia” </a:t>
            </a:r>
          </a:p>
        </p:txBody>
      </p:sp>
    </p:spTree>
    <p:extLst>
      <p:ext uri="{BB962C8B-B14F-4D97-AF65-F5344CB8AC3E}">
        <p14:creationId xmlns:p14="http://schemas.microsoft.com/office/powerpoint/2010/main" val="2425156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fi-FI" sz="2800" smtClean="0"/>
              <a:t>Luova lukeminen Euroopassa</a:t>
            </a:r>
          </a:p>
        </p:txBody>
      </p:sp>
      <p:sp>
        <p:nvSpPr>
          <p:cNvPr id="12291" name="Rectangle 3"/>
          <p:cNvSpPr>
            <a:spLocks noGrp="1" noChangeArrowheads="1"/>
          </p:cNvSpPr>
          <p:nvPr>
            <p:ph type="body" idx="1"/>
          </p:nvPr>
        </p:nvSpPr>
        <p:spPr>
          <a:xfrm>
            <a:off x="467544" y="1628800"/>
            <a:ext cx="8229600" cy="3921125"/>
          </a:xfrm>
        </p:spPr>
        <p:txBody>
          <a:bodyPr/>
          <a:lstStyle/>
          <a:p>
            <a:pPr eaLnBrk="1" hangingPunct="1">
              <a:defRPr/>
            </a:pPr>
            <a:r>
              <a:rPr lang="en-US" sz="1800" dirty="0" err="1" smtClean="0"/>
              <a:t>Vertailututkimus</a:t>
            </a:r>
            <a:r>
              <a:rPr lang="en-US" sz="1800" dirty="0" smtClean="0"/>
              <a:t>: Creative reading in Europe – Finland and European models of literature and reading promotion.</a:t>
            </a:r>
          </a:p>
          <a:p>
            <a:pPr eaLnBrk="1" hangingPunct="1">
              <a:defRPr/>
            </a:pPr>
            <a:r>
              <a:rPr lang="en-US" sz="1800" dirty="0" err="1" smtClean="0"/>
              <a:t>Käsittelee</a:t>
            </a:r>
            <a:r>
              <a:rPr lang="en-US" sz="1800" dirty="0" smtClean="0"/>
              <a:t> </a:t>
            </a:r>
            <a:r>
              <a:rPr lang="en-US" sz="1800" dirty="0" err="1" smtClean="0"/>
              <a:t>opetussuunnitelman</a:t>
            </a:r>
            <a:r>
              <a:rPr lang="en-US" sz="1800" dirty="0" smtClean="0"/>
              <a:t> </a:t>
            </a:r>
            <a:r>
              <a:rPr lang="en-US" sz="1800" dirty="0" err="1" smtClean="0"/>
              <a:t>ulkopuolista</a:t>
            </a:r>
            <a:r>
              <a:rPr lang="en-US" sz="1800" dirty="0" smtClean="0"/>
              <a:t> </a:t>
            </a:r>
            <a:r>
              <a:rPr lang="en-US" sz="1800" dirty="0" err="1" smtClean="0"/>
              <a:t>lukemisen</a:t>
            </a:r>
            <a:r>
              <a:rPr lang="en-US" sz="1800" dirty="0" smtClean="0"/>
              <a:t> </a:t>
            </a:r>
            <a:r>
              <a:rPr lang="en-US" sz="1800" dirty="0" err="1" smtClean="0"/>
              <a:t>edistämistä</a:t>
            </a:r>
            <a:r>
              <a:rPr lang="en-US" sz="1800" dirty="0" smtClean="0"/>
              <a:t/>
            </a:r>
            <a:br>
              <a:rPr lang="en-US" sz="1800" dirty="0" smtClean="0"/>
            </a:br>
            <a:r>
              <a:rPr lang="en-US" sz="1800" dirty="0" smtClean="0"/>
              <a:t>- </a:t>
            </a:r>
            <a:r>
              <a:rPr lang="fi-FI" sz="1800" dirty="0" smtClean="0"/>
              <a:t>Lukukeskuksen verkkosivuilla kohdassa ”julkaisut”:</a:t>
            </a:r>
          </a:p>
          <a:p>
            <a:pPr eaLnBrk="1" hangingPunct="1">
              <a:defRPr/>
            </a:pPr>
            <a:r>
              <a:rPr lang="fi-FI" sz="1800" dirty="0" smtClean="0"/>
              <a:t>PISA </a:t>
            </a:r>
            <a:r>
              <a:rPr lang="fi-FI" sz="1800" dirty="0"/>
              <a:t>mittaa tekstien käyttötaitoa eli sitä, miten lukija osaa hyödyntää taitoaan arkielämän tilanteissa</a:t>
            </a:r>
            <a:r>
              <a:rPr lang="fi-FI" sz="1800" dirty="0" smtClean="0"/>
              <a:t>.</a:t>
            </a:r>
          </a:p>
          <a:p>
            <a:pPr eaLnBrk="1" hangingPunct="1">
              <a:defRPr/>
            </a:pPr>
            <a:r>
              <a:rPr lang="fi-FI" sz="1800" dirty="0" smtClean="0"/>
              <a:t>“</a:t>
            </a:r>
            <a:r>
              <a:rPr lang="fi-FI" sz="1800" dirty="0"/>
              <a:t>Luova lukeminen” on vastapari </a:t>
            </a:r>
            <a:r>
              <a:rPr lang="fi-FI" sz="1800" dirty="0" smtClean="0"/>
              <a:t>käsitteelle </a:t>
            </a:r>
            <a:r>
              <a:rPr lang="fi-FI" sz="1800" dirty="0"/>
              <a:t>“luova kirjoittaminen”. </a:t>
            </a:r>
            <a:r>
              <a:rPr lang="fi-FI" sz="1800" dirty="0" smtClean="0"/>
              <a:t/>
            </a:r>
            <a:br>
              <a:rPr lang="fi-FI" sz="1800" dirty="0" smtClean="0"/>
            </a:br>
            <a:r>
              <a:rPr lang="fi-FI" sz="1800" dirty="0" smtClean="0"/>
              <a:t>Luova </a:t>
            </a:r>
            <a:r>
              <a:rPr lang="fi-FI" sz="1800" dirty="0"/>
              <a:t>lukeminen </a:t>
            </a:r>
            <a:r>
              <a:rPr lang="fi-FI" sz="1800" dirty="0" smtClean="0"/>
              <a:t>auttaa </a:t>
            </a:r>
            <a:r>
              <a:rPr lang="fi-FI" sz="1800" dirty="0"/>
              <a:t>ymmärtämään kielen nyansseja, </a:t>
            </a:r>
            <a:r>
              <a:rPr lang="fi-FI" sz="1800" dirty="0" smtClean="0"/>
              <a:t>kielikuvia, viittauksia, sananlaskuja, ironiaa </a:t>
            </a:r>
            <a:r>
              <a:rPr lang="fi-FI" sz="1800" dirty="0"/>
              <a:t>ja </a:t>
            </a:r>
            <a:r>
              <a:rPr lang="fi-FI" sz="1800" dirty="0" smtClean="0"/>
              <a:t>empatiaa.</a:t>
            </a:r>
            <a:br>
              <a:rPr lang="fi-FI" sz="1800" dirty="0" smtClean="0"/>
            </a:br>
            <a:endParaRPr lang="fi-FI" sz="1800" dirty="0"/>
          </a:p>
          <a:p>
            <a:pPr marL="0" indent="0" eaLnBrk="1" hangingPunct="1">
              <a:buFontTx/>
              <a:buNone/>
              <a:defRPr/>
            </a:pPr>
            <a:r>
              <a:rPr lang="fi-FI" sz="1800" dirty="0" smtClean="0"/>
              <a:t>-&gt; </a:t>
            </a:r>
            <a:r>
              <a:rPr lang="fi-FI" sz="1800" dirty="0"/>
              <a:t>kulttuurinen </a:t>
            </a:r>
            <a:r>
              <a:rPr lang="fi-FI" sz="1800" dirty="0" smtClean="0"/>
              <a:t>lukutaito, </a:t>
            </a:r>
            <a:r>
              <a:rPr lang="fi-FI" sz="1800" dirty="0"/>
              <a:t>sosiaalinen </a:t>
            </a:r>
            <a:r>
              <a:rPr lang="fi-FI" sz="1800" dirty="0" smtClean="0"/>
              <a:t>lukutaito.</a:t>
            </a:r>
            <a:br>
              <a:rPr lang="fi-FI" sz="1800" dirty="0" smtClean="0"/>
            </a:br>
            <a:r>
              <a:rPr lang="fi-FI" sz="1800" dirty="0" smtClean="0"/>
              <a:t>-&gt; mielikuvitus on osa vuorovaikutusta, eläytymistä, luovuutta ja elämäntaitoa.</a:t>
            </a:r>
            <a:endParaRPr lang="fi-FI" sz="1800" dirty="0"/>
          </a:p>
          <a:p>
            <a:pPr marL="0" indent="0" eaLnBrk="1" hangingPunct="1">
              <a:buFontTx/>
              <a:buNone/>
              <a:defRPr/>
            </a:pPr>
            <a:r>
              <a:rPr lang="en-US" sz="2800" dirty="0" smtClean="0"/>
              <a:t/>
            </a:r>
            <a:br>
              <a:rPr lang="en-US" sz="2800" dirty="0" smtClean="0"/>
            </a:br>
            <a:endParaRPr lang="en-US" sz="28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tsikko 1"/>
          <p:cNvSpPr>
            <a:spLocks noGrp="1"/>
          </p:cNvSpPr>
          <p:nvPr>
            <p:ph type="title"/>
          </p:nvPr>
        </p:nvSpPr>
        <p:spPr/>
        <p:txBody>
          <a:bodyPr/>
          <a:lstStyle/>
          <a:p>
            <a:pPr eaLnBrk="1" hangingPunct="1"/>
            <a:r>
              <a:rPr lang="en-US" sz="2800" dirty="0" err="1" smtClean="0"/>
              <a:t>Lukemista</a:t>
            </a:r>
            <a:r>
              <a:rPr lang="en-US" sz="2800" dirty="0" smtClean="0"/>
              <a:t> </a:t>
            </a:r>
            <a:r>
              <a:rPr lang="en-US" sz="2800" dirty="0" err="1" smtClean="0"/>
              <a:t>edistäviä</a:t>
            </a:r>
            <a:r>
              <a:rPr lang="en-US" sz="2800" dirty="0" smtClean="0"/>
              <a:t> </a:t>
            </a:r>
            <a:r>
              <a:rPr lang="en-US" sz="2800" dirty="0" err="1" smtClean="0"/>
              <a:t>toimijoita</a:t>
            </a:r>
            <a:endParaRPr lang="fi-FI" sz="2800" dirty="0" smtClean="0"/>
          </a:p>
        </p:txBody>
      </p:sp>
      <p:sp>
        <p:nvSpPr>
          <p:cNvPr id="3" name="Sisällön paikkamerkki 2"/>
          <p:cNvSpPr>
            <a:spLocks noGrp="1"/>
          </p:cNvSpPr>
          <p:nvPr>
            <p:ph idx="1"/>
          </p:nvPr>
        </p:nvSpPr>
        <p:spPr>
          <a:xfrm>
            <a:off x="467544" y="1484784"/>
            <a:ext cx="8229600" cy="4525963"/>
          </a:xfrm>
        </p:spPr>
        <p:txBody>
          <a:bodyPr/>
          <a:lstStyle/>
          <a:p>
            <a:pPr marL="0" indent="0" eaLnBrk="1" hangingPunct="1">
              <a:buFontTx/>
              <a:buNone/>
              <a:defRPr/>
            </a:pPr>
            <a:r>
              <a:rPr lang="fi-FI" sz="1800" b="1" dirty="0" smtClean="0"/>
              <a:t>Pohjoismaat </a:t>
            </a:r>
            <a:r>
              <a:rPr lang="fi-FI" sz="1800" dirty="0" smtClean="0"/>
              <a:t>– painotus kirjailijavierailuissa</a:t>
            </a:r>
            <a:endParaRPr lang="fi-FI" sz="1800" dirty="0"/>
          </a:p>
          <a:p>
            <a:pPr marL="0" indent="0" eaLnBrk="1" hangingPunct="1">
              <a:buFontTx/>
              <a:buNone/>
              <a:defRPr/>
            </a:pPr>
            <a:r>
              <a:rPr lang="fi-FI" sz="1800" dirty="0" smtClean="0"/>
              <a:t>Suomi: Lukukeskus</a:t>
            </a:r>
            <a:br>
              <a:rPr lang="fi-FI" sz="1800" dirty="0" smtClean="0"/>
            </a:br>
            <a:r>
              <a:rPr lang="fi-FI" sz="1800" dirty="0" smtClean="0"/>
              <a:t>Ruotsi</a:t>
            </a:r>
            <a:r>
              <a:rPr lang="fi-FI" sz="1800" dirty="0"/>
              <a:t>: </a:t>
            </a:r>
            <a:r>
              <a:rPr lang="fi-FI" sz="1800" dirty="0" err="1" smtClean="0"/>
              <a:t>Författarcentrum</a:t>
            </a:r>
            <a:r>
              <a:rPr lang="fi-FI" sz="1800" dirty="0" smtClean="0"/>
              <a:t> (yli 2000 vierailua vuodessa)</a:t>
            </a:r>
            <a:br>
              <a:rPr lang="fi-FI" sz="1800" dirty="0" smtClean="0"/>
            </a:br>
            <a:r>
              <a:rPr lang="fi-FI" sz="1800" dirty="0" smtClean="0"/>
              <a:t>Norja</a:t>
            </a:r>
            <a:r>
              <a:rPr lang="fi-FI" sz="1800" dirty="0"/>
              <a:t>: </a:t>
            </a:r>
            <a:r>
              <a:rPr lang="fi-FI" sz="1800" dirty="0" smtClean="0"/>
              <a:t>Norsk </a:t>
            </a:r>
            <a:r>
              <a:rPr lang="fi-FI" sz="1800" dirty="0" err="1" smtClean="0"/>
              <a:t>Forfattersentrum</a:t>
            </a:r>
            <a:r>
              <a:rPr lang="fi-FI" sz="1800" dirty="0" smtClean="0"/>
              <a:t> (lähes 8000 vierailua vuodessa)</a:t>
            </a:r>
            <a:br>
              <a:rPr lang="fi-FI" sz="1800" dirty="0" smtClean="0"/>
            </a:br>
            <a:r>
              <a:rPr lang="fi-FI" sz="1800" dirty="0" smtClean="0"/>
              <a:t>           </a:t>
            </a:r>
            <a:r>
              <a:rPr lang="fi-FI" sz="1800" dirty="0" err="1" smtClean="0"/>
              <a:t>Leser</a:t>
            </a:r>
            <a:r>
              <a:rPr lang="fi-FI" sz="1800" dirty="0" smtClean="0"/>
              <a:t> </a:t>
            </a:r>
            <a:r>
              <a:rPr lang="fi-FI" sz="1800" dirty="0" err="1"/>
              <a:t>søker</a:t>
            </a:r>
            <a:r>
              <a:rPr lang="fi-FI" sz="1800" dirty="0"/>
              <a:t> </a:t>
            </a:r>
            <a:r>
              <a:rPr lang="fi-FI" sz="1800" dirty="0" err="1"/>
              <a:t>bok</a:t>
            </a:r>
            <a:r>
              <a:rPr lang="fi-FI" sz="1800" dirty="0" smtClean="0"/>
              <a:t/>
            </a:r>
            <a:br>
              <a:rPr lang="fi-FI" sz="1800" dirty="0" smtClean="0"/>
            </a:br>
            <a:r>
              <a:rPr lang="fi-FI" sz="1800" dirty="0" smtClean="0"/>
              <a:t>           !</a:t>
            </a:r>
            <a:r>
              <a:rPr lang="fi-FI" sz="1800" dirty="0" err="1" smtClean="0"/>
              <a:t>Läs-yhdistyksellä</a:t>
            </a:r>
            <a:r>
              <a:rPr lang="fi-FI" sz="1800" dirty="0" smtClean="0"/>
              <a:t> on laajoja valtakunnallisia lukukampanjoita </a:t>
            </a:r>
            <a:br>
              <a:rPr lang="fi-FI" sz="1800" dirty="0" smtClean="0"/>
            </a:br>
            <a:r>
              <a:rPr lang="fi-FI" sz="1800" dirty="0" smtClean="0"/>
              <a:t/>
            </a:r>
            <a:br>
              <a:rPr lang="fi-FI" sz="1800" dirty="0" smtClean="0"/>
            </a:br>
            <a:r>
              <a:rPr lang="fi-FI" sz="1800" b="1" dirty="0" smtClean="0"/>
              <a:t>Britannia</a:t>
            </a:r>
            <a:endParaRPr lang="fi-FI" sz="1800" b="1" dirty="0"/>
          </a:p>
          <a:p>
            <a:pPr marL="0" indent="0" eaLnBrk="1" hangingPunct="1">
              <a:buFontTx/>
              <a:buNone/>
              <a:defRPr/>
            </a:pPr>
            <a:r>
              <a:rPr lang="fi-FI" sz="1800" dirty="0"/>
              <a:t>Skotlanti: </a:t>
            </a:r>
            <a:r>
              <a:rPr lang="fi-FI" sz="1800" dirty="0" err="1"/>
              <a:t>Scottish</a:t>
            </a:r>
            <a:r>
              <a:rPr lang="fi-FI" sz="1800" dirty="0"/>
              <a:t> </a:t>
            </a:r>
            <a:r>
              <a:rPr lang="fi-FI" sz="1800" dirty="0" err="1"/>
              <a:t>Book</a:t>
            </a:r>
            <a:r>
              <a:rPr lang="fi-FI" sz="1800" dirty="0"/>
              <a:t> </a:t>
            </a:r>
            <a:r>
              <a:rPr lang="fi-FI" sz="1800" dirty="0" err="1"/>
              <a:t>Trust</a:t>
            </a:r>
            <a:r>
              <a:rPr lang="fi-FI" sz="1800" dirty="0"/>
              <a:t>, Englanti: </a:t>
            </a:r>
            <a:r>
              <a:rPr lang="fi-FI" sz="1800" dirty="0" err="1"/>
              <a:t>Book</a:t>
            </a:r>
            <a:r>
              <a:rPr lang="fi-FI" sz="1800" dirty="0"/>
              <a:t> </a:t>
            </a:r>
            <a:r>
              <a:rPr lang="fi-FI" sz="1800" dirty="0" err="1"/>
              <a:t>Trust</a:t>
            </a:r>
            <a:r>
              <a:rPr lang="fi-FI" sz="1800" dirty="0"/>
              <a:t/>
            </a:r>
            <a:br>
              <a:rPr lang="fi-FI" sz="1800" dirty="0"/>
            </a:br>
            <a:r>
              <a:rPr lang="fi-FI" sz="1800" dirty="0" smtClean="0"/>
              <a:t>Skotlannissa kouluvierailuja rahoittaa Live </a:t>
            </a:r>
            <a:r>
              <a:rPr lang="fi-FI" sz="1800" dirty="0" err="1"/>
              <a:t>Literature</a:t>
            </a:r>
            <a:r>
              <a:rPr lang="fi-FI" sz="1800" dirty="0"/>
              <a:t> </a:t>
            </a:r>
            <a:r>
              <a:rPr lang="fi-FI" sz="1800" dirty="0" err="1"/>
              <a:t>Funding</a:t>
            </a:r>
            <a:r>
              <a:rPr lang="fi-FI" sz="1800" dirty="0"/>
              <a:t> -</a:t>
            </a:r>
            <a:r>
              <a:rPr lang="fi-FI" sz="1800" dirty="0" smtClean="0"/>
              <a:t>ohjelma</a:t>
            </a:r>
            <a:endParaRPr lang="fi-FI" sz="1800" dirty="0"/>
          </a:p>
          <a:p>
            <a:pPr marL="0" indent="0" eaLnBrk="1" hangingPunct="1">
              <a:buFontTx/>
              <a:buNone/>
              <a:defRPr/>
            </a:pPr>
            <a:r>
              <a:rPr lang="fi-FI" sz="1800" dirty="0" smtClean="0"/>
              <a:t>Perheille ja pienillä lapsille suunnatut ohjelmat Britanniassa vahvoja: </a:t>
            </a:r>
            <a:br>
              <a:rPr lang="fi-FI" sz="1800" dirty="0" smtClean="0"/>
            </a:br>
            <a:r>
              <a:rPr lang="fi-FI" sz="1800" dirty="0" err="1" smtClean="0"/>
              <a:t>Bookstart</a:t>
            </a:r>
            <a:r>
              <a:rPr lang="fi-FI" sz="1800" dirty="0" smtClean="0"/>
              <a:t>, </a:t>
            </a:r>
            <a:r>
              <a:rPr lang="fi-FI" sz="1800" dirty="0" err="1" smtClean="0"/>
              <a:t>Bookbag</a:t>
            </a:r>
            <a:r>
              <a:rPr lang="fi-FI" sz="1800" dirty="0" smtClean="0"/>
              <a:t>.</a:t>
            </a:r>
            <a:br>
              <a:rPr lang="fi-FI" sz="1800" dirty="0" smtClean="0"/>
            </a:br>
            <a:r>
              <a:rPr lang="fi-FI" sz="1800" dirty="0"/>
              <a:t/>
            </a:r>
            <a:br>
              <a:rPr lang="fi-FI" sz="1800" dirty="0"/>
            </a:br>
            <a:r>
              <a:rPr lang="fi-FI" sz="1800" b="1" dirty="0"/>
              <a:t>Keski-Eurooppa</a:t>
            </a:r>
            <a:r>
              <a:rPr lang="fi-FI" sz="1800" dirty="0"/>
              <a:t> – myös tutkimusta ja kirjastoja </a:t>
            </a:r>
          </a:p>
          <a:p>
            <a:pPr marL="0" indent="0" eaLnBrk="1" hangingPunct="1">
              <a:buFontTx/>
              <a:buNone/>
              <a:defRPr/>
            </a:pPr>
            <a:r>
              <a:rPr lang="fi-FI" sz="1800" dirty="0"/>
              <a:t>Saksa: </a:t>
            </a:r>
            <a:r>
              <a:rPr lang="fi-FI" sz="1800" dirty="0" err="1"/>
              <a:t>Stiftung</a:t>
            </a:r>
            <a:r>
              <a:rPr lang="fi-FI" sz="1800" dirty="0"/>
              <a:t> Lesen, Belgia (flaami): </a:t>
            </a:r>
            <a:r>
              <a:rPr lang="fi-FI" sz="1800" dirty="0" err="1"/>
              <a:t>Stichting</a:t>
            </a:r>
            <a:r>
              <a:rPr lang="fi-FI" sz="1800" dirty="0"/>
              <a:t> </a:t>
            </a:r>
            <a:r>
              <a:rPr lang="fi-FI" sz="1800" dirty="0" err="1"/>
              <a:t>Lezen</a:t>
            </a:r>
            <a:r>
              <a:rPr lang="fi-FI" sz="1800" dirty="0"/>
              <a:t>, </a:t>
            </a:r>
            <a:r>
              <a:rPr lang="fi-FI" sz="1800" dirty="0" smtClean="0"/>
              <a:t/>
            </a:r>
            <a:br>
              <a:rPr lang="fi-FI" sz="1800" dirty="0" smtClean="0"/>
            </a:br>
            <a:r>
              <a:rPr lang="fi-FI" sz="1800" dirty="0" smtClean="0"/>
              <a:t>Hollanti</a:t>
            </a:r>
            <a:r>
              <a:rPr lang="fi-FI" sz="1800" dirty="0"/>
              <a:t>: </a:t>
            </a:r>
            <a:r>
              <a:rPr lang="fi-FI" sz="1800" dirty="0" err="1"/>
              <a:t>Stichting</a:t>
            </a:r>
            <a:r>
              <a:rPr lang="fi-FI" sz="1800" dirty="0"/>
              <a:t> </a:t>
            </a:r>
            <a:r>
              <a:rPr lang="fi-FI" sz="1800" dirty="0" err="1"/>
              <a:t>Lezen</a:t>
            </a:r>
            <a:r>
              <a:rPr lang="fi-FI" sz="1800" dirty="0"/>
              <a:t/>
            </a:r>
            <a:br>
              <a:rPr lang="fi-FI" sz="1800" dirty="0"/>
            </a:br>
            <a:r>
              <a:rPr lang="fi-FI" sz="1800" dirty="0"/>
              <a:t/>
            </a:r>
            <a:br>
              <a:rPr lang="fi-FI" sz="1800" dirty="0"/>
            </a:br>
            <a:endParaRPr lang="fi-FI" sz="1800" dirty="0"/>
          </a:p>
          <a:p>
            <a:pPr marL="0" indent="0" eaLnBrk="1" hangingPunct="1">
              <a:buFontTx/>
              <a:buNone/>
              <a:defRPr/>
            </a:pPr>
            <a:r>
              <a:rPr lang="fi-FI" sz="1800" dirty="0"/>
              <a:t/>
            </a:r>
            <a:br>
              <a:rPr lang="fi-FI" sz="1800" dirty="0"/>
            </a:br>
            <a:endParaRPr lang="fi-FI" sz="1800" dirty="0"/>
          </a:p>
          <a:p>
            <a:pPr marL="0" indent="0" eaLnBrk="1" hangingPunct="1">
              <a:buFontTx/>
              <a:buNone/>
              <a:defRPr/>
            </a:pPr>
            <a:endParaRPr lang="fi-FI" sz="1800" dirty="0"/>
          </a:p>
          <a:p>
            <a:pPr eaLnBrk="1" hangingPunct="1">
              <a:defRPr/>
            </a:pPr>
            <a:endParaRPr lang="fi-FI"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tsikko 1"/>
          <p:cNvSpPr>
            <a:spLocks noGrp="1"/>
          </p:cNvSpPr>
          <p:nvPr>
            <p:ph type="title"/>
          </p:nvPr>
        </p:nvSpPr>
        <p:spPr/>
        <p:txBody>
          <a:bodyPr/>
          <a:lstStyle/>
          <a:p>
            <a:pPr eaLnBrk="1" hangingPunct="1"/>
            <a:r>
              <a:rPr lang="fi-FI" sz="2800" smtClean="0"/>
              <a:t>Valtion tuki muissa maissa kirjailijavierailujen ja lukemisen edistämiseen </a:t>
            </a:r>
          </a:p>
        </p:txBody>
      </p:sp>
      <p:sp>
        <p:nvSpPr>
          <p:cNvPr id="3" name="Sisällön paikkamerkki 2"/>
          <p:cNvSpPr>
            <a:spLocks noGrp="1"/>
          </p:cNvSpPr>
          <p:nvPr>
            <p:ph idx="1"/>
          </p:nvPr>
        </p:nvSpPr>
        <p:spPr>
          <a:xfrm>
            <a:off x="457200" y="1341438"/>
            <a:ext cx="8229600" cy="4784725"/>
          </a:xfrm>
        </p:spPr>
        <p:txBody>
          <a:bodyPr/>
          <a:lstStyle/>
          <a:p>
            <a:pPr eaLnBrk="1" hangingPunct="1">
              <a:defRPr/>
            </a:pPr>
            <a:endParaRPr lang="fi-FI" sz="2400" dirty="0"/>
          </a:p>
          <a:p>
            <a:pPr eaLnBrk="1" hangingPunct="1">
              <a:defRPr/>
            </a:pPr>
            <a:endParaRPr lang="fi-FI" sz="1800" dirty="0" smtClean="0"/>
          </a:p>
          <a:p>
            <a:pPr marL="0" indent="0" eaLnBrk="1" hangingPunct="1">
              <a:buFontTx/>
              <a:buNone/>
              <a:defRPr/>
            </a:pPr>
            <a:endParaRPr lang="fi-FI" sz="1800" dirty="0"/>
          </a:p>
          <a:p>
            <a:pPr marL="0" indent="0" eaLnBrk="1" hangingPunct="1">
              <a:buFontTx/>
              <a:buNone/>
              <a:defRPr/>
            </a:pPr>
            <a:endParaRPr lang="fi-FI" sz="1800" dirty="0"/>
          </a:p>
          <a:p>
            <a:pPr marL="0" indent="0" eaLnBrk="1" hangingPunct="1">
              <a:buFontTx/>
              <a:buNone/>
              <a:defRPr/>
            </a:pPr>
            <a:r>
              <a:rPr lang="fi-FI" sz="1800" dirty="0" smtClean="0"/>
              <a:t/>
            </a:r>
            <a:br>
              <a:rPr lang="fi-FI" sz="1800" dirty="0" smtClean="0"/>
            </a:br>
            <a:r>
              <a:rPr lang="fi-FI" sz="1800" dirty="0" smtClean="0"/>
              <a:t>Tuki </a:t>
            </a:r>
            <a:r>
              <a:rPr lang="fi-FI" sz="1800" dirty="0"/>
              <a:t>tuhatta asukasta </a:t>
            </a:r>
            <a:r>
              <a:rPr lang="fi-FI" sz="1800" dirty="0" smtClean="0"/>
              <a:t>kohden</a:t>
            </a:r>
            <a:r>
              <a:rPr lang="fi-FI" sz="1800" dirty="0"/>
              <a:t>:</a:t>
            </a:r>
          </a:p>
          <a:p>
            <a:pPr marL="0" indent="0" eaLnBrk="1" hangingPunct="1">
              <a:buFontTx/>
              <a:buNone/>
              <a:defRPr/>
            </a:pPr>
            <a:endParaRPr lang="fi-FI" sz="2400" dirty="0" smtClean="0"/>
          </a:p>
          <a:p>
            <a:pPr marL="0" indent="0" eaLnBrk="1" hangingPunct="1">
              <a:buFontTx/>
              <a:buNone/>
              <a:defRPr/>
            </a:pPr>
            <a:endParaRPr lang="fi-FI" sz="2400" dirty="0"/>
          </a:p>
          <a:p>
            <a:pPr marL="0" indent="0" eaLnBrk="1" hangingPunct="1">
              <a:buFontTx/>
              <a:buNone/>
              <a:defRPr/>
            </a:pPr>
            <a:endParaRPr lang="fi-FI" sz="2400" dirty="0" smtClean="0"/>
          </a:p>
          <a:p>
            <a:pPr marL="0" indent="0" eaLnBrk="1" hangingPunct="1">
              <a:buFontTx/>
              <a:buNone/>
              <a:defRPr/>
            </a:pPr>
            <a:endParaRPr lang="fi-FI" sz="1800" dirty="0" smtClean="0"/>
          </a:p>
          <a:p>
            <a:pPr marL="0" indent="0" eaLnBrk="1" hangingPunct="1">
              <a:buFontTx/>
              <a:buNone/>
              <a:defRPr/>
            </a:pPr>
            <a:r>
              <a:rPr lang="fi-FI" sz="1800" dirty="0" smtClean="0"/>
              <a:t>Lisäksi </a:t>
            </a:r>
            <a:r>
              <a:rPr lang="fi-FI" sz="1800" dirty="0"/>
              <a:t>valtio rahoittaa taiteilijoiden (mm. kirjailijoiden) kouluvierailuja Ruotsissa 17 miljoonalla eurolla vuodessa (</a:t>
            </a:r>
            <a:r>
              <a:rPr lang="fi-FI" sz="1800" dirty="0" err="1"/>
              <a:t>Skapande</a:t>
            </a:r>
            <a:r>
              <a:rPr lang="fi-FI" sz="1800" dirty="0"/>
              <a:t> </a:t>
            </a:r>
            <a:r>
              <a:rPr lang="fi-FI" sz="1800" dirty="0" err="1"/>
              <a:t>skola</a:t>
            </a:r>
            <a:r>
              <a:rPr lang="fi-FI" sz="1800" dirty="0"/>
              <a:t>) ja Norjassa 20-23 miljoonalla eurolla vuodessa  (</a:t>
            </a:r>
            <a:r>
              <a:rPr lang="fi-FI" sz="1800" dirty="0" err="1"/>
              <a:t>Den</a:t>
            </a:r>
            <a:r>
              <a:rPr lang="fi-FI" sz="1800" dirty="0"/>
              <a:t> </a:t>
            </a:r>
            <a:r>
              <a:rPr lang="fi-FI" sz="1800" dirty="0" err="1"/>
              <a:t>kulturelle</a:t>
            </a:r>
            <a:r>
              <a:rPr lang="fi-FI" sz="1800" dirty="0"/>
              <a:t> </a:t>
            </a:r>
            <a:r>
              <a:rPr lang="fi-FI" sz="1800" dirty="0" err="1"/>
              <a:t>skolesekken</a:t>
            </a:r>
            <a:r>
              <a:rPr lang="fi-FI" sz="1800" dirty="0"/>
              <a:t>). </a:t>
            </a:r>
          </a:p>
        </p:txBody>
      </p:sp>
      <p:graphicFrame>
        <p:nvGraphicFramePr>
          <p:cNvPr id="4" name="Taulukko 3"/>
          <p:cNvGraphicFramePr>
            <a:graphicFrameLocks noGrp="1"/>
          </p:cNvGraphicFramePr>
          <p:nvPr/>
        </p:nvGraphicFramePr>
        <p:xfrm>
          <a:off x="468313" y="1484313"/>
          <a:ext cx="8207375" cy="1011237"/>
        </p:xfrm>
        <a:graphic>
          <a:graphicData uri="http://schemas.openxmlformats.org/drawingml/2006/table">
            <a:tbl>
              <a:tblPr firstRow="1" bandRow="1">
                <a:tableStyleId>{5C22544A-7EE6-4342-B048-85BDC9FD1C3A}</a:tableStyleId>
              </a:tblPr>
              <a:tblGrid>
                <a:gridCol w="1427369"/>
                <a:gridCol w="1427369"/>
                <a:gridCol w="1356001"/>
                <a:gridCol w="1356001"/>
                <a:gridCol w="1284632"/>
                <a:gridCol w="1356003"/>
              </a:tblGrid>
              <a:tr h="640281">
                <a:tc>
                  <a:txBody>
                    <a:bodyPr/>
                    <a:lstStyle/>
                    <a:p>
                      <a:pPr algn="ctr"/>
                      <a:r>
                        <a:rPr lang="fi-FI" sz="1800" dirty="0" smtClean="0">
                          <a:solidFill>
                            <a:schemeClr val="tx1"/>
                          </a:solidFill>
                        </a:rPr>
                        <a:t>Suomi</a:t>
                      </a:r>
                      <a:endParaRPr lang="fi-FI" sz="1800" dirty="0">
                        <a:solidFill>
                          <a:schemeClr val="tx1"/>
                        </a:solidFill>
                      </a:endParaRPr>
                    </a:p>
                  </a:txBody>
                  <a:tcPr marL="91423" marR="91423" marT="45734" marB="45734"/>
                </a:tc>
                <a:tc>
                  <a:txBody>
                    <a:bodyPr/>
                    <a:lstStyle/>
                    <a:p>
                      <a:pPr algn="ctr"/>
                      <a:r>
                        <a:rPr lang="fi-FI" sz="1800" dirty="0" smtClean="0">
                          <a:solidFill>
                            <a:schemeClr val="tx1"/>
                          </a:solidFill>
                        </a:rPr>
                        <a:t>Ruotsi</a:t>
                      </a:r>
                      <a:endParaRPr lang="fi-FI" sz="1800" dirty="0">
                        <a:solidFill>
                          <a:schemeClr val="tx1"/>
                        </a:solidFill>
                      </a:endParaRPr>
                    </a:p>
                  </a:txBody>
                  <a:tcPr marL="91423" marR="91423" marT="45734" marB="45734"/>
                </a:tc>
                <a:tc>
                  <a:txBody>
                    <a:bodyPr/>
                    <a:lstStyle/>
                    <a:p>
                      <a:pPr algn="ctr"/>
                      <a:r>
                        <a:rPr lang="fi-FI" sz="1800" dirty="0" smtClean="0">
                          <a:solidFill>
                            <a:schemeClr val="tx1"/>
                          </a:solidFill>
                        </a:rPr>
                        <a:t>Norja</a:t>
                      </a:r>
                      <a:endParaRPr lang="fi-FI" sz="1800" dirty="0">
                        <a:solidFill>
                          <a:schemeClr val="tx1"/>
                        </a:solidFill>
                      </a:endParaRPr>
                    </a:p>
                  </a:txBody>
                  <a:tcPr marL="91423" marR="91423" marT="45734" marB="45734"/>
                </a:tc>
                <a:tc>
                  <a:txBody>
                    <a:bodyPr/>
                    <a:lstStyle/>
                    <a:p>
                      <a:pPr algn="ctr"/>
                      <a:r>
                        <a:rPr lang="fi-FI" sz="1800" dirty="0" smtClean="0">
                          <a:solidFill>
                            <a:schemeClr val="tx1"/>
                          </a:solidFill>
                        </a:rPr>
                        <a:t>Skotlanti</a:t>
                      </a:r>
                      <a:endParaRPr lang="fi-FI" sz="1800" dirty="0">
                        <a:solidFill>
                          <a:schemeClr val="tx1"/>
                        </a:solidFill>
                      </a:endParaRPr>
                    </a:p>
                  </a:txBody>
                  <a:tcPr marL="91423" marR="91423" marT="45734" marB="45734"/>
                </a:tc>
                <a:tc>
                  <a:txBody>
                    <a:bodyPr/>
                    <a:lstStyle/>
                    <a:p>
                      <a:pPr algn="ctr"/>
                      <a:r>
                        <a:rPr lang="fi-FI" sz="1800" dirty="0" smtClean="0">
                          <a:solidFill>
                            <a:schemeClr val="tx1"/>
                          </a:solidFill>
                        </a:rPr>
                        <a:t>Hollanti</a:t>
                      </a:r>
                      <a:endParaRPr lang="fi-FI" sz="1800" dirty="0">
                        <a:solidFill>
                          <a:schemeClr val="tx1"/>
                        </a:solidFill>
                      </a:endParaRPr>
                    </a:p>
                  </a:txBody>
                  <a:tcPr marL="91423" marR="91423" marT="45734" marB="45734"/>
                </a:tc>
                <a:tc>
                  <a:txBody>
                    <a:bodyPr/>
                    <a:lstStyle/>
                    <a:p>
                      <a:pPr algn="ctr"/>
                      <a:r>
                        <a:rPr lang="fi-FI" sz="1800" dirty="0" smtClean="0">
                          <a:solidFill>
                            <a:schemeClr val="tx1"/>
                          </a:solidFill>
                        </a:rPr>
                        <a:t>Belgia, flaamit</a:t>
                      </a:r>
                      <a:endParaRPr lang="fi-FI" sz="1800" dirty="0">
                        <a:solidFill>
                          <a:schemeClr val="tx1"/>
                        </a:solidFill>
                      </a:endParaRPr>
                    </a:p>
                  </a:txBody>
                  <a:tcPr marL="91423" marR="91423" marT="45734" marB="45734"/>
                </a:tc>
              </a:tr>
              <a:tr h="370956">
                <a:tc>
                  <a:txBody>
                    <a:bodyPr/>
                    <a:lstStyle/>
                    <a:p>
                      <a:pPr algn="ctr"/>
                      <a:r>
                        <a:rPr lang="fi-FI" sz="1800" dirty="0" smtClean="0"/>
                        <a:t>0,136 milj.</a:t>
                      </a:r>
                      <a:r>
                        <a:rPr lang="fi-FI" sz="1800" baseline="0" dirty="0" smtClean="0"/>
                        <a:t> €</a:t>
                      </a:r>
                      <a:endParaRPr lang="fi-FI" sz="1800" dirty="0"/>
                    </a:p>
                  </a:txBody>
                  <a:tcPr marL="91423" marR="91423" marT="45734" marB="45734"/>
                </a:tc>
                <a:tc>
                  <a:txBody>
                    <a:bodyPr/>
                    <a:lstStyle/>
                    <a:p>
                      <a:pPr algn="ctr"/>
                      <a:r>
                        <a:rPr lang="fi-FI" sz="1800" dirty="0" smtClean="0"/>
                        <a:t>0,475 milj. €</a:t>
                      </a:r>
                      <a:endParaRPr lang="fi-FI" sz="1800" dirty="0"/>
                    </a:p>
                  </a:txBody>
                  <a:tcPr marL="91423" marR="91423" marT="45734" marB="45734"/>
                </a:tc>
                <a:tc>
                  <a:txBody>
                    <a:bodyPr/>
                    <a:lstStyle/>
                    <a:p>
                      <a:pPr algn="ctr"/>
                      <a:r>
                        <a:rPr lang="fi-FI" sz="1800" dirty="0" smtClean="0"/>
                        <a:t>2,1 milj. €</a:t>
                      </a:r>
                      <a:endParaRPr lang="fi-FI" sz="1800" dirty="0"/>
                    </a:p>
                  </a:txBody>
                  <a:tcPr marL="91423" marR="91423" marT="45734" marB="45734"/>
                </a:tc>
                <a:tc>
                  <a:txBody>
                    <a:bodyPr/>
                    <a:lstStyle/>
                    <a:p>
                      <a:pPr algn="ctr"/>
                      <a:r>
                        <a:rPr lang="fi-FI" sz="1800" dirty="0" smtClean="0"/>
                        <a:t>2,5 milj. €</a:t>
                      </a:r>
                      <a:endParaRPr lang="fi-FI" sz="1800" dirty="0"/>
                    </a:p>
                  </a:txBody>
                  <a:tcPr marL="91423" marR="91423" marT="45734" marB="45734"/>
                </a:tc>
                <a:tc>
                  <a:txBody>
                    <a:bodyPr/>
                    <a:lstStyle/>
                    <a:p>
                      <a:pPr algn="ctr"/>
                      <a:r>
                        <a:rPr lang="fi-FI" sz="1800" dirty="0" smtClean="0"/>
                        <a:t>2,9 milj. €</a:t>
                      </a:r>
                      <a:endParaRPr lang="fi-FI" sz="1800" dirty="0"/>
                    </a:p>
                  </a:txBody>
                  <a:tcPr marL="91423" marR="91423" marT="45734" marB="45734"/>
                </a:tc>
                <a:tc>
                  <a:txBody>
                    <a:bodyPr/>
                    <a:lstStyle/>
                    <a:p>
                      <a:pPr algn="ctr"/>
                      <a:r>
                        <a:rPr lang="fi-FI" sz="1800" dirty="0" smtClean="0"/>
                        <a:t>1,3 milj.</a:t>
                      </a:r>
                      <a:r>
                        <a:rPr lang="fi-FI" sz="1800" baseline="0" dirty="0" smtClean="0"/>
                        <a:t> €</a:t>
                      </a:r>
                      <a:endParaRPr lang="fi-FI" sz="1800" dirty="0"/>
                    </a:p>
                  </a:txBody>
                  <a:tcPr marL="91423" marR="91423" marT="45734" marB="45734"/>
                </a:tc>
              </a:tr>
            </a:tbl>
          </a:graphicData>
        </a:graphic>
      </p:graphicFrame>
      <p:graphicFrame>
        <p:nvGraphicFramePr>
          <p:cNvPr id="5" name="Taulukko 4"/>
          <p:cNvGraphicFramePr>
            <a:graphicFrameLocks noGrp="1"/>
          </p:cNvGraphicFramePr>
          <p:nvPr/>
        </p:nvGraphicFramePr>
        <p:xfrm>
          <a:off x="468313" y="3573463"/>
          <a:ext cx="8135936" cy="1011237"/>
        </p:xfrm>
        <a:graphic>
          <a:graphicData uri="http://schemas.openxmlformats.org/drawingml/2006/table">
            <a:tbl>
              <a:tblPr firstRow="1" bandRow="1">
                <a:tableStyleId>{5C22544A-7EE6-4342-B048-85BDC9FD1C3A}</a:tableStyleId>
              </a:tblPr>
              <a:tblGrid>
                <a:gridCol w="1367989"/>
                <a:gridCol w="1439989"/>
                <a:gridCol w="1367989"/>
                <a:gridCol w="1367989"/>
                <a:gridCol w="1295990"/>
                <a:gridCol w="1295990"/>
              </a:tblGrid>
              <a:tr h="640281">
                <a:tc>
                  <a:txBody>
                    <a:bodyPr/>
                    <a:lstStyle/>
                    <a:p>
                      <a:pPr algn="ctr"/>
                      <a:r>
                        <a:rPr lang="fi-FI" sz="1800" dirty="0" smtClean="0">
                          <a:solidFill>
                            <a:schemeClr val="tx1"/>
                          </a:solidFill>
                        </a:rPr>
                        <a:t>Suomi</a:t>
                      </a:r>
                      <a:endParaRPr lang="fi-FI" sz="1800" dirty="0">
                        <a:solidFill>
                          <a:schemeClr val="tx1"/>
                        </a:solidFill>
                      </a:endParaRPr>
                    </a:p>
                  </a:txBody>
                  <a:tcPr marL="91429" marR="91429" marT="45734" marB="45734"/>
                </a:tc>
                <a:tc>
                  <a:txBody>
                    <a:bodyPr/>
                    <a:lstStyle/>
                    <a:p>
                      <a:pPr algn="ctr"/>
                      <a:r>
                        <a:rPr lang="fi-FI" sz="1800" dirty="0" smtClean="0">
                          <a:solidFill>
                            <a:schemeClr val="tx1"/>
                          </a:solidFill>
                        </a:rPr>
                        <a:t>Ruotsi</a:t>
                      </a:r>
                      <a:endParaRPr lang="fi-FI" sz="1800" dirty="0">
                        <a:solidFill>
                          <a:schemeClr val="tx1"/>
                        </a:solidFill>
                      </a:endParaRPr>
                    </a:p>
                  </a:txBody>
                  <a:tcPr marL="91429" marR="91429" marT="45734" marB="45734"/>
                </a:tc>
                <a:tc>
                  <a:txBody>
                    <a:bodyPr/>
                    <a:lstStyle/>
                    <a:p>
                      <a:pPr algn="ctr"/>
                      <a:r>
                        <a:rPr lang="fi-FI" sz="1800" dirty="0" smtClean="0">
                          <a:solidFill>
                            <a:schemeClr val="tx1"/>
                          </a:solidFill>
                        </a:rPr>
                        <a:t>Norja</a:t>
                      </a:r>
                      <a:endParaRPr lang="fi-FI" sz="1800" dirty="0">
                        <a:solidFill>
                          <a:schemeClr val="tx1"/>
                        </a:solidFill>
                      </a:endParaRPr>
                    </a:p>
                  </a:txBody>
                  <a:tcPr marL="91429" marR="91429" marT="45734" marB="45734"/>
                </a:tc>
                <a:tc>
                  <a:txBody>
                    <a:bodyPr/>
                    <a:lstStyle/>
                    <a:p>
                      <a:pPr algn="ctr"/>
                      <a:r>
                        <a:rPr lang="fi-FI" sz="1800" dirty="0" smtClean="0">
                          <a:solidFill>
                            <a:schemeClr val="tx1"/>
                          </a:solidFill>
                        </a:rPr>
                        <a:t>Skotlanti</a:t>
                      </a:r>
                      <a:endParaRPr lang="fi-FI" sz="1800" dirty="0">
                        <a:solidFill>
                          <a:schemeClr val="tx1"/>
                        </a:solidFill>
                      </a:endParaRPr>
                    </a:p>
                  </a:txBody>
                  <a:tcPr marL="91429" marR="91429" marT="45734" marB="45734"/>
                </a:tc>
                <a:tc>
                  <a:txBody>
                    <a:bodyPr/>
                    <a:lstStyle/>
                    <a:p>
                      <a:pPr algn="ctr"/>
                      <a:r>
                        <a:rPr lang="fi-FI" sz="1800" dirty="0" smtClean="0">
                          <a:solidFill>
                            <a:schemeClr val="tx1"/>
                          </a:solidFill>
                        </a:rPr>
                        <a:t>Hollanti</a:t>
                      </a:r>
                      <a:endParaRPr lang="fi-FI" sz="1800" dirty="0">
                        <a:solidFill>
                          <a:schemeClr val="tx1"/>
                        </a:solidFill>
                      </a:endParaRPr>
                    </a:p>
                  </a:txBody>
                  <a:tcPr marL="91429" marR="91429" marT="45734" marB="45734"/>
                </a:tc>
                <a:tc>
                  <a:txBody>
                    <a:bodyPr/>
                    <a:lstStyle/>
                    <a:p>
                      <a:pPr algn="ctr"/>
                      <a:r>
                        <a:rPr lang="fi-FI" sz="1800" dirty="0" smtClean="0">
                          <a:solidFill>
                            <a:schemeClr val="tx1"/>
                          </a:solidFill>
                        </a:rPr>
                        <a:t>Belgia,</a:t>
                      </a:r>
                      <a:r>
                        <a:rPr lang="fi-FI" sz="1800" baseline="0" dirty="0" smtClean="0">
                          <a:solidFill>
                            <a:schemeClr val="tx1"/>
                          </a:solidFill>
                        </a:rPr>
                        <a:t> flaamit</a:t>
                      </a:r>
                      <a:endParaRPr lang="fi-FI" sz="1800" dirty="0">
                        <a:solidFill>
                          <a:schemeClr val="tx1"/>
                        </a:solidFill>
                      </a:endParaRPr>
                    </a:p>
                  </a:txBody>
                  <a:tcPr marL="91429" marR="91429" marT="45734" marB="45734"/>
                </a:tc>
              </a:tr>
              <a:tr h="370956">
                <a:tc>
                  <a:txBody>
                    <a:bodyPr/>
                    <a:lstStyle/>
                    <a:p>
                      <a:pPr algn="ctr"/>
                      <a:r>
                        <a:rPr lang="fi-FI" sz="1800" dirty="0" smtClean="0"/>
                        <a:t>25 €</a:t>
                      </a:r>
                      <a:endParaRPr lang="fi-FI" sz="1800" dirty="0"/>
                    </a:p>
                  </a:txBody>
                  <a:tcPr marL="91429" marR="91429" marT="45734" marB="45734"/>
                </a:tc>
                <a:tc>
                  <a:txBody>
                    <a:bodyPr/>
                    <a:lstStyle/>
                    <a:p>
                      <a:pPr algn="ctr"/>
                      <a:r>
                        <a:rPr lang="fi-FI" sz="1800" dirty="0" smtClean="0"/>
                        <a:t>50 €</a:t>
                      </a:r>
                      <a:endParaRPr lang="fi-FI" sz="1800" dirty="0"/>
                    </a:p>
                  </a:txBody>
                  <a:tcPr marL="91429" marR="91429" marT="45734" marB="45734"/>
                </a:tc>
                <a:tc>
                  <a:txBody>
                    <a:bodyPr/>
                    <a:lstStyle/>
                    <a:p>
                      <a:pPr algn="ctr"/>
                      <a:r>
                        <a:rPr lang="fi-FI" sz="1800" dirty="0" smtClean="0"/>
                        <a:t>420 €</a:t>
                      </a:r>
                      <a:endParaRPr lang="fi-FI" sz="1800" dirty="0"/>
                    </a:p>
                  </a:txBody>
                  <a:tcPr marL="91429" marR="91429" marT="45734" marB="45734"/>
                </a:tc>
                <a:tc>
                  <a:txBody>
                    <a:bodyPr/>
                    <a:lstStyle/>
                    <a:p>
                      <a:pPr algn="ctr"/>
                      <a:r>
                        <a:rPr lang="fi-FI" sz="1800" dirty="0" smtClean="0"/>
                        <a:t>500 €</a:t>
                      </a:r>
                      <a:endParaRPr lang="fi-FI" sz="1800" dirty="0"/>
                    </a:p>
                  </a:txBody>
                  <a:tcPr marL="91429" marR="91429" marT="45734" marB="45734"/>
                </a:tc>
                <a:tc>
                  <a:txBody>
                    <a:bodyPr/>
                    <a:lstStyle/>
                    <a:p>
                      <a:pPr algn="ctr"/>
                      <a:r>
                        <a:rPr lang="fi-FI" sz="1800" dirty="0" smtClean="0"/>
                        <a:t>180 €</a:t>
                      </a:r>
                      <a:endParaRPr lang="fi-FI" sz="1800" dirty="0"/>
                    </a:p>
                  </a:txBody>
                  <a:tcPr marL="91429" marR="91429" marT="45734" marB="45734"/>
                </a:tc>
                <a:tc>
                  <a:txBody>
                    <a:bodyPr/>
                    <a:lstStyle/>
                    <a:p>
                      <a:pPr algn="ctr"/>
                      <a:r>
                        <a:rPr lang="fi-FI" sz="1800" dirty="0" smtClean="0"/>
                        <a:t>220 €</a:t>
                      </a:r>
                      <a:endParaRPr lang="fi-FI" sz="1800" dirty="0"/>
                    </a:p>
                  </a:txBody>
                  <a:tcPr marL="91429" marR="91429" marT="45734" marB="45734"/>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dirty="0" smtClean="0"/>
              <a:t>Johtopäätöksiä</a:t>
            </a:r>
            <a:endParaRPr lang="fi-FI" sz="2800" dirty="0"/>
          </a:p>
        </p:txBody>
      </p:sp>
      <p:sp>
        <p:nvSpPr>
          <p:cNvPr id="3" name="Sisällön paikkamerkki 2"/>
          <p:cNvSpPr>
            <a:spLocks noGrp="1"/>
          </p:cNvSpPr>
          <p:nvPr>
            <p:ph idx="1"/>
          </p:nvPr>
        </p:nvSpPr>
        <p:spPr/>
        <p:txBody>
          <a:bodyPr/>
          <a:lstStyle/>
          <a:p>
            <a:r>
              <a:rPr lang="fi-FI" sz="1800" dirty="0"/>
              <a:t>Useat organisaatiot pyrkivät myös lisäämään kirjailijoiden tunnettuutta</a:t>
            </a:r>
            <a:br>
              <a:rPr lang="fi-FI" sz="1800" dirty="0"/>
            </a:br>
            <a:r>
              <a:rPr lang="fi-FI" sz="1800" dirty="0" smtClean="0"/>
              <a:t>-&gt; tutkimusta tai selvitystä kirjailijavierailujen </a:t>
            </a:r>
            <a:r>
              <a:rPr lang="fi-FI" sz="1800" dirty="0"/>
              <a:t>vaikutuksista ei juurikaan ole </a:t>
            </a:r>
            <a:br>
              <a:rPr lang="fi-FI" sz="1800" dirty="0"/>
            </a:br>
            <a:r>
              <a:rPr lang="fi-FI" sz="1800" dirty="0" smtClean="0"/>
              <a:t>-&gt; </a:t>
            </a:r>
            <a:r>
              <a:rPr lang="fi-FI" sz="1800" dirty="0"/>
              <a:t>kirjailijavierailupalautteet Pohjoismaissa ovat erittäin </a:t>
            </a:r>
            <a:r>
              <a:rPr lang="fi-FI" sz="1800" dirty="0" smtClean="0"/>
              <a:t>myönteisiä </a:t>
            </a:r>
            <a:br>
              <a:rPr lang="fi-FI" sz="1800" dirty="0" smtClean="0"/>
            </a:br>
            <a:endParaRPr lang="fi-FI" sz="1800" dirty="0"/>
          </a:p>
          <a:p>
            <a:r>
              <a:rPr lang="fi-FI" sz="1800" dirty="0" smtClean="0"/>
              <a:t>Koulun ulkopuolinen </a:t>
            </a:r>
            <a:r>
              <a:rPr lang="fi-FI" sz="1800" dirty="0"/>
              <a:t>lukemisen edistäminen on </a:t>
            </a:r>
            <a:r>
              <a:rPr lang="fi-FI" sz="1800" dirty="0" smtClean="0"/>
              <a:t>sirpaleista</a:t>
            </a:r>
            <a:br>
              <a:rPr lang="fi-FI" sz="1800" dirty="0" smtClean="0"/>
            </a:br>
            <a:endParaRPr lang="fi-FI" sz="1800" dirty="0" smtClean="0"/>
          </a:p>
          <a:p>
            <a:r>
              <a:rPr lang="fi-FI" sz="1800" dirty="0" smtClean="0"/>
              <a:t>Opettajilla </a:t>
            </a:r>
            <a:r>
              <a:rPr lang="fi-FI" sz="1800" dirty="0"/>
              <a:t>on substanssiosaaminen, mutta usein rajatut resurssit</a:t>
            </a:r>
          </a:p>
          <a:p>
            <a:pPr marL="0" indent="0">
              <a:buNone/>
            </a:pPr>
            <a:r>
              <a:rPr lang="fi-FI" sz="1800" dirty="0" smtClean="0"/>
              <a:t>      -&gt; koulut yhteistyöhön kirjastojen ja vanhempainyhdistysten kanssa</a:t>
            </a:r>
            <a:br>
              <a:rPr lang="fi-FI" sz="1800" dirty="0" smtClean="0"/>
            </a:br>
            <a:endParaRPr lang="fi-FI" sz="1800" dirty="0" smtClean="0"/>
          </a:p>
          <a:p>
            <a:r>
              <a:rPr lang="fi-FI" sz="1800" dirty="0" smtClean="0"/>
              <a:t>Kriittisintä heikkojen lukijoiden motivoiminen </a:t>
            </a:r>
            <a:br>
              <a:rPr lang="fi-FI" sz="1800" dirty="0" smtClean="0"/>
            </a:br>
            <a:r>
              <a:rPr lang="fi-FI" sz="1800" dirty="0" smtClean="0"/>
              <a:t>-&gt; mielekkään lukemisen löytäminen</a:t>
            </a:r>
            <a:br>
              <a:rPr lang="fi-FI" sz="1800" dirty="0" smtClean="0"/>
            </a:br>
            <a:endParaRPr lang="fi-FI" sz="1800" dirty="0"/>
          </a:p>
          <a:p>
            <a:r>
              <a:rPr lang="fi-FI" sz="1800" dirty="0" smtClean="0"/>
              <a:t>Otamme </a:t>
            </a:r>
            <a:r>
              <a:rPr lang="fi-FI" sz="1800" dirty="0"/>
              <a:t>vastaan palautetta, miten voisimme tukea opettajien </a:t>
            </a:r>
            <a:r>
              <a:rPr lang="fi-FI" sz="1800" dirty="0" smtClean="0"/>
              <a:t>ja </a:t>
            </a:r>
            <a:r>
              <a:rPr lang="fi-FI" sz="1800" dirty="0" err="1" smtClean="0"/>
              <a:t>kirjastolaisten</a:t>
            </a:r>
            <a:r>
              <a:rPr lang="fi-FI" sz="1800" dirty="0" smtClean="0"/>
              <a:t> työtä!       </a:t>
            </a:r>
          </a:p>
          <a:p>
            <a:pPr marL="0" indent="0">
              <a:buNone/>
            </a:pPr>
            <a:r>
              <a:rPr lang="fi-FI" sz="1800" dirty="0" smtClean="0"/>
              <a:t>			</a:t>
            </a:r>
            <a:endParaRPr lang="fi-FI" sz="1800" dirty="0"/>
          </a:p>
          <a:p>
            <a:pPr marL="0" indent="0">
              <a:buNone/>
            </a:pPr>
            <a:r>
              <a:rPr lang="fi-FI" sz="1800" dirty="0" smtClean="0"/>
              <a:t>				</a:t>
            </a:r>
            <a:endParaRPr lang="fi-FI" sz="18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8162" y="5517232"/>
            <a:ext cx="1983441" cy="1340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Kuva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94109" y="5715580"/>
            <a:ext cx="1215943" cy="842615"/>
          </a:xfrm>
          <a:prstGeom prst="rect">
            <a:avLst/>
          </a:prstGeom>
        </p:spPr>
      </p:pic>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59832" y="5779316"/>
            <a:ext cx="715144" cy="715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8888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400" b="1" dirty="0" smtClean="0"/>
              <a:t>Hyödyllisiä linkkejä</a:t>
            </a:r>
            <a:endParaRPr lang="fi-FI" sz="2400" b="1" dirty="0"/>
          </a:p>
        </p:txBody>
      </p:sp>
      <p:sp>
        <p:nvSpPr>
          <p:cNvPr id="3" name="Sisällön paikkamerkki 2"/>
          <p:cNvSpPr>
            <a:spLocks noGrp="1"/>
          </p:cNvSpPr>
          <p:nvPr>
            <p:ph idx="1"/>
          </p:nvPr>
        </p:nvSpPr>
        <p:spPr>
          <a:xfrm>
            <a:off x="467544" y="1196752"/>
            <a:ext cx="8229600" cy="4525963"/>
          </a:xfrm>
        </p:spPr>
        <p:txBody>
          <a:bodyPr/>
          <a:lstStyle/>
          <a:p>
            <a:r>
              <a:rPr lang="fi-FI" sz="1800" dirty="0" smtClean="0"/>
              <a:t>Euroopan komissio / </a:t>
            </a:r>
            <a:r>
              <a:rPr lang="fi-FI" sz="1800" dirty="0" err="1" smtClean="0"/>
              <a:t>Eurydice</a:t>
            </a:r>
            <a:r>
              <a:rPr lang="fi-FI" sz="1800" dirty="0" smtClean="0"/>
              <a:t>: </a:t>
            </a:r>
            <a:r>
              <a:rPr lang="fi-FI" sz="1800" dirty="0" err="1" smtClean="0"/>
              <a:t>Teaching</a:t>
            </a:r>
            <a:r>
              <a:rPr lang="fi-FI" sz="1800" dirty="0" smtClean="0"/>
              <a:t> Reading in Europe. </a:t>
            </a:r>
            <a:r>
              <a:rPr lang="fi-FI" sz="1800" dirty="0" err="1" smtClean="0"/>
              <a:t>Contexts</a:t>
            </a:r>
            <a:r>
              <a:rPr lang="fi-FI" sz="1800" dirty="0" smtClean="0"/>
              <a:t>, </a:t>
            </a:r>
            <a:r>
              <a:rPr lang="fi-FI" sz="1800" dirty="0" err="1" smtClean="0"/>
              <a:t>Policies</a:t>
            </a:r>
            <a:r>
              <a:rPr lang="fi-FI" sz="1800" dirty="0" smtClean="0"/>
              <a:t> and </a:t>
            </a:r>
            <a:r>
              <a:rPr lang="fi-FI" sz="1800" dirty="0" err="1" smtClean="0"/>
              <a:t>Practises</a:t>
            </a:r>
            <a:r>
              <a:rPr lang="fi-FI" sz="1800" dirty="0"/>
              <a:t>:</a:t>
            </a:r>
            <a:r>
              <a:rPr lang="fi-FI" sz="1800" dirty="0" smtClean="0"/>
              <a:t> </a:t>
            </a:r>
            <a:r>
              <a:rPr lang="fi-FI" sz="1800" dirty="0" smtClean="0">
                <a:hlinkClick r:id="rId2"/>
              </a:rPr>
              <a:t>http://eacea.ec.europa.eu/education/eurydice/documents/thematic_reports/130EN.pdf</a:t>
            </a:r>
            <a:r>
              <a:rPr lang="fi-FI" sz="1800" dirty="0" smtClean="0"/>
              <a:t/>
            </a:r>
            <a:br>
              <a:rPr lang="fi-FI" sz="1800" dirty="0" smtClean="0"/>
            </a:br>
            <a:endParaRPr lang="fi-FI" sz="1800" dirty="0" smtClean="0"/>
          </a:p>
          <a:p>
            <a:r>
              <a:rPr lang="fi-FI" sz="1800" dirty="0"/>
              <a:t>K</a:t>
            </a:r>
            <a:r>
              <a:rPr lang="fi-FI" sz="1800" dirty="0" smtClean="0"/>
              <a:t>omission ”</a:t>
            </a:r>
            <a:r>
              <a:rPr lang="fi-FI" sz="1800" dirty="0" err="1" smtClean="0"/>
              <a:t>High</a:t>
            </a:r>
            <a:r>
              <a:rPr lang="fi-FI" sz="1800" dirty="0" smtClean="0"/>
              <a:t> </a:t>
            </a:r>
            <a:r>
              <a:rPr lang="fi-FI" sz="1800" dirty="0" err="1" smtClean="0"/>
              <a:t>level</a:t>
            </a:r>
            <a:r>
              <a:rPr lang="fi-FI" sz="1800" dirty="0" smtClean="0"/>
              <a:t> </a:t>
            </a:r>
            <a:r>
              <a:rPr lang="fi-FI" sz="1800" dirty="0" err="1" smtClean="0"/>
              <a:t>groupin</a:t>
            </a:r>
            <a:r>
              <a:rPr lang="fi-FI" sz="1800" dirty="0" smtClean="0"/>
              <a:t>” lukutaidon toimenpideraportti</a:t>
            </a:r>
            <a:br>
              <a:rPr lang="fi-FI" sz="1800" dirty="0" smtClean="0"/>
            </a:br>
            <a:r>
              <a:rPr lang="fi-FI" sz="1800" dirty="0" smtClean="0">
                <a:hlinkClick r:id="rId3"/>
              </a:rPr>
              <a:t>http://ec.europa.eu/education/literacy</a:t>
            </a:r>
            <a:r>
              <a:rPr lang="fi-FI" sz="1800" dirty="0" smtClean="0"/>
              <a:t>    (englanniksi)</a:t>
            </a:r>
          </a:p>
          <a:p>
            <a:r>
              <a:rPr lang="fi-FI" sz="1800" dirty="0" smtClean="0"/>
              <a:t>Suomenkielinen tiivistelmä:</a:t>
            </a:r>
            <a:br>
              <a:rPr lang="fi-FI" sz="1800" dirty="0" smtClean="0"/>
            </a:br>
            <a:r>
              <a:rPr lang="fi-FI" sz="1800" dirty="0" smtClean="0">
                <a:hlinkClick r:id="rId4"/>
              </a:rPr>
              <a:t>http://ec.europa.eu/education/literacy/what-eu/high-level-group/documents/executive-summary_fi.pdf</a:t>
            </a:r>
            <a:endParaRPr lang="fi-FI" sz="1800" dirty="0" smtClean="0"/>
          </a:p>
          <a:p>
            <a:endParaRPr lang="fi-FI" sz="1800" dirty="0" smtClean="0"/>
          </a:p>
          <a:p>
            <a:r>
              <a:rPr lang="fi-FI" sz="1800" dirty="0" smtClean="0"/>
              <a:t>Komission uusi lukutaitoverkkosivu: </a:t>
            </a:r>
            <a:r>
              <a:rPr lang="fi-FI" sz="1800" dirty="0" smtClean="0">
                <a:hlinkClick r:id="rId5"/>
              </a:rPr>
              <a:t>http://ec.europa.eu/education/literacy/index_en.htm</a:t>
            </a:r>
            <a:endParaRPr lang="fi-FI" sz="1800" dirty="0"/>
          </a:p>
          <a:p>
            <a:endParaRPr lang="fi-FI" sz="1800" dirty="0" smtClean="0"/>
          </a:p>
          <a:p>
            <a:r>
              <a:rPr lang="fi-FI" sz="1800" dirty="0" smtClean="0"/>
              <a:t>OKM: PISA 09 Kestääkö osaamisen pohja? Toim. </a:t>
            </a:r>
            <a:r>
              <a:rPr lang="fi-FI" sz="1800" dirty="0" err="1" smtClean="0"/>
              <a:t>Sulkunen</a:t>
            </a:r>
            <a:r>
              <a:rPr lang="fi-FI" sz="1800" dirty="0" smtClean="0"/>
              <a:t> &amp; Välijärvi</a:t>
            </a:r>
            <a:br>
              <a:rPr lang="fi-FI" sz="1800" dirty="0" smtClean="0"/>
            </a:br>
            <a:r>
              <a:rPr lang="fi-FI" sz="1800" dirty="0" smtClean="0">
                <a:hlinkClick r:id="rId6"/>
              </a:rPr>
              <a:t>http://www.minedu.fi/export/sites/default/OPM/Julkaisut/2012/liitteet/okm12.pdf?lang=en</a:t>
            </a:r>
            <a:endParaRPr lang="fi-FI" sz="1800" dirty="0" smtClean="0"/>
          </a:p>
          <a:p>
            <a:endParaRPr lang="fi-FI" sz="1800" dirty="0" smtClean="0"/>
          </a:p>
          <a:p>
            <a:endParaRPr lang="fi-FI" sz="1800" dirty="0" smtClean="0"/>
          </a:p>
          <a:p>
            <a:pPr marL="0" indent="0">
              <a:buNone/>
            </a:pPr>
            <a:r>
              <a:rPr lang="fi-FI" sz="1800" dirty="0" smtClean="0"/>
              <a:t/>
            </a:r>
            <a:br>
              <a:rPr lang="fi-FI" sz="1800" dirty="0" smtClean="0"/>
            </a:br>
            <a:r>
              <a:rPr lang="fi-FI" sz="1800" dirty="0" smtClean="0"/>
              <a:t/>
            </a:r>
            <a:br>
              <a:rPr lang="fi-FI" sz="1800" dirty="0" smtClean="0"/>
            </a:br>
            <a:endParaRPr lang="fi-FI" sz="1800" dirty="0"/>
          </a:p>
        </p:txBody>
      </p:sp>
    </p:spTree>
    <p:extLst>
      <p:ext uri="{BB962C8B-B14F-4D97-AF65-F5344CB8AC3E}">
        <p14:creationId xmlns:p14="http://schemas.microsoft.com/office/powerpoint/2010/main" val="2980938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fi-FI" sz="2800" dirty="0" smtClean="0"/>
              <a:t/>
            </a:r>
            <a:br>
              <a:rPr lang="fi-FI" sz="2800" dirty="0" smtClean="0"/>
            </a:br>
            <a:r>
              <a:rPr lang="fi-FI" sz="2800" dirty="0" smtClean="0"/>
              <a:t/>
            </a:r>
            <a:br>
              <a:rPr lang="fi-FI" sz="2800" dirty="0" smtClean="0"/>
            </a:br>
            <a:r>
              <a:rPr lang="fi-FI" sz="2800" dirty="0" smtClean="0"/>
              <a:t/>
            </a:r>
            <a:br>
              <a:rPr lang="fi-FI" sz="2800" dirty="0" smtClean="0"/>
            </a:br>
            <a:r>
              <a:rPr lang="fi-FI" sz="2800" dirty="0" smtClean="0"/>
              <a:t/>
            </a:r>
            <a:br>
              <a:rPr lang="fi-FI" sz="2800" dirty="0" smtClean="0"/>
            </a:br>
            <a:r>
              <a:rPr lang="fi-FI" sz="2000" dirty="0" smtClean="0"/>
              <a:t/>
            </a:r>
            <a:br>
              <a:rPr lang="fi-FI" sz="2000" dirty="0" smtClean="0"/>
            </a:br>
            <a:r>
              <a:rPr lang="fi-FI" sz="2000" dirty="0" smtClean="0"/>
              <a:t/>
            </a:r>
            <a:br>
              <a:rPr lang="fi-FI" sz="2000" dirty="0" smtClean="0"/>
            </a:br>
            <a:r>
              <a:rPr lang="fi-FI" sz="2800" dirty="0" smtClean="0"/>
              <a:t>Lukukeskus</a:t>
            </a:r>
            <a:r>
              <a:rPr lang="fi-FI" sz="3200" dirty="0" smtClean="0"/>
              <a:t> </a:t>
            </a:r>
          </a:p>
        </p:txBody>
      </p:sp>
      <p:sp>
        <p:nvSpPr>
          <p:cNvPr id="6147" name="Rectangle 3"/>
          <p:cNvSpPr>
            <a:spLocks noGrp="1" noChangeArrowheads="1"/>
          </p:cNvSpPr>
          <p:nvPr>
            <p:ph type="body" idx="1"/>
          </p:nvPr>
        </p:nvSpPr>
        <p:spPr>
          <a:xfrm>
            <a:off x="467544" y="2636912"/>
            <a:ext cx="8229600" cy="3273425"/>
          </a:xfrm>
        </p:spPr>
        <p:txBody>
          <a:bodyPr/>
          <a:lstStyle/>
          <a:p>
            <a:pPr eaLnBrk="1" hangingPunct="1">
              <a:defRPr/>
            </a:pPr>
            <a:r>
              <a:rPr lang="fi-FI" sz="1800" dirty="0" smtClean="0"/>
              <a:t>Edistää lukemista ja kirjallisuusharrastusta</a:t>
            </a:r>
            <a:endParaRPr lang="fi-FI" sz="1800" dirty="0"/>
          </a:p>
          <a:p>
            <a:pPr marL="0" indent="0" eaLnBrk="1" hangingPunct="1">
              <a:buNone/>
              <a:defRPr/>
            </a:pPr>
            <a:r>
              <a:rPr lang="fi-FI" sz="1800" dirty="0" smtClean="0"/>
              <a:t>     -&gt;   erityishuomio lasten ja nuorten lukemisen edistämisessä</a:t>
            </a:r>
          </a:p>
          <a:p>
            <a:pPr eaLnBrk="1" hangingPunct="1">
              <a:defRPr/>
            </a:pPr>
            <a:r>
              <a:rPr lang="fi-FI" sz="1800" dirty="0"/>
              <a:t>V</a:t>
            </a:r>
            <a:r>
              <a:rPr lang="fi-FI" sz="1800" dirty="0" smtClean="0"/>
              <a:t>älittää kirjailijavieraita ympäri Suomen </a:t>
            </a:r>
            <a:endParaRPr lang="fi-FI" sz="1800" dirty="0"/>
          </a:p>
          <a:p>
            <a:pPr marL="0" indent="0" eaLnBrk="1" hangingPunct="1">
              <a:buNone/>
              <a:defRPr/>
            </a:pPr>
            <a:r>
              <a:rPr lang="fi-FI" sz="1800" dirty="0" smtClean="0"/>
              <a:t>     -&gt;  vuosittain noin 850 esiintymistä etupäässä kouluihin ja kirjastoihin</a:t>
            </a:r>
            <a:endParaRPr lang="fi-FI" sz="1800" dirty="0"/>
          </a:p>
          <a:p>
            <a:pPr eaLnBrk="1" hangingPunct="1">
              <a:defRPr/>
            </a:pPr>
            <a:r>
              <a:rPr lang="fi-FI" sz="1800" dirty="0" smtClean="0"/>
              <a:t>Julkaisee kolmea kirjallisuuslehteä: Vinski, Lukufiilis, Kiiltomato</a:t>
            </a:r>
            <a:endParaRPr lang="fi-FI" sz="1800" dirty="0"/>
          </a:p>
          <a:p>
            <a:pPr eaLnBrk="1" hangingPunct="1">
              <a:defRPr/>
            </a:pPr>
            <a:r>
              <a:rPr lang="fi-FI" sz="1800" dirty="0" smtClean="0"/>
              <a:t>Järjestää lukukampanjoita</a:t>
            </a:r>
            <a:endParaRPr lang="fi-FI" sz="1800" dirty="0"/>
          </a:p>
          <a:p>
            <a:pPr eaLnBrk="1" hangingPunct="1">
              <a:defRPr/>
            </a:pPr>
            <a:r>
              <a:rPr lang="fi-FI" sz="1800" dirty="0" smtClean="0"/>
              <a:t>Jäsenjärjestöinä 10 kirjailija- ja kirjallisuusliittoa</a:t>
            </a:r>
          </a:p>
          <a:p>
            <a:pPr eaLnBrk="1" hangingPunct="1">
              <a:defRPr/>
            </a:pPr>
            <a:r>
              <a:rPr lang="fi-FI" sz="1800" dirty="0" smtClean="0"/>
              <a:t>Päärahoittajia ovat OKM ja säätiöt</a:t>
            </a:r>
          </a:p>
          <a:p>
            <a:pPr eaLnBrk="1" hangingPunct="1">
              <a:defRPr/>
            </a:pPr>
            <a:r>
              <a:rPr lang="fi-FI" sz="1800" dirty="0" smtClean="0"/>
              <a:t>Viettää 40-vuotisjuhlavuottaan 2012</a:t>
            </a:r>
          </a:p>
          <a:p>
            <a:pPr marL="0" indent="0" eaLnBrk="1" hangingPunct="1">
              <a:buFontTx/>
              <a:buNone/>
              <a:defRPr/>
            </a:pPr>
            <a:r>
              <a:rPr lang="fi-FI" sz="2400" dirty="0" smtClean="0"/>
              <a:t/>
            </a:r>
            <a:br>
              <a:rPr lang="fi-FI" sz="2400" dirty="0" smtClean="0"/>
            </a:br>
            <a:r>
              <a:rPr lang="fi-FI" sz="2400" dirty="0" smtClean="0"/>
              <a:t> </a:t>
            </a:r>
            <a:endParaRPr lang="fi-FI" sz="2400" dirty="0"/>
          </a:p>
          <a:p>
            <a:pPr eaLnBrk="1" hangingPunct="1">
              <a:buFontTx/>
              <a:buNone/>
              <a:defRPr/>
            </a:pPr>
            <a:r>
              <a:rPr lang="fi-FI" sz="2800" dirty="0" smtClean="0"/>
              <a:t>    </a:t>
            </a:r>
            <a:endParaRPr lang="fi-FI" sz="2800" dirty="0"/>
          </a:p>
        </p:txBody>
      </p:sp>
      <p:pic>
        <p:nvPicPr>
          <p:cNvPr id="3076" name="Kuva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88913"/>
            <a:ext cx="2559050"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fi-FI" sz="2800" dirty="0" smtClean="0"/>
              <a:t>Julkaisut</a:t>
            </a:r>
            <a:endParaRPr lang="fi-FI" sz="2800" dirty="0"/>
          </a:p>
        </p:txBody>
      </p:sp>
      <p:sp>
        <p:nvSpPr>
          <p:cNvPr id="10243" name="Rectangle 3"/>
          <p:cNvSpPr>
            <a:spLocks noGrp="1" noChangeArrowheads="1"/>
          </p:cNvSpPr>
          <p:nvPr>
            <p:ph type="body" idx="1"/>
          </p:nvPr>
        </p:nvSpPr>
        <p:spPr>
          <a:xfrm>
            <a:off x="385192" y="1340768"/>
            <a:ext cx="8229600" cy="4525963"/>
          </a:xfrm>
        </p:spPr>
        <p:txBody>
          <a:bodyPr/>
          <a:lstStyle/>
          <a:p>
            <a:pPr marL="0" indent="0">
              <a:buNone/>
            </a:pPr>
            <a:r>
              <a:rPr lang="en-US" sz="1800" b="1" dirty="0" smtClean="0"/>
              <a:t>Kiiltomato.net</a:t>
            </a:r>
            <a:r>
              <a:rPr lang="en-US" sz="1800" dirty="0" smtClean="0"/>
              <a:t> (</a:t>
            </a:r>
            <a:r>
              <a:rPr lang="en-US" sz="1800" dirty="0" err="1" smtClean="0"/>
              <a:t>Lysmasken</a:t>
            </a:r>
            <a:r>
              <a:rPr lang="en-US" sz="1800" dirty="0" smtClean="0"/>
              <a:t>)  - </a:t>
            </a:r>
            <a:r>
              <a:rPr lang="en-US" sz="1800" dirty="0" err="1" smtClean="0"/>
              <a:t>kirjallisuuskritiikin</a:t>
            </a:r>
            <a:r>
              <a:rPr lang="en-US" sz="1800" dirty="0" smtClean="0"/>
              <a:t> </a:t>
            </a:r>
            <a:r>
              <a:rPr lang="en-US" sz="1800" dirty="0" err="1" smtClean="0"/>
              <a:t>verkkolehti</a:t>
            </a:r>
            <a:r>
              <a:rPr lang="en-US" sz="1800" dirty="0" smtClean="0"/>
              <a:t> </a:t>
            </a:r>
            <a:br>
              <a:rPr lang="en-US" sz="1800" dirty="0" smtClean="0"/>
            </a:br>
            <a:r>
              <a:rPr lang="en-US" sz="1800" dirty="0" smtClean="0"/>
              <a:t>- 3-4 </a:t>
            </a:r>
            <a:r>
              <a:rPr lang="en-US" sz="1800" dirty="0" err="1" smtClean="0"/>
              <a:t>kritiikkiä</a:t>
            </a:r>
            <a:r>
              <a:rPr lang="en-US" sz="1800" dirty="0" smtClean="0"/>
              <a:t> </a:t>
            </a:r>
            <a:r>
              <a:rPr lang="en-US" sz="1800" dirty="0" err="1" smtClean="0"/>
              <a:t>viikossa</a:t>
            </a:r>
            <a:r>
              <a:rPr lang="en-US" sz="1800" dirty="0" smtClean="0"/>
              <a:t> </a:t>
            </a:r>
            <a:r>
              <a:rPr lang="en-US" sz="1800" dirty="0"/>
              <a:t/>
            </a:r>
            <a:br>
              <a:rPr lang="en-US" sz="1800" dirty="0"/>
            </a:br>
            <a:r>
              <a:rPr lang="en-US" sz="1800" dirty="0" smtClean="0"/>
              <a:t>- </a:t>
            </a:r>
            <a:r>
              <a:rPr lang="en-US" sz="1800" dirty="0" err="1" smtClean="0"/>
              <a:t>pääkirjoitus</a:t>
            </a:r>
            <a:r>
              <a:rPr lang="en-US" sz="1800" dirty="0" smtClean="0"/>
              <a:t> </a:t>
            </a:r>
            <a:r>
              <a:rPr lang="en-US" sz="1800" dirty="0" err="1" smtClean="0"/>
              <a:t>kerran</a:t>
            </a:r>
            <a:r>
              <a:rPr lang="en-US" sz="1800" dirty="0" smtClean="0"/>
              <a:t> </a:t>
            </a:r>
            <a:r>
              <a:rPr lang="en-US" sz="1800" dirty="0" err="1" smtClean="0"/>
              <a:t>kuussa</a:t>
            </a:r>
            <a:r>
              <a:rPr lang="en-US" sz="1800" dirty="0" smtClean="0"/>
              <a:t/>
            </a:r>
            <a:br>
              <a:rPr lang="en-US" sz="1800" dirty="0" smtClean="0"/>
            </a:br>
            <a:r>
              <a:rPr lang="en-US" sz="1800" dirty="0" smtClean="0"/>
              <a:t>- </a:t>
            </a:r>
            <a:r>
              <a:rPr lang="en-US" sz="1800" dirty="0" err="1" smtClean="0"/>
              <a:t>kritiikkiarkistossa</a:t>
            </a:r>
            <a:r>
              <a:rPr lang="en-US" sz="1800" dirty="0" smtClean="0"/>
              <a:t> </a:t>
            </a:r>
            <a:r>
              <a:rPr lang="en-US" sz="1800" dirty="0" err="1" smtClean="0"/>
              <a:t>yli</a:t>
            </a:r>
            <a:r>
              <a:rPr lang="en-US" sz="1800" dirty="0" smtClean="0"/>
              <a:t> 2000 </a:t>
            </a:r>
            <a:r>
              <a:rPr lang="en-US" sz="1800" dirty="0" err="1" smtClean="0"/>
              <a:t>kirjakritiikkiä</a:t>
            </a:r>
            <a:r>
              <a:rPr lang="en-US" sz="1800" dirty="0" smtClean="0"/>
              <a:t> 10 </a:t>
            </a:r>
            <a:r>
              <a:rPr lang="en-US" sz="1800" dirty="0" err="1" smtClean="0"/>
              <a:t>vuoden</a:t>
            </a:r>
            <a:r>
              <a:rPr lang="en-US" sz="1800" dirty="0" smtClean="0"/>
              <a:t> </a:t>
            </a:r>
            <a:r>
              <a:rPr lang="en-US" sz="1800" dirty="0" err="1" smtClean="0"/>
              <a:t>ajalta</a:t>
            </a:r>
            <a:r>
              <a:rPr lang="en-US" sz="1800" dirty="0" smtClean="0"/>
              <a:t> </a:t>
            </a:r>
            <a:br>
              <a:rPr lang="en-US" sz="1800" dirty="0" smtClean="0"/>
            </a:br>
            <a:r>
              <a:rPr lang="fi-FI" sz="1800" dirty="0" smtClean="0"/>
              <a:t/>
            </a:r>
            <a:br>
              <a:rPr lang="fi-FI" sz="1800" dirty="0" smtClean="0"/>
            </a:br>
            <a:r>
              <a:rPr lang="fi-FI" sz="1800" b="1" dirty="0" smtClean="0"/>
              <a:t>Lukufiilis</a:t>
            </a:r>
            <a:r>
              <a:rPr lang="fi-FI" sz="1800" dirty="0" smtClean="0"/>
              <a:t>    kirjallisuuslehti yläkoululaisille ja lukiolaisille     </a:t>
            </a:r>
          </a:p>
          <a:p>
            <a:pPr marL="0" indent="0">
              <a:buNone/>
            </a:pPr>
            <a:r>
              <a:rPr lang="fi-FI" sz="1800" b="1" dirty="0" smtClean="0"/>
              <a:t>Vinski </a:t>
            </a:r>
            <a:r>
              <a:rPr lang="fi-FI" sz="1800" dirty="0" smtClean="0"/>
              <a:t>        lasten kirjallisuuslehti </a:t>
            </a:r>
            <a:br>
              <a:rPr lang="fi-FI" sz="1800" dirty="0" smtClean="0"/>
            </a:br>
            <a:r>
              <a:rPr lang="fi-FI" sz="1800" dirty="0" smtClean="0"/>
              <a:t/>
            </a:r>
            <a:br>
              <a:rPr lang="fi-FI" sz="1800" dirty="0" smtClean="0"/>
            </a:br>
            <a:r>
              <a:rPr lang="fi-FI" sz="1800" dirty="0" smtClean="0"/>
              <a:t>Lehtiin kirjoittavat lapset ja nuoret itse</a:t>
            </a:r>
            <a:br>
              <a:rPr lang="fi-FI" sz="1800" dirty="0" smtClean="0"/>
            </a:br>
            <a:endParaRPr lang="fi-FI" sz="1800" dirty="0"/>
          </a:p>
        </p:txBody>
      </p:sp>
      <p:pic>
        <p:nvPicPr>
          <p:cNvPr id="10244"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89755" y="4292600"/>
            <a:ext cx="1691283" cy="2255044"/>
          </a:xfrm>
          <a:prstGeom prst="rect">
            <a:avLst/>
          </a:prstGeom>
          <a:noFill/>
          <a:extLst>
            <a:ext uri="{909E8E84-426E-40DD-AFC4-6F175D3DCCD1}">
              <a14:hiddenFill xmlns:a14="http://schemas.microsoft.com/office/drawing/2010/main">
                <a:solidFill>
                  <a:srgbClr val="FFFFFF"/>
                </a:solidFill>
              </a14:hiddenFill>
            </a:ext>
          </a:extLst>
        </p:spPr>
      </p:pic>
      <p:pic>
        <p:nvPicPr>
          <p:cNvPr id="10245" name="Picture 5"/>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2830251" y="4292600"/>
            <a:ext cx="1691505" cy="2255341"/>
          </a:xfrm>
          <a:prstGeom prst="rect">
            <a:avLst/>
          </a:prstGeom>
          <a:noFill/>
          <a:extLst>
            <a:ext uri="{909E8E84-426E-40DD-AFC4-6F175D3DCCD1}">
              <a14:hiddenFill xmlns:a14="http://schemas.microsoft.com/office/drawing/2010/main">
                <a:solidFill>
                  <a:srgbClr val="FFFFFF"/>
                </a:solidFill>
              </a14:hiddenFill>
            </a:ext>
          </a:extLst>
        </p:spPr>
      </p:pic>
      <p:pic>
        <p:nvPicPr>
          <p:cNvPr id="10246" name="Picture 6"/>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149656" y="4292600"/>
            <a:ext cx="3448439" cy="582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2143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fi-FI" sz="2800" dirty="0" smtClean="0"/>
              <a:t>Lukukampanjat</a:t>
            </a:r>
            <a:endParaRPr lang="fi-FI" sz="2800" dirty="0"/>
          </a:p>
        </p:txBody>
      </p:sp>
      <p:sp>
        <p:nvSpPr>
          <p:cNvPr id="11267" name="Rectangle 3"/>
          <p:cNvSpPr>
            <a:spLocks noGrp="1" noChangeArrowheads="1"/>
          </p:cNvSpPr>
          <p:nvPr>
            <p:ph type="body" idx="1"/>
          </p:nvPr>
        </p:nvSpPr>
        <p:spPr>
          <a:xfrm>
            <a:off x="914400" y="1484784"/>
            <a:ext cx="8229600" cy="4525963"/>
          </a:xfrm>
        </p:spPr>
        <p:txBody>
          <a:bodyPr/>
          <a:lstStyle/>
          <a:p>
            <a:r>
              <a:rPr lang="fi-FI" sz="1800" dirty="0" smtClean="0"/>
              <a:t>Lukuviikko 22.-28.4.2013</a:t>
            </a:r>
            <a:br>
              <a:rPr lang="fi-FI" sz="1800" dirty="0" smtClean="0"/>
            </a:br>
            <a:r>
              <a:rPr lang="fi-FI" sz="1800" dirty="0" smtClean="0"/>
              <a:t>Maksuttomat oppituntivinkit verkkosivuilla</a:t>
            </a:r>
            <a:br>
              <a:rPr lang="fi-FI" sz="1800" dirty="0" smtClean="0"/>
            </a:br>
            <a:endParaRPr lang="fi-FI" sz="1800" dirty="0" smtClean="0"/>
          </a:p>
          <a:p>
            <a:r>
              <a:rPr lang="fi-FI" sz="1800" dirty="0" smtClean="0"/>
              <a:t>Kirjailija joka kouluun </a:t>
            </a:r>
            <a:br>
              <a:rPr lang="fi-FI" sz="1800" dirty="0" smtClean="0"/>
            </a:br>
            <a:r>
              <a:rPr lang="fi-FI" sz="1800" dirty="0" smtClean="0"/>
              <a:t>pilottihanke 2012 Itä-Suomen 5.-9. luokkalaisille</a:t>
            </a:r>
            <a:endParaRPr lang="fi-FI" sz="1800" dirty="0"/>
          </a:p>
          <a:p>
            <a:pPr marL="0" indent="0">
              <a:buNone/>
            </a:pPr>
            <a:r>
              <a:rPr lang="fi-FI" sz="1800" dirty="0" smtClean="0"/>
              <a:t>     En </a:t>
            </a:r>
            <a:r>
              <a:rPr lang="fi-FI" sz="1800" dirty="0" err="1" smtClean="0"/>
              <a:t>författare</a:t>
            </a:r>
            <a:r>
              <a:rPr lang="fi-FI" sz="1800" dirty="0" smtClean="0"/>
              <a:t> </a:t>
            </a:r>
            <a:r>
              <a:rPr lang="fi-FI" sz="1800" dirty="0" err="1" smtClean="0"/>
              <a:t>till</a:t>
            </a:r>
            <a:r>
              <a:rPr lang="fi-FI" sz="1800" dirty="0" smtClean="0"/>
              <a:t> </a:t>
            </a:r>
            <a:r>
              <a:rPr lang="fi-FI" sz="1800" dirty="0" err="1" smtClean="0"/>
              <a:t>varje</a:t>
            </a:r>
            <a:r>
              <a:rPr lang="fi-FI" sz="1800" dirty="0" smtClean="0"/>
              <a:t> </a:t>
            </a:r>
            <a:r>
              <a:rPr lang="fi-FI" sz="1800" dirty="0" err="1" smtClean="0"/>
              <a:t>skolan</a:t>
            </a:r>
            <a:r>
              <a:rPr lang="fi-FI" sz="1800" dirty="0" smtClean="0"/>
              <a:t> ruotsinkielisiin kouluihin </a:t>
            </a:r>
            <a:br>
              <a:rPr lang="fi-FI" sz="1800" dirty="0" smtClean="0"/>
            </a:br>
            <a:r>
              <a:rPr lang="fi-FI" sz="1800" dirty="0" smtClean="0"/>
              <a:t>     Koulut maksavat 1 € omavastuun / oppilas</a:t>
            </a:r>
            <a:br>
              <a:rPr lang="fi-FI" sz="1800" dirty="0" smtClean="0"/>
            </a:br>
            <a:endParaRPr lang="fi-FI" sz="1800" dirty="0" smtClean="0"/>
          </a:p>
          <a:p>
            <a:r>
              <a:rPr lang="fi-FI" sz="1800" dirty="0" smtClean="0"/>
              <a:t>Yhteistyöhankkeita: mm. Espoon </a:t>
            </a:r>
            <a:r>
              <a:rPr lang="fi-FI" sz="1800" dirty="0" err="1" smtClean="0"/>
              <a:t>KULPS-ohjelma</a:t>
            </a:r>
            <a:r>
              <a:rPr lang="fi-FI" sz="1800" dirty="0" smtClean="0"/>
              <a:t/>
            </a:r>
            <a:br>
              <a:rPr lang="fi-FI" sz="1800" dirty="0" smtClean="0"/>
            </a:br>
            <a:r>
              <a:rPr lang="fi-FI" sz="1800" dirty="0" smtClean="0"/>
              <a:t>Nuoren Voiman Liiton ”Novelli palaa”</a:t>
            </a:r>
            <a:br>
              <a:rPr lang="fi-FI" sz="1800" dirty="0" smtClean="0"/>
            </a:br>
            <a:r>
              <a:rPr lang="fi-FI" sz="1800" dirty="0" smtClean="0"/>
              <a:t> </a:t>
            </a:r>
            <a:endParaRPr lang="fi-FI" sz="1800" dirty="0"/>
          </a:p>
          <a:p>
            <a:r>
              <a:rPr lang="fi-FI" sz="1800" dirty="0" smtClean="0"/>
              <a:t>Kirja joka muutti elämäni </a:t>
            </a:r>
            <a:br>
              <a:rPr lang="fi-FI" sz="1800" dirty="0" smtClean="0"/>
            </a:br>
            <a:r>
              <a:rPr lang="fi-FI" sz="1800" dirty="0" smtClean="0"/>
              <a:t>osallistumisaika päättyi 31.8.2012</a:t>
            </a:r>
            <a:br>
              <a:rPr lang="fi-FI" sz="1800" dirty="0" smtClean="0"/>
            </a:br>
            <a:r>
              <a:rPr lang="fi-FI" sz="1800" dirty="0" smtClean="0"/>
              <a:t>WSOY julkaisee teksteistä kirjan, </a:t>
            </a:r>
            <a:r>
              <a:rPr lang="fi-FI" sz="1800" dirty="0" err="1" smtClean="0"/>
              <a:t>YLEn</a:t>
            </a:r>
            <a:r>
              <a:rPr lang="fi-FI" sz="1800" dirty="0" smtClean="0"/>
              <a:t> kesäradiosarja</a:t>
            </a:r>
            <a:br>
              <a:rPr lang="fi-FI" sz="1800" dirty="0" smtClean="0"/>
            </a:br>
            <a:r>
              <a:rPr lang="fi-FI" sz="1800" dirty="0" err="1" smtClean="0"/>
              <a:t>www.lukukeskus.fi/kirjajokamuutti</a:t>
            </a:r>
            <a:r>
              <a:rPr lang="fi-FI" sz="1800" dirty="0" smtClean="0"/>
              <a:t/>
            </a:r>
            <a:br>
              <a:rPr lang="fi-FI" sz="1800" dirty="0" smtClean="0"/>
            </a:br>
            <a:endParaRPr lang="fi-FI" sz="1800" dirty="0"/>
          </a:p>
        </p:txBody>
      </p:sp>
      <p:pic>
        <p:nvPicPr>
          <p:cNvPr id="11268"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55578" y="264383"/>
            <a:ext cx="1808910" cy="2514385"/>
          </a:xfrm>
          <a:prstGeom prst="rect">
            <a:avLst/>
          </a:prstGeom>
          <a:noFill/>
          <a:extLst>
            <a:ext uri="{909E8E84-426E-40DD-AFC4-6F175D3DCCD1}">
              <a14:hiddenFill xmlns:a14="http://schemas.microsoft.com/office/drawing/2010/main">
                <a:solidFill>
                  <a:srgbClr val="FFFFFF"/>
                </a:solidFill>
              </a14:hiddenFill>
            </a:ext>
          </a:extLst>
        </p:spPr>
      </p:pic>
      <p:pic>
        <p:nvPicPr>
          <p:cNvPr id="2" name="Kuva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28413" y="3215389"/>
            <a:ext cx="1836075" cy="2569159"/>
          </a:xfrm>
          <a:prstGeom prst="rect">
            <a:avLst/>
          </a:prstGeom>
        </p:spPr>
      </p:pic>
    </p:spTree>
    <p:extLst>
      <p:ext uri="{BB962C8B-B14F-4D97-AF65-F5344CB8AC3E}">
        <p14:creationId xmlns:p14="http://schemas.microsoft.com/office/powerpoint/2010/main" val="1293352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tsikko 1"/>
          <p:cNvSpPr>
            <a:spLocks noGrp="1"/>
          </p:cNvSpPr>
          <p:nvPr>
            <p:ph type="title"/>
          </p:nvPr>
        </p:nvSpPr>
        <p:spPr/>
        <p:txBody>
          <a:bodyPr/>
          <a:lstStyle/>
          <a:p>
            <a:pPr eaLnBrk="1" hangingPunct="1"/>
            <a:r>
              <a:rPr lang="fi-FI" sz="3200" smtClean="0"/>
              <a:t>Kirjailijatietokanta</a:t>
            </a:r>
          </a:p>
        </p:txBody>
      </p:sp>
      <p:sp>
        <p:nvSpPr>
          <p:cNvPr id="5123" name="Sisällön paikkamerkki 2"/>
          <p:cNvSpPr>
            <a:spLocks noGrp="1"/>
          </p:cNvSpPr>
          <p:nvPr>
            <p:ph idx="1"/>
          </p:nvPr>
        </p:nvSpPr>
        <p:spPr/>
        <p:txBody>
          <a:bodyPr/>
          <a:lstStyle/>
          <a:p>
            <a:pPr eaLnBrk="1" hangingPunct="1"/>
            <a:endParaRPr lang="fi-FI" sz="1800" dirty="0" smtClean="0"/>
          </a:p>
          <a:p>
            <a:pPr eaLnBrk="1" hangingPunct="1"/>
            <a:r>
              <a:rPr lang="fi-FI" sz="1800" dirty="0" smtClean="0"/>
              <a:t>Uusi kirjailijatietokanta avattiin huhtikuussa 2012</a:t>
            </a:r>
            <a:br>
              <a:rPr lang="fi-FI" sz="1800" dirty="0" smtClean="0"/>
            </a:br>
            <a:r>
              <a:rPr lang="fi-FI" sz="1800" dirty="0" err="1" smtClean="0"/>
              <a:t>www.lukukeskus.fi/kirjailijatietokanta</a:t>
            </a:r>
            <a:endParaRPr lang="fi-FI" sz="1800" dirty="0" smtClean="0"/>
          </a:p>
          <a:p>
            <a:pPr eaLnBrk="1" hangingPunct="1"/>
            <a:r>
              <a:rPr lang="fi-FI" sz="1800" dirty="0" smtClean="0"/>
              <a:t>360 vierailuja tekevää kauno- tieto- ja näytelmäkirjailijaa, kääntäjää, käsikirjoittajaa,  sarjakuvantekijää, kuvittajaa</a:t>
            </a:r>
          </a:p>
          <a:p>
            <a:pPr eaLnBrk="1" hangingPunct="1"/>
            <a:r>
              <a:rPr lang="fi-FI" sz="1800" dirty="0" smtClean="0"/>
              <a:t>hakutoiminnot kirjallisuudenlajin ja esiintymispaikan mukaan</a:t>
            </a:r>
            <a:br>
              <a:rPr lang="fi-FI" sz="1800" dirty="0" smtClean="0"/>
            </a:br>
            <a:r>
              <a:rPr lang="fi-FI" sz="1800" dirty="0" smtClean="0"/>
              <a:t/>
            </a:r>
            <a:br>
              <a:rPr lang="fi-FI" sz="1800" dirty="0" smtClean="0"/>
            </a:br>
            <a:endParaRPr lang="fi-FI" sz="1800" dirty="0" smtClean="0"/>
          </a:p>
          <a:p>
            <a:pPr eaLnBrk="1" hangingPunct="1"/>
            <a:endParaRPr lang="fi-FI" sz="1800" dirty="0" smtClean="0"/>
          </a:p>
        </p:txBody>
      </p:sp>
      <p:pic>
        <p:nvPicPr>
          <p:cNvPr id="5124" name="Kuva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0113" y="4005263"/>
            <a:ext cx="1373187" cy="197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Kuva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73300" y="4005263"/>
            <a:ext cx="1317625" cy="197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Kuva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90925" y="4005263"/>
            <a:ext cx="1457325" cy="197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Kuva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048250" y="4005263"/>
            <a:ext cx="1327150"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Kuva 5"/>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375400" y="4005263"/>
            <a:ext cx="1497013" cy="197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dirty="0" smtClean="0"/>
              <a:t>Lukukeskuksen kirjailijavierailut</a:t>
            </a:r>
            <a:br>
              <a:rPr lang="fi-FI" sz="2800" dirty="0" smtClean="0"/>
            </a:br>
            <a:endParaRPr lang="fi-FI" sz="2800" dirty="0"/>
          </a:p>
        </p:txBody>
      </p:sp>
      <p:sp>
        <p:nvSpPr>
          <p:cNvPr id="3" name="Sisällön paikkamerkki 2"/>
          <p:cNvSpPr>
            <a:spLocks noGrp="1"/>
          </p:cNvSpPr>
          <p:nvPr>
            <p:ph idx="1"/>
          </p:nvPr>
        </p:nvSpPr>
        <p:spPr>
          <a:xfrm>
            <a:off x="467544" y="1268760"/>
            <a:ext cx="8229600" cy="4525963"/>
          </a:xfrm>
        </p:spPr>
        <p:txBody>
          <a:bodyPr/>
          <a:lstStyle/>
          <a:p>
            <a:pPr marL="0" indent="0">
              <a:buNone/>
            </a:pPr>
            <a:r>
              <a:rPr lang="fi-FI" sz="1800" dirty="0" smtClean="0"/>
              <a:t>- </a:t>
            </a:r>
            <a:r>
              <a:rPr lang="fi-FI" sz="1800" dirty="0"/>
              <a:t>v</a:t>
            </a:r>
            <a:r>
              <a:rPr lang="fi-FI" sz="1800" dirty="0" smtClean="0"/>
              <a:t>uosittain yli 400 tilausta eri puolilta Suomea</a:t>
            </a:r>
            <a:endParaRPr lang="fi-FI" sz="1800" dirty="0"/>
          </a:p>
          <a:p>
            <a:pPr marL="0" indent="0">
              <a:buNone/>
            </a:pPr>
            <a:r>
              <a:rPr lang="fi-FI" sz="1800" dirty="0" smtClean="0"/>
              <a:t/>
            </a:r>
            <a:br>
              <a:rPr lang="fi-FI" sz="1800" dirty="0" smtClean="0"/>
            </a:br>
            <a:r>
              <a:rPr lang="fi-FI" sz="1800" dirty="0" smtClean="0"/>
              <a:t>- sovitaan kirjailijan ja tilaajan kesken esiintymisest</a:t>
            </a:r>
            <a:r>
              <a:rPr lang="fi-FI" sz="1800" dirty="0"/>
              <a:t>ä</a:t>
            </a:r>
            <a:r>
              <a:rPr lang="fi-FI" sz="1800" dirty="0" smtClean="0"/>
              <a:t>, </a:t>
            </a:r>
            <a:r>
              <a:rPr lang="fi-FI" sz="1800" dirty="0"/>
              <a:t>palkkiosta ja </a:t>
            </a:r>
            <a:r>
              <a:rPr lang="fi-FI" sz="1800" dirty="0" smtClean="0"/>
              <a:t>matkajärjestelyistä</a:t>
            </a:r>
            <a:endParaRPr lang="fi-FI" sz="1800" dirty="0"/>
          </a:p>
          <a:p>
            <a:pPr marL="0" indent="0">
              <a:buNone/>
            </a:pPr>
            <a:endParaRPr lang="fi-FI" sz="1800" dirty="0" smtClean="0"/>
          </a:p>
          <a:p>
            <a:pPr marL="0" indent="0">
              <a:buNone/>
            </a:pPr>
            <a:r>
              <a:rPr lang="fi-FI" sz="1800" dirty="0" smtClean="0"/>
              <a:t>- hoidetaan </a:t>
            </a:r>
            <a:r>
              <a:rPr lang="fi-FI" sz="1800" dirty="0"/>
              <a:t>maksuliikenteen – </a:t>
            </a:r>
            <a:r>
              <a:rPr lang="fi-FI" sz="1800" dirty="0" smtClean="0"/>
              <a:t>tilaajaa laskutetaan jälkikäteen</a:t>
            </a:r>
            <a:r>
              <a:rPr lang="fi-FI" sz="1800" dirty="0"/>
              <a:t/>
            </a:r>
            <a:br>
              <a:rPr lang="fi-FI" sz="1800" dirty="0"/>
            </a:br>
            <a:endParaRPr lang="fi-FI" sz="1800" dirty="0" smtClean="0"/>
          </a:p>
          <a:p>
            <a:pPr marL="0" indent="0">
              <a:buNone/>
            </a:pPr>
            <a:r>
              <a:rPr lang="fi-FI" sz="1800" dirty="0" smtClean="0"/>
              <a:t>- palvelumaksulla (50 e -&gt;) katetaan </a:t>
            </a:r>
            <a:r>
              <a:rPr lang="fi-FI" sz="1800" dirty="0"/>
              <a:t>osa järjestelykuluista sekä </a:t>
            </a:r>
            <a:r>
              <a:rPr lang="fi-FI" sz="1800" dirty="0" smtClean="0"/>
              <a:t>sotu-maksu</a:t>
            </a:r>
            <a:br>
              <a:rPr lang="fi-FI" sz="1800" dirty="0" smtClean="0"/>
            </a:br>
            <a:r>
              <a:rPr lang="fi-FI" sz="1800" dirty="0" smtClean="0"/>
              <a:t/>
            </a:r>
            <a:br>
              <a:rPr lang="fi-FI" sz="1800" dirty="0" smtClean="0"/>
            </a:br>
            <a:r>
              <a:rPr lang="fi-FI" sz="1800" dirty="0" smtClean="0"/>
              <a:t>- palkkiotaulukko Lukukeskuksen verkkosivuilla</a:t>
            </a:r>
            <a:endParaRPr lang="fi-FI" sz="1800" dirty="0"/>
          </a:p>
          <a:p>
            <a:pPr marL="0" indent="0">
              <a:buNone/>
            </a:pPr>
            <a:r>
              <a:rPr lang="fi-FI" sz="1800" dirty="0" smtClean="0"/>
              <a:t/>
            </a:r>
            <a:br>
              <a:rPr lang="fi-FI" sz="1800" dirty="0" smtClean="0"/>
            </a:br>
            <a:r>
              <a:rPr lang="fi-FI" sz="1800" dirty="0" smtClean="0"/>
              <a:t>- hiljaista </a:t>
            </a:r>
            <a:r>
              <a:rPr lang="fi-FI" sz="1800" dirty="0"/>
              <a:t>tietoa kirjailijoiden </a:t>
            </a:r>
            <a:r>
              <a:rPr lang="fi-FI" sz="1800" dirty="0" smtClean="0"/>
              <a:t>toiveista ja saatavuudesta</a:t>
            </a:r>
            <a:br>
              <a:rPr lang="fi-FI" sz="1800" dirty="0" smtClean="0"/>
            </a:br>
            <a:r>
              <a:rPr lang="fi-FI" sz="1800" dirty="0" smtClean="0"/>
              <a:t/>
            </a:r>
            <a:br>
              <a:rPr lang="fi-FI" sz="1800" dirty="0" smtClean="0"/>
            </a:br>
            <a:r>
              <a:rPr lang="fi-FI" sz="1800" dirty="0" smtClean="0"/>
              <a:t>- jatkossa vuosiyhteenvedot vierailupalautteista                               </a:t>
            </a:r>
            <a:endParaRPr lang="fi-FI" sz="1800" dirty="0"/>
          </a:p>
          <a:p>
            <a:pPr marL="0" indent="0">
              <a:buNone/>
            </a:pPr>
            <a:endParaRPr lang="fi-FI" sz="1800" dirty="0"/>
          </a:p>
          <a:p>
            <a:pPr marL="0" indent="0">
              <a:buNone/>
            </a:pPr>
            <a:endParaRPr lang="fi-FI"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4725144"/>
            <a:ext cx="2560637" cy="172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992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dirty="0" smtClean="0"/>
              <a:t>Palautteita ensimmäisistä </a:t>
            </a:r>
            <a:br>
              <a:rPr lang="fi-FI" sz="2800" dirty="0" smtClean="0"/>
            </a:br>
            <a:r>
              <a:rPr lang="fi-FI" sz="2800" dirty="0" smtClean="0"/>
              <a:t>Kirjailija joka kouluun -kiertueista</a:t>
            </a:r>
            <a:endParaRPr lang="fi-FI" sz="2800" i="1" dirty="0"/>
          </a:p>
        </p:txBody>
      </p:sp>
      <p:sp>
        <p:nvSpPr>
          <p:cNvPr id="3" name="Sisällön paikkamerkki 2"/>
          <p:cNvSpPr>
            <a:spLocks noGrp="1"/>
          </p:cNvSpPr>
          <p:nvPr>
            <p:ph idx="1"/>
          </p:nvPr>
        </p:nvSpPr>
        <p:spPr>
          <a:xfrm>
            <a:off x="395536" y="1268760"/>
            <a:ext cx="8301608" cy="4813995"/>
          </a:xfrm>
        </p:spPr>
        <p:txBody>
          <a:bodyPr/>
          <a:lstStyle/>
          <a:p>
            <a:pPr marL="0" indent="0">
              <a:buNone/>
            </a:pPr>
            <a:r>
              <a:rPr lang="fi-FI" sz="1800" dirty="0" smtClean="0"/>
              <a:t/>
            </a:r>
            <a:br>
              <a:rPr lang="fi-FI" sz="1800" dirty="0" smtClean="0"/>
            </a:br>
            <a:r>
              <a:rPr lang="fi-FI" sz="1800" dirty="0" smtClean="0"/>
              <a:t> </a:t>
            </a:r>
            <a:r>
              <a:rPr lang="fi-FI" sz="1800" dirty="0"/>
              <a:t>”Oppilaat lainasivat koulun kirjastosta kirjailijan kirjat loppuun, pääkirjaston kirjatkin osin varattu. Oppilaat pyysivät, josko voitaisiin tehdä luetuista  kirjoista kirjatrailereita. Yleinen palaute oli, että kiva oli ja jaksoi hyvin kuunnella - se on jo todella paljon yläkoululaiselta!” (Savonlinna, 8. luokat)</a:t>
            </a:r>
          </a:p>
          <a:p>
            <a:pPr marL="0" indent="0">
              <a:buNone/>
            </a:pPr>
            <a:r>
              <a:rPr lang="fi-FI" sz="1800" dirty="0" smtClean="0"/>
              <a:t/>
            </a:r>
            <a:br>
              <a:rPr lang="fi-FI" sz="1800" dirty="0" smtClean="0"/>
            </a:br>
            <a:r>
              <a:rPr lang="fi-FI" sz="1800" dirty="0" smtClean="0"/>
              <a:t>”</a:t>
            </a:r>
            <a:r>
              <a:rPr lang="fi-FI" sz="1800" dirty="0"/>
              <a:t>Hyvin myönteinen kokemus koulullemme saada vierailijoita. Usein meidät ohitetaan hankkeissa maantieteellisen sijaintimme takia. Kiitos että saimme olla mukana.” (Valtimo, 5.-6. ja 8. luokat</a:t>
            </a:r>
            <a:r>
              <a:rPr lang="fi-FI" sz="1800" dirty="0" smtClean="0"/>
              <a:t>)</a:t>
            </a:r>
            <a:br>
              <a:rPr lang="fi-FI" sz="1800" dirty="0" smtClean="0"/>
            </a:br>
            <a:endParaRPr lang="fi-FI" sz="1800" dirty="0"/>
          </a:p>
          <a:p>
            <a:pPr marL="0" indent="0">
              <a:buNone/>
            </a:pPr>
            <a:r>
              <a:rPr lang="fi-FI" sz="1800" dirty="0" smtClean="0"/>
              <a:t> </a:t>
            </a:r>
            <a:r>
              <a:rPr lang="sv-SE" sz="1800" dirty="0"/>
              <a:t>"Eleverna tyckte det var roligt att träffa en riktig författare. De lyssnade aktivt och tyckte han var en bra talare; en som man orkar lyssna på eftersom det han berättar är intressant och mångsidigt med lämpliga </a:t>
            </a:r>
            <a:r>
              <a:rPr lang="sv-SE" sz="1800" dirty="0" err="1"/>
              <a:t>mänder</a:t>
            </a:r>
            <a:r>
              <a:rPr lang="sv-SE" sz="1800" dirty="0"/>
              <a:t> humoristiska inslag. </a:t>
            </a:r>
            <a:r>
              <a:rPr lang="sv-SE" sz="1800" dirty="0" smtClean="0"/>
              <a:t>Det </a:t>
            </a:r>
            <a:r>
              <a:rPr lang="sv-SE" sz="1800" dirty="0"/>
              <a:t>var en elev som skrev att det var så tyst och lugnt i klassen att det var ett bevis på att det var bra." (</a:t>
            </a:r>
            <a:r>
              <a:rPr lang="sv-SE" sz="1800" dirty="0" smtClean="0"/>
              <a:t>Helsingfors</a:t>
            </a:r>
            <a:r>
              <a:rPr lang="sv-SE" sz="1800" dirty="0"/>
              <a:t>, åk </a:t>
            </a:r>
            <a:r>
              <a:rPr lang="sv-SE" sz="1800" dirty="0" smtClean="0"/>
              <a:t>9)</a:t>
            </a:r>
            <a:endParaRPr lang="sv-SE" sz="1800" dirty="0"/>
          </a:p>
          <a:p>
            <a:pPr marL="0" indent="0">
              <a:buNone/>
            </a:pPr>
            <a:endParaRPr lang="fi-FI" sz="1800" dirty="0" smtClean="0"/>
          </a:p>
        </p:txBody>
      </p:sp>
    </p:spTree>
    <p:extLst>
      <p:ext uri="{BB962C8B-B14F-4D97-AF65-F5344CB8AC3E}">
        <p14:creationId xmlns:p14="http://schemas.microsoft.com/office/powerpoint/2010/main" val="1303561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dirty="0" smtClean="0"/>
              <a:t>Palautteita Kirjailija joka kouluun -kiertueista</a:t>
            </a:r>
            <a:endParaRPr lang="fi-FI" sz="2800" dirty="0"/>
          </a:p>
        </p:txBody>
      </p:sp>
      <p:sp>
        <p:nvSpPr>
          <p:cNvPr id="3" name="Sisällön paikkamerkki 2"/>
          <p:cNvSpPr>
            <a:spLocks noGrp="1"/>
          </p:cNvSpPr>
          <p:nvPr>
            <p:ph idx="1"/>
          </p:nvPr>
        </p:nvSpPr>
        <p:spPr>
          <a:xfrm>
            <a:off x="683568" y="1412776"/>
            <a:ext cx="8229600" cy="4525963"/>
          </a:xfrm>
        </p:spPr>
        <p:txBody>
          <a:bodyPr/>
          <a:lstStyle/>
          <a:p>
            <a:pPr marL="0" indent="0">
              <a:buNone/>
            </a:pPr>
            <a:r>
              <a:rPr lang="fi-FI" sz="1800" dirty="0"/>
              <a:t>”Kun vierailun yhtenä virallisena tavoitteena on lukuinnon lisääminen, niin voin todeta jo näin lyhyellä aikavälillä, että tavoite saavutettiin. Aika moni oppilas on kertonut, että haluaa lukea vierailulla olleen kirjailijan kirjan.” (Tuusniemi, 7.-9. </a:t>
            </a:r>
            <a:r>
              <a:rPr lang="fi-FI" sz="1800" dirty="0" smtClean="0"/>
              <a:t>luokat</a:t>
            </a:r>
            <a:r>
              <a:rPr lang="fi-FI" sz="1800" dirty="0"/>
              <a:t>)</a:t>
            </a:r>
          </a:p>
          <a:p>
            <a:pPr marL="0" indent="0">
              <a:buNone/>
            </a:pPr>
            <a:r>
              <a:rPr lang="fi-FI" sz="1800" dirty="0"/>
              <a:t/>
            </a:r>
            <a:br>
              <a:rPr lang="fi-FI" sz="1800" dirty="0"/>
            </a:br>
            <a:r>
              <a:rPr lang="fi-FI" sz="1800" dirty="0"/>
              <a:t>”Muutama vähän lukeva on nyt lainannut  ’oikeita kirjoja’”. (Heinävesi, 5.-6. luokat)</a:t>
            </a:r>
          </a:p>
          <a:p>
            <a:pPr marL="0" indent="0">
              <a:buNone/>
            </a:pPr>
            <a:endParaRPr lang="fi-FI" sz="1800" dirty="0"/>
          </a:p>
          <a:p>
            <a:pPr marL="0" indent="0">
              <a:buNone/>
            </a:pPr>
            <a:r>
              <a:rPr lang="fi-FI" sz="1800" dirty="0"/>
              <a:t>”Kirjailija otti hyvin huomioon kuulijoiden luokkatason ja puhui sille sopivasta aihepiiristä. Muutenkin hän oli vakuuttava ja jämäkkä ja sai oppilaat keskittymään kuulemaansa. Viittaukset urheiluun olivat yläasteikäisiä poikia ajatellen erinomainen "koukku".  (Mäntyharju, 5.-9.-luokat)</a:t>
            </a:r>
          </a:p>
          <a:p>
            <a:endParaRPr lang="fi-FI" sz="1800" dirty="0"/>
          </a:p>
          <a:p>
            <a:pPr marL="0" indent="0">
              <a:buNone/>
            </a:pPr>
            <a:r>
              <a:rPr lang="fi-FI" sz="1800" dirty="0"/>
              <a:t>”Luokkamme oli haltioissaan kirjailijavierailusta. Kaikki aikovat lukea jonkin kirjailijan teoksen</a:t>
            </a:r>
            <a:r>
              <a:rPr lang="fi-FI" sz="1800" dirty="0" smtClean="0"/>
              <a:t>”. ( </a:t>
            </a:r>
            <a:r>
              <a:rPr lang="fi-FI" sz="1800" dirty="0"/>
              <a:t>Hamina, 5.-6.luokat)</a:t>
            </a:r>
          </a:p>
          <a:p>
            <a:endParaRPr lang="fi-FI" sz="1800" dirty="0"/>
          </a:p>
        </p:txBody>
      </p:sp>
    </p:spTree>
    <p:extLst>
      <p:ext uri="{BB962C8B-B14F-4D97-AF65-F5344CB8AC3E}">
        <p14:creationId xmlns:p14="http://schemas.microsoft.com/office/powerpoint/2010/main" val="2385091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dirty="0" smtClean="0"/>
              <a:t>Palautteita Kirjailija joka kouluun -kiertueista</a:t>
            </a:r>
            <a:endParaRPr lang="fi-FI" sz="2800" dirty="0"/>
          </a:p>
        </p:txBody>
      </p:sp>
      <p:sp>
        <p:nvSpPr>
          <p:cNvPr id="3" name="Sisällön paikkamerkki 2"/>
          <p:cNvSpPr>
            <a:spLocks noGrp="1"/>
          </p:cNvSpPr>
          <p:nvPr>
            <p:ph idx="1"/>
          </p:nvPr>
        </p:nvSpPr>
        <p:spPr/>
        <p:txBody>
          <a:bodyPr/>
          <a:lstStyle/>
          <a:p>
            <a:pPr marL="0" indent="0">
              <a:buNone/>
            </a:pPr>
            <a:r>
              <a:rPr lang="sv-SE" sz="1800" dirty="0"/>
              <a:t>"Eleverna  tyckte om besöket. De lyssnade koncentrerat och var mycket motiverade då de fick ställa frågor till författaren. Det var TREVLIGT att äntligen ha resurser att bjuda in en författare till vår lilla skola!!!” </a:t>
            </a:r>
            <a:r>
              <a:rPr lang="sv-SE" sz="1800" dirty="0" smtClean="0"/>
              <a:t> (Vichtis</a:t>
            </a:r>
            <a:r>
              <a:rPr lang="sv-SE" sz="1800" dirty="0"/>
              <a:t>, åk </a:t>
            </a:r>
            <a:r>
              <a:rPr lang="sv-SE" sz="1800" dirty="0" smtClean="0"/>
              <a:t>1-6)</a:t>
            </a:r>
            <a:endParaRPr lang="sv-SE" sz="1800" dirty="0"/>
          </a:p>
          <a:p>
            <a:pPr marL="0" indent="0">
              <a:buNone/>
            </a:pPr>
            <a:r>
              <a:rPr lang="sv-SE" sz="1800" dirty="0" smtClean="0"/>
              <a:t/>
            </a:r>
            <a:br>
              <a:rPr lang="sv-SE" sz="1800" dirty="0" smtClean="0"/>
            </a:br>
            <a:r>
              <a:rPr lang="sv-SE" sz="1800" dirty="0"/>
              <a:t/>
            </a:r>
            <a:br>
              <a:rPr lang="sv-SE" sz="1800" dirty="0"/>
            </a:br>
            <a:r>
              <a:rPr lang="sv-SE" sz="1800" dirty="0" smtClean="0"/>
              <a:t>”</a:t>
            </a:r>
            <a:r>
              <a:rPr lang="sv-SE" sz="1800" dirty="0"/>
              <a:t>Författarbesöket var väldigt uppskattat av våra elever. Upplägget kändes väl genomtänkt, och ur lärarsynvinkel väldigt fint att författarna berättade om hur själva skrivprocessen går till när de skapar olika typer av texter och material, då fick eleverna större förståelse för helheten. Humorn är välanvänd, men den går inte till överdrift utan används under föreläsningen som ett arbetsredskap. Jag vill rikta ett varmt tack till er för denna möjlighet.” </a:t>
            </a:r>
            <a:r>
              <a:rPr lang="sv-SE" sz="1800" dirty="0" smtClean="0"/>
              <a:t> (Vörå</a:t>
            </a:r>
            <a:r>
              <a:rPr lang="sv-SE" sz="1800" dirty="0"/>
              <a:t>, åk </a:t>
            </a:r>
            <a:r>
              <a:rPr lang="sv-SE" sz="1800" dirty="0" smtClean="0"/>
              <a:t>7-9)</a:t>
            </a:r>
            <a:endParaRPr lang="sv-SE" sz="1800" dirty="0"/>
          </a:p>
          <a:p>
            <a:pPr marL="0" indent="0">
              <a:buNone/>
            </a:pPr>
            <a:endParaRPr lang="fi-FI" sz="1800" dirty="0"/>
          </a:p>
        </p:txBody>
      </p:sp>
    </p:spTree>
    <p:extLst>
      <p:ext uri="{BB962C8B-B14F-4D97-AF65-F5344CB8AC3E}">
        <p14:creationId xmlns:p14="http://schemas.microsoft.com/office/powerpoint/2010/main" val="3777666090"/>
      </p:ext>
    </p:extLst>
  </p:cSld>
  <p:clrMapOvr>
    <a:masterClrMapping/>
  </p:clrMapOvr>
</p:sld>
</file>

<file path=ppt/theme/theme1.xml><?xml version="1.0" encoding="utf-8"?>
<a:theme xmlns:a="http://schemas.openxmlformats.org/drawingml/2006/main" name="Oletusrakenne">
  <a:themeElements>
    <a:clrScheme name="Oletusraken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etusrakenn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etusraken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etusraken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etusraken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etusraken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etusraken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etusraken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etusrakenn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etusraken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etusraken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etusraken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etusraken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etusraken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letusrakenne">
  <a:themeElements>
    <a:clrScheme name="Oletusraken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etusrakenn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etusraken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etusraken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etusraken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etusraken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etusraken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etusraken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etusrakenn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etusraken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etusraken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etusraken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etusraken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etusraken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letusrakenne">
  <a:themeElements>
    <a:clrScheme name="Oletusraken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etusrakenn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etusraken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etusraken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etusraken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etusraken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etusraken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etusraken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etusrakenn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etusraken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etusraken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etusraken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etusraken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etusraken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Oletusrakenne">
  <a:themeElements>
    <a:clrScheme name="Oletusraken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etusrakenn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etusraken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etusraken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etusraken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etusraken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etusraken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etusraken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etusrakenn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etusraken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etusraken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etusraken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etusraken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etusraken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1023</TotalTime>
  <Words>365</Words>
  <Application>Microsoft Office PowerPoint</Application>
  <PresentationFormat>Näytössä katseltava diaesitys (4:3)</PresentationFormat>
  <Paragraphs>131</Paragraphs>
  <Slides>15</Slides>
  <Notes>1</Notes>
  <HiddenSlides>0</HiddenSlides>
  <MMClips>0</MMClips>
  <ScaleCrop>false</ScaleCrop>
  <HeadingPairs>
    <vt:vector size="4" baseType="variant">
      <vt:variant>
        <vt:lpstr>Teema</vt:lpstr>
      </vt:variant>
      <vt:variant>
        <vt:i4>4</vt:i4>
      </vt:variant>
      <vt:variant>
        <vt:lpstr>Dian otsikot</vt:lpstr>
      </vt:variant>
      <vt:variant>
        <vt:i4>15</vt:i4>
      </vt:variant>
    </vt:vector>
  </HeadingPairs>
  <TitlesOfParts>
    <vt:vector size="19" baseType="lpstr">
      <vt:lpstr>Oletusrakenne</vt:lpstr>
      <vt:lpstr>1_Oletusrakenne</vt:lpstr>
      <vt:lpstr>2_Oletusrakenne</vt:lpstr>
      <vt:lpstr>3_Oletusrakenne</vt:lpstr>
      <vt:lpstr>  Miten edistää lukemista?  </vt:lpstr>
      <vt:lpstr>      Lukukeskus </vt:lpstr>
      <vt:lpstr>Julkaisut</vt:lpstr>
      <vt:lpstr>Lukukampanjat</vt:lpstr>
      <vt:lpstr>Kirjailijatietokanta</vt:lpstr>
      <vt:lpstr>Lukukeskuksen kirjailijavierailut </vt:lpstr>
      <vt:lpstr>Palautteita ensimmäisistä  Kirjailija joka kouluun -kiertueista</vt:lpstr>
      <vt:lpstr>Palautteita Kirjailija joka kouluun -kiertueista</vt:lpstr>
      <vt:lpstr>Palautteita Kirjailija joka kouluun -kiertueista</vt:lpstr>
      <vt:lpstr>Euroopan komission asiantuntijaryhmän lukutaitoraportti Literacy for All</vt:lpstr>
      <vt:lpstr>Luova lukeminen Euroopassa</vt:lpstr>
      <vt:lpstr>Lukemista edistäviä toimijoita</vt:lpstr>
      <vt:lpstr>Valtion tuki muissa maissa kirjailijavierailujen ja lukemisen edistämiseen </vt:lpstr>
      <vt:lpstr>Johtopäätöksiä</vt:lpstr>
      <vt:lpstr>Hyödyllisiä linkkejä</vt:lpstr>
    </vt:vector>
  </TitlesOfParts>
  <Company>Lukukeskus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Finnish Reading Centre ”Lukukeskus”</dc:title>
  <dc:creator>Eeva-Liisa Jokela</dc:creator>
  <cp:lastModifiedBy>Vieras Kirjasto</cp:lastModifiedBy>
  <cp:revision>213</cp:revision>
  <cp:lastPrinted>2012-07-26T10:03:02Z</cp:lastPrinted>
  <dcterms:created xsi:type="dcterms:W3CDTF">2012-03-26T18:40:41Z</dcterms:created>
  <dcterms:modified xsi:type="dcterms:W3CDTF">2012-11-29T12:20:32Z</dcterms:modified>
</cp:coreProperties>
</file>