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fi-FI"/>
    </a:defPPr>
    <a:lvl1pPr marL="0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221D-0CF5-4641-8D20-CA234F33B977}" type="datetimeFigureOut">
              <a:rPr lang="fi-FI" smtClean="0"/>
              <a:t>26.11.2012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6A-F4B9-4A16-97BD-5B68D06B83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15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B221D-0CF5-4641-8D20-CA234F33B977}" type="datetimeFigureOut">
              <a:rPr lang="fi-FI" smtClean="0"/>
              <a:t>26.11.2012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0A6A-F4B9-4A16-97BD-5B68D06B83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7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2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0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4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4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7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43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Mukautettu</PresentationFormat>
  <Paragraphs>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Sandell Susanna</dc:creator>
  <cp:lastModifiedBy>Sandell Susanna</cp:lastModifiedBy>
  <cp:revision>1</cp:revision>
  <dcterms:created xsi:type="dcterms:W3CDTF">2012-11-26T12:40:21Z</dcterms:created>
  <dcterms:modified xsi:type="dcterms:W3CDTF">2012-11-26T12:40:21Z</dcterms:modified>
</cp:coreProperties>
</file>