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59" r:id="rId6"/>
    <p:sldId id="270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268" r:id="rId16"/>
    <p:sldId id="269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DE6240-0A85-4D1A-AC3C-7D9ED8FC2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0017FE3-0296-467D-9270-93D2EB5C2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4EBF4D7-A13D-45DC-AB91-BF22172C6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7B3C-60CD-47DA-9323-8D17A82BAFF1}" type="datetimeFigureOut">
              <a:rPr lang="fi-FI" smtClean="0"/>
              <a:t>2.11.2017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4CD1B5-31EA-4B5D-9231-A9AB58A8D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C27A8FB-D19C-47F4-B88F-EC19B9E29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9E50-F063-49D2-AE6D-FC8AFD6990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739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ED76B8-49F0-4BEC-92F5-C72A2F5A7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3DDDF2C-6A6C-40E4-BCD1-53A3F87F5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D2846A5-207F-484E-AFFF-345AE319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7B3C-60CD-47DA-9323-8D17A82BAFF1}" type="datetimeFigureOut">
              <a:rPr lang="fi-FI" smtClean="0"/>
              <a:t>2.11.2017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1A3EC-9EDD-4098-9027-961AAB00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8D188BE-908D-4155-83EE-1E1D192A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9E50-F063-49D2-AE6D-FC8AFD6990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011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4941175-739E-4E5F-AE2D-E811A50687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5571A00-591E-49E5-920A-8AC78371E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0A72D9-53F2-4AB9-A5F9-84261CDC1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7B3C-60CD-47DA-9323-8D17A82BAFF1}" type="datetimeFigureOut">
              <a:rPr lang="fi-FI" smtClean="0"/>
              <a:t>2.11.2017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2FC1225-73C4-4139-980F-A72CA3ADD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0327CE0-9C56-4A04-9879-877A75C4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9E50-F063-49D2-AE6D-FC8AFD6990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069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9867BC-DF62-48F2-8F97-9BAFB0BE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30C544-80D0-4EB0-A1C7-150B95DFF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3F21953-4976-45C5-99F9-3981DEDF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7B3C-60CD-47DA-9323-8D17A82BAFF1}" type="datetimeFigureOut">
              <a:rPr lang="fi-FI" smtClean="0"/>
              <a:t>2.11.2017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9BFF293-6A88-4465-A1F9-4641BBE1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972C237-54B2-44FE-A43F-51EA5B21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9E50-F063-49D2-AE6D-FC8AFD6990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94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230262-69C0-4356-88D4-F599B158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E899EAC-ABDF-4D13-9BBE-E3C8D45CB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951068-83C2-45EB-A4AE-DDA9394CF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7B3C-60CD-47DA-9323-8D17A82BAFF1}" type="datetimeFigureOut">
              <a:rPr lang="fi-FI" smtClean="0"/>
              <a:t>2.11.2017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01C2E69-B8AF-4F2F-B241-8934D5D5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CFF7C7F-FFCC-4179-ABDA-0B2CF740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9E50-F063-49D2-AE6D-FC8AFD6990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2830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646204-D72F-4672-BB29-A595508E2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E1DF2B-B487-49DB-A86B-F81018EA9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B070C13-A832-42CB-960A-4E70D67AB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2EB91E2-AEDF-4BB0-97C4-476816FC8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7B3C-60CD-47DA-9323-8D17A82BAFF1}" type="datetimeFigureOut">
              <a:rPr lang="fi-FI" smtClean="0"/>
              <a:t>2.11.2017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F0A4D0A-A894-488D-BE6B-A4A0BDF1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C8A2C1B-FF1A-48DC-9C00-81E7CDDC4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9E50-F063-49D2-AE6D-FC8AFD6990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596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475F7C-7732-45AC-96BC-AFA09897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54CC389-C11D-4BC4-8AAE-3210C6B0A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41B7D5C-D032-4287-877C-A28B58398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BD66019-A94E-41CC-B813-376245DAEB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9830334-DD09-4242-A830-81012DFE07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A87A298-68A7-4C5A-9850-3C5AC09F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7B3C-60CD-47DA-9323-8D17A82BAFF1}" type="datetimeFigureOut">
              <a:rPr lang="fi-FI" smtClean="0"/>
              <a:t>2.11.2017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1E4730C-AB38-4912-AD72-C7B89BF98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3836319-95B6-4417-AC62-AFA13C8E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9E50-F063-49D2-AE6D-FC8AFD6990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5368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D643D2-B295-40A1-8973-063D998C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D9EBE2E-6D18-443E-88B3-2DDFF061F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7B3C-60CD-47DA-9323-8D17A82BAFF1}" type="datetimeFigureOut">
              <a:rPr lang="fi-FI" smtClean="0"/>
              <a:t>2.11.2017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8CA3E8-6404-490D-97A9-27F946FB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725D138-8A09-4F45-8EF1-FC507FFD5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9E50-F063-49D2-AE6D-FC8AFD6990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26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FEBC286-4315-4EC5-9628-28EE094B3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7B3C-60CD-47DA-9323-8D17A82BAFF1}" type="datetimeFigureOut">
              <a:rPr lang="fi-FI" smtClean="0"/>
              <a:t>2.11.2017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7483A7D-AF9D-48BB-823D-84DF2DE9A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733A10E-4C4D-4831-9EDE-9FAA0DA0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9E50-F063-49D2-AE6D-FC8AFD6990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4423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59789E-7C54-4E68-8306-F10C437F3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68BBE2-4675-4503-B7AB-30FA6BB47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D0509D5-4081-45A0-AB9B-7A8491C65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43343A3-82FD-4305-AB85-6BBAD63A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7B3C-60CD-47DA-9323-8D17A82BAFF1}" type="datetimeFigureOut">
              <a:rPr lang="fi-FI" smtClean="0"/>
              <a:t>2.11.2017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2749BFE-BD6F-4772-841B-9C7A279B0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C80CC50-6956-4B30-8DDD-D75648C0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9E50-F063-49D2-AE6D-FC8AFD6990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336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C8B912-E93E-47AD-972A-1F78EEA0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C1180FE-D281-4119-A848-C06F3EED4C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8649F6F-CC66-4BAA-B02A-E8D5EB250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5C950A3-208E-4552-8452-85CD155B9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7B3C-60CD-47DA-9323-8D17A82BAFF1}" type="datetimeFigureOut">
              <a:rPr lang="fi-FI" smtClean="0"/>
              <a:t>2.11.2017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FC7A902-F474-4E2C-8E8B-B0041B09D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A29B3CD-AF9D-44AD-A218-3069EB760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9E50-F063-49D2-AE6D-FC8AFD6990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43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8A47B88-F665-429C-9767-9861622F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0D25E3E-0D96-4F22-9F3D-DBA965542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7430536-7FBA-49CC-B40F-E5CC332F7E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07B3C-60CD-47DA-9323-8D17A82BAFF1}" type="datetimeFigureOut">
              <a:rPr lang="fi-FI" smtClean="0"/>
              <a:t>2.11.2017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E7DB5B4-F19E-403E-8867-61BBB79DD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83D793C-605B-4C43-B53C-C387CD975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19E50-F063-49D2-AE6D-FC8AFD6990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144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E20F2A-CED2-4A06-AB3B-F0E1B2C753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86DA453-AED5-4BA9-8494-CFE8C9B730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477BC5D-F2DE-40EA-89EC-02A2570AA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DB81E7CF-2F28-4E96-A5A0-8C3F288CC564}"/>
              </a:ext>
            </a:extLst>
          </p:cNvPr>
          <p:cNvSpPr txBox="1"/>
          <p:nvPr/>
        </p:nvSpPr>
        <p:spPr>
          <a:xfrm>
            <a:off x="1402080" y="579120"/>
            <a:ext cx="5567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Kirjasto keskellä kylää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Turku 2.11.2017 kirjastonjohtaja Päivi Inkinen</a:t>
            </a:r>
          </a:p>
        </p:txBody>
      </p:sp>
    </p:spTree>
    <p:extLst>
      <p:ext uri="{BB962C8B-B14F-4D97-AF65-F5344CB8AC3E}">
        <p14:creationId xmlns:p14="http://schemas.microsoft.com/office/powerpoint/2010/main" val="309490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5374787-DE9B-4E23-B5F4-20A40E456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66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EBE1A75F-BB00-485F-9A4C-4C7D001CAE58}"/>
              </a:ext>
            </a:extLst>
          </p:cNvPr>
          <p:cNvSpPr txBox="1"/>
          <p:nvPr/>
        </p:nvSpPr>
        <p:spPr>
          <a:xfrm>
            <a:off x="873027" y="589280"/>
            <a:ext cx="826008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SAUVON KYLÄMATKAT</a:t>
            </a:r>
          </a:p>
          <a:p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Muisteludraama-menetelmällä toteutettu yhteisöllinen projekti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Yhteistyössä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Framil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ry:n kanssa (ohjaaja, tarinoiden kerääjä ja tallentaja, käsikirjoittaminen)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Vuosina 2012-2016, vuonna 2017 välivuosi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Kylän tai asuinalueen paikallishistoria sekä tarinat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Talven aikana muisteluillat, toteutus alkusyksystä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Esiintyjinä paikalliset eri-ikäiset ihmiset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Toteutus kyläkävelynä aidoilla tapahtumapaikoilla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Kustannukset n. 10-12 000 €, ohjaajan palkkiot ja kulut 2 kk, lehti-ilmoitukset jne.  Pääsylipputuloja 2000-3000 €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Lounais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-Suomen OP tukenut hanketta myöntämällä tukea </a:t>
            </a:r>
          </a:p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   5 000 €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2012 kirjastotalon historiasta kertovasta ”Meijerin muistijäljet”-kylämatkasta tehty myös äänitallenne, johon saatu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AVI:n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rahoitusta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Omaa rahoitusta esim. kylämatkakalenterilla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0287E05-2514-48D7-9BA6-2D3A56F9F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60" y="589280"/>
            <a:ext cx="3264000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0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2D28BFF-75FF-48F1-BBCD-39A426E9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12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2167904-8C98-48EF-9F0B-1D1E2CFCB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03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C34412A-6B1E-4A90-B52E-565D58CFE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0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D51E451-0152-4853-9B1B-89C47F054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0"/>
            <a:ext cx="4572000" cy="6858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1980C29-0B9E-4454-8BB6-0ACAE9233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97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6833EBC-4030-446C-9DE6-8219A4DCF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142240"/>
            <a:ext cx="4572000" cy="6858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7F43256-F74B-44DC-8034-65032DD8F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20" y="1087120"/>
            <a:ext cx="64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1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EDD46D33-E46D-4D43-B5B8-E4FDF1CE0271}"/>
              </a:ext>
            </a:extLst>
          </p:cNvPr>
          <p:cNvSpPr txBox="1"/>
          <p:nvPr/>
        </p:nvSpPr>
        <p:spPr>
          <a:xfrm>
            <a:off x="980388" y="631596"/>
            <a:ext cx="57974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TAPAHTUMIA VUOSIEN VARRELTA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D2D47A2-375A-44BE-BDD4-E2D002063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1" y="2245360"/>
            <a:ext cx="5819655" cy="3708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B7B9A97-3323-4053-A697-CC4DB8F7D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56" y="753516"/>
            <a:ext cx="5651500" cy="37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98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E9CE793-905D-41EA-B29B-ACBE5509F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7" y="1476657"/>
            <a:ext cx="5471160" cy="364744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336FAF39-3681-4D67-9D4C-6C3747C75844}"/>
              </a:ext>
            </a:extLst>
          </p:cNvPr>
          <p:cNvSpPr txBox="1"/>
          <p:nvPr/>
        </p:nvSpPr>
        <p:spPr>
          <a:xfrm>
            <a:off x="619760" y="386080"/>
            <a:ext cx="539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SAUVO 675 VUOTTA v. 2010 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2B275C3-D03A-4011-B188-59EDDE375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37" y="386080"/>
            <a:ext cx="5130000" cy="3420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9D307B5-CF73-4994-885C-B4651516F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2844800"/>
            <a:ext cx="5778000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89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D05DF53-FD06-419A-9B51-ACC53D9B8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60" y="475826"/>
            <a:ext cx="6220460" cy="414697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2B505D1A-5C64-434B-908C-DB4FAE6CC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475826"/>
            <a:ext cx="4513580" cy="300905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F16C146-251E-4E6C-A68C-73FCD70C3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0" y="3693160"/>
            <a:ext cx="4351020" cy="290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99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324C52E-6AE4-47E2-B9F8-179D03709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928" y="1190920"/>
            <a:ext cx="5242560" cy="349504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B321985-C922-410C-A3F1-A95FAE2AA390}"/>
              </a:ext>
            </a:extLst>
          </p:cNvPr>
          <p:cNvSpPr txBox="1"/>
          <p:nvPr/>
        </p:nvSpPr>
        <p:spPr>
          <a:xfrm>
            <a:off x="754144" y="851555"/>
            <a:ext cx="3996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Sauvon kunnankirjasto 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tapahtumien tuottajana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C02747D-1A33-4DA3-A9F5-9833C7145C12}"/>
              </a:ext>
            </a:extLst>
          </p:cNvPr>
          <p:cNvSpPr txBox="1"/>
          <p:nvPr/>
        </p:nvSpPr>
        <p:spPr>
          <a:xfrm>
            <a:off x="848411" y="2262433"/>
            <a:ext cx="49773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3000 asukasta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Vakituista henkilökuntaa ainoastaan kirjastonjohtaja,(työajasta kirjasto 71 %, liikunta 10 %, kulttuuri 9 %, Sauvon Elopäivät 10 %, museotoimi), työllistettyjä ja kuntouttavassa työtoiminnassa 1-2 henkilöä (ei säännöllisesti)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Sivistyslautakunta, koulu, varhaiskasvatus ja em. kirjastojohtajan toimialat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Kirjasto aloittanut v. 2005 nykyisissä toimitiloissa</a:t>
            </a:r>
          </a:p>
        </p:txBody>
      </p:sp>
    </p:spTree>
    <p:extLst>
      <p:ext uri="{BB962C8B-B14F-4D97-AF65-F5344CB8AC3E}">
        <p14:creationId xmlns:p14="http://schemas.microsoft.com/office/powerpoint/2010/main" val="2420983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1AF90E3-B954-454A-888B-885EC55DF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" y="457200"/>
            <a:ext cx="5400000" cy="3600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FBC2F43-DE87-453B-A18D-A46EAD716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40" y="3130972"/>
            <a:ext cx="5407660" cy="360510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BE1BB82-35CA-48FB-8C1A-5971B6F8F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36" y="325120"/>
            <a:ext cx="522173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58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901CAF7-F7FA-4A85-B403-044D8D671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3" y="302836"/>
            <a:ext cx="5173980" cy="344932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8A1F8FA-9355-43D4-9DEF-743DC0C5E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43" y="3361689"/>
            <a:ext cx="4419600" cy="29464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C25A687-9EDF-4C95-9C15-265629FB6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496" y="449535"/>
            <a:ext cx="5306060" cy="353737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7C30CD3-599E-4E5B-9E55-20E04600F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390" y="3361689"/>
            <a:ext cx="4532722" cy="302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4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7DE2AC52-1932-483F-A417-9F8AFE29B5E7}"/>
              </a:ext>
            </a:extLst>
          </p:cNvPr>
          <p:cNvSpPr txBox="1"/>
          <p:nvPr/>
        </p:nvSpPr>
        <p:spPr>
          <a:xfrm>
            <a:off x="933254" y="744717"/>
            <a:ext cx="708895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Laaja-alainen yhteistyö eri toimijoiden kanssa</a:t>
            </a:r>
          </a:p>
          <a:p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Paikalliset yhdistykset (yht. 50 yhdistystä), esim. eläkeliitto, Naisvoimistelijat, Sauvon kesäteatteri, SPR jne.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Paikalliset yritykset ja yrittäjät, esim. lakineuvonta, muotinäytökset, Sauvon Elopäivät jne.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Paikalliset taiteilijat; taidemaalarit, näyttelijät, lavastajat, muusikot jne.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Paikallispoliitikot, kunnanvaltuuston ja kunnanhallituksen jäsenet aktiivisesti mukana kulttuuritapahtumien sekä kuntalaisten kuulemiseen liittyvien tapahtumien ja tilaisuuksien järjestelyissä.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Koulutoimi, varhaiskasvatus, kansalaisopisto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A80DF4B-A0CF-4AD3-BEB8-6A7F0F265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95" y="744717"/>
            <a:ext cx="4338845" cy="289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82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6235511-DAFD-4720-B9A6-7963FC21F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2" y="285750"/>
            <a:ext cx="444817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5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6D01953D-3C10-4FE7-9360-A1F556582AE6}"/>
              </a:ext>
            </a:extLst>
          </p:cNvPr>
          <p:cNvSpPr txBox="1"/>
          <p:nvPr/>
        </p:nvSpPr>
        <p:spPr>
          <a:xfrm>
            <a:off x="843279" y="690880"/>
            <a:ext cx="758428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KULTTUURIKUPPOSET </a:t>
            </a:r>
          </a:p>
          <a:p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Idea lähti vuonna 2015 kirjaston pihalla järjestetystä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    tanssitapahtumasta</a:t>
            </a:r>
          </a:p>
          <a:p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Kesä- ja heinäkuussa jokaisena keskiviikkona klo 12-13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     vuosina 2016 ja 2017 kirjaston pihalla tai sisätiloissa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Kesäinen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kohtaamis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- ja keskusteluhetki kahvikupin ääressä,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    joka kerralla pientä kulttuuripitoista ja/tai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    liikunnallista ohjelmaa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Koko kesän ohjelman ja tarjoilun kustannukset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    n. 1000 €, suurin osa esiintyjistä vapaaehtoisesti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    ilman korvausta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Osanottajia 10 – 70 henkilöä/kerta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FFD06FE-E56A-4FD0-8941-91D32783E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8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C322BD2-0649-444B-B5C3-38756E8F5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20" y="76200"/>
            <a:ext cx="10050780" cy="670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91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CBF7AC9-F67B-45BE-8E50-378C8F0E0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83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271040B-FD60-45B2-B05C-3B5F6D5F0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44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B7F63FF-9383-4BA5-883C-C2EFE6734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75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319</Words>
  <Application>Microsoft Office PowerPoint</Application>
  <PresentationFormat>Laajakuva</PresentationFormat>
  <Paragraphs>56</Paragraphs>
  <Slides>21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Päivi Inkinen</dc:creator>
  <cp:lastModifiedBy>Päivi Inkinen</cp:lastModifiedBy>
  <cp:revision>21</cp:revision>
  <dcterms:created xsi:type="dcterms:W3CDTF">2017-11-01T17:46:23Z</dcterms:created>
  <dcterms:modified xsi:type="dcterms:W3CDTF">2017-11-02T08:22:54Z</dcterms:modified>
</cp:coreProperties>
</file>