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56" r:id="rId2"/>
    <p:sldId id="294" r:id="rId3"/>
    <p:sldId id="295" r:id="rId4"/>
    <p:sldId id="297" r:id="rId5"/>
    <p:sldId id="298" r:id="rId6"/>
    <p:sldId id="291" r:id="rId7"/>
    <p:sldId id="296" r:id="rId8"/>
    <p:sldId id="275" r:id="rId9"/>
    <p:sldId id="280" r:id="rId10"/>
    <p:sldId id="281" r:id="rId11"/>
    <p:sldId id="268" r:id="rId12"/>
    <p:sldId id="292" r:id="rId13"/>
    <p:sldId id="274" r:id="rId14"/>
    <p:sldId id="276" r:id="rId15"/>
    <p:sldId id="264" r:id="rId16"/>
    <p:sldId id="277" r:id="rId17"/>
    <p:sldId id="286" r:id="rId18"/>
    <p:sldId id="269" r:id="rId19"/>
  </p:sldIdLst>
  <p:sldSz cx="9906000" cy="6858000" type="A4"/>
  <p:notesSz cx="6794500" cy="9931400"/>
  <p:defaultTextStyle>
    <a:defPPr>
      <a:defRPr lang="fi-FI"/>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D7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4698" autoAdjust="0"/>
  </p:normalViewPr>
  <p:slideViewPr>
    <p:cSldViewPr showGuides="1">
      <p:cViewPr>
        <p:scale>
          <a:sx n="66" d="100"/>
          <a:sy n="66" d="100"/>
        </p:scale>
        <p:origin x="-2190" y="-984"/>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4283" cy="496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fi-FI" altLang="fi-FI"/>
          </a:p>
        </p:txBody>
      </p:sp>
      <p:sp>
        <p:nvSpPr>
          <p:cNvPr id="18435" name="Rectangle 3"/>
          <p:cNvSpPr>
            <a:spLocks noGrp="1" noChangeArrowheads="1"/>
          </p:cNvSpPr>
          <p:nvPr>
            <p:ph type="dt" sz="quarter" idx="1"/>
          </p:nvPr>
        </p:nvSpPr>
        <p:spPr bwMode="auto">
          <a:xfrm>
            <a:off x="3850217" y="0"/>
            <a:ext cx="2944283" cy="496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fi-FI" altLang="fi-FI"/>
          </a:p>
        </p:txBody>
      </p:sp>
      <p:sp>
        <p:nvSpPr>
          <p:cNvPr id="18436" name="Rectangle 4"/>
          <p:cNvSpPr>
            <a:spLocks noGrp="1" noChangeArrowheads="1"/>
          </p:cNvSpPr>
          <p:nvPr>
            <p:ph type="ftr" sz="quarter" idx="2"/>
          </p:nvPr>
        </p:nvSpPr>
        <p:spPr bwMode="auto">
          <a:xfrm>
            <a:off x="0" y="9434830"/>
            <a:ext cx="2944283" cy="496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fi-FI" altLang="fi-FI"/>
          </a:p>
        </p:txBody>
      </p:sp>
      <p:sp>
        <p:nvSpPr>
          <p:cNvPr id="18437" name="Rectangle 5"/>
          <p:cNvSpPr>
            <a:spLocks noGrp="1" noChangeArrowheads="1"/>
          </p:cNvSpPr>
          <p:nvPr>
            <p:ph type="sldNum" sz="quarter" idx="3"/>
          </p:nvPr>
        </p:nvSpPr>
        <p:spPr bwMode="auto">
          <a:xfrm>
            <a:off x="3850217" y="9434830"/>
            <a:ext cx="2944283" cy="496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481881C1-3EDA-4EEB-B922-A9EDD50B8CB0}" type="slidenum">
              <a:rPr lang="fi-FI" altLang="fi-FI"/>
              <a:pPr/>
              <a:t>‹#›</a:t>
            </a:fld>
            <a:endParaRPr lang="fi-FI" altLang="fi-FI"/>
          </a:p>
        </p:txBody>
      </p:sp>
    </p:spTree>
    <p:extLst>
      <p:ext uri="{BB962C8B-B14F-4D97-AF65-F5344CB8AC3E}">
        <p14:creationId xmlns:p14="http://schemas.microsoft.com/office/powerpoint/2010/main" val="256084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4283" cy="496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fi-FI" altLang="fi-FI"/>
          </a:p>
        </p:txBody>
      </p:sp>
      <p:sp>
        <p:nvSpPr>
          <p:cNvPr id="13315" name="Rectangle 3"/>
          <p:cNvSpPr>
            <a:spLocks noGrp="1" noChangeArrowheads="1"/>
          </p:cNvSpPr>
          <p:nvPr>
            <p:ph type="dt" idx="1"/>
          </p:nvPr>
        </p:nvSpPr>
        <p:spPr bwMode="auto">
          <a:xfrm>
            <a:off x="3850217" y="0"/>
            <a:ext cx="2944283" cy="496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fi-FI" altLang="fi-FI"/>
          </a:p>
        </p:txBody>
      </p:sp>
      <p:sp>
        <p:nvSpPr>
          <p:cNvPr id="13316" name="Rectangle 4"/>
          <p:cNvSpPr>
            <a:spLocks noGrp="1" noRot="1" noChangeAspect="1" noChangeArrowheads="1" noTextEdit="1"/>
          </p:cNvSpPr>
          <p:nvPr>
            <p:ph type="sldImg" idx="2"/>
          </p:nvPr>
        </p:nvSpPr>
        <p:spPr bwMode="auto">
          <a:xfrm>
            <a:off x="708025" y="744538"/>
            <a:ext cx="5378450"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905934" y="4717415"/>
            <a:ext cx="4982633" cy="4469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Click to edit Master text styles</a:t>
            </a:r>
          </a:p>
          <a:p>
            <a:pPr lvl="1"/>
            <a:r>
              <a:rPr lang="fi-FI" altLang="fi-FI" smtClean="0"/>
              <a:t>Second level</a:t>
            </a:r>
          </a:p>
          <a:p>
            <a:pPr lvl="2"/>
            <a:r>
              <a:rPr lang="fi-FI" altLang="fi-FI" smtClean="0"/>
              <a:t>Third level</a:t>
            </a:r>
          </a:p>
          <a:p>
            <a:pPr lvl="3"/>
            <a:r>
              <a:rPr lang="fi-FI" altLang="fi-FI" smtClean="0"/>
              <a:t>Fourth level</a:t>
            </a:r>
          </a:p>
          <a:p>
            <a:pPr lvl="4"/>
            <a:r>
              <a:rPr lang="fi-FI" altLang="fi-FI" smtClean="0"/>
              <a:t>Fifth level</a:t>
            </a:r>
          </a:p>
        </p:txBody>
      </p:sp>
      <p:sp>
        <p:nvSpPr>
          <p:cNvPr id="13318" name="Rectangle 6"/>
          <p:cNvSpPr>
            <a:spLocks noGrp="1" noChangeArrowheads="1"/>
          </p:cNvSpPr>
          <p:nvPr>
            <p:ph type="ftr" sz="quarter" idx="4"/>
          </p:nvPr>
        </p:nvSpPr>
        <p:spPr bwMode="auto">
          <a:xfrm>
            <a:off x="0" y="9434830"/>
            <a:ext cx="2944283" cy="496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fi-FI" altLang="fi-FI"/>
          </a:p>
        </p:txBody>
      </p:sp>
      <p:sp>
        <p:nvSpPr>
          <p:cNvPr id="13319" name="Rectangle 7"/>
          <p:cNvSpPr>
            <a:spLocks noGrp="1" noChangeArrowheads="1"/>
          </p:cNvSpPr>
          <p:nvPr>
            <p:ph type="sldNum" sz="quarter" idx="5"/>
          </p:nvPr>
        </p:nvSpPr>
        <p:spPr bwMode="auto">
          <a:xfrm>
            <a:off x="3850217" y="9434830"/>
            <a:ext cx="2944283" cy="496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61795A41-0E7C-43B6-8236-E81EED74C70A}" type="slidenum">
              <a:rPr lang="fi-FI" altLang="fi-FI"/>
              <a:pPr/>
              <a:t>‹#›</a:t>
            </a:fld>
            <a:endParaRPr lang="fi-FI" altLang="fi-FI"/>
          </a:p>
        </p:txBody>
      </p:sp>
    </p:spTree>
    <p:extLst>
      <p:ext uri="{BB962C8B-B14F-4D97-AF65-F5344CB8AC3E}">
        <p14:creationId xmlns:p14="http://schemas.microsoft.com/office/powerpoint/2010/main" val="2051610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46A1C8F9-F22B-44FE-906E-4038A43DF119}" type="slidenum">
              <a:rPr lang="fi-FI" altLang="fi-FI" smtClean="0"/>
              <a:pPr/>
              <a:t>9</a:t>
            </a:fld>
            <a:endParaRPr lang="fi-FI" altLang="fi-FI"/>
          </a:p>
        </p:txBody>
      </p:sp>
    </p:spTree>
    <p:extLst>
      <p:ext uri="{BB962C8B-B14F-4D97-AF65-F5344CB8AC3E}">
        <p14:creationId xmlns:p14="http://schemas.microsoft.com/office/powerpoint/2010/main" val="525269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46A1C8F9-F22B-44FE-906E-4038A43DF119}" type="slidenum">
              <a:rPr lang="fi-FI" altLang="fi-FI" smtClean="0"/>
              <a:pPr/>
              <a:t>10</a:t>
            </a:fld>
            <a:endParaRPr lang="fi-FI" altLang="fi-FI"/>
          </a:p>
        </p:txBody>
      </p:sp>
    </p:spTree>
    <p:extLst>
      <p:ext uri="{BB962C8B-B14F-4D97-AF65-F5344CB8AC3E}">
        <p14:creationId xmlns:p14="http://schemas.microsoft.com/office/powerpoint/2010/main" val="833908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61795A41-0E7C-43B6-8236-E81EED74C70A}" type="slidenum">
              <a:rPr lang="fi-FI" altLang="fi-FI" smtClean="0"/>
              <a:pPr/>
              <a:t>11</a:t>
            </a:fld>
            <a:endParaRPr lang="fi-FI" altLang="fi-FI"/>
          </a:p>
        </p:txBody>
      </p:sp>
    </p:spTree>
    <p:extLst>
      <p:ext uri="{BB962C8B-B14F-4D97-AF65-F5344CB8AC3E}">
        <p14:creationId xmlns:p14="http://schemas.microsoft.com/office/powerpoint/2010/main" val="1249619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61795A41-0E7C-43B6-8236-E81EED74C70A}" type="slidenum">
              <a:rPr lang="fi-FI" altLang="fi-FI" smtClean="0"/>
              <a:pPr/>
              <a:t>18</a:t>
            </a:fld>
            <a:endParaRPr lang="fi-FI" altLang="fi-FI"/>
          </a:p>
        </p:txBody>
      </p:sp>
    </p:spTree>
    <p:extLst>
      <p:ext uri="{BB962C8B-B14F-4D97-AF65-F5344CB8AC3E}">
        <p14:creationId xmlns:p14="http://schemas.microsoft.com/office/powerpoint/2010/main" val="41655270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21514" name="Picture 10" descr="OKM_1a_val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913938" cy="6862763"/>
          </a:xfrm>
          <a:prstGeom prst="rect">
            <a:avLst/>
          </a:prstGeom>
          <a:noFill/>
          <a:extLst>
            <a:ext uri="{909E8E84-426E-40DD-AFC4-6F175D3DCCD1}">
              <a14:hiddenFill xmlns:a14="http://schemas.microsoft.com/office/drawing/2010/main">
                <a:solidFill>
                  <a:srgbClr val="FFFFFF"/>
                </a:solidFill>
              </a14:hiddenFill>
            </a:ext>
          </a:extLst>
        </p:spPr>
      </p:pic>
      <p:sp>
        <p:nvSpPr>
          <p:cNvPr id="21507" name="Rectangle 3"/>
          <p:cNvSpPr>
            <a:spLocks noGrp="1" noChangeArrowheads="1"/>
          </p:cNvSpPr>
          <p:nvPr>
            <p:ph type="ctrTitle"/>
          </p:nvPr>
        </p:nvSpPr>
        <p:spPr>
          <a:xfrm>
            <a:off x="631825" y="1268413"/>
            <a:ext cx="8929688" cy="4321175"/>
          </a:xfrm>
        </p:spPr>
        <p:txBody>
          <a:bodyPr/>
          <a:lstStyle>
            <a:lvl1pPr>
              <a:defRPr sz="3000"/>
            </a:lvl1pPr>
          </a:lstStyle>
          <a:p>
            <a:pPr lvl="0"/>
            <a:r>
              <a:rPr lang="fi-FI" altLang="fi-FI" noProof="0" smtClean="0"/>
              <a:t>Muokkaa perustyyl. napsautt.</a:t>
            </a:r>
            <a:endParaRPr lang="fi-FI" altLang="fi-FI" noProof="0" dirty="0" smtClean="0"/>
          </a:p>
        </p:txBody>
      </p:sp>
      <p:sp>
        <p:nvSpPr>
          <p:cNvPr id="21509" name="Rectangle 5"/>
          <p:cNvSpPr>
            <a:spLocks noGrp="1" noChangeArrowheads="1"/>
          </p:cNvSpPr>
          <p:nvPr>
            <p:ph type="dt" sz="half" idx="2"/>
          </p:nvPr>
        </p:nvSpPr>
        <p:spPr>
          <a:xfrm>
            <a:off x="6392863" y="188913"/>
            <a:ext cx="2311400" cy="476250"/>
          </a:xfrm>
        </p:spPr>
        <p:txBody>
          <a:bodyPr/>
          <a:lstStyle>
            <a:lvl1pPr>
              <a:defRPr>
                <a:solidFill>
                  <a:schemeClr val="tx1"/>
                </a:solidFill>
              </a:defRPr>
            </a:lvl1pPr>
          </a:lstStyle>
          <a:p>
            <a:endParaRPr lang="fi-FI" altLang="fi-FI"/>
          </a:p>
        </p:txBody>
      </p:sp>
      <p:sp>
        <p:nvSpPr>
          <p:cNvPr id="21510" name="Rectangle 6"/>
          <p:cNvSpPr>
            <a:spLocks noGrp="1" noChangeArrowheads="1"/>
          </p:cNvSpPr>
          <p:nvPr>
            <p:ph type="ftr" sz="quarter" idx="3"/>
          </p:nvPr>
        </p:nvSpPr>
        <p:spPr>
          <a:xfrm>
            <a:off x="2720975" y="188913"/>
            <a:ext cx="3136900" cy="476250"/>
          </a:xfrm>
        </p:spPr>
        <p:txBody>
          <a:bodyPr/>
          <a:lstStyle>
            <a:lvl1pPr>
              <a:defRPr>
                <a:solidFill>
                  <a:schemeClr val="tx1"/>
                </a:solidFill>
              </a:defRPr>
            </a:lvl1pPr>
          </a:lstStyle>
          <a:p>
            <a:endParaRPr lang="fi-FI" altLang="fi-FI"/>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404664"/>
            <a:ext cx="2288704" cy="1286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sz="3000"/>
            </a:lvl1pPr>
          </a:lstStyle>
          <a:p>
            <a:r>
              <a:rPr lang="fi-FI" smtClean="0"/>
              <a:t>Muokkaa perustyyl. napsautt.</a:t>
            </a:r>
            <a:endParaRPr lang="fi-FI" dirty="0"/>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endParaRPr lang="fi-FI" altLang="fi-FI"/>
          </a:p>
        </p:txBody>
      </p:sp>
      <p:sp>
        <p:nvSpPr>
          <p:cNvPr id="5" name="Alatunnisteen paikkamerkki 4"/>
          <p:cNvSpPr>
            <a:spLocks noGrp="1"/>
          </p:cNvSpPr>
          <p:nvPr>
            <p:ph type="ftr" sz="quarter" idx="11"/>
          </p:nvPr>
        </p:nvSpPr>
        <p:spPr/>
        <p:txBody>
          <a:bodyPr/>
          <a:lstStyle>
            <a:lvl1pPr>
              <a:defRPr/>
            </a:lvl1pPr>
          </a:lstStyle>
          <a:p>
            <a:endParaRPr lang="fi-FI" altLang="fi-FI"/>
          </a:p>
        </p:txBody>
      </p:sp>
      <p:sp>
        <p:nvSpPr>
          <p:cNvPr id="6" name="Dian numeron paikkamerkki 5"/>
          <p:cNvSpPr>
            <a:spLocks noGrp="1"/>
          </p:cNvSpPr>
          <p:nvPr>
            <p:ph type="sldNum" sz="quarter" idx="12"/>
          </p:nvPr>
        </p:nvSpPr>
        <p:spPr/>
        <p:txBody>
          <a:bodyPr/>
          <a:lstStyle>
            <a:lvl1pPr>
              <a:defRPr/>
            </a:lvl1pPr>
          </a:lstStyle>
          <a:p>
            <a:fld id="{EBBE8378-5292-4B6E-AD55-8389A6CDDD3F}" type="slidenum">
              <a:rPr lang="fi-FI" altLang="fi-FI"/>
              <a:pPr/>
              <a:t>‹#›</a:t>
            </a:fld>
            <a:endParaRPr lang="fi-FI" altLang="fi-FI"/>
          </a:p>
        </p:txBody>
      </p:sp>
    </p:spTree>
    <p:extLst>
      <p:ext uri="{BB962C8B-B14F-4D97-AF65-F5344CB8AC3E}">
        <p14:creationId xmlns:p14="http://schemas.microsoft.com/office/powerpoint/2010/main" val="1932958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7058025" y="609600"/>
            <a:ext cx="2105025" cy="5486400"/>
          </a:xfrm>
        </p:spPr>
        <p:txBody>
          <a:bodyPr vert="eaVert"/>
          <a:lstStyle>
            <a:lvl1pPr>
              <a:defRPr sz="3000"/>
            </a:lvl1pPr>
          </a:lstStyle>
          <a:p>
            <a:r>
              <a:rPr lang="fi-FI" smtClean="0"/>
              <a:t>Muokkaa perustyyl. napsautt.</a:t>
            </a:r>
            <a:endParaRPr lang="fi-FI" dirty="0"/>
          </a:p>
        </p:txBody>
      </p:sp>
      <p:sp>
        <p:nvSpPr>
          <p:cNvPr id="3" name="Pystysuoran tekstin paikkamerkki 2"/>
          <p:cNvSpPr>
            <a:spLocks noGrp="1"/>
          </p:cNvSpPr>
          <p:nvPr>
            <p:ph type="body" orient="vert" idx="1"/>
          </p:nvPr>
        </p:nvSpPr>
        <p:spPr>
          <a:xfrm>
            <a:off x="742950" y="609600"/>
            <a:ext cx="6162675" cy="5486400"/>
          </a:xfrm>
        </p:spPr>
        <p:txBody>
          <a:bodyPr vert="eaVert"/>
          <a:lstStyle>
            <a:lvl1pPr>
              <a:defRPr sz="1800"/>
            </a:lvl1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endParaRPr lang="fi-FI" altLang="fi-FI"/>
          </a:p>
        </p:txBody>
      </p:sp>
      <p:sp>
        <p:nvSpPr>
          <p:cNvPr id="5" name="Alatunnisteen paikkamerkki 4"/>
          <p:cNvSpPr>
            <a:spLocks noGrp="1"/>
          </p:cNvSpPr>
          <p:nvPr>
            <p:ph type="ftr" sz="quarter" idx="11"/>
          </p:nvPr>
        </p:nvSpPr>
        <p:spPr/>
        <p:txBody>
          <a:bodyPr/>
          <a:lstStyle>
            <a:lvl1pPr>
              <a:defRPr/>
            </a:lvl1pPr>
          </a:lstStyle>
          <a:p>
            <a:endParaRPr lang="fi-FI" altLang="fi-FI"/>
          </a:p>
        </p:txBody>
      </p:sp>
      <p:sp>
        <p:nvSpPr>
          <p:cNvPr id="6" name="Dian numeron paikkamerkki 5"/>
          <p:cNvSpPr>
            <a:spLocks noGrp="1"/>
          </p:cNvSpPr>
          <p:nvPr>
            <p:ph type="sldNum" sz="quarter" idx="12"/>
          </p:nvPr>
        </p:nvSpPr>
        <p:spPr/>
        <p:txBody>
          <a:bodyPr/>
          <a:lstStyle>
            <a:lvl1pPr>
              <a:defRPr/>
            </a:lvl1pPr>
          </a:lstStyle>
          <a:p>
            <a:fld id="{88F9733A-BA66-43FB-BEBE-767E39D5EF69}" type="slidenum">
              <a:rPr lang="fi-FI" altLang="fi-FI"/>
              <a:pPr/>
              <a:t>‹#›</a:t>
            </a:fld>
            <a:endParaRPr lang="fi-FI" altLang="fi-FI"/>
          </a:p>
        </p:txBody>
      </p:sp>
    </p:spTree>
    <p:extLst>
      <p:ext uri="{BB962C8B-B14F-4D97-AF65-F5344CB8AC3E}">
        <p14:creationId xmlns:p14="http://schemas.microsoft.com/office/powerpoint/2010/main" val="3592097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gn="l">
              <a:defRPr sz="3000"/>
            </a:lvl1pPr>
          </a:lstStyle>
          <a:p>
            <a:r>
              <a:rPr lang="fi-FI" smtClean="0"/>
              <a:t>Muokkaa perustyyl. napsautt.</a:t>
            </a:r>
            <a:endParaRPr lang="fi-FI" dirty="0"/>
          </a:p>
        </p:txBody>
      </p:sp>
      <p:sp>
        <p:nvSpPr>
          <p:cNvPr id="3" name="Sisällön paikkamerkki 2"/>
          <p:cNvSpPr>
            <a:spLocks noGrp="1"/>
          </p:cNvSpPr>
          <p:nvPr>
            <p:ph idx="1"/>
          </p:nvPr>
        </p:nvSpPr>
        <p:spPr/>
        <p:txBody>
          <a:bodyPr/>
          <a:lstStyle>
            <a:lvl1pPr>
              <a:defRPr sz="2000"/>
            </a:lvl1pPr>
            <a:lvl2pPr>
              <a:defRPr sz="1800"/>
            </a:lvl2pPr>
            <a:lvl3pPr>
              <a:defRPr sz="1800"/>
            </a:lvl3pPr>
            <a:lvl4pPr>
              <a:defRPr sz="1800"/>
            </a:lvl4pPr>
            <a:lvl5pPr>
              <a:defRPr sz="18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endParaRPr lang="fi-FI" altLang="fi-FI"/>
          </a:p>
        </p:txBody>
      </p:sp>
      <p:sp>
        <p:nvSpPr>
          <p:cNvPr id="5" name="Alatunnisteen paikkamerkki 4"/>
          <p:cNvSpPr>
            <a:spLocks noGrp="1"/>
          </p:cNvSpPr>
          <p:nvPr>
            <p:ph type="ftr" sz="quarter" idx="11"/>
          </p:nvPr>
        </p:nvSpPr>
        <p:spPr/>
        <p:txBody>
          <a:bodyPr/>
          <a:lstStyle>
            <a:lvl1pPr>
              <a:defRPr/>
            </a:lvl1pPr>
          </a:lstStyle>
          <a:p>
            <a:endParaRPr lang="fi-FI" altLang="fi-FI"/>
          </a:p>
        </p:txBody>
      </p:sp>
      <p:sp>
        <p:nvSpPr>
          <p:cNvPr id="6" name="Dian numeron paikkamerkki 5"/>
          <p:cNvSpPr>
            <a:spLocks noGrp="1"/>
          </p:cNvSpPr>
          <p:nvPr>
            <p:ph type="sldNum" sz="quarter" idx="12"/>
          </p:nvPr>
        </p:nvSpPr>
        <p:spPr/>
        <p:txBody>
          <a:bodyPr/>
          <a:lstStyle>
            <a:lvl1pPr>
              <a:defRPr sz="1200">
                <a:latin typeface="+mj-lt"/>
              </a:defRPr>
            </a:lvl1pPr>
          </a:lstStyle>
          <a:p>
            <a:fld id="{DFF07A49-115B-43C1-AE25-5A4E22FBC404}" type="slidenum">
              <a:rPr lang="fi-FI" altLang="fi-FI" smtClean="0"/>
              <a:pPr/>
              <a:t>‹#›</a:t>
            </a:fld>
            <a:endParaRPr lang="fi-FI" altLang="fi-FI" dirty="0"/>
          </a:p>
        </p:txBody>
      </p:sp>
    </p:spTree>
    <p:extLst>
      <p:ext uri="{BB962C8B-B14F-4D97-AF65-F5344CB8AC3E}">
        <p14:creationId xmlns:p14="http://schemas.microsoft.com/office/powerpoint/2010/main" val="1217623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82638" y="4406900"/>
            <a:ext cx="8420100" cy="1362075"/>
          </a:xfrm>
        </p:spPr>
        <p:txBody>
          <a:bodyPr anchor="t"/>
          <a:lstStyle>
            <a:lvl1pPr algn="l">
              <a:defRPr sz="3000" b="0" cap="all"/>
            </a:lvl1pPr>
          </a:lstStyle>
          <a:p>
            <a:r>
              <a:rPr lang="fi-FI" smtClean="0"/>
              <a:t>Muokkaa perustyyl. napsautt.</a:t>
            </a:r>
            <a:endParaRPr lang="fi-FI" dirty="0"/>
          </a:p>
        </p:txBody>
      </p:sp>
      <p:sp>
        <p:nvSpPr>
          <p:cNvPr id="3" name="Tekstin paikkamerkki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endParaRPr lang="fi-FI" altLang="fi-FI"/>
          </a:p>
        </p:txBody>
      </p:sp>
      <p:sp>
        <p:nvSpPr>
          <p:cNvPr id="5" name="Alatunnisteen paikkamerkki 4"/>
          <p:cNvSpPr>
            <a:spLocks noGrp="1"/>
          </p:cNvSpPr>
          <p:nvPr>
            <p:ph type="ftr" sz="quarter" idx="11"/>
          </p:nvPr>
        </p:nvSpPr>
        <p:spPr/>
        <p:txBody>
          <a:bodyPr/>
          <a:lstStyle>
            <a:lvl1pPr>
              <a:defRPr/>
            </a:lvl1pPr>
          </a:lstStyle>
          <a:p>
            <a:endParaRPr lang="fi-FI" altLang="fi-FI"/>
          </a:p>
        </p:txBody>
      </p:sp>
      <p:sp>
        <p:nvSpPr>
          <p:cNvPr id="6" name="Dian numeron paikkamerkki 5"/>
          <p:cNvSpPr>
            <a:spLocks noGrp="1"/>
          </p:cNvSpPr>
          <p:nvPr>
            <p:ph type="sldNum" sz="quarter" idx="12"/>
          </p:nvPr>
        </p:nvSpPr>
        <p:spPr/>
        <p:txBody>
          <a:bodyPr/>
          <a:lstStyle>
            <a:lvl1pPr>
              <a:defRPr/>
            </a:lvl1pPr>
          </a:lstStyle>
          <a:p>
            <a:fld id="{8E0442AE-1B80-4E57-BB98-595AC821BFB6}" type="slidenum">
              <a:rPr lang="fi-FI" altLang="fi-FI"/>
              <a:pPr/>
              <a:t>‹#›</a:t>
            </a:fld>
            <a:endParaRPr lang="fi-FI" altLang="fi-FI"/>
          </a:p>
        </p:txBody>
      </p:sp>
    </p:spTree>
    <p:extLst>
      <p:ext uri="{BB962C8B-B14F-4D97-AF65-F5344CB8AC3E}">
        <p14:creationId xmlns:p14="http://schemas.microsoft.com/office/powerpoint/2010/main" val="158201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sz="3000"/>
            </a:lvl1pPr>
          </a:lstStyle>
          <a:p>
            <a:r>
              <a:rPr lang="fi-FI" smtClean="0"/>
              <a:t>Muokkaa perustyyl. napsautt.</a:t>
            </a:r>
            <a:endParaRPr lang="fi-FI" dirty="0"/>
          </a:p>
        </p:txBody>
      </p:sp>
      <p:sp>
        <p:nvSpPr>
          <p:cNvPr id="3" name="Sisällön paikkamerkki 2"/>
          <p:cNvSpPr>
            <a:spLocks noGrp="1"/>
          </p:cNvSpPr>
          <p:nvPr>
            <p:ph sz="half" idx="1"/>
          </p:nvPr>
        </p:nvSpPr>
        <p:spPr>
          <a:xfrm>
            <a:off x="742950" y="1981200"/>
            <a:ext cx="4133850" cy="4114800"/>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5029200" y="1981200"/>
            <a:ext cx="4133850" cy="4114800"/>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4"/>
          <p:cNvSpPr>
            <a:spLocks noGrp="1"/>
          </p:cNvSpPr>
          <p:nvPr>
            <p:ph type="dt" sz="half" idx="10"/>
          </p:nvPr>
        </p:nvSpPr>
        <p:spPr/>
        <p:txBody>
          <a:bodyPr/>
          <a:lstStyle>
            <a:lvl1pPr>
              <a:defRPr/>
            </a:lvl1pPr>
          </a:lstStyle>
          <a:p>
            <a:endParaRPr lang="fi-FI" altLang="fi-FI"/>
          </a:p>
        </p:txBody>
      </p:sp>
      <p:sp>
        <p:nvSpPr>
          <p:cNvPr id="6" name="Alatunnisteen paikkamerkki 5"/>
          <p:cNvSpPr>
            <a:spLocks noGrp="1"/>
          </p:cNvSpPr>
          <p:nvPr>
            <p:ph type="ftr" sz="quarter" idx="11"/>
          </p:nvPr>
        </p:nvSpPr>
        <p:spPr/>
        <p:txBody>
          <a:bodyPr/>
          <a:lstStyle>
            <a:lvl1pPr>
              <a:defRPr/>
            </a:lvl1pPr>
          </a:lstStyle>
          <a:p>
            <a:endParaRPr lang="fi-FI" altLang="fi-FI"/>
          </a:p>
        </p:txBody>
      </p:sp>
      <p:sp>
        <p:nvSpPr>
          <p:cNvPr id="7" name="Dian numeron paikkamerkki 6"/>
          <p:cNvSpPr>
            <a:spLocks noGrp="1"/>
          </p:cNvSpPr>
          <p:nvPr>
            <p:ph type="sldNum" sz="quarter" idx="12"/>
          </p:nvPr>
        </p:nvSpPr>
        <p:spPr/>
        <p:txBody>
          <a:bodyPr/>
          <a:lstStyle>
            <a:lvl1pPr>
              <a:defRPr/>
            </a:lvl1pPr>
          </a:lstStyle>
          <a:p>
            <a:fld id="{C2BC6DDF-5292-4465-ABD5-7800B6B11442}" type="slidenum">
              <a:rPr lang="fi-FI" altLang="fi-FI"/>
              <a:pPr/>
              <a:t>‹#›</a:t>
            </a:fld>
            <a:endParaRPr lang="fi-FI" altLang="fi-FI"/>
          </a:p>
        </p:txBody>
      </p:sp>
    </p:spTree>
    <p:extLst>
      <p:ext uri="{BB962C8B-B14F-4D97-AF65-F5344CB8AC3E}">
        <p14:creationId xmlns:p14="http://schemas.microsoft.com/office/powerpoint/2010/main" val="9296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95300" y="274638"/>
            <a:ext cx="8915400" cy="1143000"/>
          </a:xfrm>
        </p:spPr>
        <p:txBody>
          <a:bodyPr/>
          <a:lstStyle>
            <a:lvl1pPr>
              <a:defRPr sz="3000"/>
            </a:lvl1pPr>
          </a:lstStyle>
          <a:p>
            <a:r>
              <a:rPr lang="fi-FI" smtClean="0"/>
              <a:t>Muokkaa perustyyl. napsautt.</a:t>
            </a:r>
            <a:endParaRPr lang="fi-FI" dirty="0"/>
          </a:p>
        </p:txBody>
      </p:sp>
      <p:sp>
        <p:nvSpPr>
          <p:cNvPr id="3" name="Tekstin paikkamerkki 2"/>
          <p:cNvSpPr>
            <a:spLocks noGrp="1"/>
          </p:cNvSpPr>
          <p:nvPr>
            <p:ph type="body" idx="1"/>
          </p:nvPr>
        </p:nvSpPr>
        <p:spPr>
          <a:xfrm>
            <a:off x="495300" y="1535113"/>
            <a:ext cx="437673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95300" y="2174875"/>
            <a:ext cx="4376738" cy="3951288"/>
          </a:xfr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kstin paikkamerkki 4"/>
          <p:cNvSpPr>
            <a:spLocks noGrp="1"/>
          </p:cNvSpPr>
          <p:nvPr>
            <p:ph type="body" sz="quarter" idx="3"/>
          </p:nvPr>
        </p:nvSpPr>
        <p:spPr>
          <a:xfrm>
            <a:off x="5032375" y="1535113"/>
            <a:ext cx="437832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5032375" y="2174875"/>
            <a:ext cx="4378325" cy="3951288"/>
          </a:xfr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Päivämäärän paikkamerkki 6"/>
          <p:cNvSpPr>
            <a:spLocks noGrp="1"/>
          </p:cNvSpPr>
          <p:nvPr>
            <p:ph type="dt" sz="half" idx="10"/>
          </p:nvPr>
        </p:nvSpPr>
        <p:spPr/>
        <p:txBody>
          <a:bodyPr/>
          <a:lstStyle>
            <a:lvl1pPr>
              <a:defRPr/>
            </a:lvl1pPr>
          </a:lstStyle>
          <a:p>
            <a:endParaRPr lang="fi-FI" altLang="fi-FI"/>
          </a:p>
        </p:txBody>
      </p:sp>
      <p:sp>
        <p:nvSpPr>
          <p:cNvPr id="8" name="Alatunnisteen paikkamerkki 7"/>
          <p:cNvSpPr>
            <a:spLocks noGrp="1"/>
          </p:cNvSpPr>
          <p:nvPr>
            <p:ph type="ftr" sz="quarter" idx="11"/>
          </p:nvPr>
        </p:nvSpPr>
        <p:spPr/>
        <p:txBody>
          <a:bodyPr/>
          <a:lstStyle>
            <a:lvl1pPr>
              <a:defRPr/>
            </a:lvl1pPr>
          </a:lstStyle>
          <a:p>
            <a:endParaRPr lang="fi-FI" altLang="fi-FI"/>
          </a:p>
        </p:txBody>
      </p:sp>
      <p:sp>
        <p:nvSpPr>
          <p:cNvPr id="9" name="Dian numeron paikkamerkki 8"/>
          <p:cNvSpPr>
            <a:spLocks noGrp="1"/>
          </p:cNvSpPr>
          <p:nvPr>
            <p:ph type="sldNum" sz="quarter" idx="12"/>
          </p:nvPr>
        </p:nvSpPr>
        <p:spPr/>
        <p:txBody>
          <a:bodyPr/>
          <a:lstStyle>
            <a:lvl1pPr>
              <a:defRPr/>
            </a:lvl1pPr>
          </a:lstStyle>
          <a:p>
            <a:fld id="{85DD3905-1254-4F4A-A856-09BCD3A3D4D3}" type="slidenum">
              <a:rPr lang="fi-FI" altLang="fi-FI"/>
              <a:pPr/>
              <a:t>‹#›</a:t>
            </a:fld>
            <a:endParaRPr lang="fi-FI" altLang="fi-FI"/>
          </a:p>
        </p:txBody>
      </p:sp>
    </p:spTree>
    <p:extLst>
      <p:ext uri="{BB962C8B-B14F-4D97-AF65-F5344CB8AC3E}">
        <p14:creationId xmlns:p14="http://schemas.microsoft.com/office/powerpoint/2010/main" val="236691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sz="3000"/>
            </a:lvl1pPr>
          </a:lstStyle>
          <a:p>
            <a:r>
              <a:rPr lang="fi-FI" smtClean="0"/>
              <a:t>Muokkaa perustyyl. napsautt.</a:t>
            </a:r>
            <a:endParaRPr lang="fi-FI" dirty="0"/>
          </a:p>
        </p:txBody>
      </p:sp>
      <p:sp>
        <p:nvSpPr>
          <p:cNvPr id="3" name="Päivämäärän paikkamerkki 2"/>
          <p:cNvSpPr>
            <a:spLocks noGrp="1"/>
          </p:cNvSpPr>
          <p:nvPr>
            <p:ph type="dt" sz="half" idx="10"/>
          </p:nvPr>
        </p:nvSpPr>
        <p:spPr/>
        <p:txBody>
          <a:bodyPr/>
          <a:lstStyle>
            <a:lvl1pPr>
              <a:defRPr/>
            </a:lvl1pPr>
          </a:lstStyle>
          <a:p>
            <a:endParaRPr lang="fi-FI" altLang="fi-FI"/>
          </a:p>
        </p:txBody>
      </p:sp>
      <p:sp>
        <p:nvSpPr>
          <p:cNvPr id="4" name="Alatunnisteen paikkamerkki 3"/>
          <p:cNvSpPr>
            <a:spLocks noGrp="1"/>
          </p:cNvSpPr>
          <p:nvPr>
            <p:ph type="ftr" sz="quarter" idx="11"/>
          </p:nvPr>
        </p:nvSpPr>
        <p:spPr/>
        <p:txBody>
          <a:bodyPr/>
          <a:lstStyle>
            <a:lvl1pPr>
              <a:defRPr/>
            </a:lvl1pPr>
          </a:lstStyle>
          <a:p>
            <a:endParaRPr lang="fi-FI" altLang="fi-FI"/>
          </a:p>
        </p:txBody>
      </p:sp>
      <p:sp>
        <p:nvSpPr>
          <p:cNvPr id="5" name="Dian numeron paikkamerkki 4"/>
          <p:cNvSpPr>
            <a:spLocks noGrp="1"/>
          </p:cNvSpPr>
          <p:nvPr>
            <p:ph type="sldNum" sz="quarter" idx="12"/>
          </p:nvPr>
        </p:nvSpPr>
        <p:spPr/>
        <p:txBody>
          <a:bodyPr/>
          <a:lstStyle>
            <a:lvl1pPr>
              <a:defRPr/>
            </a:lvl1pPr>
          </a:lstStyle>
          <a:p>
            <a:fld id="{1A96E594-3422-4F08-ACAA-63DE5BB6951C}" type="slidenum">
              <a:rPr lang="fi-FI" altLang="fi-FI"/>
              <a:pPr/>
              <a:t>‹#›</a:t>
            </a:fld>
            <a:endParaRPr lang="fi-FI" altLang="fi-FI"/>
          </a:p>
        </p:txBody>
      </p:sp>
    </p:spTree>
    <p:extLst>
      <p:ext uri="{BB962C8B-B14F-4D97-AF65-F5344CB8AC3E}">
        <p14:creationId xmlns:p14="http://schemas.microsoft.com/office/powerpoint/2010/main" val="23390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endParaRPr lang="fi-FI" altLang="fi-FI"/>
          </a:p>
        </p:txBody>
      </p:sp>
      <p:sp>
        <p:nvSpPr>
          <p:cNvPr id="3" name="Alatunnisteen paikkamerkki 2"/>
          <p:cNvSpPr>
            <a:spLocks noGrp="1"/>
          </p:cNvSpPr>
          <p:nvPr>
            <p:ph type="ftr" sz="quarter" idx="11"/>
          </p:nvPr>
        </p:nvSpPr>
        <p:spPr/>
        <p:txBody>
          <a:bodyPr/>
          <a:lstStyle>
            <a:lvl1pPr>
              <a:defRPr/>
            </a:lvl1pPr>
          </a:lstStyle>
          <a:p>
            <a:endParaRPr lang="fi-FI" altLang="fi-FI"/>
          </a:p>
        </p:txBody>
      </p:sp>
      <p:sp>
        <p:nvSpPr>
          <p:cNvPr id="4" name="Dian numeron paikkamerkki 3"/>
          <p:cNvSpPr>
            <a:spLocks noGrp="1"/>
          </p:cNvSpPr>
          <p:nvPr>
            <p:ph type="sldNum" sz="quarter" idx="12"/>
          </p:nvPr>
        </p:nvSpPr>
        <p:spPr/>
        <p:txBody>
          <a:bodyPr/>
          <a:lstStyle>
            <a:lvl1pPr>
              <a:defRPr/>
            </a:lvl1pPr>
          </a:lstStyle>
          <a:p>
            <a:fld id="{29C16524-618B-4AD1-8311-8DE9EF704437}" type="slidenum">
              <a:rPr lang="fi-FI" altLang="fi-FI"/>
              <a:pPr/>
              <a:t>‹#›</a:t>
            </a:fld>
            <a:endParaRPr lang="fi-FI" altLang="fi-FI"/>
          </a:p>
        </p:txBody>
      </p:sp>
    </p:spTree>
    <p:extLst>
      <p:ext uri="{BB962C8B-B14F-4D97-AF65-F5344CB8AC3E}">
        <p14:creationId xmlns:p14="http://schemas.microsoft.com/office/powerpoint/2010/main" val="149976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95300" y="273050"/>
            <a:ext cx="3259138" cy="1162050"/>
          </a:xfrm>
        </p:spPr>
        <p:txBody>
          <a:bodyPr anchor="b"/>
          <a:lstStyle>
            <a:lvl1pPr algn="l">
              <a:defRPr sz="2000" b="1"/>
            </a:lvl1pPr>
          </a:lstStyle>
          <a:p>
            <a:r>
              <a:rPr lang="fi-FI" smtClean="0"/>
              <a:t>Muokkaa perustyyl. napsautt.</a:t>
            </a:r>
            <a:endParaRPr lang="fi-FI" dirty="0"/>
          </a:p>
        </p:txBody>
      </p:sp>
      <p:sp>
        <p:nvSpPr>
          <p:cNvPr id="3" name="Sisällön paikkamerkki 2"/>
          <p:cNvSpPr>
            <a:spLocks noGrp="1"/>
          </p:cNvSpPr>
          <p:nvPr>
            <p:ph idx="1"/>
          </p:nvPr>
        </p:nvSpPr>
        <p:spPr>
          <a:xfrm>
            <a:off x="3873500" y="273050"/>
            <a:ext cx="5537200" cy="5853113"/>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Tekstin paikkamerkki 3"/>
          <p:cNvSpPr>
            <a:spLocks noGrp="1"/>
          </p:cNvSpPr>
          <p:nvPr>
            <p:ph type="body" sz="half" idx="2"/>
          </p:nvPr>
        </p:nvSpPr>
        <p:spPr>
          <a:xfrm>
            <a:off x="495300" y="1435100"/>
            <a:ext cx="3259138" cy="46910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ltLang="fi-FI"/>
          </a:p>
        </p:txBody>
      </p:sp>
      <p:sp>
        <p:nvSpPr>
          <p:cNvPr id="6" name="Alatunnisteen paikkamerkki 5"/>
          <p:cNvSpPr>
            <a:spLocks noGrp="1"/>
          </p:cNvSpPr>
          <p:nvPr>
            <p:ph type="ftr" sz="quarter" idx="11"/>
          </p:nvPr>
        </p:nvSpPr>
        <p:spPr/>
        <p:txBody>
          <a:bodyPr/>
          <a:lstStyle>
            <a:lvl1pPr>
              <a:defRPr/>
            </a:lvl1pPr>
          </a:lstStyle>
          <a:p>
            <a:endParaRPr lang="fi-FI" altLang="fi-FI"/>
          </a:p>
        </p:txBody>
      </p:sp>
      <p:sp>
        <p:nvSpPr>
          <p:cNvPr id="7" name="Dian numeron paikkamerkki 6"/>
          <p:cNvSpPr>
            <a:spLocks noGrp="1"/>
          </p:cNvSpPr>
          <p:nvPr>
            <p:ph type="sldNum" sz="quarter" idx="12"/>
          </p:nvPr>
        </p:nvSpPr>
        <p:spPr/>
        <p:txBody>
          <a:bodyPr/>
          <a:lstStyle>
            <a:lvl1pPr>
              <a:defRPr/>
            </a:lvl1pPr>
          </a:lstStyle>
          <a:p>
            <a:fld id="{16962D16-B3D4-450C-85AB-99FC8B67C925}" type="slidenum">
              <a:rPr lang="fi-FI" altLang="fi-FI"/>
              <a:pPr/>
              <a:t>‹#›</a:t>
            </a:fld>
            <a:endParaRPr lang="fi-FI" altLang="fi-FI"/>
          </a:p>
        </p:txBody>
      </p:sp>
    </p:spTree>
    <p:extLst>
      <p:ext uri="{BB962C8B-B14F-4D97-AF65-F5344CB8AC3E}">
        <p14:creationId xmlns:p14="http://schemas.microsoft.com/office/powerpoint/2010/main" val="3109513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941513" y="4800600"/>
            <a:ext cx="5943600" cy="566738"/>
          </a:xfrm>
        </p:spPr>
        <p:txBody>
          <a:bodyPr anchor="b"/>
          <a:lstStyle>
            <a:lvl1pPr algn="l">
              <a:defRPr sz="2000" b="1"/>
            </a:lvl1pPr>
          </a:lstStyle>
          <a:p>
            <a:r>
              <a:rPr lang="fi-FI" smtClean="0"/>
              <a:t>Muokkaa perustyyl. napsautt.</a:t>
            </a:r>
            <a:endParaRPr lang="fi-FI" dirty="0"/>
          </a:p>
        </p:txBody>
      </p:sp>
      <p:sp>
        <p:nvSpPr>
          <p:cNvPr id="3" name="Kuvan paikkamerkki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Tekstin paikkamerkki 3"/>
          <p:cNvSpPr>
            <a:spLocks noGrp="1"/>
          </p:cNvSpPr>
          <p:nvPr>
            <p:ph type="body" sz="half" idx="2"/>
          </p:nvPr>
        </p:nvSpPr>
        <p:spPr>
          <a:xfrm>
            <a:off x="1941513" y="5367338"/>
            <a:ext cx="59436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ltLang="fi-FI"/>
          </a:p>
        </p:txBody>
      </p:sp>
      <p:sp>
        <p:nvSpPr>
          <p:cNvPr id="6" name="Alatunnisteen paikkamerkki 5"/>
          <p:cNvSpPr>
            <a:spLocks noGrp="1"/>
          </p:cNvSpPr>
          <p:nvPr>
            <p:ph type="ftr" sz="quarter" idx="11"/>
          </p:nvPr>
        </p:nvSpPr>
        <p:spPr/>
        <p:txBody>
          <a:bodyPr/>
          <a:lstStyle>
            <a:lvl1pPr>
              <a:defRPr/>
            </a:lvl1pPr>
          </a:lstStyle>
          <a:p>
            <a:endParaRPr lang="fi-FI" altLang="fi-FI"/>
          </a:p>
        </p:txBody>
      </p:sp>
      <p:sp>
        <p:nvSpPr>
          <p:cNvPr id="7" name="Dian numeron paikkamerkki 6"/>
          <p:cNvSpPr>
            <a:spLocks noGrp="1"/>
          </p:cNvSpPr>
          <p:nvPr>
            <p:ph type="sldNum" sz="quarter" idx="12"/>
          </p:nvPr>
        </p:nvSpPr>
        <p:spPr/>
        <p:txBody>
          <a:bodyPr/>
          <a:lstStyle>
            <a:lvl1pPr>
              <a:defRPr/>
            </a:lvl1pPr>
          </a:lstStyle>
          <a:p>
            <a:fld id="{59DA081B-3342-43C2-A9B8-E1B8B514F416}" type="slidenum">
              <a:rPr lang="fi-FI" altLang="fi-FI"/>
              <a:pPr/>
              <a:t>‹#›</a:t>
            </a:fld>
            <a:endParaRPr lang="fi-FI" altLang="fi-FI"/>
          </a:p>
        </p:txBody>
      </p:sp>
    </p:spTree>
    <p:extLst>
      <p:ext uri="{BB962C8B-B14F-4D97-AF65-F5344CB8AC3E}">
        <p14:creationId xmlns:p14="http://schemas.microsoft.com/office/powerpoint/2010/main" val="338672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OKM_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925050" cy="68707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dirty="0" smtClean="0"/>
              <a:t>Muokkaa </a:t>
            </a:r>
            <a:r>
              <a:rPr lang="fi-FI" altLang="fi-FI" dirty="0" err="1" smtClean="0"/>
              <a:t>perustyyl</a:t>
            </a:r>
            <a:r>
              <a:rPr lang="fi-FI" altLang="fi-FI" dirty="0" smtClean="0"/>
              <a:t>. </a:t>
            </a:r>
            <a:r>
              <a:rPr lang="fi-FI" altLang="fi-FI" dirty="0" err="1" smtClean="0"/>
              <a:t>napsautt</a:t>
            </a:r>
            <a:r>
              <a:rPr lang="fi-FI" altLang="fi-FI" dirty="0" smtClean="0"/>
              <a:t>.</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dirty="0" smtClean="0"/>
              <a:t>Muokkaa tekstin perustyylejä napsauttamalla</a:t>
            </a:r>
          </a:p>
          <a:p>
            <a:pPr lvl="1"/>
            <a:r>
              <a:rPr lang="fi-FI" altLang="fi-FI" dirty="0" smtClean="0"/>
              <a:t>toinen taso</a:t>
            </a:r>
          </a:p>
          <a:p>
            <a:pPr lvl="2"/>
            <a:r>
              <a:rPr lang="fi-FI" altLang="fi-FI" dirty="0" smtClean="0"/>
              <a:t>kolmas taso</a:t>
            </a:r>
          </a:p>
          <a:p>
            <a:pPr lvl="3"/>
            <a:r>
              <a:rPr lang="fi-FI" altLang="fi-FI" dirty="0" smtClean="0"/>
              <a:t>neljäs taso</a:t>
            </a:r>
          </a:p>
          <a:p>
            <a:pPr lvl="4"/>
            <a:r>
              <a:rPr lang="fi-FI" altLang="fi-FI" dirty="0" smtClean="0"/>
              <a:t>viides taso</a:t>
            </a:r>
          </a:p>
        </p:txBody>
      </p:sp>
      <p:sp>
        <p:nvSpPr>
          <p:cNvPr id="1028" name="Rectangle 4"/>
          <p:cNvSpPr>
            <a:spLocks noGrp="1" noChangeArrowheads="1"/>
          </p:cNvSpPr>
          <p:nvPr>
            <p:ph type="dt" sz="half" idx="2"/>
          </p:nvPr>
        </p:nvSpPr>
        <p:spPr bwMode="auto">
          <a:xfrm>
            <a:off x="7713663" y="549275"/>
            <a:ext cx="2063750" cy="287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solidFill>
                  <a:srgbClr val="000000"/>
                </a:solidFill>
                <a:latin typeface="+mj-lt"/>
              </a:defRPr>
            </a:lvl1pPr>
          </a:lstStyle>
          <a:p>
            <a:endParaRPr lang="fi-FI" altLang="fi-FI"/>
          </a:p>
        </p:txBody>
      </p:sp>
      <p:sp>
        <p:nvSpPr>
          <p:cNvPr id="1029" name="Rectangle 5"/>
          <p:cNvSpPr>
            <a:spLocks noGrp="1" noChangeArrowheads="1"/>
          </p:cNvSpPr>
          <p:nvPr>
            <p:ph type="ftr" sz="quarter" idx="3"/>
          </p:nvPr>
        </p:nvSpPr>
        <p:spPr bwMode="auto">
          <a:xfrm>
            <a:off x="6537325" y="115888"/>
            <a:ext cx="32242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200">
                <a:solidFill>
                  <a:srgbClr val="000000"/>
                </a:solidFill>
                <a:latin typeface="+mj-lt"/>
              </a:defRPr>
            </a:lvl1pPr>
          </a:lstStyle>
          <a:p>
            <a:endParaRPr lang="fi-FI" altLang="fi-FI"/>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kzidenz Grotesk BE" pitchFamily="34" charset="0"/>
              </a:defRPr>
            </a:lvl1pPr>
          </a:lstStyle>
          <a:p>
            <a:fld id="{3A3A8BCA-ED9D-4C0A-ACE8-BD417F5EF6C3}" type="slidenum">
              <a:rPr lang="fi-FI" altLang="fi-FI" smtClean="0"/>
              <a:pPr/>
              <a:t>‹#›</a:t>
            </a:fld>
            <a:endParaRPr lang="fi-FI" altLang="fi-FI" dirty="0"/>
          </a:p>
        </p:txBody>
      </p:sp>
      <p:pic>
        <p:nvPicPr>
          <p:cNvPr id="9"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617296" y="155084"/>
            <a:ext cx="2288704" cy="1286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3000">
          <a:solidFill>
            <a:schemeClr val="tx1"/>
          </a:solidFill>
          <a:latin typeface="+mj-lt"/>
          <a:ea typeface="+mj-ea"/>
          <a:cs typeface="+mj-cs"/>
        </a:defRPr>
      </a:lvl1pPr>
      <a:lvl2pPr algn="ctr" rtl="0" eaLnBrk="1" fontAlgn="base" hangingPunct="1">
        <a:spcBef>
          <a:spcPct val="0"/>
        </a:spcBef>
        <a:spcAft>
          <a:spcPct val="0"/>
        </a:spcAft>
        <a:defRPr sz="3200">
          <a:solidFill>
            <a:schemeClr val="tx1"/>
          </a:solidFill>
          <a:latin typeface="Akzidenz Grotesk BE" pitchFamily="84" charset="0"/>
          <a:ea typeface="ＭＳ Ｐゴシック" pitchFamily="1" charset="-128"/>
        </a:defRPr>
      </a:lvl2pPr>
      <a:lvl3pPr algn="ctr" rtl="0" eaLnBrk="1" fontAlgn="base" hangingPunct="1">
        <a:spcBef>
          <a:spcPct val="0"/>
        </a:spcBef>
        <a:spcAft>
          <a:spcPct val="0"/>
        </a:spcAft>
        <a:defRPr sz="3200">
          <a:solidFill>
            <a:schemeClr val="tx1"/>
          </a:solidFill>
          <a:latin typeface="Akzidenz Grotesk BE" pitchFamily="84" charset="0"/>
          <a:ea typeface="ＭＳ Ｐゴシック" pitchFamily="1" charset="-128"/>
        </a:defRPr>
      </a:lvl3pPr>
      <a:lvl4pPr algn="ctr" rtl="0" eaLnBrk="1" fontAlgn="base" hangingPunct="1">
        <a:spcBef>
          <a:spcPct val="0"/>
        </a:spcBef>
        <a:spcAft>
          <a:spcPct val="0"/>
        </a:spcAft>
        <a:defRPr sz="3200">
          <a:solidFill>
            <a:schemeClr val="tx1"/>
          </a:solidFill>
          <a:latin typeface="Akzidenz Grotesk BE" pitchFamily="84" charset="0"/>
          <a:ea typeface="ＭＳ Ｐゴシック" pitchFamily="1" charset="-128"/>
        </a:defRPr>
      </a:lvl4pPr>
      <a:lvl5pPr algn="ctr" rtl="0" eaLnBrk="1" fontAlgn="base" hangingPunct="1">
        <a:spcBef>
          <a:spcPct val="0"/>
        </a:spcBef>
        <a:spcAft>
          <a:spcPct val="0"/>
        </a:spcAft>
        <a:defRPr sz="3200">
          <a:solidFill>
            <a:schemeClr val="tx1"/>
          </a:solidFill>
          <a:latin typeface="Akzidenz Grotesk BE" pitchFamily="84" charset="0"/>
          <a:ea typeface="ＭＳ Ｐゴシック" pitchFamily="1" charset="-128"/>
        </a:defRPr>
      </a:lvl5pPr>
      <a:lvl6pPr marL="457200" algn="ctr" rtl="0" eaLnBrk="1" fontAlgn="base" hangingPunct="1">
        <a:spcBef>
          <a:spcPct val="0"/>
        </a:spcBef>
        <a:spcAft>
          <a:spcPct val="0"/>
        </a:spcAft>
        <a:defRPr sz="3200">
          <a:solidFill>
            <a:schemeClr val="tx1"/>
          </a:solidFill>
          <a:latin typeface="Akzidenz Grotesk BE" pitchFamily="84" charset="0"/>
          <a:ea typeface="ＭＳ Ｐゴシック" pitchFamily="1" charset="-128"/>
        </a:defRPr>
      </a:lvl6pPr>
      <a:lvl7pPr marL="914400" algn="ctr" rtl="0" eaLnBrk="1" fontAlgn="base" hangingPunct="1">
        <a:spcBef>
          <a:spcPct val="0"/>
        </a:spcBef>
        <a:spcAft>
          <a:spcPct val="0"/>
        </a:spcAft>
        <a:defRPr sz="3200">
          <a:solidFill>
            <a:schemeClr val="tx1"/>
          </a:solidFill>
          <a:latin typeface="Akzidenz Grotesk BE" pitchFamily="84" charset="0"/>
          <a:ea typeface="ＭＳ Ｐゴシック" pitchFamily="1" charset="-128"/>
        </a:defRPr>
      </a:lvl7pPr>
      <a:lvl8pPr marL="1371600" algn="ctr" rtl="0" eaLnBrk="1" fontAlgn="base" hangingPunct="1">
        <a:spcBef>
          <a:spcPct val="0"/>
        </a:spcBef>
        <a:spcAft>
          <a:spcPct val="0"/>
        </a:spcAft>
        <a:defRPr sz="3200">
          <a:solidFill>
            <a:schemeClr val="tx1"/>
          </a:solidFill>
          <a:latin typeface="Akzidenz Grotesk BE" pitchFamily="84" charset="0"/>
          <a:ea typeface="ＭＳ Ｐゴシック" pitchFamily="1" charset="-128"/>
        </a:defRPr>
      </a:lvl8pPr>
      <a:lvl9pPr marL="1828800" algn="ctr" rtl="0" eaLnBrk="1" fontAlgn="base" hangingPunct="1">
        <a:spcBef>
          <a:spcPct val="0"/>
        </a:spcBef>
        <a:spcAft>
          <a:spcPct val="0"/>
        </a:spcAft>
        <a:defRPr sz="3200">
          <a:solidFill>
            <a:schemeClr val="tx1"/>
          </a:solidFill>
          <a:latin typeface="Akzidenz Grotesk BE" pitchFamily="84" charset="0"/>
          <a:ea typeface="ＭＳ Ｐゴシック" pitchFamily="1" charset="-128"/>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a:solidFill>
            <a:srgbClr val="000000"/>
          </a:solidFill>
          <a:latin typeface="+mj-lt"/>
        </a:defRPr>
      </a:lvl2pPr>
      <a:lvl3pPr marL="1143000" indent="-228600" algn="l" rtl="0" eaLnBrk="1" fontAlgn="base" hangingPunct="1">
        <a:spcBef>
          <a:spcPct val="20000"/>
        </a:spcBef>
        <a:spcAft>
          <a:spcPct val="0"/>
        </a:spcAft>
        <a:buChar char="•"/>
        <a:defRPr sz="1800">
          <a:solidFill>
            <a:srgbClr val="000000"/>
          </a:solidFill>
          <a:latin typeface="+mj-lt"/>
        </a:defRPr>
      </a:lvl3pPr>
      <a:lvl4pPr marL="1600200" indent="-228600" algn="l" rtl="0" eaLnBrk="1" fontAlgn="base" hangingPunct="1">
        <a:spcBef>
          <a:spcPct val="20000"/>
        </a:spcBef>
        <a:spcAft>
          <a:spcPct val="0"/>
        </a:spcAft>
        <a:buChar char="–"/>
        <a:defRPr sz="1800">
          <a:solidFill>
            <a:srgbClr val="000000"/>
          </a:solidFill>
          <a:latin typeface="+mj-lt"/>
        </a:defRPr>
      </a:lvl4pPr>
      <a:lvl5pPr marL="2057400" indent="-228600" algn="l" rtl="0" eaLnBrk="1" fontAlgn="base" hangingPunct="1">
        <a:spcBef>
          <a:spcPct val="20000"/>
        </a:spcBef>
        <a:spcAft>
          <a:spcPct val="0"/>
        </a:spcAft>
        <a:buChar char="»"/>
        <a:defRPr sz="1800">
          <a:solidFill>
            <a:srgbClr val="000000"/>
          </a:solidFill>
          <a:latin typeface="+mj-lt"/>
        </a:defRPr>
      </a:lvl5pPr>
      <a:lvl6pPr marL="2514600" indent="-228600" algn="l" rtl="0" eaLnBrk="1" fontAlgn="base" hangingPunct="1">
        <a:spcBef>
          <a:spcPct val="20000"/>
        </a:spcBef>
        <a:spcAft>
          <a:spcPct val="0"/>
        </a:spcAft>
        <a:buChar char="»"/>
        <a:defRPr sz="1600">
          <a:solidFill>
            <a:srgbClr val="000000"/>
          </a:solidFill>
          <a:latin typeface="+mj-lt"/>
        </a:defRPr>
      </a:lvl6pPr>
      <a:lvl7pPr marL="2971800" indent="-228600" algn="l" rtl="0" eaLnBrk="1" fontAlgn="base" hangingPunct="1">
        <a:spcBef>
          <a:spcPct val="20000"/>
        </a:spcBef>
        <a:spcAft>
          <a:spcPct val="0"/>
        </a:spcAft>
        <a:buChar char="»"/>
        <a:defRPr sz="1600">
          <a:solidFill>
            <a:srgbClr val="000000"/>
          </a:solidFill>
          <a:latin typeface="+mj-lt"/>
        </a:defRPr>
      </a:lvl7pPr>
      <a:lvl8pPr marL="3429000" indent="-228600" algn="l" rtl="0" eaLnBrk="1" fontAlgn="base" hangingPunct="1">
        <a:spcBef>
          <a:spcPct val="20000"/>
        </a:spcBef>
        <a:spcAft>
          <a:spcPct val="0"/>
        </a:spcAft>
        <a:buChar char="»"/>
        <a:defRPr sz="1600">
          <a:solidFill>
            <a:srgbClr val="000000"/>
          </a:solidFill>
          <a:latin typeface="+mj-lt"/>
        </a:defRPr>
      </a:lvl8pPr>
      <a:lvl9pPr marL="3886200" indent="-228600" algn="l" rtl="0" eaLnBrk="1" fontAlgn="base" hangingPunct="1">
        <a:spcBef>
          <a:spcPct val="20000"/>
        </a:spcBef>
        <a:spcAft>
          <a:spcPct val="0"/>
        </a:spcAft>
        <a:buChar char="»"/>
        <a:defRPr sz="1600">
          <a:solidFill>
            <a:srgbClr val="000000"/>
          </a:solidFill>
          <a:latin typeface="+mj-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449263" y="1412875"/>
            <a:ext cx="9040812" cy="3744913"/>
          </a:xfrm>
        </p:spPr>
        <p:txBody>
          <a:bodyPr/>
          <a:lstStyle/>
          <a:p>
            <a:pPr algn="l"/>
            <a:r>
              <a:rPr lang="fi-FI" altLang="fi-FI" dirty="0" smtClean="0"/>
              <a:t/>
            </a:r>
            <a:br>
              <a:rPr lang="fi-FI" altLang="fi-FI" dirty="0" smtClean="0"/>
            </a:br>
            <a:r>
              <a:rPr lang="fi-FI" altLang="fi-FI" dirty="0" smtClean="0"/>
              <a:t>Yleisiä kirjastoja koskevan lain tavoite ja yleisen kirjaston tehtävät – keskiössä yhteiskunnallinen vaikuttavuus</a:t>
            </a:r>
            <a:br>
              <a:rPr lang="fi-FI" altLang="fi-FI" dirty="0" smtClean="0"/>
            </a:br>
            <a:r>
              <a:rPr lang="fi-FI" altLang="fi-FI" dirty="0" smtClean="0"/>
              <a:t/>
            </a:r>
            <a:br>
              <a:rPr lang="fi-FI" altLang="fi-FI" dirty="0" smtClean="0"/>
            </a:br>
            <a:r>
              <a:rPr lang="fi-FI" altLang="fi-FI" sz="2000" dirty="0" smtClean="0"/>
              <a:t>Laki yleisistä kirjastoista – opetus- ja kulttuuriministeriön ja aluehallintoviraston järjestämä koulutus- ja keskustelutilaisuus uudesta laista</a:t>
            </a:r>
            <a:r>
              <a:rPr lang="fi-FI" altLang="fi-FI" sz="2000" dirty="0"/>
              <a:t/>
            </a:r>
            <a:br>
              <a:rPr lang="fi-FI" altLang="fi-FI" sz="2000" dirty="0"/>
            </a:br>
            <a:r>
              <a:rPr lang="fi-FI" altLang="fi-FI" sz="2000" dirty="0" smtClean="0"/>
              <a:t/>
            </a:r>
            <a:br>
              <a:rPr lang="fi-FI" altLang="fi-FI" sz="2000" dirty="0" smtClean="0"/>
            </a:br>
            <a:r>
              <a:rPr lang="fi-FI" altLang="fi-FI" sz="2000" dirty="0" smtClean="0"/>
              <a:t>Turku 2.3.2017</a:t>
            </a:r>
            <a:br>
              <a:rPr lang="fi-FI" altLang="fi-FI" sz="2000" dirty="0" smtClean="0"/>
            </a:br>
            <a:r>
              <a:rPr lang="fi-FI" altLang="fi-FI" sz="2000" dirty="0" smtClean="0"/>
              <a:t>Minna Karvonen</a:t>
            </a:r>
            <a:endParaRPr lang="fi-FI" altLang="fi-FI"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44488" y="764704"/>
            <a:ext cx="8420100" cy="1143000"/>
          </a:xfrm>
        </p:spPr>
        <p:txBody>
          <a:bodyPr/>
          <a:lstStyle/>
          <a:p>
            <a:r>
              <a:rPr lang="fi-FI" dirty="0"/>
              <a:t>Tavoitteiden taustalla ajatus </a:t>
            </a:r>
            <a:r>
              <a:rPr lang="fi-FI" dirty="0" smtClean="0"/>
              <a:t>omaehtoisuudesta</a:t>
            </a:r>
            <a:endParaRPr lang="fi-FI" dirty="0"/>
          </a:p>
        </p:txBody>
      </p:sp>
      <p:sp>
        <p:nvSpPr>
          <p:cNvPr id="3" name="Sisällön paikkamerkki 2"/>
          <p:cNvSpPr>
            <a:spLocks noGrp="1"/>
          </p:cNvSpPr>
          <p:nvPr>
            <p:ph idx="1"/>
          </p:nvPr>
        </p:nvSpPr>
        <p:spPr/>
        <p:txBody>
          <a:bodyPr/>
          <a:lstStyle/>
          <a:p>
            <a:r>
              <a:rPr lang="fi-FI" sz="2400" dirty="0" smtClean="0"/>
              <a:t>Kirjasto aktivoi käyttäjiä </a:t>
            </a:r>
            <a:r>
              <a:rPr lang="fi-FI" sz="2400" dirty="0"/>
              <a:t>omaehtoisuuteen ja </a:t>
            </a:r>
            <a:r>
              <a:rPr lang="fi-FI" sz="2400" dirty="0" smtClean="0"/>
              <a:t>ohjaa tiedon </a:t>
            </a:r>
            <a:r>
              <a:rPr lang="fi-FI" sz="2400" dirty="0"/>
              <a:t>ja kulttuurin hyödyntämiseen</a:t>
            </a:r>
            <a:r>
              <a:rPr lang="fi-FI" sz="2400" dirty="0" smtClean="0"/>
              <a:t>.</a:t>
            </a:r>
          </a:p>
          <a:p>
            <a:endParaRPr lang="fi-FI" sz="2400" dirty="0" smtClean="0"/>
          </a:p>
          <a:p>
            <a:r>
              <a:rPr lang="fi-FI" sz="2400" dirty="0"/>
              <a:t>Kirjaston fyysinen tila, digitaaliset ympäristöt, aineistot ja välineet </a:t>
            </a:r>
            <a:r>
              <a:rPr lang="fi-FI" sz="2400" dirty="0" smtClean="0"/>
              <a:t>mahdollistavat käyttäjien vuorovaikutuksen</a:t>
            </a:r>
            <a:r>
              <a:rPr lang="fi-FI" sz="2400" dirty="0"/>
              <a:t>, itseilmaisun ja oppimisen. </a:t>
            </a:r>
            <a:endParaRPr lang="fi-FI" sz="2400" dirty="0"/>
          </a:p>
        </p:txBody>
      </p:sp>
    </p:spTree>
    <p:extLst>
      <p:ext uri="{BB962C8B-B14F-4D97-AF65-F5344CB8AC3E}">
        <p14:creationId xmlns:p14="http://schemas.microsoft.com/office/powerpoint/2010/main" val="2372436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Tehtävillä tavoitteisiin</a:t>
            </a:r>
            <a:endParaRPr lang="fi-FI" dirty="0"/>
          </a:p>
        </p:txBody>
      </p:sp>
      <p:sp>
        <p:nvSpPr>
          <p:cNvPr id="3" name="Tekstin paikkamerkki 2"/>
          <p:cNvSpPr>
            <a:spLocks noGrp="1"/>
          </p:cNvSpPr>
          <p:nvPr>
            <p:ph type="body" idx="1"/>
          </p:nvPr>
        </p:nvSpPr>
        <p:spPr>
          <a:xfrm>
            <a:off x="488504" y="1340768"/>
            <a:ext cx="4376738" cy="639762"/>
          </a:xfrm>
        </p:spPr>
        <p:txBody>
          <a:bodyPr/>
          <a:lstStyle/>
          <a:p>
            <a:r>
              <a:rPr lang="fi-FI" dirty="0"/>
              <a:t>6 §</a:t>
            </a:r>
            <a:br>
              <a:rPr lang="fi-FI" dirty="0"/>
            </a:br>
            <a:r>
              <a:rPr lang="fi-FI" dirty="0"/>
              <a:t>Yleisen kirjaston tehtävät</a:t>
            </a:r>
          </a:p>
        </p:txBody>
      </p:sp>
      <p:sp>
        <p:nvSpPr>
          <p:cNvPr id="4" name="Sisällön paikkamerkki 3"/>
          <p:cNvSpPr>
            <a:spLocks noGrp="1"/>
          </p:cNvSpPr>
          <p:nvPr>
            <p:ph sz="half" idx="2"/>
          </p:nvPr>
        </p:nvSpPr>
        <p:spPr>
          <a:xfrm>
            <a:off x="488504" y="1916832"/>
            <a:ext cx="7121996" cy="3951288"/>
          </a:xfrm>
        </p:spPr>
        <p:txBody>
          <a:bodyPr/>
          <a:lstStyle/>
          <a:p>
            <a:pPr marL="0" indent="0">
              <a:buNone/>
            </a:pPr>
            <a:r>
              <a:rPr lang="fi-FI" sz="1600" dirty="0"/>
              <a:t>Yleisen kirjaston tehtävänä on:</a:t>
            </a:r>
          </a:p>
          <a:p>
            <a:pPr marL="0" indent="0">
              <a:buNone/>
            </a:pPr>
            <a:r>
              <a:rPr lang="fi-FI" sz="1600" dirty="0"/>
              <a:t>1) tarjota pääsy aineistoihin, tietoon ja kulttuurisisältöihin;</a:t>
            </a:r>
          </a:p>
          <a:p>
            <a:pPr marL="0" indent="0">
              <a:buNone/>
            </a:pPr>
            <a:r>
              <a:rPr lang="fi-FI" sz="1600" dirty="0"/>
              <a:t>2) ylläpitää monipuolista ja uudistuvaa kokoelmaa;</a:t>
            </a:r>
          </a:p>
          <a:p>
            <a:pPr marL="0" indent="0">
              <a:buNone/>
            </a:pPr>
            <a:r>
              <a:rPr lang="fi-FI" sz="1600" dirty="0"/>
              <a:t>3) edistää lukemista ja kirjallisuutta;</a:t>
            </a:r>
          </a:p>
          <a:p>
            <a:pPr marL="0" indent="0">
              <a:buNone/>
            </a:pPr>
            <a:r>
              <a:rPr lang="fi-FI" sz="1600" dirty="0"/>
              <a:t>4) tarjota tietopalvelua, ohjausta ja tukea tiedon hankintaan ja käyttöön sekä monipuoliseen lukutaitoon;</a:t>
            </a:r>
          </a:p>
          <a:p>
            <a:pPr marL="0" indent="0">
              <a:buNone/>
            </a:pPr>
            <a:r>
              <a:rPr lang="fi-FI" sz="1600" dirty="0"/>
              <a:t>5) tarjota tiloja oppimiseen, harrastamiseen, työskentelyyn ja kansalaistoimintaan;</a:t>
            </a:r>
          </a:p>
          <a:p>
            <a:pPr marL="0" indent="0">
              <a:buNone/>
            </a:pPr>
            <a:r>
              <a:rPr lang="fi-FI" sz="1600" dirty="0"/>
              <a:t>6) edistää yhteiskunnallista ja kulttuurista vuoropuhelua.</a:t>
            </a:r>
          </a:p>
          <a:p>
            <a:pPr marL="0" indent="0">
              <a:buNone/>
            </a:pPr>
            <a:endParaRPr lang="fi-FI" sz="1600" dirty="0">
              <a:solidFill>
                <a:srgbClr val="C00000"/>
              </a:solidFill>
            </a:endParaRPr>
          </a:p>
          <a:p>
            <a:pPr marL="0" indent="0">
              <a:buNone/>
            </a:pPr>
            <a:r>
              <a:rPr lang="fi-FI" sz="1600" dirty="0"/>
              <a:t>Yleisellä kirjastolla voi olla 1 momentissa mainittujen tehtävien lisäksi valtakunnallinen kehittämistehtävä, alueellinen kehittämistehtävä ja erityinen tehtävä.</a:t>
            </a:r>
          </a:p>
          <a:p>
            <a:pPr marL="0" indent="0">
              <a:buNone/>
            </a:pPr>
            <a:r>
              <a:rPr lang="fi-FI" sz="1600" dirty="0"/>
              <a:t>Edellä 1 momentissa tarkoitetun tehtävän hoitamiseksi yleisellä kirjastolla tulee olla tarkoituksenmukaiset tilat, ajantasainen välineistö sekä riittävä ja osaava henkilöstö.</a:t>
            </a:r>
          </a:p>
          <a:p>
            <a:endParaRPr lang="fi-FI" sz="1600" dirty="0"/>
          </a:p>
        </p:txBody>
      </p:sp>
      <p:sp>
        <p:nvSpPr>
          <p:cNvPr id="7" name="Dian numeron paikkamerkki 6"/>
          <p:cNvSpPr>
            <a:spLocks noGrp="1"/>
          </p:cNvSpPr>
          <p:nvPr>
            <p:ph type="sldNum" sz="quarter" idx="12"/>
          </p:nvPr>
        </p:nvSpPr>
        <p:spPr/>
        <p:txBody>
          <a:bodyPr/>
          <a:lstStyle/>
          <a:p>
            <a:fld id="{85DD3905-1254-4F4A-A856-09BCD3A3D4D3}" type="slidenum">
              <a:rPr lang="fi-FI" altLang="fi-FI" smtClean="0"/>
              <a:pPr/>
              <a:t>11</a:t>
            </a:fld>
            <a:endParaRPr lang="fi-FI" altLang="fi-FI" dirty="0"/>
          </a:p>
        </p:txBody>
      </p:sp>
    </p:spTree>
    <p:extLst>
      <p:ext uri="{BB962C8B-B14F-4D97-AF65-F5344CB8AC3E}">
        <p14:creationId xmlns:p14="http://schemas.microsoft.com/office/powerpoint/2010/main" val="3561479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88504" y="836712"/>
            <a:ext cx="8915400" cy="1143000"/>
          </a:xfrm>
        </p:spPr>
        <p:txBody>
          <a:bodyPr/>
          <a:lstStyle/>
          <a:p>
            <a:r>
              <a:rPr lang="fi-FI" dirty="0"/>
              <a:t>Toiminnan </a:t>
            </a:r>
            <a:r>
              <a:rPr lang="fi-FI" dirty="0" smtClean="0"/>
              <a:t>järjestäminen ja arviointi</a:t>
            </a:r>
            <a:r>
              <a:rPr lang="fi-FI" dirty="0"/>
              <a:t/>
            </a:r>
            <a:br>
              <a:rPr lang="fi-FI" dirty="0"/>
            </a:br>
            <a:endParaRPr lang="fi-FI" dirty="0"/>
          </a:p>
        </p:txBody>
      </p:sp>
      <p:sp>
        <p:nvSpPr>
          <p:cNvPr id="7" name="Dian numeron paikkamerkki 6"/>
          <p:cNvSpPr>
            <a:spLocks noGrp="1"/>
          </p:cNvSpPr>
          <p:nvPr>
            <p:ph type="sldNum" sz="quarter" idx="12"/>
          </p:nvPr>
        </p:nvSpPr>
        <p:spPr/>
        <p:txBody>
          <a:bodyPr/>
          <a:lstStyle/>
          <a:p>
            <a:fld id="{85DD3905-1254-4F4A-A856-09BCD3A3D4D3}" type="slidenum">
              <a:rPr lang="fi-FI" altLang="fi-FI" smtClean="0"/>
              <a:pPr/>
              <a:t>12</a:t>
            </a:fld>
            <a:endParaRPr lang="fi-FI" altLang="fi-FI"/>
          </a:p>
        </p:txBody>
      </p:sp>
      <p:sp>
        <p:nvSpPr>
          <p:cNvPr id="9" name="Sisällön paikkamerkki 5"/>
          <p:cNvSpPr>
            <a:spLocks noGrp="1"/>
          </p:cNvSpPr>
          <p:nvPr>
            <p:ph sz="half" idx="2"/>
          </p:nvPr>
        </p:nvSpPr>
        <p:spPr>
          <a:xfrm>
            <a:off x="488504" y="1988840"/>
            <a:ext cx="8496944" cy="3951288"/>
          </a:xfrm>
        </p:spPr>
        <p:txBody>
          <a:bodyPr/>
          <a:lstStyle/>
          <a:p>
            <a:r>
              <a:rPr lang="fi-FI" sz="2400" dirty="0" smtClean="0"/>
              <a:t>kirjaston tulee olla kaikkien käytettävissä ja saavutettavissa 10 §</a:t>
            </a:r>
          </a:p>
          <a:p>
            <a:endParaRPr lang="fi-FI" sz="2400" dirty="0"/>
          </a:p>
          <a:p>
            <a:r>
              <a:rPr lang="fi-FI" sz="2400" dirty="0" smtClean="0"/>
              <a:t>kirjasto toimii yhteistyössä  11 §</a:t>
            </a:r>
          </a:p>
          <a:p>
            <a:endParaRPr lang="fi-FI" sz="2400" dirty="0" smtClean="0"/>
          </a:p>
          <a:p>
            <a:r>
              <a:rPr lang="fi-FI" sz="2400" dirty="0" smtClean="0"/>
              <a:t>tavoitteiden ja tehtävien toteutumista tulee arvioida 16 §</a:t>
            </a:r>
          </a:p>
          <a:p>
            <a:endParaRPr lang="fi-FI" sz="2400" dirty="0" smtClean="0"/>
          </a:p>
          <a:p>
            <a:r>
              <a:rPr lang="fi-FI" sz="2400" dirty="0" smtClean="0"/>
              <a:t>toiminnan järjestäminen edellyttää riittävää ja osaavaa henkilöstöä 17 §</a:t>
            </a:r>
          </a:p>
        </p:txBody>
      </p:sp>
    </p:spTree>
    <p:extLst>
      <p:ext uri="{BB962C8B-B14F-4D97-AF65-F5344CB8AC3E}">
        <p14:creationId xmlns:p14="http://schemas.microsoft.com/office/powerpoint/2010/main" val="4204617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a:t>10 § Yleisen kirjaston toiminnan järjestäminen</a:t>
            </a:r>
          </a:p>
        </p:txBody>
      </p:sp>
      <p:sp>
        <p:nvSpPr>
          <p:cNvPr id="3" name="Sisällön paikkamerkki 2"/>
          <p:cNvSpPr>
            <a:spLocks noGrp="1"/>
          </p:cNvSpPr>
          <p:nvPr>
            <p:ph sz="half" idx="1"/>
          </p:nvPr>
        </p:nvSpPr>
        <p:spPr>
          <a:xfrm>
            <a:off x="488504" y="1988840"/>
            <a:ext cx="4133850" cy="4114800"/>
          </a:xfrm>
        </p:spPr>
        <p:txBody>
          <a:bodyPr/>
          <a:lstStyle/>
          <a:p>
            <a:pPr marL="0" indent="0">
              <a:buNone/>
            </a:pPr>
            <a:r>
              <a:rPr lang="fi-FI" sz="1400" dirty="0"/>
              <a:t>Yleisen kirjaston tulee olla kaikkien käytettävissä ja saavutettavissa.</a:t>
            </a:r>
            <a:br>
              <a:rPr lang="fi-FI" sz="1400" dirty="0"/>
            </a:br>
            <a:r>
              <a:rPr lang="fi-FI" sz="1400" dirty="0"/>
              <a:t/>
            </a:r>
            <a:br>
              <a:rPr lang="fi-FI" sz="1400" dirty="0"/>
            </a:br>
            <a:r>
              <a:rPr lang="fi-FI" sz="1400" dirty="0"/>
              <a:t>Yleisen kirjaston toiminnan järjestämisessä on huolehdittava, että kaksikielisessä kunnassa otetaan huomioon molempien kieliryhmien tarpeet samanlaisten perusteiden mukaan. Saamelaisten kotiseutualueen kunnissa on huolehdittava, että saamenkielisen ja suomenkielisen väestöryhmän tarpeet otetaan huomioon samanlaisten perusteiden mukaan.</a:t>
            </a:r>
            <a:br>
              <a:rPr lang="fi-FI" sz="1400" dirty="0"/>
            </a:br>
            <a:r>
              <a:rPr lang="fi-FI" sz="1400" dirty="0"/>
              <a:t/>
            </a:r>
            <a:br>
              <a:rPr lang="fi-FI" sz="1400" dirty="0"/>
            </a:br>
            <a:r>
              <a:rPr lang="fi-FI" sz="1400" dirty="0"/>
              <a:t>Edellä 1 ja 2 momentissa säädetyn lisäksi toiminnan järjestämisessä on otettava huomioon paikallisten kieliryhmien tarpeet.</a:t>
            </a:r>
          </a:p>
          <a:p>
            <a:endParaRPr lang="fi-FI" sz="1400" dirty="0"/>
          </a:p>
        </p:txBody>
      </p:sp>
      <p:sp>
        <p:nvSpPr>
          <p:cNvPr id="4" name="Sisällön paikkamerkki 3"/>
          <p:cNvSpPr>
            <a:spLocks noGrp="1"/>
          </p:cNvSpPr>
          <p:nvPr>
            <p:ph sz="half" idx="2"/>
          </p:nvPr>
        </p:nvSpPr>
        <p:spPr>
          <a:xfrm>
            <a:off x="5889104" y="1981200"/>
            <a:ext cx="3273946" cy="4114800"/>
          </a:xfrm>
          <a:ln>
            <a:solidFill>
              <a:schemeClr val="accent1"/>
            </a:solidFill>
          </a:ln>
        </p:spPr>
        <p:txBody>
          <a:bodyPr/>
          <a:lstStyle/>
          <a:p>
            <a:r>
              <a:rPr lang="fi-FI" sz="1800" dirty="0"/>
              <a:t>Kaikkien saatavissa ja saavutettavissa</a:t>
            </a:r>
          </a:p>
          <a:p>
            <a:pPr lvl="1"/>
            <a:r>
              <a:rPr lang="fi-FI" sz="1800" dirty="0" smtClean="0"/>
              <a:t>Erityisryhmien </a:t>
            </a:r>
            <a:r>
              <a:rPr lang="fi-FI" sz="1800" dirty="0" smtClean="0"/>
              <a:t>palvelutarpeet</a:t>
            </a:r>
            <a:endParaRPr lang="fi-FI" sz="1800" dirty="0"/>
          </a:p>
          <a:p>
            <a:endParaRPr lang="fi-FI" sz="1800" dirty="0"/>
          </a:p>
          <a:p>
            <a:r>
              <a:rPr lang="fi-FI" sz="1800" dirty="0"/>
              <a:t>Kielellisten ja kulttuuristen oikeuksien turvaaminen</a:t>
            </a:r>
          </a:p>
          <a:p>
            <a:endParaRPr lang="fi-FI" sz="1800" dirty="0"/>
          </a:p>
          <a:p>
            <a:endParaRPr lang="fi-FI" sz="1800" dirty="0"/>
          </a:p>
          <a:p>
            <a:r>
              <a:rPr lang="fi-FI" sz="1800" dirty="0" smtClean="0"/>
              <a:t>Paikallisten </a:t>
            </a:r>
            <a:r>
              <a:rPr lang="fi-FI" sz="1800" dirty="0"/>
              <a:t>kieliryhmien </a:t>
            </a:r>
            <a:r>
              <a:rPr lang="fi-FI" sz="1800" dirty="0" smtClean="0"/>
              <a:t>tarpeet</a:t>
            </a:r>
            <a:endParaRPr lang="fi-FI" sz="1800" dirty="0"/>
          </a:p>
          <a:p>
            <a:endParaRPr lang="fi-FI" dirty="0"/>
          </a:p>
          <a:p>
            <a:pPr marL="0" indent="0">
              <a:buNone/>
            </a:pPr>
            <a:endParaRPr lang="fi-FI" dirty="0">
              <a:solidFill>
                <a:srgbClr val="C00000"/>
              </a:solidFill>
            </a:endParaRPr>
          </a:p>
          <a:p>
            <a:endParaRPr lang="fi-FI" dirty="0"/>
          </a:p>
        </p:txBody>
      </p:sp>
      <p:sp>
        <p:nvSpPr>
          <p:cNvPr id="5" name="Dian numeron paikkamerkki 4"/>
          <p:cNvSpPr>
            <a:spLocks noGrp="1"/>
          </p:cNvSpPr>
          <p:nvPr>
            <p:ph type="sldNum" sz="quarter" idx="12"/>
          </p:nvPr>
        </p:nvSpPr>
        <p:spPr/>
        <p:txBody>
          <a:bodyPr/>
          <a:lstStyle/>
          <a:p>
            <a:fld id="{C2BC6DDF-5292-4465-ABD5-7800B6B11442}" type="slidenum">
              <a:rPr lang="fi-FI" altLang="fi-FI" smtClean="0"/>
              <a:pPr/>
              <a:t>13</a:t>
            </a:fld>
            <a:endParaRPr lang="fi-FI" altLang="fi-FI"/>
          </a:p>
        </p:txBody>
      </p:sp>
      <p:sp>
        <p:nvSpPr>
          <p:cNvPr id="7" name="Nuoli vasemmalle 6"/>
          <p:cNvSpPr/>
          <p:nvPr/>
        </p:nvSpPr>
        <p:spPr bwMode="auto">
          <a:xfrm>
            <a:off x="4880992" y="3423521"/>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425830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11 §Yhteistyö</a:t>
            </a:r>
          </a:p>
        </p:txBody>
      </p:sp>
      <p:sp>
        <p:nvSpPr>
          <p:cNvPr id="3" name="Sisällön paikkamerkki 2"/>
          <p:cNvSpPr>
            <a:spLocks noGrp="1"/>
          </p:cNvSpPr>
          <p:nvPr>
            <p:ph sz="half" idx="1"/>
          </p:nvPr>
        </p:nvSpPr>
        <p:spPr/>
        <p:txBody>
          <a:bodyPr/>
          <a:lstStyle/>
          <a:p>
            <a:pPr marL="0" indent="0">
              <a:buNone/>
            </a:pPr>
            <a:r>
              <a:rPr lang="fi-FI" sz="1600" dirty="0"/>
              <a:t>Yleinen kirjasto toimii ja kehittää toimintaansa yhteistyössä muiden yleisten kirjastojen, Kansalliskirjaston, Varastokirjaston, Näkövammaisten kirjaston sekä muiden korkeakoulukirjastojen, oppilaitoskirjastojen ja erikoiskirjastojen kanssa</a:t>
            </a:r>
            <a:r>
              <a:rPr lang="fi-FI" sz="1600" dirty="0" smtClean="0"/>
              <a:t>.</a:t>
            </a:r>
          </a:p>
          <a:p>
            <a:pPr marL="0" indent="0">
              <a:buNone/>
            </a:pPr>
            <a:endParaRPr lang="fi-FI" sz="1600" dirty="0">
              <a:solidFill>
                <a:srgbClr val="C00000"/>
              </a:solidFill>
            </a:endParaRPr>
          </a:p>
          <a:p>
            <a:pPr marL="0" indent="0">
              <a:buNone/>
            </a:pPr>
            <a:r>
              <a:rPr lang="fi-FI" sz="1600" dirty="0"/>
              <a:t>Yleinen kirjasto voi tässä laissa tarkoitettujen tehtävien hoitamiseksi toimia yhteistyössä viranomaisten, kirjastoalan </a:t>
            </a:r>
            <a:r>
              <a:rPr lang="fi-FI" sz="1600" dirty="0" smtClean="0"/>
              <a:t>toimijoiden, päiväkotien, koulujen ja oppilaitosten sekä </a:t>
            </a:r>
            <a:r>
              <a:rPr lang="fi-FI" sz="1600" dirty="0"/>
              <a:t>muiden yhteisöjen </a:t>
            </a:r>
            <a:r>
              <a:rPr lang="fi-FI" sz="1600" dirty="0" smtClean="0"/>
              <a:t>kanssa.</a:t>
            </a:r>
            <a:r>
              <a:rPr lang="fi-FI" sz="1600" dirty="0"/>
              <a:t/>
            </a:r>
            <a:br>
              <a:rPr lang="fi-FI" sz="1600" dirty="0"/>
            </a:br>
            <a:endParaRPr lang="fi-FI" sz="1600" dirty="0"/>
          </a:p>
          <a:p>
            <a:pPr marL="0" indent="0">
              <a:buNone/>
            </a:pPr>
            <a:endParaRPr lang="fi-FI" dirty="0"/>
          </a:p>
        </p:txBody>
      </p:sp>
      <p:sp>
        <p:nvSpPr>
          <p:cNvPr id="4" name="Sisällön paikkamerkki 3"/>
          <p:cNvSpPr>
            <a:spLocks noGrp="1"/>
          </p:cNvSpPr>
          <p:nvPr>
            <p:ph sz="half" idx="2"/>
          </p:nvPr>
        </p:nvSpPr>
        <p:spPr>
          <a:xfrm>
            <a:off x="6321152" y="1981200"/>
            <a:ext cx="2841898" cy="4114800"/>
          </a:xfrm>
          <a:ln>
            <a:solidFill>
              <a:schemeClr val="accent1"/>
            </a:solidFill>
          </a:ln>
        </p:spPr>
        <p:txBody>
          <a:bodyPr/>
          <a:lstStyle/>
          <a:p>
            <a:pPr marL="0" indent="0">
              <a:buNone/>
            </a:pPr>
            <a:endParaRPr lang="fi-FI" sz="1600" dirty="0" smtClean="0"/>
          </a:p>
          <a:p>
            <a:pPr marL="0" indent="0">
              <a:buNone/>
            </a:pPr>
            <a:endParaRPr lang="fi-FI" sz="1600" dirty="0"/>
          </a:p>
          <a:p>
            <a:r>
              <a:rPr lang="fi-FI" sz="1800" dirty="0" smtClean="0"/>
              <a:t>Kirjastoverkon tehokas hyödyntäminen</a:t>
            </a:r>
          </a:p>
          <a:p>
            <a:pPr marL="0" indent="0">
              <a:buNone/>
            </a:pPr>
            <a:endParaRPr lang="fi-FI" sz="1800" dirty="0"/>
          </a:p>
          <a:p>
            <a:pPr marL="0" indent="0">
              <a:buNone/>
            </a:pPr>
            <a:endParaRPr lang="fi-FI" sz="1800" dirty="0" smtClean="0"/>
          </a:p>
          <a:p>
            <a:pPr marL="0" indent="0">
              <a:buNone/>
            </a:pPr>
            <a:endParaRPr lang="fi-FI" sz="1800" dirty="0"/>
          </a:p>
          <a:p>
            <a:pPr marL="0" indent="0">
              <a:buNone/>
            </a:pPr>
            <a:endParaRPr lang="fi-FI" sz="1800" dirty="0" smtClean="0"/>
          </a:p>
          <a:p>
            <a:r>
              <a:rPr lang="fi-FI" sz="1800" dirty="0" smtClean="0"/>
              <a:t>Eri alojen osaamisen hyödyntäminen</a:t>
            </a:r>
          </a:p>
          <a:p>
            <a:r>
              <a:rPr lang="fi-FI" sz="1800" dirty="0" smtClean="0"/>
              <a:t>Erityistarpeisiin vastaaminen</a:t>
            </a:r>
            <a:endParaRPr lang="fi-FI" sz="1800" dirty="0"/>
          </a:p>
        </p:txBody>
      </p:sp>
      <p:sp>
        <p:nvSpPr>
          <p:cNvPr id="5" name="Dian numeron paikkamerkki 4"/>
          <p:cNvSpPr>
            <a:spLocks noGrp="1"/>
          </p:cNvSpPr>
          <p:nvPr>
            <p:ph type="sldNum" sz="quarter" idx="12"/>
          </p:nvPr>
        </p:nvSpPr>
        <p:spPr/>
        <p:txBody>
          <a:bodyPr/>
          <a:lstStyle/>
          <a:p>
            <a:fld id="{C2BC6DDF-5292-4465-ABD5-7800B6B11442}" type="slidenum">
              <a:rPr lang="fi-FI" altLang="fi-FI" smtClean="0"/>
              <a:pPr/>
              <a:t>14</a:t>
            </a:fld>
            <a:endParaRPr lang="fi-FI" altLang="fi-FI"/>
          </a:p>
        </p:txBody>
      </p:sp>
      <p:sp>
        <p:nvSpPr>
          <p:cNvPr id="6" name="Nuoli vasemmalle 5"/>
          <p:cNvSpPr/>
          <p:nvPr/>
        </p:nvSpPr>
        <p:spPr bwMode="auto">
          <a:xfrm>
            <a:off x="5310697" y="3423521"/>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4234636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16 </a:t>
            </a:r>
            <a:r>
              <a:rPr lang="fi-FI" dirty="0" smtClean="0"/>
              <a:t>§ Arviointi</a:t>
            </a:r>
            <a:endParaRPr lang="fi-FI" dirty="0"/>
          </a:p>
        </p:txBody>
      </p:sp>
      <p:sp>
        <p:nvSpPr>
          <p:cNvPr id="3" name="Sisällön paikkamerkki 2"/>
          <p:cNvSpPr>
            <a:spLocks noGrp="1"/>
          </p:cNvSpPr>
          <p:nvPr>
            <p:ph idx="1"/>
          </p:nvPr>
        </p:nvSpPr>
        <p:spPr/>
        <p:txBody>
          <a:bodyPr>
            <a:normAutofit/>
          </a:bodyPr>
          <a:lstStyle/>
          <a:p>
            <a:pPr marL="0" indent="0">
              <a:buNone/>
            </a:pPr>
            <a:r>
              <a:rPr lang="fi-FI" dirty="0" smtClean="0"/>
              <a:t>Kunnan on arvioitava yleisen kirjaston toimintaa</a:t>
            </a:r>
            <a:r>
              <a:rPr lang="fi-FI" dirty="0" smtClean="0">
                <a:solidFill>
                  <a:srgbClr val="C00000"/>
                </a:solidFill>
              </a:rPr>
              <a:t>. </a:t>
            </a:r>
            <a:r>
              <a:rPr lang="fi-FI" b="1" dirty="0" smtClean="0"/>
              <a:t>Arvioinnin tarkoituksena on turvata tämän lain tarkoituksen toteutumista ja tukea yleisen kirjaston toiminnan kehittämistä. </a:t>
            </a:r>
            <a:r>
              <a:rPr lang="fi-FI" dirty="0" smtClean="0"/>
              <a:t>Arvioinnilla seurataan yleisten kirjastojen tehtävien toteuttamista ja toiminnan järjestämistä.</a:t>
            </a:r>
          </a:p>
          <a:p>
            <a:pPr marL="0" indent="0">
              <a:buNone/>
            </a:pPr>
            <a:r>
              <a:rPr lang="fi-FI" dirty="0" smtClean="0"/>
              <a:t/>
            </a:r>
            <a:br>
              <a:rPr lang="fi-FI" dirty="0" smtClean="0"/>
            </a:br>
            <a:r>
              <a:rPr lang="fi-FI" dirty="0" smtClean="0"/>
              <a:t>Valtakunnallisesta arvioinnista sekä valtakunnallisesta osallistumisesta kansainväliseen arviointiin päättää opetus- ja kulttuuriministeriö, joka vastaa arvioinnin toteutuksesta yhdessä aluehallintoviraston kanssa. Kunta on velvollinen osallistumaan tässä momentissa tarkoitettuun arviointiin.</a:t>
            </a:r>
          </a:p>
          <a:p>
            <a:pPr marL="0" indent="0">
              <a:buNone/>
            </a:pPr>
            <a:r>
              <a:rPr lang="fi-FI" dirty="0" smtClean="0"/>
              <a:t/>
            </a:r>
            <a:br>
              <a:rPr lang="fi-FI" dirty="0" smtClean="0"/>
            </a:br>
            <a:r>
              <a:rPr lang="fi-FI" dirty="0" smtClean="0"/>
              <a:t>Arvioinnin keskeiset tulokset tulee julkistaa.</a:t>
            </a:r>
            <a:endParaRPr lang="fi-FI" dirty="0"/>
          </a:p>
        </p:txBody>
      </p:sp>
    </p:spTree>
    <p:extLst>
      <p:ext uri="{BB962C8B-B14F-4D97-AF65-F5344CB8AC3E}">
        <p14:creationId xmlns:p14="http://schemas.microsoft.com/office/powerpoint/2010/main" val="2908097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17§Osaaminen </a:t>
            </a:r>
            <a:r>
              <a:rPr lang="fi-FI" dirty="0"/>
              <a:t>ja johtaminen</a:t>
            </a:r>
          </a:p>
        </p:txBody>
      </p:sp>
      <p:sp>
        <p:nvSpPr>
          <p:cNvPr id="3" name="Sisällön paikkamerkki 2"/>
          <p:cNvSpPr>
            <a:spLocks noGrp="1"/>
          </p:cNvSpPr>
          <p:nvPr>
            <p:ph sz="half" idx="1"/>
          </p:nvPr>
        </p:nvSpPr>
        <p:spPr/>
        <p:txBody>
          <a:bodyPr/>
          <a:lstStyle/>
          <a:p>
            <a:pPr marL="0" indent="0">
              <a:buNone/>
            </a:pPr>
            <a:r>
              <a:rPr lang="fi-FI" sz="1600" dirty="0"/>
              <a:t>Yleisellä kirjastolla tulee olla riittävä määrä kirjasto- ja informaatioalan koulutusta saanutta ja muuta henkilöstöä. Asiantuntijatehtävässä toimivalta edellytetään soveltuvaa korkeakoulututkintoa, jollei tehtävän luonteesta muuta johdu.</a:t>
            </a:r>
            <a:br>
              <a:rPr lang="fi-FI" sz="1600" dirty="0"/>
            </a:br>
            <a:r>
              <a:rPr lang="fi-FI" sz="1600" dirty="0"/>
              <a:t/>
            </a:r>
            <a:br>
              <a:rPr lang="fi-FI" sz="1600" dirty="0"/>
            </a:br>
            <a:r>
              <a:rPr lang="fi-FI" sz="1600" dirty="0"/>
              <a:t>Kunnan kirjastolaitosta johtavalta vaaditaan virkaan tai tehtävään soveltuva ylempi korkeakoulututkinto, johtamistaito ja hyvä perehtyneisyys kirjastojen tehtäviin ja toimintaan.</a:t>
            </a:r>
          </a:p>
          <a:p>
            <a:pPr marL="0" indent="0">
              <a:buNone/>
            </a:pPr>
            <a:endParaRPr lang="fi-FI" dirty="0"/>
          </a:p>
        </p:txBody>
      </p:sp>
      <p:sp>
        <p:nvSpPr>
          <p:cNvPr id="4" name="Sisällön paikkamerkki 3"/>
          <p:cNvSpPr>
            <a:spLocks noGrp="1"/>
          </p:cNvSpPr>
          <p:nvPr>
            <p:ph sz="half" idx="2"/>
          </p:nvPr>
        </p:nvSpPr>
        <p:spPr>
          <a:xfrm>
            <a:off x="6249144" y="1981200"/>
            <a:ext cx="2913906" cy="4114800"/>
          </a:xfrm>
          <a:ln>
            <a:solidFill>
              <a:schemeClr val="accent1"/>
            </a:solidFill>
          </a:ln>
        </p:spPr>
        <p:txBody>
          <a:bodyPr/>
          <a:lstStyle/>
          <a:p>
            <a:pPr marL="0" indent="0">
              <a:buNone/>
            </a:pPr>
            <a:endParaRPr lang="fi-FI" sz="1600" dirty="0" smtClean="0"/>
          </a:p>
          <a:p>
            <a:r>
              <a:rPr lang="fi-FI" sz="1800" dirty="0" smtClean="0"/>
              <a:t>Johtamisosaamisen korostaminen</a:t>
            </a:r>
          </a:p>
          <a:p>
            <a:endParaRPr lang="fi-FI" sz="1800" dirty="0" smtClean="0"/>
          </a:p>
          <a:p>
            <a:r>
              <a:rPr lang="fi-FI" sz="1800" dirty="0" smtClean="0"/>
              <a:t>Toimintaympäristön </a:t>
            </a:r>
            <a:r>
              <a:rPr lang="fi-FI" sz="1800" dirty="0" smtClean="0"/>
              <a:t>tuntemus</a:t>
            </a:r>
          </a:p>
          <a:p>
            <a:pPr marL="685800" lvl="1"/>
            <a:r>
              <a:rPr lang="fi-FI" sz="1800" dirty="0" smtClean="0"/>
              <a:t>Yhteistyöverkon ja kumppanuuksien rakentaminen</a:t>
            </a:r>
          </a:p>
          <a:p>
            <a:pPr marL="685800" lvl="1"/>
            <a:endParaRPr lang="fi-FI" sz="1800" dirty="0"/>
          </a:p>
        </p:txBody>
      </p:sp>
      <p:sp>
        <p:nvSpPr>
          <p:cNvPr id="5" name="Dian numeron paikkamerkki 4"/>
          <p:cNvSpPr>
            <a:spLocks noGrp="1"/>
          </p:cNvSpPr>
          <p:nvPr>
            <p:ph type="sldNum" sz="quarter" idx="12"/>
          </p:nvPr>
        </p:nvSpPr>
        <p:spPr/>
        <p:txBody>
          <a:bodyPr/>
          <a:lstStyle/>
          <a:p>
            <a:fld id="{C2BC6DDF-5292-4465-ABD5-7800B6B11442}" type="slidenum">
              <a:rPr lang="fi-FI" altLang="fi-FI" smtClean="0"/>
              <a:pPr/>
              <a:t>16</a:t>
            </a:fld>
            <a:endParaRPr lang="fi-FI" altLang="fi-FI"/>
          </a:p>
        </p:txBody>
      </p:sp>
      <p:sp>
        <p:nvSpPr>
          <p:cNvPr id="6" name="Nuoli vasemmalle 5"/>
          <p:cNvSpPr/>
          <p:nvPr/>
        </p:nvSpPr>
        <p:spPr bwMode="auto">
          <a:xfrm>
            <a:off x="5250837" y="3392642"/>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579621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04528" y="476672"/>
            <a:ext cx="8420100" cy="1143000"/>
          </a:xfrm>
        </p:spPr>
        <p:txBody>
          <a:bodyPr/>
          <a:lstStyle/>
          <a:p>
            <a:r>
              <a:rPr lang="fi-FI" sz="2800" dirty="0" smtClean="0"/>
              <a:t>Jatkovalmistelu</a:t>
            </a:r>
            <a:endParaRPr lang="fi-FI" sz="2800" dirty="0"/>
          </a:p>
        </p:txBody>
      </p:sp>
      <p:sp>
        <p:nvSpPr>
          <p:cNvPr id="3" name="Sisällön paikkamerkki 2"/>
          <p:cNvSpPr>
            <a:spLocks noGrp="1"/>
          </p:cNvSpPr>
          <p:nvPr>
            <p:ph idx="1"/>
          </p:nvPr>
        </p:nvSpPr>
        <p:spPr>
          <a:xfrm>
            <a:off x="704528" y="1844824"/>
            <a:ext cx="8420100" cy="4114800"/>
          </a:xfrm>
        </p:spPr>
        <p:txBody>
          <a:bodyPr/>
          <a:lstStyle/>
          <a:p>
            <a:r>
              <a:rPr lang="fi-FI" dirty="0" smtClean="0"/>
              <a:t>Opetus- ja kulttuuriministeriön asetuksen valmistelu</a:t>
            </a:r>
          </a:p>
          <a:p>
            <a:pPr lvl="1"/>
            <a:r>
              <a:rPr lang="fi-FI" dirty="0" smtClean="0"/>
              <a:t>pykälät </a:t>
            </a:r>
            <a:r>
              <a:rPr lang="fi-FI" dirty="0" smtClean="0"/>
              <a:t>7 (</a:t>
            </a:r>
            <a:r>
              <a:rPr lang="fi-FI" dirty="0"/>
              <a:t>valtakunnallinen tehtävä</a:t>
            </a:r>
            <a:r>
              <a:rPr lang="fi-FI" dirty="0" smtClean="0"/>
              <a:t>) </a:t>
            </a:r>
            <a:r>
              <a:rPr lang="fi-FI" dirty="0"/>
              <a:t>ja 8 (alueellinen tehtävä) </a:t>
            </a:r>
            <a:r>
              <a:rPr lang="fi-FI" dirty="0" smtClean="0"/>
              <a:t>valtakunnallista </a:t>
            </a:r>
            <a:r>
              <a:rPr lang="fi-FI" dirty="0" smtClean="0"/>
              <a:t>kehittämistehtävää hoitavasta yleisestä kirjastosta ja sen toimialueesta sekä alueellista kehittämistehtävää hoitavista yleisistä kirjastoista ja niiden toimialueista säätäminen</a:t>
            </a:r>
          </a:p>
          <a:p>
            <a:pPr lvl="1"/>
            <a:r>
              <a:rPr lang="fi-FI" dirty="0" smtClean="0"/>
              <a:t>tavoite kevät 2017</a:t>
            </a:r>
          </a:p>
          <a:p>
            <a:endParaRPr lang="fi-FI" dirty="0" smtClean="0"/>
          </a:p>
          <a:p>
            <a:r>
              <a:rPr lang="fi-FI" dirty="0"/>
              <a:t>V</a:t>
            </a:r>
            <a:r>
              <a:rPr lang="fi-FI" dirty="0" smtClean="0"/>
              <a:t>oimaan </a:t>
            </a:r>
            <a:r>
              <a:rPr lang="fi-FI" dirty="0" smtClean="0"/>
              <a:t>1.1.2018</a:t>
            </a:r>
            <a:endParaRPr lang="fi-FI" dirty="0"/>
          </a:p>
        </p:txBody>
      </p:sp>
    </p:spTree>
    <p:extLst>
      <p:ext uri="{BB962C8B-B14F-4D97-AF65-F5344CB8AC3E}">
        <p14:creationId xmlns:p14="http://schemas.microsoft.com/office/powerpoint/2010/main" val="2096271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t>
            </a:r>
            <a:br>
              <a:rPr lang="fi-FI" dirty="0" smtClean="0"/>
            </a:br>
            <a:r>
              <a:rPr lang="fi-FI" dirty="0"/>
              <a:t>	</a:t>
            </a:r>
            <a:r>
              <a:rPr lang="fi-FI" dirty="0" smtClean="0"/>
              <a:t>	</a:t>
            </a:r>
            <a:br>
              <a:rPr lang="fi-FI" dirty="0" smtClean="0"/>
            </a:br>
            <a:r>
              <a:rPr lang="fi-FI" dirty="0"/>
              <a:t>	</a:t>
            </a:r>
            <a:r>
              <a:rPr lang="fi-FI" dirty="0" smtClean="0"/>
              <a:t>	</a:t>
            </a:r>
            <a:r>
              <a:rPr lang="fi-FI" dirty="0" err="1" smtClean="0"/>
              <a:t>minna.karvonen</a:t>
            </a:r>
            <a:r>
              <a:rPr lang="fi-FI" dirty="0" err="1" smtClean="0"/>
              <a:t>@minedu.fi</a:t>
            </a:r>
            <a:endParaRPr lang="fi-FI" dirty="0"/>
          </a:p>
        </p:txBody>
      </p:sp>
      <p:sp>
        <p:nvSpPr>
          <p:cNvPr id="4" name="Dian numeron paikkamerkki 3"/>
          <p:cNvSpPr>
            <a:spLocks noGrp="1"/>
          </p:cNvSpPr>
          <p:nvPr>
            <p:ph type="sldNum" sz="quarter" idx="12"/>
          </p:nvPr>
        </p:nvSpPr>
        <p:spPr/>
        <p:txBody>
          <a:bodyPr/>
          <a:lstStyle/>
          <a:p>
            <a:fld id="{DFF07A49-115B-43C1-AE25-5A4E22FBC404}" type="slidenum">
              <a:rPr lang="fi-FI" altLang="fi-FI" smtClean="0"/>
              <a:pPr/>
              <a:t>18</a:t>
            </a:fld>
            <a:endParaRPr lang="fi-FI" altLang="fi-FI" dirty="0"/>
          </a:p>
        </p:txBody>
      </p:sp>
      <p:pic>
        <p:nvPicPr>
          <p:cNvPr id="5" name="Sisällön paikkamerkki 4" descr="suomi100_in_English_500px"/>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71750" y="2581275"/>
            <a:ext cx="4762500" cy="2914650"/>
          </a:xfrm>
          <a:prstGeom prst="rect">
            <a:avLst/>
          </a:prstGeom>
          <a:noFill/>
          <a:ln>
            <a:noFill/>
          </a:ln>
        </p:spPr>
      </p:pic>
    </p:spTree>
    <p:extLst>
      <p:ext uri="{BB962C8B-B14F-4D97-AF65-F5344CB8AC3E}">
        <p14:creationId xmlns:p14="http://schemas.microsoft.com/office/powerpoint/2010/main" val="2338004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04528" y="332656"/>
            <a:ext cx="8420100" cy="1143000"/>
          </a:xfrm>
        </p:spPr>
        <p:txBody>
          <a:bodyPr/>
          <a:lstStyle/>
          <a:p>
            <a:r>
              <a:rPr lang="fi-FI" sz="2800" dirty="0" smtClean="0"/>
              <a:t>Laki </a:t>
            </a:r>
            <a:r>
              <a:rPr lang="fi-FI" sz="2800" dirty="0" smtClean="0"/>
              <a:t>yleisistä kirjastoista: v</a:t>
            </a:r>
            <a:r>
              <a:rPr lang="fi-FI" sz="2800" dirty="0" smtClean="0"/>
              <a:t>almisteluvaiheet </a:t>
            </a:r>
            <a:r>
              <a:rPr lang="fi-FI" sz="2800" dirty="0" smtClean="0"/>
              <a:t>ja -aineisto</a:t>
            </a:r>
            <a:endParaRPr lang="fi-FI" sz="2800" dirty="0"/>
          </a:p>
        </p:txBody>
      </p:sp>
      <p:sp>
        <p:nvSpPr>
          <p:cNvPr id="3" name="Sisällön paikkamerkki 2"/>
          <p:cNvSpPr>
            <a:spLocks noGrp="1"/>
          </p:cNvSpPr>
          <p:nvPr>
            <p:ph idx="1"/>
          </p:nvPr>
        </p:nvSpPr>
        <p:spPr>
          <a:xfrm>
            <a:off x="704528" y="1700808"/>
            <a:ext cx="8420100" cy="4114800"/>
          </a:xfrm>
        </p:spPr>
        <p:txBody>
          <a:bodyPr/>
          <a:lstStyle/>
          <a:p>
            <a:r>
              <a:rPr lang="fi-FI" dirty="0" smtClean="0"/>
              <a:t>Työryhmän perustaminen </a:t>
            </a:r>
            <a:r>
              <a:rPr lang="fi-FI" dirty="0" smtClean="0"/>
              <a:t>11.2.2015</a:t>
            </a:r>
          </a:p>
          <a:p>
            <a:r>
              <a:rPr lang="fi-FI" dirty="0" smtClean="0"/>
              <a:t>Tehtävänä </a:t>
            </a:r>
            <a:r>
              <a:rPr lang="fi-FI" dirty="0" smtClean="0"/>
              <a:t>laatia ehdotus kirjastolain </a:t>
            </a:r>
            <a:r>
              <a:rPr lang="fi-FI" dirty="0" smtClean="0"/>
              <a:t>muuttamiseksi (hallituksen </a:t>
            </a:r>
            <a:r>
              <a:rPr lang="fi-FI" dirty="0"/>
              <a:t>esityksen </a:t>
            </a:r>
            <a:r>
              <a:rPr lang="fi-FI" dirty="0" smtClean="0"/>
              <a:t>muotoon)</a:t>
            </a:r>
            <a:endParaRPr lang="fi-FI" dirty="0"/>
          </a:p>
          <a:p>
            <a:r>
              <a:rPr lang="fi-FI" dirty="0" smtClean="0">
                <a:solidFill>
                  <a:srgbClr val="000000"/>
                </a:solidFill>
              </a:rPr>
              <a:t>Kolme </a:t>
            </a:r>
            <a:r>
              <a:rPr lang="fi-FI" dirty="0" smtClean="0">
                <a:solidFill>
                  <a:srgbClr val="000000"/>
                </a:solidFill>
              </a:rPr>
              <a:t>työpajaa ja neljä kuulemistilaisuutta </a:t>
            </a:r>
            <a:r>
              <a:rPr lang="fi-FI" dirty="0" smtClean="0">
                <a:solidFill>
                  <a:srgbClr val="000000"/>
                </a:solidFill>
              </a:rPr>
              <a:t>2015</a:t>
            </a:r>
          </a:p>
          <a:p>
            <a:pPr lvl="0"/>
            <a:r>
              <a:rPr lang="fi-FI" dirty="0" smtClean="0">
                <a:solidFill>
                  <a:srgbClr val="000000"/>
                </a:solidFill>
              </a:rPr>
              <a:t>Keskustelutilaisuus </a:t>
            </a:r>
            <a:r>
              <a:rPr lang="fi-FI" dirty="0" smtClean="0">
                <a:solidFill>
                  <a:srgbClr val="000000"/>
                </a:solidFill>
              </a:rPr>
              <a:t>Suomen kuntaliiton kanssa </a:t>
            </a:r>
            <a:r>
              <a:rPr lang="fi-FI" dirty="0" smtClean="0">
                <a:solidFill>
                  <a:srgbClr val="000000"/>
                </a:solidFill>
              </a:rPr>
              <a:t>13.4.2016</a:t>
            </a:r>
          </a:p>
          <a:p>
            <a:pPr lvl="0"/>
            <a:r>
              <a:rPr lang="fi-FI" dirty="0" smtClean="0">
                <a:solidFill>
                  <a:srgbClr val="000000"/>
                </a:solidFill>
              </a:rPr>
              <a:t>Työryhmän </a:t>
            </a:r>
            <a:r>
              <a:rPr lang="fi-FI" dirty="0" smtClean="0">
                <a:solidFill>
                  <a:srgbClr val="000000"/>
                </a:solidFill>
              </a:rPr>
              <a:t>ehdotuksen luovutus 17.5.2016</a:t>
            </a:r>
            <a:endParaRPr lang="fi-FI" dirty="0">
              <a:solidFill>
                <a:srgbClr val="000000"/>
              </a:solidFill>
            </a:endParaRPr>
          </a:p>
          <a:p>
            <a:pPr marL="457200" lvl="1" indent="0">
              <a:buNone/>
            </a:pPr>
            <a:endParaRPr lang="fi-FI" sz="2000" dirty="0" smtClean="0"/>
          </a:p>
          <a:p>
            <a:pPr marL="457200" lvl="1" indent="0">
              <a:buNone/>
            </a:pPr>
            <a:endParaRPr lang="fi-FI" sz="2000" dirty="0" smtClean="0"/>
          </a:p>
        </p:txBody>
      </p:sp>
    </p:spTree>
    <p:extLst>
      <p:ext uri="{BB962C8B-B14F-4D97-AF65-F5344CB8AC3E}">
        <p14:creationId xmlns:p14="http://schemas.microsoft.com/office/powerpoint/2010/main" val="492265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04528" y="260648"/>
            <a:ext cx="8420100" cy="1131912"/>
          </a:xfrm>
        </p:spPr>
        <p:txBody>
          <a:bodyPr/>
          <a:lstStyle/>
          <a:p>
            <a:r>
              <a:rPr lang="fi-FI" sz="2800" dirty="0"/>
              <a:t>Valmisteluvaiheet ja -aineisto</a:t>
            </a:r>
          </a:p>
        </p:txBody>
      </p:sp>
      <p:sp>
        <p:nvSpPr>
          <p:cNvPr id="3" name="Sisällön paikkamerkki 2"/>
          <p:cNvSpPr>
            <a:spLocks noGrp="1"/>
          </p:cNvSpPr>
          <p:nvPr>
            <p:ph idx="1"/>
          </p:nvPr>
        </p:nvSpPr>
        <p:spPr>
          <a:xfrm>
            <a:off x="704528" y="1412776"/>
            <a:ext cx="8420100" cy="4114800"/>
          </a:xfrm>
        </p:spPr>
        <p:txBody>
          <a:bodyPr/>
          <a:lstStyle/>
          <a:p>
            <a:r>
              <a:rPr lang="fi-FI" dirty="0" smtClean="0"/>
              <a:t>Lausuntopyyntökirje 19.8.2016. Dl 23.9.2016</a:t>
            </a:r>
          </a:p>
          <a:p>
            <a:r>
              <a:rPr lang="fi-FI" dirty="0" smtClean="0"/>
              <a:t>Lausuntoja annettiin yhteensä 69, joista 62 lausuntopyynnön vastaanottajilta</a:t>
            </a:r>
          </a:p>
          <a:p>
            <a:r>
              <a:rPr lang="fi-FI" dirty="0" smtClean="0"/>
              <a:t>Lausuntoyhteenveto </a:t>
            </a:r>
            <a:r>
              <a:rPr lang="fi-FI" dirty="0" err="1" smtClean="0"/>
              <a:t>okm:n</a:t>
            </a:r>
            <a:r>
              <a:rPr lang="fi-FI" dirty="0" smtClean="0"/>
              <a:t> verkkosivuilla  </a:t>
            </a:r>
          </a:p>
          <a:p>
            <a:r>
              <a:rPr lang="fi-FI" dirty="0" smtClean="0"/>
              <a:t>Käsittely kunnallistalouden ja –hallinnon neuvottelukunnassa 25.10.2016. </a:t>
            </a:r>
            <a:endParaRPr lang="fi-FI" dirty="0"/>
          </a:p>
          <a:p>
            <a:r>
              <a:rPr lang="fi-FI" dirty="0" smtClean="0"/>
              <a:t>HE </a:t>
            </a:r>
            <a:r>
              <a:rPr lang="fi-FI" dirty="0" smtClean="0"/>
              <a:t>eduskunnalle</a:t>
            </a:r>
          </a:p>
          <a:p>
            <a:pPr lvl="1"/>
            <a:r>
              <a:rPr lang="fi-FI" dirty="0" smtClean="0"/>
              <a:t>käsittely sivistysvaliokunnassa, pyydetyt suulliset ja kirjalliset lausunnot</a:t>
            </a:r>
          </a:p>
          <a:p>
            <a:pPr lvl="1"/>
            <a:r>
              <a:rPr lang="fi-FI" dirty="0" smtClean="0"/>
              <a:t>käsittely eduskunnan  täysistunnoissa. </a:t>
            </a:r>
            <a:endParaRPr lang="fi-FI" dirty="0" smtClean="0"/>
          </a:p>
          <a:p>
            <a:pPr lvl="1"/>
            <a:r>
              <a:rPr lang="fi-FI" dirty="0" smtClean="0"/>
              <a:t>Hyväksyttiin </a:t>
            </a:r>
            <a:r>
              <a:rPr lang="fi-FI" dirty="0" smtClean="0"/>
              <a:t>29.12.2016</a:t>
            </a:r>
          </a:p>
          <a:p>
            <a:r>
              <a:rPr lang="fi-FI" dirty="0" smtClean="0"/>
              <a:t>Laki yleisistä kirjastoista voimaan 1.1.2017. Pykälät 7 ja </a:t>
            </a:r>
            <a:r>
              <a:rPr lang="fi-FI" dirty="0" smtClean="0"/>
              <a:t>8 voimaan </a:t>
            </a:r>
            <a:r>
              <a:rPr lang="fi-FI" dirty="0" smtClean="0"/>
              <a:t>1.1.2018</a:t>
            </a:r>
            <a:endParaRPr lang="fi-FI" dirty="0"/>
          </a:p>
        </p:txBody>
      </p:sp>
    </p:spTree>
    <p:extLst>
      <p:ext uri="{BB962C8B-B14F-4D97-AF65-F5344CB8AC3E}">
        <p14:creationId xmlns:p14="http://schemas.microsoft.com/office/powerpoint/2010/main" val="3727869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00472" y="620688"/>
            <a:ext cx="8420100" cy="1143000"/>
          </a:xfrm>
        </p:spPr>
        <p:txBody>
          <a:bodyPr/>
          <a:lstStyle/>
          <a:p>
            <a:pPr algn="ctr"/>
            <a:r>
              <a:rPr lang="fi-FI" dirty="0" smtClean="0"/>
              <a:t>Yleiset kirjastot ja </a:t>
            </a:r>
            <a:br>
              <a:rPr lang="fi-FI" dirty="0" smtClean="0"/>
            </a:br>
            <a:r>
              <a:rPr lang="fi-FI" dirty="0" smtClean="0"/>
              <a:t>yhteiskunnallinen vaikuttavuus </a:t>
            </a:r>
            <a:br>
              <a:rPr lang="fi-FI" dirty="0" smtClean="0"/>
            </a:br>
            <a:endParaRPr lang="fi-FI" dirty="0"/>
          </a:p>
        </p:txBody>
      </p:sp>
      <p:sp>
        <p:nvSpPr>
          <p:cNvPr id="3" name="Sisällön paikkamerkki 2"/>
          <p:cNvSpPr>
            <a:spLocks noGrp="1"/>
          </p:cNvSpPr>
          <p:nvPr>
            <p:ph idx="1"/>
          </p:nvPr>
        </p:nvSpPr>
        <p:spPr>
          <a:xfrm>
            <a:off x="632520" y="1556792"/>
            <a:ext cx="8746554" cy="4114800"/>
          </a:xfrm>
        </p:spPr>
        <p:txBody>
          <a:bodyPr/>
          <a:lstStyle/>
          <a:p>
            <a:r>
              <a:rPr lang="fi-FI" sz="2200" b="1" dirty="0"/>
              <a:t>Lainvalmistelun</a:t>
            </a:r>
            <a:r>
              <a:rPr lang="fi-FI" sz="2200" dirty="0"/>
              <a:t> </a:t>
            </a:r>
            <a:r>
              <a:rPr lang="fi-FI" sz="2200" dirty="0" smtClean="0"/>
              <a:t>iso ikkuna:</a:t>
            </a:r>
            <a:endParaRPr lang="fi-FI" sz="2200" dirty="0"/>
          </a:p>
          <a:p>
            <a:pPr lvl="2"/>
            <a:r>
              <a:rPr lang="fi-FI" sz="2200" dirty="0" smtClean="0"/>
              <a:t>hyvän elämän ja hyvinvoinnin tukeminen ja mahdollistaminen: asukkaat, yhteisöt </a:t>
            </a:r>
            <a:r>
              <a:rPr lang="fi-FI" sz="2200" dirty="0"/>
              <a:t>ja </a:t>
            </a:r>
            <a:r>
              <a:rPr lang="fi-FI" sz="2200" dirty="0" smtClean="0"/>
              <a:t>sivistyskunnat</a:t>
            </a:r>
            <a:endParaRPr lang="fi-FI" sz="2200" dirty="0"/>
          </a:p>
          <a:p>
            <a:pPr lvl="2"/>
            <a:r>
              <a:rPr lang="fi-FI" sz="2200" dirty="0"/>
              <a:t>yleisten kirjastojen asemointi kansalaisyhteiskunnan kehittämisessä</a:t>
            </a:r>
          </a:p>
          <a:p>
            <a:endParaRPr lang="fi-FI" sz="2200" b="1" dirty="0" smtClean="0"/>
          </a:p>
          <a:p>
            <a:endParaRPr lang="fi-FI" sz="2200" b="1" dirty="0"/>
          </a:p>
          <a:p>
            <a:r>
              <a:rPr lang="fi-FI" sz="2200" b="1" dirty="0" smtClean="0"/>
              <a:t>Yleinen kirjasto </a:t>
            </a:r>
            <a:r>
              <a:rPr lang="fi-FI" sz="2200" dirty="0" smtClean="0"/>
              <a:t>jokaisen </a:t>
            </a:r>
            <a:r>
              <a:rPr lang="fi-FI" sz="2200" dirty="0"/>
              <a:t>saavutettavissa ja jokaiselle </a:t>
            </a:r>
            <a:r>
              <a:rPr lang="fi-FI" sz="2200" dirty="0" smtClean="0"/>
              <a:t>avoimena paikkana </a:t>
            </a:r>
            <a:r>
              <a:rPr lang="fi-FI" sz="2200" dirty="0"/>
              <a:t>ja </a:t>
            </a:r>
            <a:r>
              <a:rPr lang="fi-FI" sz="2200" dirty="0" smtClean="0"/>
              <a:t>tilana, </a:t>
            </a:r>
            <a:r>
              <a:rPr lang="fi-FI" sz="2200" dirty="0"/>
              <a:t>joka </a:t>
            </a:r>
            <a:endParaRPr lang="fi-FI" sz="2200" dirty="0" smtClean="0"/>
          </a:p>
          <a:p>
            <a:pPr lvl="2"/>
            <a:r>
              <a:rPr lang="fi-FI" sz="2200" dirty="0" smtClean="0">
                <a:solidFill>
                  <a:schemeClr val="tx1"/>
                </a:solidFill>
              </a:rPr>
              <a:t>tarjoaa pääsyn </a:t>
            </a:r>
            <a:r>
              <a:rPr lang="fi-FI" sz="2200" dirty="0">
                <a:solidFill>
                  <a:schemeClr val="tx1"/>
                </a:solidFill>
              </a:rPr>
              <a:t>monipuoliseen tietoon ja kulttuurisisältöihin </a:t>
            </a:r>
            <a:endParaRPr lang="fi-FI" sz="2200" dirty="0" smtClean="0">
              <a:solidFill>
                <a:schemeClr val="tx1"/>
              </a:solidFill>
            </a:endParaRPr>
          </a:p>
          <a:p>
            <a:pPr lvl="2"/>
            <a:r>
              <a:rPr lang="fi-FI" sz="2200" dirty="0" smtClean="0">
                <a:solidFill>
                  <a:schemeClr val="tx1"/>
                </a:solidFill>
              </a:rPr>
              <a:t>tukee </a:t>
            </a:r>
            <a:r>
              <a:rPr lang="fi-FI" sz="2200" dirty="0">
                <a:solidFill>
                  <a:schemeClr val="tx1"/>
                </a:solidFill>
              </a:rPr>
              <a:t>yksilöiden ja </a:t>
            </a:r>
            <a:r>
              <a:rPr lang="fi-FI" sz="2200" dirty="0" smtClean="0">
                <a:solidFill>
                  <a:schemeClr val="tx1"/>
                </a:solidFill>
              </a:rPr>
              <a:t>yhteisöjen toimimista kansalaisyhteiskunnassa</a:t>
            </a:r>
          </a:p>
          <a:p>
            <a:pPr lvl="1"/>
            <a:endParaRPr lang="fi-FI" dirty="0">
              <a:solidFill>
                <a:schemeClr val="tx1"/>
              </a:solidFill>
            </a:endParaRPr>
          </a:p>
          <a:p>
            <a:pPr lvl="1"/>
            <a:endParaRPr lang="fi-FI" dirty="0" smtClean="0"/>
          </a:p>
          <a:p>
            <a:pPr lvl="1"/>
            <a:endParaRPr lang="fi-FI" dirty="0">
              <a:solidFill>
                <a:schemeClr val="tx1"/>
              </a:solidFill>
            </a:endParaRPr>
          </a:p>
        </p:txBody>
      </p:sp>
      <p:sp>
        <p:nvSpPr>
          <p:cNvPr id="4" name="Dian numeron paikkamerkki 3"/>
          <p:cNvSpPr>
            <a:spLocks noGrp="1"/>
          </p:cNvSpPr>
          <p:nvPr>
            <p:ph type="sldNum" sz="quarter" idx="12"/>
          </p:nvPr>
        </p:nvSpPr>
        <p:spPr/>
        <p:txBody>
          <a:bodyPr/>
          <a:lstStyle/>
          <a:p>
            <a:fld id="{DFF07A49-115B-43C1-AE25-5A4E22FBC404}" type="slidenum">
              <a:rPr lang="fi-FI" altLang="fi-FI" smtClean="0"/>
              <a:pPr/>
              <a:t>4</a:t>
            </a:fld>
            <a:endParaRPr lang="fi-FI" altLang="fi-FI" dirty="0"/>
          </a:p>
        </p:txBody>
      </p:sp>
      <p:sp>
        <p:nvSpPr>
          <p:cNvPr id="5" name="Nuoli oikealle 4"/>
          <p:cNvSpPr/>
          <p:nvPr/>
        </p:nvSpPr>
        <p:spPr bwMode="auto">
          <a:xfrm>
            <a:off x="4088904" y="3490686"/>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873785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04528" y="548680"/>
            <a:ext cx="8420100" cy="1143000"/>
          </a:xfrm>
        </p:spPr>
        <p:txBody>
          <a:bodyPr/>
          <a:lstStyle/>
          <a:p>
            <a:pPr algn="ctr"/>
            <a:r>
              <a:rPr lang="fi-FI" sz="2800" dirty="0" smtClean="0"/>
              <a:t>Ohjenuorana hallitusohjelma </a:t>
            </a:r>
            <a:br>
              <a:rPr lang="fi-FI" sz="2800" dirty="0" smtClean="0"/>
            </a:br>
            <a:r>
              <a:rPr lang="fi-FI" sz="2800" dirty="0" smtClean="0"/>
              <a:t>Ratkaisujen Suomi  (</a:t>
            </a:r>
            <a:r>
              <a:rPr lang="fi-FI" sz="2800" dirty="0" smtClean="0"/>
              <a:t>2015)</a:t>
            </a:r>
            <a:endParaRPr lang="fi-FI" sz="2800" dirty="0"/>
          </a:p>
        </p:txBody>
      </p:sp>
      <p:sp>
        <p:nvSpPr>
          <p:cNvPr id="3" name="Sisällön paikkamerkki 2"/>
          <p:cNvSpPr>
            <a:spLocks noGrp="1"/>
          </p:cNvSpPr>
          <p:nvPr>
            <p:ph idx="1"/>
          </p:nvPr>
        </p:nvSpPr>
        <p:spPr/>
        <p:txBody>
          <a:bodyPr/>
          <a:lstStyle/>
          <a:p>
            <a:r>
              <a:rPr lang="fi-FI" dirty="0" smtClean="0"/>
              <a:t>Kuntien tehtävien ohjaus</a:t>
            </a:r>
          </a:p>
          <a:p>
            <a:pPr lvl="1"/>
            <a:r>
              <a:rPr lang="fi-FI" dirty="0"/>
              <a:t>kuntien tehtäviä ohjataan pääsääntöisesti lainsäädännöllä ja sitä </a:t>
            </a:r>
            <a:r>
              <a:rPr lang="fi-FI" dirty="0" smtClean="0"/>
              <a:t>täydentäen tarvittaessa asetuksilla</a:t>
            </a:r>
          </a:p>
          <a:p>
            <a:pPr lvl="1"/>
            <a:r>
              <a:rPr lang="fi-FI" dirty="0"/>
              <a:t>suositusperusteisesta ohjauksesta luovutaan</a:t>
            </a:r>
          </a:p>
          <a:p>
            <a:pPr lvl="1"/>
            <a:r>
              <a:rPr lang="fi-FI" dirty="0" smtClean="0"/>
              <a:t>siirrytään </a:t>
            </a:r>
            <a:r>
              <a:rPr lang="fi-FI" dirty="0"/>
              <a:t>resurssien ohjauksesta tavoiteltujen tulosten </a:t>
            </a:r>
            <a:r>
              <a:rPr lang="fi-FI" dirty="0" smtClean="0"/>
              <a:t>ohjaamiseen</a:t>
            </a:r>
          </a:p>
          <a:p>
            <a:r>
              <a:rPr lang="fi-FI" dirty="0"/>
              <a:t>Kuntien henkilöstön </a:t>
            </a:r>
            <a:r>
              <a:rPr lang="fi-FI" dirty="0" smtClean="0"/>
              <a:t>kelpoisuusehdot</a:t>
            </a:r>
          </a:p>
          <a:p>
            <a:pPr lvl="1"/>
            <a:r>
              <a:rPr lang="fi-FI" dirty="0"/>
              <a:t>y</a:t>
            </a:r>
            <a:r>
              <a:rPr lang="fi-FI" dirty="0" smtClean="0"/>
              <a:t>ksityiskohtaisista </a:t>
            </a:r>
            <a:r>
              <a:rPr lang="fi-FI" dirty="0"/>
              <a:t>ja kapea-alaisista kelpoisuusvaatimuksista luovutaan</a:t>
            </a:r>
            <a:r>
              <a:rPr lang="fi-FI" dirty="0" smtClean="0"/>
              <a:t>.</a:t>
            </a:r>
          </a:p>
          <a:p>
            <a:pPr lvl="1"/>
            <a:r>
              <a:rPr lang="fi-FI" dirty="0"/>
              <a:t>j</a:t>
            </a:r>
            <a:r>
              <a:rPr lang="fi-FI" dirty="0" smtClean="0"/>
              <a:t>ulkisen </a:t>
            </a:r>
            <a:r>
              <a:rPr lang="fi-FI" dirty="0"/>
              <a:t>vallan käyttöön kuuluvien tehtävien kelpoisuusehdot säädetään </a:t>
            </a:r>
            <a:r>
              <a:rPr lang="fi-FI" dirty="0" smtClean="0"/>
              <a:t>lainsäädännössä. Muilta </a:t>
            </a:r>
            <a:r>
              <a:rPr lang="fi-FI" dirty="0"/>
              <a:t>osin lainsäädäntötasoisista koulutustasovaatimuksista luovutaan ilman erityisen painavia perusteita.</a:t>
            </a:r>
          </a:p>
          <a:p>
            <a:pPr lvl="1"/>
            <a:r>
              <a:rPr lang="fi-FI" dirty="0"/>
              <a:t>Kelpoisuusehtoja uudistetaan niin, että korkea-asteen koulutusta vaativissa </a:t>
            </a:r>
            <a:r>
              <a:rPr lang="fi-FI" dirty="0" smtClean="0"/>
              <a:t>asiantuntijatehtävissä kelpoisuusehto </a:t>
            </a:r>
            <a:r>
              <a:rPr lang="fi-FI" dirty="0"/>
              <a:t>on pääsääntöisesti korkeakoulututkinto.</a:t>
            </a:r>
            <a:endParaRPr lang="fi-FI" dirty="0" smtClean="0"/>
          </a:p>
        </p:txBody>
      </p:sp>
      <p:sp>
        <p:nvSpPr>
          <p:cNvPr id="4" name="Dian numeron paikkamerkki 3"/>
          <p:cNvSpPr>
            <a:spLocks noGrp="1"/>
          </p:cNvSpPr>
          <p:nvPr>
            <p:ph type="sldNum" sz="quarter" idx="12"/>
          </p:nvPr>
        </p:nvSpPr>
        <p:spPr/>
        <p:txBody>
          <a:bodyPr/>
          <a:lstStyle/>
          <a:p>
            <a:fld id="{DFF07A49-115B-43C1-AE25-5A4E22FBC404}" type="slidenum">
              <a:rPr lang="fi-FI" altLang="fi-FI" smtClean="0"/>
              <a:pPr/>
              <a:t>5</a:t>
            </a:fld>
            <a:endParaRPr lang="fi-FI" altLang="fi-FI" dirty="0"/>
          </a:p>
        </p:txBody>
      </p:sp>
    </p:spTree>
    <p:extLst>
      <p:ext uri="{BB962C8B-B14F-4D97-AF65-F5344CB8AC3E}">
        <p14:creationId xmlns:p14="http://schemas.microsoft.com/office/powerpoint/2010/main" val="767801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42950" y="620688"/>
            <a:ext cx="8420100" cy="1131912"/>
          </a:xfrm>
        </p:spPr>
        <p:txBody>
          <a:bodyPr/>
          <a:lstStyle/>
          <a:p>
            <a:pPr algn="ctr"/>
            <a:r>
              <a:rPr lang="fi-FI" dirty="0" smtClean="0"/>
              <a:t>Tavoitteet ja tehtävät: </a:t>
            </a:r>
            <a:br>
              <a:rPr lang="fi-FI" dirty="0" smtClean="0"/>
            </a:br>
            <a:r>
              <a:rPr lang="fi-FI" dirty="0" smtClean="0"/>
              <a:t>vuoden 1998 kirjastolaki</a:t>
            </a:r>
            <a:endParaRPr lang="fi-FI" dirty="0"/>
          </a:p>
        </p:txBody>
      </p:sp>
      <p:sp>
        <p:nvSpPr>
          <p:cNvPr id="3" name="Sisällön paikkamerkki 2"/>
          <p:cNvSpPr>
            <a:spLocks noGrp="1"/>
          </p:cNvSpPr>
          <p:nvPr>
            <p:ph idx="1"/>
          </p:nvPr>
        </p:nvSpPr>
        <p:spPr/>
        <p:txBody>
          <a:bodyPr/>
          <a:lstStyle/>
          <a:p>
            <a:r>
              <a:rPr lang="fi-FI" dirty="0" smtClean="0"/>
              <a:t>Aiemman kirjastolain  (904/1998) tavoitepykälä </a:t>
            </a:r>
            <a:endParaRPr lang="fi-FI" dirty="0"/>
          </a:p>
          <a:p>
            <a:pPr lvl="1">
              <a:buFont typeface="Arial" panose="020B0604020202020204" pitchFamily="34" charset="0"/>
              <a:buChar char="•"/>
            </a:pPr>
            <a:r>
              <a:rPr lang="fi-FI" dirty="0" smtClean="0"/>
              <a:t>väestön yhtäläisten mahdollisuuksien edistäminen: sivistys</a:t>
            </a:r>
            <a:r>
              <a:rPr lang="fi-FI" dirty="0"/>
              <a:t>, kirjallisuus, taiteen harrastus, tiedot/taidot/kansalaisvalmiudet. kansainvälistyminen, elinikäinen </a:t>
            </a:r>
            <a:r>
              <a:rPr lang="fi-FI" dirty="0" smtClean="0"/>
              <a:t>oppiminen</a:t>
            </a:r>
          </a:p>
          <a:p>
            <a:pPr lvl="1">
              <a:buFont typeface="Arial" panose="020B0604020202020204" pitchFamily="34" charset="0"/>
              <a:buChar char="•"/>
            </a:pPr>
            <a:r>
              <a:rPr lang="fi-FI" dirty="0" smtClean="0"/>
              <a:t>virtuaalisten </a:t>
            </a:r>
            <a:r>
              <a:rPr lang="fi-FI" dirty="0"/>
              <a:t>ja </a:t>
            </a:r>
            <a:r>
              <a:rPr lang="fi-FI" dirty="0" smtClean="0"/>
              <a:t>vuorovaikutteisten verkkopalvelujen </a:t>
            </a:r>
            <a:r>
              <a:rPr lang="fi-FI" dirty="0"/>
              <a:t>ja niiden </a:t>
            </a:r>
            <a:r>
              <a:rPr lang="fi-FI" dirty="0" smtClean="0"/>
              <a:t>sivistyksellisten </a:t>
            </a:r>
            <a:r>
              <a:rPr lang="fi-FI" dirty="0" err="1" smtClean="0"/>
              <a:t>sisälltöjen</a:t>
            </a:r>
            <a:r>
              <a:rPr lang="fi-FI" dirty="0" smtClean="0"/>
              <a:t> kehittymisen edistyminen</a:t>
            </a:r>
            <a:endParaRPr lang="fi-FI" dirty="0"/>
          </a:p>
          <a:p>
            <a:pPr lvl="1"/>
            <a:endParaRPr lang="fi-FI" dirty="0">
              <a:solidFill>
                <a:srgbClr val="FF0000"/>
              </a:solidFill>
            </a:endParaRPr>
          </a:p>
          <a:p>
            <a:r>
              <a:rPr lang="fi-FI" dirty="0" smtClean="0"/>
              <a:t>Aiempaan kirjastolakiin (904/1998) ei </a:t>
            </a:r>
            <a:r>
              <a:rPr lang="fi-FI" dirty="0"/>
              <a:t>sisältynyt tehtäväpykälää</a:t>
            </a:r>
          </a:p>
          <a:p>
            <a:pPr marL="742950" lvl="2" indent="-342900"/>
            <a:r>
              <a:rPr lang="fi-FI" dirty="0"/>
              <a:t>laissa säädettiin kuntien </a:t>
            </a:r>
            <a:r>
              <a:rPr lang="fi-FI" dirty="0">
                <a:solidFill>
                  <a:schemeClr val="tx1"/>
                </a:solidFill>
              </a:rPr>
              <a:t>yleisten kirjastojen </a:t>
            </a:r>
            <a:r>
              <a:rPr lang="fi-FI" b="1" dirty="0">
                <a:solidFill>
                  <a:schemeClr val="tx1"/>
                </a:solidFill>
              </a:rPr>
              <a:t>kirjasto- ja tietopalveluista</a:t>
            </a:r>
          </a:p>
          <a:p>
            <a:endParaRPr lang="fi-FI" dirty="0"/>
          </a:p>
        </p:txBody>
      </p:sp>
      <p:sp>
        <p:nvSpPr>
          <p:cNvPr id="4" name="Dian numeron paikkamerkki 3"/>
          <p:cNvSpPr>
            <a:spLocks noGrp="1"/>
          </p:cNvSpPr>
          <p:nvPr>
            <p:ph type="sldNum" sz="quarter" idx="12"/>
          </p:nvPr>
        </p:nvSpPr>
        <p:spPr/>
        <p:txBody>
          <a:bodyPr/>
          <a:lstStyle/>
          <a:p>
            <a:fld id="{DFF07A49-115B-43C1-AE25-5A4E22FBC404}" type="slidenum">
              <a:rPr lang="fi-FI" altLang="fi-FI" smtClean="0"/>
              <a:pPr/>
              <a:t>6</a:t>
            </a:fld>
            <a:endParaRPr lang="fi-FI" altLang="fi-FI" dirty="0"/>
          </a:p>
        </p:txBody>
      </p:sp>
    </p:spTree>
    <p:extLst>
      <p:ext uri="{BB962C8B-B14F-4D97-AF65-F5344CB8AC3E}">
        <p14:creationId xmlns:p14="http://schemas.microsoft.com/office/powerpoint/2010/main" val="481698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88504" y="764704"/>
            <a:ext cx="8420100" cy="1143000"/>
          </a:xfrm>
        </p:spPr>
        <p:txBody>
          <a:bodyPr/>
          <a:lstStyle/>
          <a:p>
            <a:pPr algn="ctr"/>
            <a:r>
              <a:rPr lang="fi-FI" sz="3200" dirty="0" smtClean="0"/>
              <a:t>Laissa yleisissä kirjastoissa tavoitellaan Suomea</a:t>
            </a:r>
            <a:r>
              <a:rPr lang="fi-FI" sz="3200" dirty="0"/>
              <a:t/>
            </a:r>
            <a:br>
              <a:rPr lang="fi-FI" sz="3200" dirty="0"/>
            </a:br>
            <a:endParaRPr lang="fi-FI" dirty="0"/>
          </a:p>
        </p:txBody>
      </p:sp>
      <p:sp>
        <p:nvSpPr>
          <p:cNvPr id="4" name="Dian numeron paikkamerkki 3"/>
          <p:cNvSpPr>
            <a:spLocks noGrp="1"/>
          </p:cNvSpPr>
          <p:nvPr>
            <p:ph type="sldNum" sz="quarter" idx="12"/>
          </p:nvPr>
        </p:nvSpPr>
        <p:spPr/>
        <p:txBody>
          <a:bodyPr/>
          <a:lstStyle/>
          <a:p>
            <a:fld id="{DFF07A49-115B-43C1-AE25-5A4E22FBC404}" type="slidenum">
              <a:rPr lang="fi-FI" altLang="fi-FI" smtClean="0"/>
              <a:pPr/>
              <a:t>7</a:t>
            </a:fld>
            <a:endParaRPr lang="fi-FI" altLang="fi-FI" dirty="0"/>
          </a:p>
        </p:txBody>
      </p:sp>
      <p:sp>
        <p:nvSpPr>
          <p:cNvPr id="5" name="Sisällön paikkamerkki 3"/>
          <p:cNvSpPr>
            <a:spLocks noGrp="1"/>
          </p:cNvSpPr>
          <p:nvPr>
            <p:ph idx="1"/>
          </p:nvPr>
        </p:nvSpPr>
        <p:spPr/>
        <p:txBody>
          <a:bodyPr/>
          <a:lstStyle/>
          <a:p>
            <a:pPr marL="0" indent="0">
              <a:buNone/>
            </a:pPr>
            <a:r>
              <a:rPr lang="fi-FI" dirty="0" smtClean="0"/>
              <a:t>joka </a:t>
            </a:r>
          </a:p>
          <a:p>
            <a:pPr marL="0" indent="0">
              <a:buNone/>
            </a:pPr>
            <a:endParaRPr lang="fi-FI" dirty="0" smtClean="0"/>
          </a:p>
          <a:p>
            <a:r>
              <a:rPr lang="fi-FI" dirty="0" smtClean="0"/>
              <a:t>kunnioittaa </a:t>
            </a:r>
            <a:r>
              <a:rPr lang="fi-FI" dirty="0"/>
              <a:t>ja edistää </a:t>
            </a:r>
            <a:r>
              <a:rPr lang="fi-FI" dirty="0"/>
              <a:t> </a:t>
            </a:r>
            <a:r>
              <a:rPr lang="fi-FI" dirty="0" smtClean="0"/>
              <a:t>sivistyksellisiä</a:t>
            </a:r>
            <a:r>
              <a:rPr lang="fi-FI" dirty="0"/>
              <a:t>, kielellisiä ja </a:t>
            </a:r>
            <a:r>
              <a:rPr lang="fi-FI" dirty="0" smtClean="0"/>
              <a:t>kulttuurisia oikeuksia </a:t>
            </a:r>
          </a:p>
          <a:p>
            <a:endParaRPr lang="fi-FI" dirty="0"/>
          </a:p>
          <a:p>
            <a:r>
              <a:rPr lang="fi-FI" dirty="0" smtClean="0"/>
              <a:t>edistää </a:t>
            </a:r>
            <a:r>
              <a:rPr lang="fi-FI" dirty="0"/>
              <a:t>kaikkien </a:t>
            </a:r>
            <a:r>
              <a:rPr lang="fi-FI" dirty="0" smtClean="0"/>
              <a:t>osallisuutta</a:t>
            </a:r>
            <a:endParaRPr lang="fi-FI" dirty="0"/>
          </a:p>
          <a:p>
            <a:endParaRPr lang="fi-FI" dirty="0"/>
          </a:p>
          <a:p>
            <a:r>
              <a:rPr lang="fi-FI" dirty="0" smtClean="0"/>
              <a:t>kannustaa </a:t>
            </a:r>
            <a:r>
              <a:rPr lang="fi-FI" dirty="0"/>
              <a:t>oppimiseen, </a:t>
            </a:r>
            <a:r>
              <a:rPr lang="fi-FI" dirty="0" smtClean="0"/>
              <a:t>kehittymiseen </a:t>
            </a:r>
            <a:r>
              <a:rPr lang="fi-FI" dirty="0"/>
              <a:t>ja </a:t>
            </a:r>
            <a:r>
              <a:rPr lang="fi-FI" dirty="0" smtClean="0"/>
              <a:t>aktiiviseen </a:t>
            </a:r>
            <a:r>
              <a:rPr lang="fi-FI" dirty="0" err="1" smtClean="0"/>
              <a:t>toimijuuteen</a:t>
            </a:r>
            <a:endParaRPr lang="fi-FI" dirty="0"/>
          </a:p>
          <a:p>
            <a:pPr marL="0" indent="0">
              <a:buNone/>
            </a:pPr>
            <a:endParaRPr lang="fi-FI" dirty="0"/>
          </a:p>
          <a:p>
            <a:pPr marL="0" indent="0">
              <a:buNone/>
            </a:pPr>
            <a:r>
              <a:rPr lang="fi-FI" dirty="0" smtClean="0"/>
              <a:t>	</a:t>
            </a:r>
            <a:endParaRPr lang="fi-FI" dirty="0"/>
          </a:p>
          <a:p>
            <a:pPr marL="0" indent="0">
              <a:buNone/>
            </a:pPr>
            <a:endParaRPr lang="fi-FI" dirty="0"/>
          </a:p>
          <a:p>
            <a:pPr marL="0" indent="0">
              <a:buNone/>
            </a:pPr>
            <a:endParaRPr lang="fi-FI" dirty="0"/>
          </a:p>
        </p:txBody>
      </p:sp>
    </p:spTree>
    <p:extLst>
      <p:ext uri="{BB962C8B-B14F-4D97-AF65-F5344CB8AC3E}">
        <p14:creationId xmlns:p14="http://schemas.microsoft.com/office/powerpoint/2010/main" val="3097090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Laki yleisistä kirjastoista 2016</a:t>
            </a:r>
            <a:br>
              <a:rPr lang="fi-FI" dirty="0" smtClean="0"/>
            </a:br>
            <a:r>
              <a:rPr lang="fi-FI" dirty="0" smtClean="0"/>
              <a:t> </a:t>
            </a:r>
            <a:br>
              <a:rPr lang="fi-FI" dirty="0" smtClean="0"/>
            </a:br>
            <a:r>
              <a:rPr lang="fi-FI" sz="2400" dirty="0" smtClean="0"/>
              <a:t>2§ </a:t>
            </a:r>
            <a:r>
              <a:rPr lang="fi-FI" sz="2400" dirty="0"/>
              <a:t>Lain tavoite</a:t>
            </a:r>
          </a:p>
        </p:txBody>
      </p:sp>
      <p:sp>
        <p:nvSpPr>
          <p:cNvPr id="3" name="Sisällön paikkamerkki 2"/>
          <p:cNvSpPr>
            <a:spLocks noGrp="1"/>
          </p:cNvSpPr>
          <p:nvPr>
            <p:ph sz="half" idx="1"/>
          </p:nvPr>
        </p:nvSpPr>
        <p:spPr>
          <a:xfrm>
            <a:off x="742950" y="1981200"/>
            <a:ext cx="8458522" cy="4114800"/>
          </a:xfrm>
        </p:spPr>
        <p:txBody>
          <a:bodyPr/>
          <a:lstStyle/>
          <a:p>
            <a:pPr marL="0" indent="0">
              <a:buNone/>
            </a:pPr>
            <a:r>
              <a:rPr lang="fi-FI" dirty="0"/>
              <a:t>Tämän lain tavoitteena on edistää:</a:t>
            </a:r>
          </a:p>
          <a:p>
            <a:pPr marL="0" indent="0">
              <a:buNone/>
            </a:pPr>
            <a:r>
              <a:rPr lang="fi-FI" dirty="0"/>
              <a:t>1) väestön yhdenvertaisia mahdollisuuksia sivistykseen ja kulttuuriin;</a:t>
            </a:r>
          </a:p>
          <a:p>
            <a:pPr marL="0" indent="0">
              <a:buNone/>
            </a:pPr>
            <a:r>
              <a:rPr lang="fi-FI" dirty="0"/>
              <a:t>2) tiedon saatavuutta ja käyttöä;</a:t>
            </a:r>
          </a:p>
          <a:p>
            <a:pPr marL="0" indent="0">
              <a:buNone/>
            </a:pPr>
            <a:r>
              <a:rPr lang="fi-FI" dirty="0"/>
              <a:t>3) lukemiskulttuuria ja</a:t>
            </a:r>
            <a:r>
              <a:rPr lang="fi-FI" b="1" dirty="0"/>
              <a:t> monipuolista lukutaitoa</a:t>
            </a:r>
            <a:r>
              <a:rPr lang="fi-FI" dirty="0"/>
              <a:t>;</a:t>
            </a:r>
          </a:p>
          <a:p>
            <a:pPr marL="0" indent="0">
              <a:buNone/>
            </a:pPr>
            <a:r>
              <a:rPr lang="fi-FI" dirty="0"/>
              <a:t>4) mahdollisuuksia elinikäiseen oppimiseen ja osaamisen kehittämiseen;</a:t>
            </a:r>
          </a:p>
          <a:p>
            <a:pPr marL="0" indent="0">
              <a:buNone/>
            </a:pPr>
            <a:r>
              <a:rPr lang="fi-FI" b="1" dirty="0"/>
              <a:t>5) aktiivista kansalaisuutta, demokratiaa ja sananvapautta.</a:t>
            </a:r>
          </a:p>
          <a:p>
            <a:pPr marL="0" indent="0">
              <a:buNone/>
            </a:pPr>
            <a:endParaRPr lang="fi-FI" dirty="0"/>
          </a:p>
          <a:p>
            <a:pPr marL="0" indent="0">
              <a:buNone/>
            </a:pPr>
            <a:r>
              <a:rPr lang="fi-FI" dirty="0"/>
              <a:t>Tavoitteen toteuttamisessa lähtökohtina ovat </a:t>
            </a:r>
            <a:r>
              <a:rPr lang="fi-FI" b="1" dirty="0"/>
              <a:t>yhteisöllisyys, moniarvoisuus ja kulttuurinen moninaisuus.</a:t>
            </a:r>
          </a:p>
          <a:p>
            <a:pPr marL="0" indent="0">
              <a:buNone/>
            </a:pPr>
            <a:endParaRPr lang="fi-FI" dirty="0"/>
          </a:p>
        </p:txBody>
      </p:sp>
      <p:sp>
        <p:nvSpPr>
          <p:cNvPr id="5" name="Dian numeron paikkamerkki 4"/>
          <p:cNvSpPr>
            <a:spLocks noGrp="1"/>
          </p:cNvSpPr>
          <p:nvPr>
            <p:ph type="sldNum" sz="quarter" idx="12"/>
          </p:nvPr>
        </p:nvSpPr>
        <p:spPr/>
        <p:txBody>
          <a:bodyPr/>
          <a:lstStyle/>
          <a:p>
            <a:fld id="{C2BC6DDF-5292-4465-ABD5-7800B6B11442}" type="slidenum">
              <a:rPr lang="fi-FI" altLang="fi-FI" smtClean="0"/>
              <a:pPr/>
              <a:t>8</a:t>
            </a:fld>
            <a:endParaRPr lang="fi-FI" altLang="fi-FI"/>
          </a:p>
        </p:txBody>
      </p:sp>
    </p:spTree>
    <p:extLst>
      <p:ext uri="{BB962C8B-B14F-4D97-AF65-F5344CB8AC3E}">
        <p14:creationId xmlns:p14="http://schemas.microsoft.com/office/powerpoint/2010/main" val="3330269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r>
            <a:br>
              <a:rPr lang="fi-FI" dirty="0" smtClean="0"/>
            </a:br>
            <a:r>
              <a:rPr lang="fi-FI" dirty="0" smtClean="0"/>
              <a:t>Tavoitteiden taustalla ajatus osallisuudesta</a:t>
            </a:r>
            <a:endParaRPr lang="fi-FI" dirty="0"/>
          </a:p>
        </p:txBody>
      </p:sp>
      <p:sp>
        <p:nvSpPr>
          <p:cNvPr id="3" name="Sisällön paikkamerkki 2"/>
          <p:cNvSpPr>
            <a:spLocks noGrp="1"/>
          </p:cNvSpPr>
          <p:nvPr>
            <p:ph idx="1"/>
          </p:nvPr>
        </p:nvSpPr>
        <p:spPr/>
        <p:txBody>
          <a:bodyPr/>
          <a:lstStyle/>
          <a:p>
            <a:r>
              <a:rPr lang="fi-FI" sz="1800" b="1" dirty="0"/>
              <a:t>poliittinen ulottuvuus</a:t>
            </a:r>
          </a:p>
          <a:p>
            <a:pPr lvl="1"/>
            <a:r>
              <a:rPr lang="fi-FI" dirty="0"/>
              <a:t>demokratia, aktiivinen kansalaisuus, päätöksenteko</a:t>
            </a:r>
          </a:p>
          <a:p>
            <a:pPr lvl="1"/>
            <a:r>
              <a:rPr lang="fi-FI" dirty="0" smtClean="0"/>
              <a:t>perustuslaki </a:t>
            </a:r>
            <a:r>
              <a:rPr lang="fi-FI" dirty="0"/>
              <a:t>14 § </a:t>
            </a:r>
            <a:r>
              <a:rPr lang="fi-FI" dirty="0" smtClean="0"/>
              <a:t>”Julkisen </a:t>
            </a:r>
            <a:r>
              <a:rPr lang="fi-FI" dirty="0"/>
              <a:t>vallan tehtävänä on edistää yksilön mahdollisuuksia osallistua yhteiskunnalliseen toimintaan ja vaikuttaa häntä itseään koskevaan päätöksentekoon</a:t>
            </a:r>
            <a:r>
              <a:rPr lang="fi-FI" dirty="0" smtClean="0"/>
              <a:t>.”</a:t>
            </a:r>
          </a:p>
          <a:p>
            <a:pPr lvl="2"/>
            <a:r>
              <a:rPr lang="fi-FI" dirty="0" smtClean="0"/>
              <a:t>edellytysten luominen </a:t>
            </a:r>
            <a:r>
              <a:rPr lang="fi-FI" dirty="0" smtClean="0"/>
              <a:t>sille</a:t>
            </a:r>
            <a:r>
              <a:rPr lang="fi-FI" dirty="0" smtClean="0"/>
              <a:t>, </a:t>
            </a:r>
            <a:r>
              <a:rPr lang="fi-FI" dirty="0" smtClean="0"/>
              <a:t>että kaikilla on mahdollisuus </a:t>
            </a:r>
            <a:r>
              <a:rPr lang="fi-FI" dirty="0" smtClean="0"/>
              <a:t>vaikuttaa</a:t>
            </a:r>
          </a:p>
          <a:p>
            <a:pPr lvl="2"/>
            <a:endParaRPr lang="fi-FI" dirty="0" smtClean="0"/>
          </a:p>
          <a:p>
            <a:r>
              <a:rPr lang="fi-FI" sz="1800" b="1" dirty="0" smtClean="0"/>
              <a:t>sosiaalinen </a:t>
            </a:r>
            <a:r>
              <a:rPr lang="fi-FI" sz="1800" b="1" dirty="0"/>
              <a:t>ulottuvuus</a:t>
            </a:r>
          </a:p>
          <a:p>
            <a:pPr lvl="1"/>
            <a:r>
              <a:rPr lang="fi-FI" dirty="0" smtClean="0"/>
              <a:t>osallisuuden ja osallistumisen vahvistaminen: </a:t>
            </a:r>
            <a:r>
              <a:rPr lang="fi-FI" dirty="0" smtClean="0"/>
              <a:t>keinoja, joilla yksilöille </a:t>
            </a:r>
            <a:r>
              <a:rPr lang="fi-FI" dirty="0" smtClean="0"/>
              <a:t>luodaan mahdollisuuksia kiinnittyä yhteisöihin</a:t>
            </a:r>
            <a:endParaRPr lang="fi-FI" dirty="0"/>
          </a:p>
          <a:p>
            <a:pPr marL="457200" lvl="1" indent="0">
              <a:buNone/>
            </a:pPr>
            <a:endParaRPr lang="fi-FI" dirty="0"/>
          </a:p>
          <a:p>
            <a:endParaRPr lang="fi-FI" sz="1800" dirty="0"/>
          </a:p>
          <a:p>
            <a:endParaRPr lang="fi-FI" dirty="0"/>
          </a:p>
        </p:txBody>
      </p:sp>
    </p:spTree>
    <p:extLst>
      <p:ext uri="{BB962C8B-B14F-4D97-AF65-F5344CB8AC3E}">
        <p14:creationId xmlns:p14="http://schemas.microsoft.com/office/powerpoint/2010/main" val="3117365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KM_Suomi100_suomi_ruotsi">
  <a:themeElements>
    <a:clrScheme name="Mukautettu 26112015">
      <a:dk1>
        <a:srgbClr val="000000"/>
      </a:dk1>
      <a:lt1>
        <a:srgbClr val="FFFFFF"/>
      </a:lt1>
      <a:dk2>
        <a:srgbClr val="000000"/>
      </a:dk2>
      <a:lt2>
        <a:srgbClr val="808080"/>
      </a:lt2>
      <a:accent1>
        <a:srgbClr val="70A489"/>
      </a:accent1>
      <a:accent2>
        <a:srgbClr val="FC4C02"/>
      </a:accent2>
      <a:accent3>
        <a:srgbClr val="009CDE"/>
      </a:accent3>
      <a:accent4>
        <a:srgbClr val="9B26B6"/>
      </a:accent4>
      <a:accent5>
        <a:srgbClr val="FFCD00"/>
      </a:accent5>
      <a:accent6>
        <a:srgbClr val="78BE20"/>
      </a:accent6>
      <a:hlink>
        <a:srgbClr val="70A489"/>
      </a:hlink>
      <a:folHlink>
        <a:srgbClr val="004D3B"/>
      </a:folHlink>
    </a:clrScheme>
    <a:fontScheme name="OKM_vihreä suomi ruotsi">
      <a:majorFont>
        <a:latin typeface="Akzidenz Grotesk BE"/>
        <a:ea typeface="ＭＳ Ｐゴシック"/>
        <a:cs typeface=""/>
      </a:majorFont>
      <a:minorFont>
        <a:latin typeface="Akzidenz Grotesk BE M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altLang="fi-FI"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altLang="fi-FI"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KM_vihreä suomi ruots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KM_vihreä suomi ruots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KM_vihreä suomi ruots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KM_vihreä suomi ruots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KM_vihreä suomi ruots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KM_vihreä suomi ruots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KM_vihreä suomi ruots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KM_vihreä suomi ruots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KM_vihreä suomi ruots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KM_vihreä suomi ruots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KM_vihreä suomi ruots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KM_vihreä suomi ruots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OKM_Suomi100_suomi_ruotsi</Template>
  <TotalTime>497</TotalTime>
  <Words>801</Words>
  <Application>Microsoft Office PowerPoint</Application>
  <PresentationFormat>A4-paperi (210 x 297 mm)</PresentationFormat>
  <Paragraphs>151</Paragraphs>
  <Slides>18</Slides>
  <Notes>4</Notes>
  <HiddenSlides>0</HiddenSlides>
  <MMClips>0</MMClips>
  <ScaleCrop>false</ScaleCrop>
  <HeadingPairs>
    <vt:vector size="4" baseType="variant">
      <vt:variant>
        <vt:lpstr>Teema</vt:lpstr>
      </vt:variant>
      <vt:variant>
        <vt:i4>1</vt:i4>
      </vt:variant>
      <vt:variant>
        <vt:lpstr>Dian otsikot</vt:lpstr>
      </vt:variant>
      <vt:variant>
        <vt:i4>18</vt:i4>
      </vt:variant>
    </vt:vector>
  </HeadingPairs>
  <TitlesOfParts>
    <vt:vector size="19" baseType="lpstr">
      <vt:lpstr>OKM_Suomi100_suomi_ruotsi</vt:lpstr>
      <vt:lpstr> Yleisiä kirjastoja koskevan lain tavoite ja yleisen kirjaston tehtävät – keskiössä yhteiskunnallinen vaikuttavuus  Laki yleisistä kirjastoista – opetus- ja kulttuuriministeriön ja aluehallintoviraston järjestämä koulutus- ja keskustelutilaisuus uudesta laista  Turku 2.3.2017 Minna Karvonen</vt:lpstr>
      <vt:lpstr>Laki yleisistä kirjastoista: valmisteluvaiheet ja -aineisto</vt:lpstr>
      <vt:lpstr>Valmisteluvaiheet ja -aineisto</vt:lpstr>
      <vt:lpstr>Yleiset kirjastot ja  yhteiskunnallinen vaikuttavuus  </vt:lpstr>
      <vt:lpstr>Ohjenuorana hallitusohjelma  Ratkaisujen Suomi  (2015)</vt:lpstr>
      <vt:lpstr>Tavoitteet ja tehtävät:  vuoden 1998 kirjastolaki</vt:lpstr>
      <vt:lpstr>Laissa yleisissä kirjastoissa tavoitellaan Suomea </vt:lpstr>
      <vt:lpstr>Laki yleisistä kirjastoista 2016   2§ Lain tavoite</vt:lpstr>
      <vt:lpstr> Tavoitteiden taustalla ajatus osallisuudesta</vt:lpstr>
      <vt:lpstr>Tavoitteiden taustalla ajatus omaehtoisuudesta</vt:lpstr>
      <vt:lpstr>Tehtävillä tavoitteisiin</vt:lpstr>
      <vt:lpstr>Toiminnan järjestäminen ja arviointi </vt:lpstr>
      <vt:lpstr>10 § Yleisen kirjaston toiminnan järjestäminen</vt:lpstr>
      <vt:lpstr>11 §Yhteistyö</vt:lpstr>
      <vt:lpstr>16 § Arviointi</vt:lpstr>
      <vt:lpstr>17§Osaaminen ja johtaminen</vt:lpstr>
      <vt:lpstr>Jatkovalmistelu</vt:lpstr>
      <vt:lpstr>         minna.karvonen@minedu.fi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Aaltonen Leena</dc:creator>
  <cp:lastModifiedBy>Karvonen Minna</cp:lastModifiedBy>
  <cp:revision>58</cp:revision>
  <cp:lastPrinted>2017-03-01T16:30:41Z</cp:lastPrinted>
  <dcterms:created xsi:type="dcterms:W3CDTF">2017-01-06T11:17:58Z</dcterms:created>
  <dcterms:modified xsi:type="dcterms:W3CDTF">2017-03-01T16:34:58Z</dcterms:modified>
</cp:coreProperties>
</file>