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8E37B-0BD3-484A-B9A4-F8FDC09792F9}" type="doc">
      <dgm:prSet loTypeId="urn:microsoft.com/office/officeart/2011/layout/HexagonRadial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fi-FI"/>
        </a:p>
      </dgm:t>
    </dgm:pt>
    <dgm:pt modelId="{AD6373A4-9B9F-45AB-8EE5-D1BF75C01DA0}">
      <dgm:prSet phldrT="[Teksti]"/>
      <dgm:spPr/>
      <dgm:t>
        <a:bodyPr/>
        <a:lstStyle/>
        <a:p>
          <a:r>
            <a:rPr lang="fi-FI" dirty="0" smtClean="0"/>
            <a:t>E-aineistostrategia</a:t>
          </a:r>
          <a:endParaRPr lang="fi-FI" dirty="0"/>
        </a:p>
      </dgm:t>
    </dgm:pt>
    <dgm:pt modelId="{AC2A5777-E077-49AB-B18C-29C3DA7BFFC3}" type="parTrans" cxnId="{22262D43-0692-4157-BCFE-A297E796D2C0}">
      <dgm:prSet/>
      <dgm:spPr/>
      <dgm:t>
        <a:bodyPr/>
        <a:lstStyle/>
        <a:p>
          <a:endParaRPr lang="fi-FI"/>
        </a:p>
      </dgm:t>
    </dgm:pt>
    <dgm:pt modelId="{0AE969BF-ECE6-4A5E-8A30-AB74737099B1}" type="sibTrans" cxnId="{22262D43-0692-4157-BCFE-A297E796D2C0}">
      <dgm:prSet/>
      <dgm:spPr/>
      <dgm:t>
        <a:bodyPr/>
        <a:lstStyle/>
        <a:p>
          <a:endParaRPr lang="fi-FI"/>
        </a:p>
      </dgm:t>
    </dgm:pt>
    <dgm:pt modelId="{5E29C3F2-7B8D-48C2-8D15-FB17F4D2E1AC}">
      <dgm:prSet phldrT="[Teksti]"/>
      <dgm:spPr/>
      <dgm:t>
        <a:bodyPr/>
        <a:lstStyle/>
        <a:p>
          <a:r>
            <a:rPr lang="fi-FI" dirty="0" smtClean="0"/>
            <a:t>Hallitusohjelma</a:t>
          </a:r>
          <a:endParaRPr lang="fi-FI" dirty="0"/>
        </a:p>
      </dgm:t>
    </dgm:pt>
    <dgm:pt modelId="{F4B8F52F-4DCD-4C09-A5E6-2A45E5A1FFD0}" type="parTrans" cxnId="{009586F3-4E03-4DEF-8FA1-C4DBEB615F7C}">
      <dgm:prSet/>
      <dgm:spPr/>
      <dgm:t>
        <a:bodyPr/>
        <a:lstStyle/>
        <a:p>
          <a:endParaRPr lang="fi-FI"/>
        </a:p>
      </dgm:t>
    </dgm:pt>
    <dgm:pt modelId="{31D91360-5F9C-44F0-8FD7-6C21BC0BAEB4}" type="sibTrans" cxnId="{009586F3-4E03-4DEF-8FA1-C4DBEB615F7C}">
      <dgm:prSet/>
      <dgm:spPr/>
      <dgm:t>
        <a:bodyPr/>
        <a:lstStyle/>
        <a:p>
          <a:endParaRPr lang="fi-FI"/>
        </a:p>
      </dgm:t>
    </dgm:pt>
    <dgm:pt modelId="{644FBEFD-12C1-4512-B0BA-9904FCA2B4BE}">
      <dgm:prSet phldrT="[Teksti]"/>
      <dgm:spPr/>
      <dgm:t>
        <a:bodyPr/>
        <a:lstStyle/>
        <a:p>
          <a:r>
            <a:rPr lang="fi-FI" dirty="0" err="1" smtClean="0"/>
            <a:t>JulkICT</a:t>
          </a:r>
          <a:endParaRPr lang="fi-FI" dirty="0"/>
        </a:p>
      </dgm:t>
    </dgm:pt>
    <dgm:pt modelId="{BF640646-E91F-48AB-9847-54E01E6A0F21}" type="parTrans" cxnId="{DDEC9DF5-590C-4720-98F8-8F911AF98501}">
      <dgm:prSet/>
      <dgm:spPr/>
      <dgm:t>
        <a:bodyPr/>
        <a:lstStyle/>
        <a:p>
          <a:endParaRPr lang="fi-FI"/>
        </a:p>
      </dgm:t>
    </dgm:pt>
    <dgm:pt modelId="{7793E2BA-C126-44E7-90F5-01F323C37F73}" type="sibTrans" cxnId="{DDEC9DF5-590C-4720-98F8-8F911AF98501}">
      <dgm:prSet/>
      <dgm:spPr/>
      <dgm:t>
        <a:bodyPr/>
        <a:lstStyle/>
        <a:p>
          <a:endParaRPr lang="fi-FI"/>
        </a:p>
      </dgm:t>
    </dgm:pt>
    <dgm:pt modelId="{62D96D7A-5A69-4D05-9B36-268F1E6BD8F4}">
      <dgm:prSet phldrT="[Teksti]"/>
      <dgm:spPr/>
      <dgm:t>
        <a:bodyPr/>
        <a:lstStyle/>
        <a:p>
          <a:r>
            <a:rPr lang="fi-FI" dirty="0" smtClean="0"/>
            <a:t>Tietohallintolaki</a:t>
          </a:r>
          <a:endParaRPr lang="fi-FI" dirty="0"/>
        </a:p>
      </dgm:t>
    </dgm:pt>
    <dgm:pt modelId="{9767508B-2EE2-4D06-8035-B06DE1656A38}" type="parTrans" cxnId="{407D853D-B0E8-4E94-A424-5BE02B5FA6DD}">
      <dgm:prSet/>
      <dgm:spPr/>
      <dgm:t>
        <a:bodyPr/>
        <a:lstStyle/>
        <a:p>
          <a:endParaRPr lang="fi-FI"/>
        </a:p>
      </dgm:t>
    </dgm:pt>
    <dgm:pt modelId="{E516ADE6-4D04-4C41-AAF0-6C7105F197AF}" type="sibTrans" cxnId="{407D853D-B0E8-4E94-A424-5BE02B5FA6DD}">
      <dgm:prSet/>
      <dgm:spPr/>
      <dgm:t>
        <a:bodyPr/>
        <a:lstStyle/>
        <a:p>
          <a:endParaRPr lang="fi-FI"/>
        </a:p>
      </dgm:t>
    </dgm:pt>
    <dgm:pt modelId="{EBABBB95-4075-4432-9BA7-9A5F83AED239}">
      <dgm:prSet phldrT="[Teksti]"/>
      <dgm:spPr/>
      <dgm:t>
        <a:bodyPr/>
        <a:lstStyle/>
        <a:p>
          <a:r>
            <a:rPr lang="fi-FI" dirty="0" smtClean="0"/>
            <a:t>Kirjastolaki</a:t>
          </a:r>
          <a:endParaRPr lang="fi-FI" dirty="0"/>
        </a:p>
      </dgm:t>
    </dgm:pt>
    <dgm:pt modelId="{966538D7-F4A4-4627-8305-B3AEDE598ED3}" type="parTrans" cxnId="{3AE1D571-12FE-4C5B-A530-D14128EDF18E}">
      <dgm:prSet/>
      <dgm:spPr/>
      <dgm:t>
        <a:bodyPr/>
        <a:lstStyle/>
        <a:p>
          <a:endParaRPr lang="fi-FI"/>
        </a:p>
      </dgm:t>
    </dgm:pt>
    <dgm:pt modelId="{4681A1CA-063D-488A-8E63-9BC7B114D374}" type="sibTrans" cxnId="{3AE1D571-12FE-4C5B-A530-D14128EDF18E}">
      <dgm:prSet/>
      <dgm:spPr/>
      <dgm:t>
        <a:bodyPr/>
        <a:lstStyle/>
        <a:p>
          <a:endParaRPr lang="fi-FI"/>
        </a:p>
      </dgm:t>
    </dgm:pt>
    <dgm:pt modelId="{CF768374-5ACE-4E90-ABDB-C6F849751E9E}">
      <dgm:prSet phldrT="[Teksti]"/>
      <dgm:spPr/>
      <dgm:t>
        <a:bodyPr/>
        <a:lstStyle/>
        <a:p>
          <a:r>
            <a:rPr lang="fi-FI" dirty="0" smtClean="0"/>
            <a:t>OKM:N kirjastopolitiikka</a:t>
          </a:r>
          <a:endParaRPr lang="fi-FI" dirty="0"/>
        </a:p>
      </dgm:t>
    </dgm:pt>
    <dgm:pt modelId="{80D23867-C020-420F-87EB-AE7E9C75213F}" type="parTrans" cxnId="{E66EC421-1A54-4EDD-AE74-1ABABAE8475B}">
      <dgm:prSet/>
      <dgm:spPr/>
      <dgm:t>
        <a:bodyPr/>
        <a:lstStyle/>
        <a:p>
          <a:endParaRPr lang="fi-FI"/>
        </a:p>
      </dgm:t>
    </dgm:pt>
    <dgm:pt modelId="{F60AC617-90BB-45E7-947E-0332955C77A7}" type="sibTrans" cxnId="{E66EC421-1A54-4EDD-AE74-1ABABAE8475B}">
      <dgm:prSet/>
      <dgm:spPr/>
      <dgm:t>
        <a:bodyPr/>
        <a:lstStyle/>
        <a:p>
          <a:endParaRPr lang="fi-FI"/>
        </a:p>
      </dgm:t>
    </dgm:pt>
    <dgm:pt modelId="{B4567A3E-68B7-4A54-90AA-9C977059B8B8}">
      <dgm:prSet phldrT="[Teksti]"/>
      <dgm:spPr/>
      <dgm:t>
        <a:bodyPr/>
        <a:lstStyle/>
        <a:p>
          <a:r>
            <a:rPr lang="fi-FI" dirty="0" err="1" smtClean="0"/>
            <a:t>YKN:n</a:t>
          </a:r>
          <a:r>
            <a:rPr lang="fi-FI" dirty="0" smtClean="0"/>
            <a:t> strategia</a:t>
          </a:r>
          <a:endParaRPr lang="fi-FI" dirty="0"/>
        </a:p>
      </dgm:t>
    </dgm:pt>
    <dgm:pt modelId="{2DB86534-06A7-4B01-8549-4000300FD125}" type="parTrans" cxnId="{08738D1C-5278-48C9-9876-BB33768BD85E}">
      <dgm:prSet/>
      <dgm:spPr/>
      <dgm:t>
        <a:bodyPr/>
        <a:lstStyle/>
        <a:p>
          <a:endParaRPr lang="fi-FI"/>
        </a:p>
      </dgm:t>
    </dgm:pt>
    <dgm:pt modelId="{D3A19C31-8217-4D46-9E21-F18D9462771A}" type="sibTrans" cxnId="{08738D1C-5278-48C9-9876-BB33768BD85E}">
      <dgm:prSet/>
      <dgm:spPr/>
      <dgm:t>
        <a:bodyPr/>
        <a:lstStyle/>
        <a:p>
          <a:endParaRPr lang="fi-FI"/>
        </a:p>
      </dgm:t>
    </dgm:pt>
    <dgm:pt modelId="{484D5549-9B72-4A12-8D1F-2DEE981A4D50}" type="pres">
      <dgm:prSet presAssocID="{C538E37B-0BD3-484A-B9A4-F8FDC09792F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C8E04047-2D5F-4072-8C31-59DF03D45196}" type="pres">
      <dgm:prSet presAssocID="{AD6373A4-9B9F-45AB-8EE5-D1BF75C01DA0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fi-FI"/>
        </a:p>
      </dgm:t>
    </dgm:pt>
    <dgm:pt modelId="{6DF601E8-5C41-4BE6-9E5B-14285EF57A9A}" type="pres">
      <dgm:prSet presAssocID="{5E29C3F2-7B8D-48C2-8D15-FB17F4D2E1AC}" presName="Accent1" presStyleCnt="0"/>
      <dgm:spPr/>
    </dgm:pt>
    <dgm:pt modelId="{B6B6F831-5E8F-40BF-80A9-CFF11901475A}" type="pres">
      <dgm:prSet presAssocID="{5E29C3F2-7B8D-48C2-8D15-FB17F4D2E1AC}" presName="Accent" presStyleLbl="bgShp" presStyleIdx="0" presStyleCnt="6"/>
      <dgm:spPr/>
    </dgm:pt>
    <dgm:pt modelId="{3208ED67-32AC-4010-A8D1-514ECC08EEAE}" type="pres">
      <dgm:prSet presAssocID="{5E29C3F2-7B8D-48C2-8D15-FB17F4D2E1AC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BB87B06-5A33-4679-B93E-582ABFF7A463}" type="pres">
      <dgm:prSet presAssocID="{644FBEFD-12C1-4512-B0BA-9904FCA2B4BE}" presName="Accent2" presStyleCnt="0"/>
      <dgm:spPr/>
    </dgm:pt>
    <dgm:pt modelId="{FF0EF0B2-8034-4DE5-A5E3-6305A809615A}" type="pres">
      <dgm:prSet presAssocID="{644FBEFD-12C1-4512-B0BA-9904FCA2B4BE}" presName="Accent" presStyleLbl="bgShp" presStyleIdx="1" presStyleCnt="6"/>
      <dgm:spPr/>
    </dgm:pt>
    <dgm:pt modelId="{37FC97BC-6C2B-42E2-AC59-8A2F05BD1CA1}" type="pres">
      <dgm:prSet presAssocID="{644FBEFD-12C1-4512-B0BA-9904FCA2B4BE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4D60EF5-B802-4537-820C-19F7D8EB87EC}" type="pres">
      <dgm:prSet presAssocID="{62D96D7A-5A69-4D05-9B36-268F1E6BD8F4}" presName="Accent3" presStyleCnt="0"/>
      <dgm:spPr/>
    </dgm:pt>
    <dgm:pt modelId="{F9DAB9F4-2BF0-483C-9471-E22BD722AA72}" type="pres">
      <dgm:prSet presAssocID="{62D96D7A-5A69-4D05-9B36-268F1E6BD8F4}" presName="Accent" presStyleLbl="bgShp" presStyleIdx="2" presStyleCnt="6"/>
      <dgm:spPr/>
    </dgm:pt>
    <dgm:pt modelId="{1990EFE7-D774-4776-8FB6-B9D6DC7EECF8}" type="pres">
      <dgm:prSet presAssocID="{62D96D7A-5A69-4D05-9B36-268F1E6BD8F4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5980DEF-091A-46DE-B38D-57CCA62EE9A2}" type="pres">
      <dgm:prSet presAssocID="{EBABBB95-4075-4432-9BA7-9A5F83AED239}" presName="Accent4" presStyleCnt="0"/>
      <dgm:spPr/>
    </dgm:pt>
    <dgm:pt modelId="{8F94104C-D014-4B73-B91A-7FA85BC7EAB4}" type="pres">
      <dgm:prSet presAssocID="{EBABBB95-4075-4432-9BA7-9A5F83AED239}" presName="Accent" presStyleLbl="bgShp" presStyleIdx="3" presStyleCnt="6"/>
      <dgm:spPr/>
    </dgm:pt>
    <dgm:pt modelId="{90BC1188-1BCF-4FD1-9B3B-9C31AD56CEF8}" type="pres">
      <dgm:prSet presAssocID="{EBABBB95-4075-4432-9BA7-9A5F83AED239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FCA452F-C8F6-4A2A-AA99-C185EE78BDE2}" type="pres">
      <dgm:prSet presAssocID="{CF768374-5ACE-4E90-ABDB-C6F849751E9E}" presName="Accent5" presStyleCnt="0"/>
      <dgm:spPr/>
    </dgm:pt>
    <dgm:pt modelId="{ADEFC679-FE39-49CA-B87A-88F1676B891E}" type="pres">
      <dgm:prSet presAssocID="{CF768374-5ACE-4E90-ABDB-C6F849751E9E}" presName="Accent" presStyleLbl="bgShp" presStyleIdx="4" presStyleCnt="6"/>
      <dgm:spPr/>
    </dgm:pt>
    <dgm:pt modelId="{656E3DD3-2B99-4A02-B3E0-13CE50D2EAF5}" type="pres">
      <dgm:prSet presAssocID="{CF768374-5ACE-4E90-ABDB-C6F849751E9E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7069D74-5F42-407A-8250-002CB6B010FC}" type="pres">
      <dgm:prSet presAssocID="{B4567A3E-68B7-4A54-90AA-9C977059B8B8}" presName="Accent6" presStyleCnt="0"/>
      <dgm:spPr/>
    </dgm:pt>
    <dgm:pt modelId="{7242378E-2ACB-46F6-8241-7F45B437DAD1}" type="pres">
      <dgm:prSet presAssocID="{B4567A3E-68B7-4A54-90AA-9C977059B8B8}" presName="Accent" presStyleLbl="bgShp" presStyleIdx="5" presStyleCnt="6"/>
      <dgm:spPr/>
    </dgm:pt>
    <dgm:pt modelId="{FE6BD491-1812-433F-BDEE-436DE131FA95}" type="pres">
      <dgm:prSet presAssocID="{B4567A3E-68B7-4A54-90AA-9C977059B8B8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009586F3-4E03-4DEF-8FA1-C4DBEB615F7C}" srcId="{AD6373A4-9B9F-45AB-8EE5-D1BF75C01DA0}" destId="{5E29C3F2-7B8D-48C2-8D15-FB17F4D2E1AC}" srcOrd="0" destOrd="0" parTransId="{F4B8F52F-4DCD-4C09-A5E6-2A45E5A1FFD0}" sibTransId="{31D91360-5F9C-44F0-8FD7-6C21BC0BAEB4}"/>
    <dgm:cxn modelId="{DDEC9DF5-590C-4720-98F8-8F911AF98501}" srcId="{AD6373A4-9B9F-45AB-8EE5-D1BF75C01DA0}" destId="{644FBEFD-12C1-4512-B0BA-9904FCA2B4BE}" srcOrd="1" destOrd="0" parTransId="{BF640646-E91F-48AB-9847-54E01E6A0F21}" sibTransId="{7793E2BA-C126-44E7-90F5-01F323C37F73}"/>
    <dgm:cxn modelId="{3AE1D571-12FE-4C5B-A530-D14128EDF18E}" srcId="{AD6373A4-9B9F-45AB-8EE5-D1BF75C01DA0}" destId="{EBABBB95-4075-4432-9BA7-9A5F83AED239}" srcOrd="3" destOrd="0" parTransId="{966538D7-F4A4-4627-8305-B3AEDE598ED3}" sibTransId="{4681A1CA-063D-488A-8E63-9BC7B114D374}"/>
    <dgm:cxn modelId="{4C800154-A4E4-4C6D-B199-209522D704A4}" type="presOf" srcId="{C538E37B-0BD3-484A-B9A4-F8FDC09792F9}" destId="{484D5549-9B72-4A12-8D1F-2DEE981A4D50}" srcOrd="0" destOrd="0" presId="urn:microsoft.com/office/officeart/2011/layout/HexagonRadial"/>
    <dgm:cxn modelId="{F39C0EE1-A0B2-45EF-BB63-9F79272701BE}" type="presOf" srcId="{B4567A3E-68B7-4A54-90AA-9C977059B8B8}" destId="{FE6BD491-1812-433F-BDEE-436DE131FA95}" srcOrd="0" destOrd="0" presId="urn:microsoft.com/office/officeart/2011/layout/HexagonRadial"/>
    <dgm:cxn modelId="{26C18B49-C3DE-468B-ACFB-8962FBBF950F}" type="presOf" srcId="{62D96D7A-5A69-4D05-9B36-268F1E6BD8F4}" destId="{1990EFE7-D774-4776-8FB6-B9D6DC7EECF8}" srcOrd="0" destOrd="0" presId="urn:microsoft.com/office/officeart/2011/layout/HexagonRadial"/>
    <dgm:cxn modelId="{6CDBE062-2ABF-4353-B6A4-5A4599B26CE1}" type="presOf" srcId="{5E29C3F2-7B8D-48C2-8D15-FB17F4D2E1AC}" destId="{3208ED67-32AC-4010-A8D1-514ECC08EEAE}" srcOrd="0" destOrd="0" presId="urn:microsoft.com/office/officeart/2011/layout/HexagonRadial"/>
    <dgm:cxn modelId="{8BF3C06A-CA0D-4668-A21E-C42A09777854}" type="presOf" srcId="{EBABBB95-4075-4432-9BA7-9A5F83AED239}" destId="{90BC1188-1BCF-4FD1-9B3B-9C31AD56CEF8}" srcOrd="0" destOrd="0" presId="urn:microsoft.com/office/officeart/2011/layout/HexagonRadial"/>
    <dgm:cxn modelId="{D64BB14D-96C5-430E-825F-CBE7C4E844BC}" type="presOf" srcId="{CF768374-5ACE-4E90-ABDB-C6F849751E9E}" destId="{656E3DD3-2B99-4A02-B3E0-13CE50D2EAF5}" srcOrd="0" destOrd="0" presId="urn:microsoft.com/office/officeart/2011/layout/HexagonRadial"/>
    <dgm:cxn modelId="{237E5641-1FBC-446A-8234-471DA509DFBA}" type="presOf" srcId="{644FBEFD-12C1-4512-B0BA-9904FCA2B4BE}" destId="{37FC97BC-6C2B-42E2-AC59-8A2F05BD1CA1}" srcOrd="0" destOrd="0" presId="urn:microsoft.com/office/officeart/2011/layout/HexagonRadial"/>
    <dgm:cxn modelId="{22262D43-0692-4157-BCFE-A297E796D2C0}" srcId="{C538E37B-0BD3-484A-B9A4-F8FDC09792F9}" destId="{AD6373A4-9B9F-45AB-8EE5-D1BF75C01DA0}" srcOrd="0" destOrd="0" parTransId="{AC2A5777-E077-49AB-B18C-29C3DA7BFFC3}" sibTransId="{0AE969BF-ECE6-4A5E-8A30-AB74737099B1}"/>
    <dgm:cxn modelId="{E66EC421-1A54-4EDD-AE74-1ABABAE8475B}" srcId="{AD6373A4-9B9F-45AB-8EE5-D1BF75C01DA0}" destId="{CF768374-5ACE-4E90-ABDB-C6F849751E9E}" srcOrd="4" destOrd="0" parTransId="{80D23867-C020-420F-87EB-AE7E9C75213F}" sibTransId="{F60AC617-90BB-45E7-947E-0332955C77A7}"/>
    <dgm:cxn modelId="{08738D1C-5278-48C9-9876-BB33768BD85E}" srcId="{AD6373A4-9B9F-45AB-8EE5-D1BF75C01DA0}" destId="{B4567A3E-68B7-4A54-90AA-9C977059B8B8}" srcOrd="5" destOrd="0" parTransId="{2DB86534-06A7-4B01-8549-4000300FD125}" sibTransId="{D3A19C31-8217-4D46-9E21-F18D9462771A}"/>
    <dgm:cxn modelId="{407D853D-B0E8-4E94-A424-5BE02B5FA6DD}" srcId="{AD6373A4-9B9F-45AB-8EE5-D1BF75C01DA0}" destId="{62D96D7A-5A69-4D05-9B36-268F1E6BD8F4}" srcOrd="2" destOrd="0" parTransId="{9767508B-2EE2-4D06-8035-B06DE1656A38}" sibTransId="{E516ADE6-4D04-4C41-AAF0-6C7105F197AF}"/>
    <dgm:cxn modelId="{939B0ECE-F464-4CBF-81AA-8F73C8F9F97A}" type="presOf" srcId="{AD6373A4-9B9F-45AB-8EE5-D1BF75C01DA0}" destId="{C8E04047-2D5F-4072-8C31-59DF03D45196}" srcOrd="0" destOrd="0" presId="urn:microsoft.com/office/officeart/2011/layout/HexagonRadial"/>
    <dgm:cxn modelId="{863AC536-F538-489B-82B8-E125A21B7B9D}" type="presParOf" srcId="{484D5549-9B72-4A12-8D1F-2DEE981A4D50}" destId="{C8E04047-2D5F-4072-8C31-59DF03D45196}" srcOrd="0" destOrd="0" presId="urn:microsoft.com/office/officeart/2011/layout/HexagonRadial"/>
    <dgm:cxn modelId="{D45B1583-0FC6-4376-9A4C-FE5D18BC7415}" type="presParOf" srcId="{484D5549-9B72-4A12-8D1F-2DEE981A4D50}" destId="{6DF601E8-5C41-4BE6-9E5B-14285EF57A9A}" srcOrd="1" destOrd="0" presId="urn:microsoft.com/office/officeart/2011/layout/HexagonRadial"/>
    <dgm:cxn modelId="{B91273ED-8893-44C2-994B-E57268CF6E99}" type="presParOf" srcId="{6DF601E8-5C41-4BE6-9E5B-14285EF57A9A}" destId="{B6B6F831-5E8F-40BF-80A9-CFF11901475A}" srcOrd="0" destOrd="0" presId="urn:microsoft.com/office/officeart/2011/layout/HexagonRadial"/>
    <dgm:cxn modelId="{D038C93A-303D-4331-BB29-8F1F9299FEB8}" type="presParOf" srcId="{484D5549-9B72-4A12-8D1F-2DEE981A4D50}" destId="{3208ED67-32AC-4010-A8D1-514ECC08EEAE}" srcOrd="2" destOrd="0" presId="urn:microsoft.com/office/officeart/2011/layout/HexagonRadial"/>
    <dgm:cxn modelId="{27DB217D-A7A0-4E23-AA30-EC59B0EFB667}" type="presParOf" srcId="{484D5549-9B72-4A12-8D1F-2DEE981A4D50}" destId="{5BB87B06-5A33-4679-B93E-582ABFF7A463}" srcOrd="3" destOrd="0" presId="urn:microsoft.com/office/officeart/2011/layout/HexagonRadial"/>
    <dgm:cxn modelId="{EE7ECC07-5B25-4809-A9B3-BE06CEFDA656}" type="presParOf" srcId="{5BB87B06-5A33-4679-B93E-582ABFF7A463}" destId="{FF0EF0B2-8034-4DE5-A5E3-6305A809615A}" srcOrd="0" destOrd="0" presId="urn:microsoft.com/office/officeart/2011/layout/HexagonRadial"/>
    <dgm:cxn modelId="{182BB82C-DF15-4DEF-B975-B7957EF2FA5B}" type="presParOf" srcId="{484D5549-9B72-4A12-8D1F-2DEE981A4D50}" destId="{37FC97BC-6C2B-42E2-AC59-8A2F05BD1CA1}" srcOrd="4" destOrd="0" presId="urn:microsoft.com/office/officeart/2011/layout/HexagonRadial"/>
    <dgm:cxn modelId="{C7C74764-31EE-48D0-A312-A60D277BA712}" type="presParOf" srcId="{484D5549-9B72-4A12-8D1F-2DEE981A4D50}" destId="{34D60EF5-B802-4537-820C-19F7D8EB87EC}" srcOrd="5" destOrd="0" presId="urn:microsoft.com/office/officeart/2011/layout/HexagonRadial"/>
    <dgm:cxn modelId="{18037423-16AF-4347-A72E-99BDB280A1DB}" type="presParOf" srcId="{34D60EF5-B802-4537-820C-19F7D8EB87EC}" destId="{F9DAB9F4-2BF0-483C-9471-E22BD722AA72}" srcOrd="0" destOrd="0" presId="urn:microsoft.com/office/officeart/2011/layout/HexagonRadial"/>
    <dgm:cxn modelId="{72E3F09A-D3AF-468E-A69E-BDAD724AAB3D}" type="presParOf" srcId="{484D5549-9B72-4A12-8D1F-2DEE981A4D50}" destId="{1990EFE7-D774-4776-8FB6-B9D6DC7EECF8}" srcOrd="6" destOrd="0" presId="urn:microsoft.com/office/officeart/2011/layout/HexagonRadial"/>
    <dgm:cxn modelId="{13DC7915-5BC6-4A58-B3E4-DE15C934C36F}" type="presParOf" srcId="{484D5549-9B72-4A12-8D1F-2DEE981A4D50}" destId="{E5980DEF-091A-46DE-B38D-57CCA62EE9A2}" srcOrd="7" destOrd="0" presId="urn:microsoft.com/office/officeart/2011/layout/HexagonRadial"/>
    <dgm:cxn modelId="{EBE5028F-5333-4258-B169-8DBCD62F7604}" type="presParOf" srcId="{E5980DEF-091A-46DE-B38D-57CCA62EE9A2}" destId="{8F94104C-D014-4B73-B91A-7FA85BC7EAB4}" srcOrd="0" destOrd="0" presId="urn:microsoft.com/office/officeart/2011/layout/HexagonRadial"/>
    <dgm:cxn modelId="{A2A0DDA4-C604-4DEE-AD50-0931BDCFCD1D}" type="presParOf" srcId="{484D5549-9B72-4A12-8D1F-2DEE981A4D50}" destId="{90BC1188-1BCF-4FD1-9B3B-9C31AD56CEF8}" srcOrd="8" destOrd="0" presId="urn:microsoft.com/office/officeart/2011/layout/HexagonRadial"/>
    <dgm:cxn modelId="{FF69378D-5EFB-438D-AF3D-99C6A751B7AD}" type="presParOf" srcId="{484D5549-9B72-4A12-8D1F-2DEE981A4D50}" destId="{5FCA452F-C8F6-4A2A-AA99-C185EE78BDE2}" srcOrd="9" destOrd="0" presId="urn:microsoft.com/office/officeart/2011/layout/HexagonRadial"/>
    <dgm:cxn modelId="{E25C2135-A411-40FC-ABFB-D66C3D87FCB2}" type="presParOf" srcId="{5FCA452F-C8F6-4A2A-AA99-C185EE78BDE2}" destId="{ADEFC679-FE39-49CA-B87A-88F1676B891E}" srcOrd="0" destOrd="0" presId="urn:microsoft.com/office/officeart/2011/layout/HexagonRadial"/>
    <dgm:cxn modelId="{E6F76BBF-833B-431D-BBFB-D64D6649C660}" type="presParOf" srcId="{484D5549-9B72-4A12-8D1F-2DEE981A4D50}" destId="{656E3DD3-2B99-4A02-B3E0-13CE50D2EAF5}" srcOrd="10" destOrd="0" presId="urn:microsoft.com/office/officeart/2011/layout/HexagonRadial"/>
    <dgm:cxn modelId="{0661C6BE-A881-4249-AB61-5691B82AA7E3}" type="presParOf" srcId="{484D5549-9B72-4A12-8D1F-2DEE981A4D50}" destId="{67069D74-5F42-407A-8250-002CB6B010FC}" srcOrd="11" destOrd="0" presId="urn:microsoft.com/office/officeart/2011/layout/HexagonRadial"/>
    <dgm:cxn modelId="{79D252D4-EF72-4B3E-B73D-33156412F8CF}" type="presParOf" srcId="{67069D74-5F42-407A-8250-002CB6B010FC}" destId="{7242378E-2ACB-46F6-8241-7F45B437DAD1}" srcOrd="0" destOrd="0" presId="urn:microsoft.com/office/officeart/2011/layout/HexagonRadial"/>
    <dgm:cxn modelId="{37B398AF-5078-4079-BFCD-A4F8AEC975C0}" type="presParOf" srcId="{484D5549-9B72-4A12-8D1F-2DEE981A4D50}" destId="{FE6BD491-1812-433F-BDEE-436DE131FA95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E499D9-3394-481C-A677-F83C7F59DB8F}" type="doc">
      <dgm:prSet loTypeId="urn:microsoft.com/office/officeart/2005/8/layout/cycle6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fi-FI"/>
        </a:p>
      </dgm:t>
    </dgm:pt>
    <dgm:pt modelId="{55608E46-C8D4-4D3E-822B-5C93258DCDE0}">
      <dgm:prSet phldrT="[Teksti]"/>
      <dgm:spPr/>
      <dgm:t>
        <a:bodyPr/>
        <a:lstStyle/>
        <a:p>
          <a:r>
            <a:rPr lang="fi-FI" dirty="0" smtClean="0"/>
            <a:t>Kuntauudistus</a:t>
          </a:r>
          <a:endParaRPr lang="fi-FI" dirty="0"/>
        </a:p>
      </dgm:t>
    </dgm:pt>
    <dgm:pt modelId="{50B59385-8516-44C0-A992-86BA8B33AF1A}" type="parTrans" cxnId="{CE525BE7-4646-478D-ADAD-C670C0489994}">
      <dgm:prSet/>
      <dgm:spPr/>
      <dgm:t>
        <a:bodyPr/>
        <a:lstStyle/>
        <a:p>
          <a:endParaRPr lang="fi-FI"/>
        </a:p>
      </dgm:t>
    </dgm:pt>
    <dgm:pt modelId="{744F3779-1963-4DCC-A0DD-CF47C8AC875C}" type="sibTrans" cxnId="{CE525BE7-4646-478D-ADAD-C670C0489994}">
      <dgm:prSet/>
      <dgm:spPr/>
      <dgm:t>
        <a:bodyPr/>
        <a:lstStyle/>
        <a:p>
          <a:endParaRPr lang="fi-FI"/>
        </a:p>
      </dgm:t>
    </dgm:pt>
    <dgm:pt modelId="{058F1D92-89EA-4915-B737-EE4B6954219D}">
      <dgm:prSet phldrT="[Teksti]"/>
      <dgm:spPr/>
      <dgm:t>
        <a:bodyPr/>
        <a:lstStyle/>
        <a:p>
          <a:r>
            <a:rPr lang="fi-FI" dirty="0" smtClean="0"/>
            <a:t>Media-alan muutos</a:t>
          </a:r>
          <a:endParaRPr lang="fi-FI" dirty="0"/>
        </a:p>
      </dgm:t>
    </dgm:pt>
    <dgm:pt modelId="{701FA943-D386-4989-ACBD-2612E64E0978}" type="parTrans" cxnId="{5334E70F-BBC6-4D46-B5A5-17BF180E5E3A}">
      <dgm:prSet/>
      <dgm:spPr/>
      <dgm:t>
        <a:bodyPr/>
        <a:lstStyle/>
        <a:p>
          <a:endParaRPr lang="fi-FI"/>
        </a:p>
      </dgm:t>
    </dgm:pt>
    <dgm:pt modelId="{2134BC17-CA56-4582-84AF-058D7491FB6B}" type="sibTrans" cxnId="{5334E70F-BBC6-4D46-B5A5-17BF180E5E3A}">
      <dgm:prSet/>
      <dgm:spPr/>
      <dgm:t>
        <a:bodyPr/>
        <a:lstStyle/>
        <a:p>
          <a:endParaRPr lang="fi-FI"/>
        </a:p>
      </dgm:t>
    </dgm:pt>
    <dgm:pt modelId="{D72B3EBE-7A88-49D6-8EF0-E57C135FEF94}">
      <dgm:prSet phldrT="[Teksti]"/>
      <dgm:spPr/>
      <dgm:t>
        <a:bodyPr/>
        <a:lstStyle/>
        <a:p>
          <a:r>
            <a:rPr lang="fi-FI" dirty="0" smtClean="0"/>
            <a:t>Lukeminen, internet ja kirjaston käytön muutokset</a:t>
          </a:r>
          <a:endParaRPr lang="fi-FI" dirty="0"/>
        </a:p>
      </dgm:t>
    </dgm:pt>
    <dgm:pt modelId="{055CD70E-925B-4740-9836-6C04A77AA209}" type="parTrans" cxnId="{D0DCC979-01CA-4ED6-9DF2-8D6D3CBA5377}">
      <dgm:prSet/>
      <dgm:spPr/>
      <dgm:t>
        <a:bodyPr/>
        <a:lstStyle/>
        <a:p>
          <a:endParaRPr lang="fi-FI"/>
        </a:p>
      </dgm:t>
    </dgm:pt>
    <dgm:pt modelId="{91157454-1D81-4A8B-BE58-E0185993CC06}" type="sibTrans" cxnId="{D0DCC979-01CA-4ED6-9DF2-8D6D3CBA5377}">
      <dgm:prSet/>
      <dgm:spPr/>
      <dgm:t>
        <a:bodyPr/>
        <a:lstStyle/>
        <a:p>
          <a:endParaRPr lang="fi-FI"/>
        </a:p>
      </dgm:t>
    </dgm:pt>
    <dgm:pt modelId="{CB7954CC-AAF2-41BD-8A47-EEA957FB07B8}">
      <dgm:prSet phldrT="[Teksti]"/>
      <dgm:spPr/>
      <dgm:t>
        <a:bodyPr/>
        <a:lstStyle/>
        <a:p>
          <a:r>
            <a:rPr lang="fi-FI" dirty="0" err="1" smtClean="0"/>
            <a:t>Mobiilipalvelut</a:t>
          </a:r>
          <a:r>
            <a:rPr lang="fi-FI" dirty="0" smtClean="0"/>
            <a:t> ja sovellukset</a:t>
          </a:r>
          <a:endParaRPr lang="fi-FI" dirty="0"/>
        </a:p>
      </dgm:t>
    </dgm:pt>
    <dgm:pt modelId="{855CF083-8E8D-42A4-8468-AAAE1A4BEB77}" type="parTrans" cxnId="{5D7A59CD-2CC4-4228-B2D0-FFF211F14D6D}">
      <dgm:prSet/>
      <dgm:spPr/>
      <dgm:t>
        <a:bodyPr/>
        <a:lstStyle/>
        <a:p>
          <a:endParaRPr lang="fi-FI"/>
        </a:p>
      </dgm:t>
    </dgm:pt>
    <dgm:pt modelId="{ED9A91EA-7155-41F4-84E8-84301A7EAF95}" type="sibTrans" cxnId="{5D7A59CD-2CC4-4228-B2D0-FFF211F14D6D}">
      <dgm:prSet/>
      <dgm:spPr/>
      <dgm:t>
        <a:bodyPr/>
        <a:lstStyle/>
        <a:p>
          <a:endParaRPr lang="fi-FI"/>
        </a:p>
      </dgm:t>
    </dgm:pt>
    <dgm:pt modelId="{55C7F154-4752-4047-8F39-3AE9949DDCF1}">
      <dgm:prSet phldrT="[Teksti]"/>
      <dgm:spPr/>
      <dgm:t>
        <a:bodyPr/>
        <a:lstStyle/>
        <a:p>
          <a:r>
            <a:rPr lang="fi-FI" dirty="0" smtClean="0"/>
            <a:t>Tekijänoikeus</a:t>
          </a:r>
          <a:endParaRPr lang="fi-FI" dirty="0"/>
        </a:p>
      </dgm:t>
    </dgm:pt>
    <dgm:pt modelId="{647323E1-18EE-4A17-9AF2-BB74E56B09BC}" type="parTrans" cxnId="{0EA903A0-E46C-4191-B8FA-DB10511F4497}">
      <dgm:prSet/>
      <dgm:spPr/>
      <dgm:t>
        <a:bodyPr/>
        <a:lstStyle/>
        <a:p>
          <a:endParaRPr lang="fi-FI"/>
        </a:p>
      </dgm:t>
    </dgm:pt>
    <dgm:pt modelId="{AF41587B-E715-433F-8F30-4B3408D4AAD1}" type="sibTrans" cxnId="{0EA903A0-E46C-4191-B8FA-DB10511F4497}">
      <dgm:prSet/>
      <dgm:spPr/>
      <dgm:t>
        <a:bodyPr/>
        <a:lstStyle/>
        <a:p>
          <a:endParaRPr lang="fi-FI"/>
        </a:p>
      </dgm:t>
    </dgm:pt>
    <dgm:pt modelId="{1CBD9B25-2D38-4D50-AC86-49201182BE16}" type="pres">
      <dgm:prSet presAssocID="{64E499D9-3394-481C-A677-F83C7F59DB8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BD1179B2-401C-4D10-985C-28A3E2D645F6}" type="pres">
      <dgm:prSet presAssocID="{55608E46-C8D4-4D3E-822B-5C93258DCDE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F456C2C-EE14-4BD2-B8A3-CE63E4FFC38F}" type="pres">
      <dgm:prSet presAssocID="{55608E46-C8D4-4D3E-822B-5C93258DCDE0}" presName="spNode" presStyleCnt="0"/>
      <dgm:spPr/>
    </dgm:pt>
    <dgm:pt modelId="{242B3C53-B5D9-4BBF-B035-62A2D76CB69C}" type="pres">
      <dgm:prSet presAssocID="{744F3779-1963-4DCC-A0DD-CF47C8AC875C}" presName="sibTrans" presStyleLbl="sibTrans1D1" presStyleIdx="0" presStyleCnt="5"/>
      <dgm:spPr/>
      <dgm:t>
        <a:bodyPr/>
        <a:lstStyle/>
        <a:p>
          <a:endParaRPr lang="fi-FI"/>
        </a:p>
      </dgm:t>
    </dgm:pt>
    <dgm:pt modelId="{6752AD1B-B0B9-4795-BD75-25557A4B3E1B}" type="pres">
      <dgm:prSet presAssocID="{058F1D92-89EA-4915-B737-EE4B6954219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127C703-5D73-4608-8A2D-A7F8D20E2392}" type="pres">
      <dgm:prSet presAssocID="{058F1D92-89EA-4915-B737-EE4B6954219D}" presName="spNode" presStyleCnt="0"/>
      <dgm:spPr/>
    </dgm:pt>
    <dgm:pt modelId="{948F492D-5CA1-43B9-BB73-75947D04E593}" type="pres">
      <dgm:prSet presAssocID="{2134BC17-CA56-4582-84AF-058D7491FB6B}" presName="sibTrans" presStyleLbl="sibTrans1D1" presStyleIdx="1" presStyleCnt="5"/>
      <dgm:spPr/>
      <dgm:t>
        <a:bodyPr/>
        <a:lstStyle/>
        <a:p>
          <a:endParaRPr lang="fi-FI"/>
        </a:p>
      </dgm:t>
    </dgm:pt>
    <dgm:pt modelId="{172E4C7A-CC42-4666-B53D-5A6460B0A04F}" type="pres">
      <dgm:prSet presAssocID="{D72B3EBE-7A88-49D6-8EF0-E57C135FEF9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F826C9D-0502-41B4-916C-CCE8A029BAB3}" type="pres">
      <dgm:prSet presAssocID="{D72B3EBE-7A88-49D6-8EF0-E57C135FEF94}" presName="spNode" presStyleCnt="0"/>
      <dgm:spPr/>
    </dgm:pt>
    <dgm:pt modelId="{F553119A-3695-4920-AE1C-A88EA38D702D}" type="pres">
      <dgm:prSet presAssocID="{91157454-1D81-4A8B-BE58-E0185993CC06}" presName="sibTrans" presStyleLbl="sibTrans1D1" presStyleIdx="2" presStyleCnt="5"/>
      <dgm:spPr/>
      <dgm:t>
        <a:bodyPr/>
        <a:lstStyle/>
        <a:p>
          <a:endParaRPr lang="fi-FI"/>
        </a:p>
      </dgm:t>
    </dgm:pt>
    <dgm:pt modelId="{5D205A48-3C75-45C6-8A66-11921F837268}" type="pres">
      <dgm:prSet presAssocID="{CB7954CC-AAF2-41BD-8A47-EEA957FB07B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99B2D1C-96BC-4644-8546-EA49B4223643}" type="pres">
      <dgm:prSet presAssocID="{CB7954CC-AAF2-41BD-8A47-EEA957FB07B8}" presName="spNode" presStyleCnt="0"/>
      <dgm:spPr/>
    </dgm:pt>
    <dgm:pt modelId="{5AB1DAC3-9235-44FD-8E7D-BCEDE66DBEBD}" type="pres">
      <dgm:prSet presAssocID="{ED9A91EA-7155-41F4-84E8-84301A7EAF95}" presName="sibTrans" presStyleLbl="sibTrans1D1" presStyleIdx="3" presStyleCnt="5"/>
      <dgm:spPr/>
      <dgm:t>
        <a:bodyPr/>
        <a:lstStyle/>
        <a:p>
          <a:endParaRPr lang="fi-FI"/>
        </a:p>
      </dgm:t>
    </dgm:pt>
    <dgm:pt modelId="{BF4EB927-1F4F-47F3-BDE5-AEEEA99745FE}" type="pres">
      <dgm:prSet presAssocID="{55C7F154-4752-4047-8F39-3AE9949DDCF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321DE5C-9CA5-4A1C-905B-0AC858656746}" type="pres">
      <dgm:prSet presAssocID="{55C7F154-4752-4047-8F39-3AE9949DDCF1}" presName="spNode" presStyleCnt="0"/>
      <dgm:spPr/>
    </dgm:pt>
    <dgm:pt modelId="{EA090703-7A33-4087-A0B4-2C7AC4C24BA9}" type="pres">
      <dgm:prSet presAssocID="{AF41587B-E715-433F-8F30-4B3408D4AAD1}" presName="sibTrans" presStyleLbl="sibTrans1D1" presStyleIdx="4" presStyleCnt="5"/>
      <dgm:spPr/>
      <dgm:t>
        <a:bodyPr/>
        <a:lstStyle/>
        <a:p>
          <a:endParaRPr lang="fi-FI"/>
        </a:p>
      </dgm:t>
    </dgm:pt>
  </dgm:ptLst>
  <dgm:cxnLst>
    <dgm:cxn modelId="{7186EF21-CB15-4775-8BAA-723A7AF5EF2E}" type="presOf" srcId="{058F1D92-89EA-4915-B737-EE4B6954219D}" destId="{6752AD1B-B0B9-4795-BD75-25557A4B3E1B}" srcOrd="0" destOrd="0" presId="urn:microsoft.com/office/officeart/2005/8/layout/cycle6"/>
    <dgm:cxn modelId="{90EC24E2-FE83-47C7-AAE9-FE53CD498A36}" type="presOf" srcId="{55C7F154-4752-4047-8F39-3AE9949DDCF1}" destId="{BF4EB927-1F4F-47F3-BDE5-AEEEA99745FE}" srcOrd="0" destOrd="0" presId="urn:microsoft.com/office/officeart/2005/8/layout/cycle6"/>
    <dgm:cxn modelId="{88C40737-9289-48FC-BF72-1061235C0D71}" type="presOf" srcId="{ED9A91EA-7155-41F4-84E8-84301A7EAF95}" destId="{5AB1DAC3-9235-44FD-8E7D-BCEDE66DBEBD}" srcOrd="0" destOrd="0" presId="urn:microsoft.com/office/officeart/2005/8/layout/cycle6"/>
    <dgm:cxn modelId="{CE525BE7-4646-478D-ADAD-C670C0489994}" srcId="{64E499D9-3394-481C-A677-F83C7F59DB8F}" destId="{55608E46-C8D4-4D3E-822B-5C93258DCDE0}" srcOrd="0" destOrd="0" parTransId="{50B59385-8516-44C0-A992-86BA8B33AF1A}" sibTransId="{744F3779-1963-4DCC-A0DD-CF47C8AC875C}"/>
    <dgm:cxn modelId="{78C9D55B-35FC-4C54-ACDD-47D7452E1F9F}" type="presOf" srcId="{AF41587B-E715-433F-8F30-4B3408D4AAD1}" destId="{EA090703-7A33-4087-A0B4-2C7AC4C24BA9}" srcOrd="0" destOrd="0" presId="urn:microsoft.com/office/officeart/2005/8/layout/cycle6"/>
    <dgm:cxn modelId="{362F93EA-8732-4040-A079-F4EC1F6BA894}" type="presOf" srcId="{55608E46-C8D4-4D3E-822B-5C93258DCDE0}" destId="{BD1179B2-401C-4D10-985C-28A3E2D645F6}" srcOrd="0" destOrd="0" presId="urn:microsoft.com/office/officeart/2005/8/layout/cycle6"/>
    <dgm:cxn modelId="{0D3BC891-0397-4B90-BC00-9E7F1078C018}" type="presOf" srcId="{2134BC17-CA56-4582-84AF-058D7491FB6B}" destId="{948F492D-5CA1-43B9-BB73-75947D04E593}" srcOrd="0" destOrd="0" presId="urn:microsoft.com/office/officeart/2005/8/layout/cycle6"/>
    <dgm:cxn modelId="{0EA903A0-E46C-4191-B8FA-DB10511F4497}" srcId="{64E499D9-3394-481C-A677-F83C7F59DB8F}" destId="{55C7F154-4752-4047-8F39-3AE9949DDCF1}" srcOrd="4" destOrd="0" parTransId="{647323E1-18EE-4A17-9AF2-BB74E56B09BC}" sibTransId="{AF41587B-E715-433F-8F30-4B3408D4AAD1}"/>
    <dgm:cxn modelId="{5D7A59CD-2CC4-4228-B2D0-FFF211F14D6D}" srcId="{64E499D9-3394-481C-A677-F83C7F59DB8F}" destId="{CB7954CC-AAF2-41BD-8A47-EEA957FB07B8}" srcOrd="3" destOrd="0" parTransId="{855CF083-8E8D-42A4-8468-AAAE1A4BEB77}" sibTransId="{ED9A91EA-7155-41F4-84E8-84301A7EAF95}"/>
    <dgm:cxn modelId="{D0DCC979-01CA-4ED6-9DF2-8D6D3CBA5377}" srcId="{64E499D9-3394-481C-A677-F83C7F59DB8F}" destId="{D72B3EBE-7A88-49D6-8EF0-E57C135FEF94}" srcOrd="2" destOrd="0" parTransId="{055CD70E-925B-4740-9836-6C04A77AA209}" sibTransId="{91157454-1D81-4A8B-BE58-E0185993CC06}"/>
    <dgm:cxn modelId="{1298EFE9-197E-400A-9EA0-7AA527117EE9}" type="presOf" srcId="{64E499D9-3394-481C-A677-F83C7F59DB8F}" destId="{1CBD9B25-2D38-4D50-AC86-49201182BE16}" srcOrd="0" destOrd="0" presId="urn:microsoft.com/office/officeart/2005/8/layout/cycle6"/>
    <dgm:cxn modelId="{DE18A498-2053-4921-ADE9-3032413551C8}" type="presOf" srcId="{D72B3EBE-7A88-49D6-8EF0-E57C135FEF94}" destId="{172E4C7A-CC42-4666-B53D-5A6460B0A04F}" srcOrd="0" destOrd="0" presId="urn:microsoft.com/office/officeart/2005/8/layout/cycle6"/>
    <dgm:cxn modelId="{59992DCF-0D90-40FC-A311-6AEB7D2795B3}" type="presOf" srcId="{91157454-1D81-4A8B-BE58-E0185993CC06}" destId="{F553119A-3695-4920-AE1C-A88EA38D702D}" srcOrd="0" destOrd="0" presId="urn:microsoft.com/office/officeart/2005/8/layout/cycle6"/>
    <dgm:cxn modelId="{D7B161BF-4879-4C4E-A39D-4D79B5BE5F8C}" type="presOf" srcId="{744F3779-1963-4DCC-A0DD-CF47C8AC875C}" destId="{242B3C53-B5D9-4BBF-B035-62A2D76CB69C}" srcOrd="0" destOrd="0" presId="urn:microsoft.com/office/officeart/2005/8/layout/cycle6"/>
    <dgm:cxn modelId="{5334E70F-BBC6-4D46-B5A5-17BF180E5E3A}" srcId="{64E499D9-3394-481C-A677-F83C7F59DB8F}" destId="{058F1D92-89EA-4915-B737-EE4B6954219D}" srcOrd="1" destOrd="0" parTransId="{701FA943-D386-4989-ACBD-2612E64E0978}" sibTransId="{2134BC17-CA56-4582-84AF-058D7491FB6B}"/>
    <dgm:cxn modelId="{717C3FF8-E699-43EB-BB98-73807EE26A08}" type="presOf" srcId="{CB7954CC-AAF2-41BD-8A47-EEA957FB07B8}" destId="{5D205A48-3C75-45C6-8A66-11921F837268}" srcOrd="0" destOrd="0" presId="urn:microsoft.com/office/officeart/2005/8/layout/cycle6"/>
    <dgm:cxn modelId="{3B32AE55-CB69-4AB7-A8F9-EB9F139EAAB5}" type="presParOf" srcId="{1CBD9B25-2D38-4D50-AC86-49201182BE16}" destId="{BD1179B2-401C-4D10-985C-28A3E2D645F6}" srcOrd="0" destOrd="0" presId="urn:microsoft.com/office/officeart/2005/8/layout/cycle6"/>
    <dgm:cxn modelId="{122C9DC1-9F1E-4BE5-8E35-5FF0730A2DD5}" type="presParOf" srcId="{1CBD9B25-2D38-4D50-AC86-49201182BE16}" destId="{3F456C2C-EE14-4BD2-B8A3-CE63E4FFC38F}" srcOrd="1" destOrd="0" presId="urn:microsoft.com/office/officeart/2005/8/layout/cycle6"/>
    <dgm:cxn modelId="{492077D2-FD8B-4FA5-A1DD-E966D5FC9189}" type="presParOf" srcId="{1CBD9B25-2D38-4D50-AC86-49201182BE16}" destId="{242B3C53-B5D9-4BBF-B035-62A2D76CB69C}" srcOrd="2" destOrd="0" presId="urn:microsoft.com/office/officeart/2005/8/layout/cycle6"/>
    <dgm:cxn modelId="{B837B69E-8A80-4C59-A3F8-0874337E9007}" type="presParOf" srcId="{1CBD9B25-2D38-4D50-AC86-49201182BE16}" destId="{6752AD1B-B0B9-4795-BD75-25557A4B3E1B}" srcOrd="3" destOrd="0" presId="urn:microsoft.com/office/officeart/2005/8/layout/cycle6"/>
    <dgm:cxn modelId="{E54EDF23-ECED-465A-83E9-E701460BEB24}" type="presParOf" srcId="{1CBD9B25-2D38-4D50-AC86-49201182BE16}" destId="{5127C703-5D73-4608-8A2D-A7F8D20E2392}" srcOrd="4" destOrd="0" presId="urn:microsoft.com/office/officeart/2005/8/layout/cycle6"/>
    <dgm:cxn modelId="{F8023D68-09AD-42B1-BCDC-3956E57F2E06}" type="presParOf" srcId="{1CBD9B25-2D38-4D50-AC86-49201182BE16}" destId="{948F492D-5CA1-43B9-BB73-75947D04E593}" srcOrd="5" destOrd="0" presId="urn:microsoft.com/office/officeart/2005/8/layout/cycle6"/>
    <dgm:cxn modelId="{63169DE8-AD47-4682-AEB3-76305C0D10A9}" type="presParOf" srcId="{1CBD9B25-2D38-4D50-AC86-49201182BE16}" destId="{172E4C7A-CC42-4666-B53D-5A6460B0A04F}" srcOrd="6" destOrd="0" presId="urn:microsoft.com/office/officeart/2005/8/layout/cycle6"/>
    <dgm:cxn modelId="{02BF3AA4-8549-4A25-A289-F699AB82BE72}" type="presParOf" srcId="{1CBD9B25-2D38-4D50-AC86-49201182BE16}" destId="{8F826C9D-0502-41B4-916C-CCE8A029BAB3}" srcOrd="7" destOrd="0" presId="urn:microsoft.com/office/officeart/2005/8/layout/cycle6"/>
    <dgm:cxn modelId="{CD59D9E9-E870-4C69-BD3D-4B19557356D6}" type="presParOf" srcId="{1CBD9B25-2D38-4D50-AC86-49201182BE16}" destId="{F553119A-3695-4920-AE1C-A88EA38D702D}" srcOrd="8" destOrd="0" presId="urn:microsoft.com/office/officeart/2005/8/layout/cycle6"/>
    <dgm:cxn modelId="{19464895-0FC9-497B-BD9A-77DE4DBA577F}" type="presParOf" srcId="{1CBD9B25-2D38-4D50-AC86-49201182BE16}" destId="{5D205A48-3C75-45C6-8A66-11921F837268}" srcOrd="9" destOrd="0" presId="urn:microsoft.com/office/officeart/2005/8/layout/cycle6"/>
    <dgm:cxn modelId="{994502A5-CEBD-40EA-A1D7-33AA90CF4DE0}" type="presParOf" srcId="{1CBD9B25-2D38-4D50-AC86-49201182BE16}" destId="{399B2D1C-96BC-4644-8546-EA49B4223643}" srcOrd="10" destOrd="0" presId="urn:microsoft.com/office/officeart/2005/8/layout/cycle6"/>
    <dgm:cxn modelId="{2FB257B8-D44D-4573-87B1-310F9D0685A5}" type="presParOf" srcId="{1CBD9B25-2D38-4D50-AC86-49201182BE16}" destId="{5AB1DAC3-9235-44FD-8E7D-BCEDE66DBEBD}" srcOrd="11" destOrd="0" presId="urn:microsoft.com/office/officeart/2005/8/layout/cycle6"/>
    <dgm:cxn modelId="{D41220D5-BB9B-474A-83AE-03E1F6259697}" type="presParOf" srcId="{1CBD9B25-2D38-4D50-AC86-49201182BE16}" destId="{BF4EB927-1F4F-47F3-BDE5-AEEEA99745FE}" srcOrd="12" destOrd="0" presId="urn:microsoft.com/office/officeart/2005/8/layout/cycle6"/>
    <dgm:cxn modelId="{95A236EC-AC2B-4203-B883-04EF04320CBB}" type="presParOf" srcId="{1CBD9B25-2D38-4D50-AC86-49201182BE16}" destId="{7321DE5C-9CA5-4A1C-905B-0AC858656746}" srcOrd="13" destOrd="0" presId="urn:microsoft.com/office/officeart/2005/8/layout/cycle6"/>
    <dgm:cxn modelId="{2F94A7A5-A0F9-4E35-968B-010847A36ADB}" type="presParOf" srcId="{1CBD9B25-2D38-4D50-AC86-49201182BE16}" destId="{EA090703-7A33-4087-A0B4-2C7AC4C24BA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5B1399-D2A0-46A7-AE2A-6ADEAE3AF759}" type="doc">
      <dgm:prSet loTypeId="urn:microsoft.com/office/officeart/2005/8/layout/pyramid1" loCatId="pyramid" qsTypeId="urn:microsoft.com/office/officeart/2005/8/quickstyle/simple1#3" qsCatId="simple" csTypeId="urn:microsoft.com/office/officeart/2005/8/colors/accent1_2#3" csCatId="accent1" phldr="1"/>
      <dgm:spPr/>
    </dgm:pt>
    <dgm:pt modelId="{EA916F84-3138-4E26-98AC-5B62B5900FD5}">
      <dgm:prSet phldrT="[Teksti]"/>
      <dgm:spPr/>
      <dgm:t>
        <a:bodyPr/>
        <a:lstStyle/>
        <a:p>
          <a:r>
            <a:rPr lang="fi-FI" dirty="0" smtClean="0"/>
            <a:t>E-aineisto vastuuhenkilö</a:t>
          </a:r>
          <a:endParaRPr lang="fi-FI" dirty="0"/>
        </a:p>
      </dgm:t>
    </dgm:pt>
    <dgm:pt modelId="{2B46C089-1000-481E-A812-13BF79E554DB}" type="parTrans" cxnId="{BF42C9EA-372C-4F71-AA6D-50FF276E7E2D}">
      <dgm:prSet/>
      <dgm:spPr/>
      <dgm:t>
        <a:bodyPr/>
        <a:lstStyle/>
        <a:p>
          <a:endParaRPr lang="fi-FI"/>
        </a:p>
      </dgm:t>
    </dgm:pt>
    <dgm:pt modelId="{79949EC6-1150-4B07-BF3B-C93CC32B2740}" type="sibTrans" cxnId="{BF42C9EA-372C-4F71-AA6D-50FF276E7E2D}">
      <dgm:prSet/>
      <dgm:spPr/>
      <dgm:t>
        <a:bodyPr/>
        <a:lstStyle/>
        <a:p>
          <a:endParaRPr lang="fi-FI"/>
        </a:p>
      </dgm:t>
    </dgm:pt>
    <dgm:pt modelId="{A46DFC1F-2884-4330-9D85-1E13C5E78145}">
      <dgm:prSet phldrT="[Teksti]"/>
      <dgm:spPr/>
      <dgm:t>
        <a:bodyPr/>
        <a:lstStyle/>
        <a:p>
          <a:r>
            <a:rPr lang="fi-FI" dirty="0" smtClean="0"/>
            <a:t>Osasto/kirjasto tason tiedot</a:t>
          </a:r>
          <a:endParaRPr lang="fi-FI" dirty="0"/>
        </a:p>
      </dgm:t>
    </dgm:pt>
    <dgm:pt modelId="{63B68BF4-1F1D-4C13-9FC5-CBAA63D2B67A}" type="parTrans" cxnId="{27BBE5FB-6809-46BF-AB68-8F83B34EF0B4}">
      <dgm:prSet/>
      <dgm:spPr/>
      <dgm:t>
        <a:bodyPr/>
        <a:lstStyle/>
        <a:p>
          <a:endParaRPr lang="fi-FI"/>
        </a:p>
      </dgm:t>
    </dgm:pt>
    <dgm:pt modelId="{B69F606E-11EE-4389-B60D-C9808B0210E2}" type="sibTrans" cxnId="{27BBE5FB-6809-46BF-AB68-8F83B34EF0B4}">
      <dgm:prSet/>
      <dgm:spPr/>
      <dgm:t>
        <a:bodyPr/>
        <a:lstStyle/>
        <a:p>
          <a:endParaRPr lang="fi-FI"/>
        </a:p>
      </dgm:t>
    </dgm:pt>
    <dgm:pt modelId="{655A9F6E-687B-41E0-B73A-8F8542AB343A}">
      <dgm:prSet phldrT="[Teksti]"/>
      <dgm:spPr/>
      <dgm:t>
        <a:bodyPr/>
        <a:lstStyle/>
        <a:p>
          <a:r>
            <a:rPr lang="fi-FI" dirty="0" smtClean="0"/>
            <a:t>Kaikkien hallittavat taidot ja tiedot</a:t>
          </a:r>
          <a:endParaRPr lang="fi-FI" dirty="0"/>
        </a:p>
      </dgm:t>
    </dgm:pt>
    <dgm:pt modelId="{720E07B7-8815-46BD-9DFB-90212DF21E95}" type="parTrans" cxnId="{66502615-FE08-4C91-964B-01AF7D103A0A}">
      <dgm:prSet/>
      <dgm:spPr/>
      <dgm:t>
        <a:bodyPr/>
        <a:lstStyle/>
        <a:p>
          <a:endParaRPr lang="fi-FI"/>
        </a:p>
      </dgm:t>
    </dgm:pt>
    <dgm:pt modelId="{19C2B338-BD31-4A3C-8BD9-1C00CCAB3314}" type="sibTrans" cxnId="{66502615-FE08-4C91-964B-01AF7D103A0A}">
      <dgm:prSet/>
      <dgm:spPr/>
      <dgm:t>
        <a:bodyPr/>
        <a:lstStyle/>
        <a:p>
          <a:endParaRPr lang="fi-FI"/>
        </a:p>
      </dgm:t>
    </dgm:pt>
    <dgm:pt modelId="{7C6EA6F5-13D1-4517-AD32-BE84C4E6EF2A}" type="pres">
      <dgm:prSet presAssocID="{465B1399-D2A0-46A7-AE2A-6ADEAE3AF759}" presName="Name0" presStyleCnt="0">
        <dgm:presLayoutVars>
          <dgm:dir/>
          <dgm:animLvl val="lvl"/>
          <dgm:resizeHandles val="exact"/>
        </dgm:presLayoutVars>
      </dgm:prSet>
      <dgm:spPr/>
    </dgm:pt>
    <dgm:pt modelId="{962785DD-DB9E-4710-87E0-1471964B22B2}" type="pres">
      <dgm:prSet presAssocID="{EA916F84-3138-4E26-98AC-5B62B5900FD5}" presName="Name8" presStyleCnt="0"/>
      <dgm:spPr/>
    </dgm:pt>
    <dgm:pt modelId="{C5412441-0757-4091-BFC2-4ADD2EEACB69}" type="pres">
      <dgm:prSet presAssocID="{EA916F84-3138-4E26-98AC-5B62B5900FD5}" presName="level" presStyleLbl="node1" presStyleIdx="0" presStyleCnt="3" custScaleX="94333" custScaleY="96546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F11251C-DD56-4FA8-8C94-E606C132B2D8}" type="pres">
      <dgm:prSet presAssocID="{EA916F84-3138-4E26-98AC-5B62B5900FD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81974ED-FCAC-4A3F-A6EE-75B9D348E050}" type="pres">
      <dgm:prSet presAssocID="{A46DFC1F-2884-4330-9D85-1E13C5E78145}" presName="Name8" presStyleCnt="0"/>
      <dgm:spPr/>
    </dgm:pt>
    <dgm:pt modelId="{E4AFAD68-16E4-4699-AC9B-40F3485A5901}" type="pres">
      <dgm:prSet presAssocID="{A46DFC1F-2884-4330-9D85-1E13C5E78145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86945B6-FACC-4F92-A85D-B83FC1227EEA}" type="pres">
      <dgm:prSet presAssocID="{A46DFC1F-2884-4330-9D85-1E13C5E781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2D27A15-0D5C-4226-830F-1EFBBC44433F}" type="pres">
      <dgm:prSet presAssocID="{655A9F6E-687B-41E0-B73A-8F8542AB343A}" presName="Name8" presStyleCnt="0"/>
      <dgm:spPr/>
    </dgm:pt>
    <dgm:pt modelId="{4E5B063B-3D2E-41FB-BA91-219F8F18832F}" type="pres">
      <dgm:prSet presAssocID="{655A9F6E-687B-41E0-B73A-8F8542AB343A}" presName="level" presStyleLbl="node1" presStyleIdx="2" presStyleCnt="3" custLinFactY="6150" custLinFactNeighborX="-6913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B5D2257-6CF2-4263-BC5B-403D1C089732}" type="pres">
      <dgm:prSet presAssocID="{655A9F6E-687B-41E0-B73A-8F8542AB34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F2F5FF70-8A8D-4813-8A4D-236B2BCAE8EB}" type="presOf" srcId="{EA916F84-3138-4E26-98AC-5B62B5900FD5}" destId="{C5412441-0757-4091-BFC2-4ADD2EEACB69}" srcOrd="0" destOrd="0" presId="urn:microsoft.com/office/officeart/2005/8/layout/pyramid1"/>
    <dgm:cxn modelId="{C513796A-14B9-46A3-991E-AE33A1B0462F}" type="presOf" srcId="{EA916F84-3138-4E26-98AC-5B62B5900FD5}" destId="{2F11251C-DD56-4FA8-8C94-E606C132B2D8}" srcOrd="1" destOrd="0" presId="urn:microsoft.com/office/officeart/2005/8/layout/pyramid1"/>
    <dgm:cxn modelId="{7546837B-55AD-4BFE-A2A3-29DB20B1E12F}" type="presOf" srcId="{655A9F6E-687B-41E0-B73A-8F8542AB343A}" destId="{3B5D2257-6CF2-4263-BC5B-403D1C089732}" srcOrd="1" destOrd="0" presId="urn:microsoft.com/office/officeart/2005/8/layout/pyramid1"/>
    <dgm:cxn modelId="{BF42C9EA-372C-4F71-AA6D-50FF276E7E2D}" srcId="{465B1399-D2A0-46A7-AE2A-6ADEAE3AF759}" destId="{EA916F84-3138-4E26-98AC-5B62B5900FD5}" srcOrd="0" destOrd="0" parTransId="{2B46C089-1000-481E-A812-13BF79E554DB}" sibTransId="{79949EC6-1150-4B07-BF3B-C93CC32B2740}"/>
    <dgm:cxn modelId="{8730B063-DACF-4D85-B114-B776AD122824}" type="presOf" srcId="{655A9F6E-687B-41E0-B73A-8F8542AB343A}" destId="{4E5B063B-3D2E-41FB-BA91-219F8F18832F}" srcOrd="0" destOrd="0" presId="urn:microsoft.com/office/officeart/2005/8/layout/pyramid1"/>
    <dgm:cxn modelId="{AD68A8FC-CFAD-450A-8B6B-0CC69A809113}" type="presOf" srcId="{A46DFC1F-2884-4330-9D85-1E13C5E78145}" destId="{E4AFAD68-16E4-4699-AC9B-40F3485A5901}" srcOrd="0" destOrd="0" presId="urn:microsoft.com/office/officeart/2005/8/layout/pyramid1"/>
    <dgm:cxn modelId="{43248919-7B95-4F5B-B896-A6A97FDB92D4}" type="presOf" srcId="{465B1399-D2A0-46A7-AE2A-6ADEAE3AF759}" destId="{7C6EA6F5-13D1-4517-AD32-BE84C4E6EF2A}" srcOrd="0" destOrd="0" presId="urn:microsoft.com/office/officeart/2005/8/layout/pyramid1"/>
    <dgm:cxn modelId="{27BBE5FB-6809-46BF-AB68-8F83B34EF0B4}" srcId="{465B1399-D2A0-46A7-AE2A-6ADEAE3AF759}" destId="{A46DFC1F-2884-4330-9D85-1E13C5E78145}" srcOrd="1" destOrd="0" parTransId="{63B68BF4-1F1D-4C13-9FC5-CBAA63D2B67A}" sibTransId="{B69F606E-11EE-4389-B60D-C9808B0210E2}"/>
    <dgm:cxn modelId="{66502615-FE08-4C91-964B-01AF7D103A0A}" srcId="{465B1399-D2A0-46A7-AE2A-6ADEAE3AF759}" destId="{655A9F6E-687B-41E0-B73A-8F8542AB343A}" srcOrd="2" destOrd="0" parTransId="{720E07B7-8815-46BD-9DFB-90212DF21E95}" sibTransId="{19C2B338-BD31-4A3C-8BD9-1C00CCAB3314}"/>
    <dgm:cxn modelId="{C68BEA0D-BD3D-432C-9201-AA36A3B2DA2A}" type="presOf" srcId="{A46DFC1F-2884-4330-9D85-1E13C5E78145}" destId="{586945B6-FACC-4F92-A85D-B83FC1227EEA}" srcOrd="1" destOrd="0" presId="urn:microsoft.com/office/officeart/2005/8/layout/pyramid1"/>
    <dgm:cxn modelId="{1173D553-5EA3-4C4C-BD68-802F356ABA49}" type="presParOf" srcId="{7C6EA6F5-13D1-4517-AD32-BE84C4E6EF2A}" destId="{962785DD-DB9E-4710-87E0-1471964B22B2}" srcOrd="0" destOrd="0" presId="urn:microsoft.com/office/officeart/2005/8/layout/pyramid1"/>
    <dgm:cxn modelId="{6F1047C9-C2CB-4485-A32A-F7F67C53CAF3}" type="presParOf" srcId="{962785DD-DB9E-4710-87E0-1471964B22B2}" destId="{C5412441-0757-4091-BFC2-4ADD2EEACB69}" srcOrd="0" destOrd="0" presId="urn:microsoft.com/office/officeart/2005/8/layout/pyramid1"/>
    <dgm:cxn modelId="{B27AC654-DF5A-4467-B701-D154F72E11FE}" type="presParOf" srcId="{962785DD-DB9E-4710-87E0-1471964B22B2}" destId="{2F11251C-DD56-4FA8-8C94-E606C132B2D8}" srcOrd="1" destOrd="0" presId="urn:microsoft.com/office/officeart/2005/8/layout/pyramid1"/>
    <dgm:cxn modelId="{CC7863BE-4B3A-40EE-857D-0CA3D324F9DC}" type="presParOf" srcId="{7C6EA6F5-13D1-4517-AD32-BE84C4E6EF2A}" destId="{B81974ED-FCAC-4A3F-A6EE-75B9D348E050}" srcOrd="1" destOrd="0" presId="urn:microsoft.com/office/officeart/2005/8/layout/pyramid1"/>
    <dgm:cxn modelId="{FFA31DF6-B6F1-412A-944E-6D18992A2117}" type="presParOf" srcId="{B81974ED-FCAC-4A3F-A6EE-75B9D348E050}" destId="{E4AFAD68-16E4-4699-AC9B-40F3485A5901}" srcOrd="0" destOrd="0" presId="urn:microsoft.com/office/officeart/2005/8/layout/pyramid1"/>
    <dgm:cxn modelId="{C19EEF18-F5B1-425D-A621-D03510485813}" type="presParOf" srcId="{B81974ED-FCAC-4A3F-A6EE-75B9D348E050}" destId="{586945B6-FACC-4F92-A85D-B83FC1227EEA}" srcOrd="1" destOrd="0" presId="urn:microsoft.com/office/officeart/2005/8/layout/pyramid1"/>
    <dgm:cxn modelId="{03CC686B-101B-49CE-B6DC-4363D3A43939}" type="presParOf" srcId="{7C6EA6F5-13D1-4517-AD32-BE84C4E6EF2A}" destId="{E2D27A15-0D5C-4226-830F-1EFBBC44433F}" srcOrd="2" destOrd="0" presId="urn:microsoft.com/office/officeart/2005/8/layout/pyramid1"/>
    <dgm:cxn modelId="{66D50942-13CD-4D18-808E-97A4494E2871}" type="presParOf" srcId="{E2D27A15-0D5C-4226-830F-1EFBBC44433F}" destId="{4E5B063B-3D2E-41FB-BA91-219F8F18832F}" srcOrd="0" destOrd="0" presId="urn:microsoft.com/office/officeart/2005/8/layout/pyramid1"/>
    <dgm:cxn modelId="{41DDEDE5-ED13-4854-9B37-1EC0C763D56F}" type="presParOf" srcId="{E2D27A15-0D5C-4226-830F-1EFBBC44433F}" destId="{3B5D2257-6CF2-4263-BC5B-403D1C08973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Säteittäinen kuusikulmio"/>
  <dgm:desc val="Käytä tätä, kun haluat esittää peräkkäisprosessin, joka liittyy keskellä olevaan ajatukseen tai teemaan. Tämä on rajoitettu kuuteen Tason 2 muotoon. Tämä soveltuu parhaiten pienille tekstimäärille. Käyttämätön teksti ei näy, mutta se säilyy käytettävissä, jos vaihdat asettelua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ainen kolmio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Ryhmä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Puolivapaa piirto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Puolivapaa piirto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Puolivapaa piirt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uora yhdysviiv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11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A283D46-A159-4D08-AE06-A7584BBFE1C3}" type="datetimeFigureOut">
              <a:rPr lang="fi-FI"/>
              <a:pPr>
                <a:defRPr/>
              </a:pPr>
              <a:t>24.5.2012</a:t>
            </a:fld>
            <a:endParaRPr lang="fi-FI"/>
          </a:p>
        </p:txBody>
      </p:sp>
      <p:sp>
        <p:nvSpPr>
          <p:cNvPr id="12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13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06050F2-4C82-4E7F-A1AE-A80EBFD90E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130DA-E893-4F7C-9BA2-54AA86C8567E}" type="datetimeFigureOut">
              <a:rPr lang="fi-FI"/>
              <a:pPr>
                <a:defRPr/>
              </a:pPr>
              <a:t>24.5.2012</a:t>
            </a:fld>
            <a:endParaRPr lang="fi-FI"/>
          </a:p>
        </p:txBody>
      </p:sp>
      <p:sp>
        <p:nvSpPr>
          <p:cNvPr id="5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E9994-6B85-4BFA-B7C2-9E5B1A9E6F2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265F3-6149-432B-9437-7547370B5058}" type="datetimeFigureOut">
              <a:rPr lang="fi-FI"/>
              <a:pPr>
                <a:defRPr/>
              </a:pPr>
              <a:t>24.5.2012</a:t>
            </a:fld>
            <a:endParaRPr lang="fi-FI"/>
          </a:p>
        </p:txBody>
      </p:sp>
      <p:sp>
        <p:nvSpPr>
          <p:cNvPr id="5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49E66-2AF7-4CFA-B471-15B8932B1BC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CB79A-594A-4AE0-8D4B-F55DC600C83D}" type="datetimeFigureOut">
              <a:rPr lang="fi-FI"/>
              <a:pPr>
                <a:defRPr/>
              </a:pPr>
              <a:t>24.5.2012</a:t>
            </a:fld>
            <a:endParaRPr lang="fi-FI"/>
          </a:p>
        </p:txBody>
      </p:sp>
      <p:sp>
        <p:nvSpPr>
          <p:cNvPr id="5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2536-9101-4DB9-B6E0-E7DB55BEA02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ovettu nuolenkärki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Lovettu nuolenkärki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74BB1B-2228-439F-B803-BA779CA8A585}" type="datetimeFigureOut">
              <a:rPr lang="fi-FI"/>
              <a:pPr>
                <a:defRPr/>
              </a:pPr>
              <a:t>24.5.2012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E97D2E-51ED-4B21-B4AA-EC8B383CA85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6D2E-D446-4C00-B7A1-79447EAFA2D9}" type="datetimeFigureOut">
              <a:rPr lang="fi-FI"/>
              <a:pPr>
                <a:defRPr/>
              </a:pPr>
              <a:t>24.5.2012</a:t>
            </a:fld>
            <a:endParaRPr lang="fi-FI"/>
          </a:p>
        </p:txBody>
      </p:sp>
      <p:sp>
        <p:nvSpPr>
          <p:cNvPr id="6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5E960-6D29-4A78-92D4-0EA1CD7F1E1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166C3F-6E21-47B1-B047-164E36B6DF53}" type="datetimeFigureOut">
              <a:rPr lang="fi-FI"/>
              <a:pPr>
                <a:defRPr/>
              </a:pPr>
              <a:t>24.5.2012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BF2D94-E90A-481D-A9BF-3F1B4DB37D1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70F7F-1C80-4165-8D54-262027E5E366}" type="datetimeFigureOut">
              <a:rPr lang="fi-FI"/>
              <a:pPr>
                <a:defRPr/>
              </a:pPr>
              <a:t>24.5.2012</a:t>
            </a:fld>
            <a:endParaRPr lang="fi-FI"/>
          </a:p>
        </p:txBody>
      </p:sp>
      <p:sp>
        <p:nvSpPr>
          <p:cNvPr id="4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88D-2E73-4945-9461-69E8B11C3B9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92E6F-0617-4654-8B5B-70E26C6C902D}" type="datetimeFigureOut">
              <a:rPr lang="fi-FI"/>
              <a:pPr>
                <a:defRPr/>
              </a:pPr>
              <a:t>24.5.2012</a:t>
            </a:fld>
            <a:endParaRPr lang="fi-FI"/>
          </a:p>
        </p:txBody>
      </p:sp>
      <p:sp>
        <p:nvSpPr>
          <p:cNvPr id="3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2F4E1-F2F9-4C11-9BDE-2F8915DFF61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A5337C-1908-479A-8D86-321A9C2E429E}" type="datetimeFigureOut">
              <a:rPr lang="fi-FI"/>
              <a:pPr>
                <a:defRPr/>
              </a:pPr>
              <a:t>24.5.2012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8FFD20-1E33-4B6F-AF2F-D42EB8152A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uolivapaa piirto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uolivapaa piirto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Suorakulmainen kolmi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uora yhdysviiv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Lovettu nuolenkärki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Lovettu nuolenkärki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1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12E49C5-6302-4E85-9949-FE9A12ABB4F6}" type="datetimeFigureOut">
              <a:rPr lang="fi-FI"/>
              <a:pPr>
                <a:defRPr/>
              </a:pPr>
              <a:t>24.5.2012</a:t>
            </a:fld>
            <a:endParaRPr lang="fi-FI"/>
          </a:p>
        </p:txBody>
      </p:sp>
      <p:sp>
        <p:nvSpPr>
          <p:cNvPr id="12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13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086D313-E20E-479C-A863-F9D57EEADDA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uora yhdysviiv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033" name="Tekstin paikkamerkki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smtClean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F135D1F-2BDC-4E76-B511-B8F22D737825}" type="datetimeFigureOut">
              <a:rPr lang="fi-FI"/>
              <a:pPr>
                <a:defRPr/>
              </a:pPr>
              <a:t>24.5.2012</a:t>
            </a:fld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27FB9DC-75D6-459D-B3AE-9179D02739E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5" r:id="rId2"/>
    <p:sldLayoutId id="2147483877" r:id="rId3"/>
    <p:sldLayoutId id="2147483874" r:id="rId4"/>
    <p:sldLayoutId id="2147483878" r:id="rId5"/>
    <p:sldLayoutId id="2147483873" r:id="rId6"/>
    <p:sldLayoutId id="2147483872" r:id="rId7"/>
    <p:sldLayoutId id="2147483879" r:id="rId8"/>
    <p:sldLayoutId id="2147483880" r:id="rId9"/>
    <p:sldLayoutId id="2147483871" r:id="rId10"/>
    <p:sldLayoutId id="21474838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aija.laine@turku.fi" TargetMode="External"/><Relationship Id="rId2" Type="http://schemas.openxmlformats.org/officeDocument/2006/relationships/hyperlink" Target="http://sahkoisetsisallot.kirjastot.f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syk@kirjastot.f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kl.fi/tulevaisuus_ja_osaaminen/next_media_-ohjelma/ereading" TargetMode="External"/><Relationship Id="rId2" Type="http://schemas.openxmlformats.org/officeDocument/2006/relationships/hyperlink" Target="http://www.nextmedia.fi/573139/fi/read/Mediakokemus_muuttuu_digitaaliseksi?history=9548940,57313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kl.fi/toimiala/next_media_-ohjelma/ereadin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Sähköiset sisällöt yleisiin kirjastoihin - hanke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900113" y="3716338"/>
            <a:ext cx="7361237" cy="1685925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fi-FI" sz="1400" smtClean="0">
                <a:solidFill>
                  <a:schemeClr val="tx1"/>
                </a:solidFill>
              </a:rPr>
              <a:t>Strategisia linjauksia</a:t>
            </a:r>
          </a:p>
          <a:p>
            <a:pPr marR="0">
              <a:lnSpc>
                <a:spcPct val="80000"/>
              </a:lnSpc>
            </a:pPr>
            <a:r>
              <a:rPr lang="fi-FI" sz="1400" smtClean="0">
                <a:solidFill>
                  <a:schemeClr val="tx1"/>
                </a:solidFill>
              </a:rPr>
              <a:t>Aija Laine</a:t>
            </a:r>
          </a:p>
          <a:p>
            <a:pPr marR="0">
              <a:lnSpc>
                <a:spcPct val="80000"/>
              </a:lnSpc>
            </a:pPr>
            <a:r>
              <a:rPr lang="fi-FI" sz="1400" smtClean="0">
                <a:solidFill>
                  <a:schemeClr val="tx1"/>
                </a:solidFill>
              </a:rPr>
              <a:t>Suunnittelija/</a:t>
            </a:r>
          </a:p>
          <a:p>
            <a:pPr marR="0">
              <a:lnSpc>
                <a:spcPct val="80000"/>
              </a:lnSpc>
            </a:pPr>
            <a:r>
              <a:rPr lang="fi-FI" sz="1400" smtClean="0">
                <a:solidFill>
                  <a:schemeClr val="tx1"/>
                </a:solidFill>
              </a:rPr>
              <a:t>Sähköiset sisällöt yleisiin kirjastoihin</a:t>
            </a:r>
          </a:p>
          <a:p>
            <a:pPr marR="0">
              <a:lnSpc>
                <a:spcPct val="80000"/>
              </a:lnSpc>
            </a:pPr>
            <a:r>
              <a:rPr lang="fi-FI" sz="1400" smtClean="0">
                <a:solidFill>
                  <a:schemeClr val="tx1"/>
                </a:solidFill>
              </a:rPr>
              <a:t>Turun kaupunginkirjasto/Helsingin kaupunginkirjasto</a:t>
            </a:r>
          </a:p>
          <a:p>
            <a:pPr marR="0">
              <a:lnSpc>
                <a:spcPct val="80000"/>
              </a:lnSpc>
            </a:pPr>
            <a:r>
              <a:rPr lang="fi-FI" sz="1400" smtClean="0">
                <a:solidFill>
                  <a:schemeClr val="tx1"/>
                </a:solidFill>
              </a:rPr>
              <a:t>040-1682636</a:t>
            </a:r>
          </a:p>
          <a:p>
            <a:pPr marR="0">
              <a:lnSpc>
                <a:spcPct val="80000"/>
              </a:lnSpc>
            </a:pPr>
            <a:r>
              <a:rPr lang="fi-FI" sz="1400" smtClean="0">
                <a:solidFill>
                  <a:schemeClr val="tx1"/>
                </a:solidFill>
              </a:rPr>
              <a:t>aija.laine@turku.fi</a:t>
            </a:r>
          </a:p>
          <a:p>
            <a:pPr marR="0">
              <a:lnSpc>
                <a:spcPct val="80000"/>
              </a:lnSpc>
            </a:pPr>
            <a:endParaRPr lang="fi-FI" sz="500" smtClean="0"/>
          </a:p>
          <a:p>
            <a:pPr marR="0">
              <a:lnSpc>
                <a:spcPct val="80000"/>
              </a:lnSpc>
            </a:pPr>
            <a:endParaRPr lang="fi-FI" sz="7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Digitaalinen julkaiseminen lisääntyy</a:t>
            </a:r>
          </a:p>
          <a:p>
            <a:r>
              <a:rPr lang="fi-FI" smtClean="0"/>
              <a:t>Media pirstaloituu</a:t>
            </a:r>
          </a:p>
          <a:p>
            <a:r>
              <a:rPr lang="fi-FI" smtClean="0"/>
              <a:t>Perinteiset mediat väistyvät uusien tieltä</a:t>
            </a:r>
          </a:p>
          <a:p>
            <a:r>
              <a:rPr lang="fi-FI" smtClean="0"/>
              <a:t>Sosiaaliset suodattimet</a:t>
            </a:r>
          </a:p>
          <a:p>
            <a:r>
              <a:rPr lang="fi-FI" smtClean="0"/>
              <a:t>Suuret toimijat valtaavat alaa</a:t>
            </a:r>
          </a:p>
          <a:p>
            <a:r>
              <a:rPr lang="fi-FI" smtClean="0"/>
              <a:t>Suomessa ratkaisuja haetaan Next Media – hankkeen avulla</a:t>
            </a:r>
          </a:p>
          <a:p>
            <a:r>
              <a:rPr lang="fi-FI" smtClean="0"/>
              <a:t>E-kirjan uusi muoto</a:t>
            </a:r>
          </a:p>
          <a:p>
            <a:endParaRPr lang="fi-FI" smtClean="0"/>
          </a:p>
          <a:p>
            <a:endParaRPr lang="fi-FI" smtClean="0"/>
          </a:p>
          <a:p>
            <a:endParaRPr lang="fi-FI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Media-alan muutos</a:t>
            </a: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Kirjojen myynti lievässä laskussa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90 % suomalaisista käyttää internetiä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Internet –talouden osuus EU-alueen bruttokansantuotteesta 5,6 %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Verkossa toimitaan yhä enemmän laitesidonnaisten sovellusten välityksellä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Tiedonhaku on jo siirtynyt verkkoon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Lukemisen muutos, ”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browse</a:t>
            </a:r>
            <a:r>
              <a:rPr lang="fi-FI" dirty="0" smtClean="0"/>
              <a:t>”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Nuoret, internet ja kirjastot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Informaatiolukutaito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Lukeminen, internet ja kirjastojen käyttö</a:t>
            </a: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Tablet-laitteiden suosio kasvaa, älypuhelimet yhä yleisempiä</a:t>
            </a:r>
          </a:p>
          <a:p>
            <a:r>
              <a:rPr lang="fi-FI" smtClean="0"/>
              <a:t>Ennusteiden mukaan mobiililiikenne kasvaa 18-kertaiseksi vuoteen 2016 mennessä</a:t>
            </a:r>
          </a:p>
          <a:p>
            <a:r>
              <a:rPr lang="fi-FI" smtClean="0"/>
              <a:t>Globaalit ekosysteemit valtaavat kulutusmarkkinat</a:t>
            </a:r>
          </a:p>
          <a:p>
            <a:r>
              <a:rPr lang="fi-FI" smtClean="0"/>
              <a:t>Pilvipalvelut</a:t>
            </a:r>
          </a:p>
          <a:p>
            <a:r>
              <a:rPr lang="fi-FI" smtClean="0"/>
              <a:t>Verkkopalvelujen käyttö siirtyy kodin ulkopuolelle</a:t>
            </a:r>
          </a:p>
          <a:p>
            <a:endParaRPr lang="fi-FI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err="1" smtClean="0"/>
              <a:t>Mobiilipalvelut</a:t>
            </a:r>
            <a:r>
              <a:rPr lang="fi-FI" dirty="0" smtClean="0"/>
              <a:t> ja sovellukset</a:t>
            </a: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Immateriaalinen talous kasvaa nopeasti</a:t>
            </a:r>
          </a:p>
          <a:p>
            <a:r>
              <a:rPr lang="fi-FI" smtClean="0"/>
              <a:t>Piratismin estäminen verkkoympäristössä haasteellista</a:t>
            </a:r>
          </a:p>
          <a:p>
            <a:r>
              <a:rPr lang="fi-FI" smtClean="0"/>
              <a:t>Hankalat suojaukset vähentävät käyttöä ja lisäävät piratismia</a:t>
            </a:r>
          </a:p>
          <a:p>
            <a:r>
              <a:rPr lang="fi-FI" smtClean="0"/>
              <a:t>OKM:n tekijänoikeuspoliittisten linjausten valmistelu</a:t>
            </a:r>
          </a:p>
          <a:p>
            <a:r>
              <a:rPr lang="fi-FI" smtClean="0"/>
              <a:t>Euroopan tasolla Eblidan lobbaus päätöksentekijöille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Tekijänoikeus</a:t>
            </a: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Käyttäjäkunta:</a:t>
            </a:r>
          </a:p>
          <a:p>
            <a:pPr lvl="1"/>
            <a:r>
              <a:rPr lang="fi-FI" smtClean="0"/>
              <a:t>Kaikki kansalaiset, koska digitaalisten aineistojen käyttö osa tietoyhteiskuntataitoja</a:t>
            </a:r>
          </a:p>
          <a:p>
            <a:pPr lvl="1"/>
            <a:r>
              <a:rPr lang="fi-FI" smtClean="0"/>
              <a:t>Digitaalisen tiedon avoin saatavuus koko Suomen etu</a:t>
            </a:r>
          </a:p>
          <a:p>
            <a:pPr lvl="1"/>
            <a:r>
              <a:rPr lang="fi-FI" smtClean="0"/>
              <a:t>Yleisten kirjastojen kautta digitaalinen aineisto koko kansalle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Kokoelma</a:t>
            </a: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Digitaalisen aineiston määrä kasvaa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Tarvitaan valtakunnallista kokoelmapolitiikkaa, jossa luodaan reunaehdot, vrt. Aluehallintovirastojen keskeiset arviot peruspalvelujen tilasta 2011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Digitaalisilla palveluilla voidaan korvata joitakin painettuja aineistoja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Hankitaan aineistoja joita käytetään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Oma aktiivinen rooli digitaalisen kirjallisuuden tuotannossa?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Julkisesti tuotettu tieto löydettäväksi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Kokoelman muodostus</a:t>
            </a: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Uudistetaan FinElib yhteistyötä; FinELib-konsortion palvelujen ja toiminnan arviointi- ja uudistamisprojekti</a:t>
            </a:r>
          </a:p>
          <a:p>
            <a:r>
              <a:rPr lang="fi-FI" smtClean="0"/>
              <a:t>Aineistojen käyttö maksutonta asiakkaille</a:t>
            </a:r>
          </a:p>
          <a:p>
            <a:r>
              <a:rPr lang="fi-FI" smtClean="0"/>
              <a:t>Käytettävyys avainasemassa</a:t>
            </a:r>
          </a:p>
          <a:p>
            <a:r>
              <a:rPr lang="fi-FI" smtClean="0"/>
              <a:t>Laiteriippumattomuus</a:t>
            </a:r>
          </a:p>
          <a:p>
            <a:r>
              <a:rPr lang="fi-FI" smtClean="0"/>
              <a:t>Etäkäyttö</a:t>
            </a:r>
          </a:p>
          <a:p>
            <a:r>
              <a:rPr lang="fi-FI" smtClean="0"/>
              <a:t>Kirjastojen saatava aineiston käytöstä toimivat ja luotettavat tilastot</a:t>
            </a:r>
          </a:p>
          <a:p>
            <a:endParaRPr lang="fi-FI" smtClean="0"/>
          </a:p>
          <a:p>
            <a:endParaRPr lang="fi-FI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E-aineistojen hankinta ja käyttö</a:t>
            </a: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Kirjasto tehtävä jäsentää tietoa, tehdä se löydettäväksi ja hallittavaksi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Yhden luukun periaate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Intuitiiviset käyttöliittymät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Metadatan hyödyntäminen laajemmin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Kirjasto julkaisualustana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Sosiaalinen virtuaalinen lukutila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Kirjaston rooli verkossa ja muuttuvassa toimintaympäristössä</a:t>
            </a: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Yhteinen valtakunnallinen koulutusmalli</a:t>
            </a:r>
          </a:p>
          <a:p>
            <a:r>
              <a:rPr lang="fi-FI" smtClean="0"/>
              <a:t>Yhteisesti tuotettu koulutus</a:t>
            </a:r>
          </a:p>
          <a:p>
            <a:r>
              <a:rPr lang="fi-FI" smtClean="0"/>
              <a:t>Jatkuva päivitys</a:t>
            </a:r>
          </a:p>
          <a:p>
            <a:endParaRPr lang="fi-FI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Henkilökunnan osaamistarpeet</a:t>
            </a:r>
            <a:endParaRPr lang="fi-FI" dirty="0"/>
          </a:p>
        </p:txBody>
      </p:sp>
      <p:graphicFrame>
        <p:nvGraphicFramePr>
          <p:cNvPr id="5" name="Kaaviokuva 4"/>
          <p:cNvGraphicFramePr/>
          <p:nvPr/>
        </p:nvGraphicFramePr>
        <p:xfrm>
          <a:off x="2339752" y="2996952"/>
          <a:ext cx="520824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Yhteistyötä kustantajan, välittäjän ja kirjaston kesken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Valtakunnalliset kanavat ja suunnitelmat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Yhteiset visuaaliset ja sanalliset tunnukset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Yhteistyökumppaneiden verkkopalvelut  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Tiedotus ja markkinointi</a:t>
            </a: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Yleisten kirjastojen neuvosto perusti 15.4.2011 projektin, jonka tarkoituksena on selvittää yleisten kirjastojen e-aineistojen hankintaa ja jakelua. Neuvoston työvaliokunta nimesi projektille työryhmän.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Työryhmä aloitti toimintansa 1.9.2011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Hanke toimii OKM -rahoituksella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i-FI" dirty="0" smtClean="0"/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fi-FI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i-FI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Taustaa</a:t>
            </a:r>
            <a:endParaRPr lang="fi-FI" dirty="0"/>
          </a:p>
        </p:txBody>
      </p:sp>
      <p:pic>
        <p:nvPicPr>
          <p:cNvPr id="14339" name="Picture 2" descr="http://www.kirjastot.fi/File/1b749025-eabc-4ade-9eb7-460d5ab8a6aa/YKN-logo-1-v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4724400"/>
            <a:ext cx="1265238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Strategian ensimmäinen julkinen versio nähtävillä kokonaisuudessaan:</a:t>
            </a:r>
          </a:p>
          <a:p>
            <a:pPr lvl="1"/>
            <a:r>
              <a:rPr lang="fi-FI" smtClean="0">
                <a:hlinkClick r:id="rId2"/>
              </a:rPr>
              <a:t>http://sahkoisetsisallot.kirjastot.fi/</a:t>
            </a:r>
            <a:endParaRPr lang="fi-FI" smtClean="0"/>
          </a:p>
          <a:p>
            <a:pPr lvl="1"/>
            <a:r>
              <a:rPr lang="fi-FI" smtClean="0"/>
              <a:t>Kommentteja voi lähettää osoitteeseen </a:t>
            </a:r>
            <a:r>
              <a:rPr lang="fi-FI" smtClean="0">
                <a:hlinkClick r:id="rId3"/>
              </a:rPr>
              <a:t>aija.laine@turku.fi</a:t>
            </a:r>
            <a:r>
              <a:rPr lang="fi-FI" smtClean="0"/>
              <a:t> tai </a:t>
            </a:r>
            <a:r>
              <a:rPr lang="fi-FI" smtClean="0">
                <a:hlinkClick r:id="rId4"/>
              </a:rPr>
              <a:t>ssyk@kirjastot.fi</a:t>
            </a:r>
            <a:endParaRPr lang="fi-FI" smtClean="0"/>
          </a:p>
          <a:p>
            <a:pPr lvl="1"/>
            <a:r>
              <a:rPr lang="fi-FI" smtClean="0"/>
              <a:t>Strategian jälkeen siirrytään käytännöt toimenpiteiden suunnitteluun, jossa lähtökohtana yhteisten resurssien tehokas käyttö ja yhteistyö yli rajojen</a:t>
            </a:r>
          </a:p>
          <a:p>
            <a:pPr lvl="1"/>
            <a:endParaRPr lang="fi-FI" smtClean="0"/>
          </a:p>
          <a:p>
            <a:endParaRPr lang="fi-FI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Yhteenveto</a:t>
            </a: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fi-FI" dirty="0" smtClean="0">
                <a:latin typeface="Arial"/>
                <a:ea typeface="Times New Roman"/>
              </a:rPr>
              <a:t>Kirjastonhoitaja Soile Hirvasniemi, Oulun kaupunginkirjasto</a:t>
            </a:r>
          </a:p>
          <a:p>
            <a:pPr marL="4572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fi-FI" dirty="0" smtClean="0">
                <a:latin typeface="Arial"/>
                <a:ea typeface="Times New Roman"/>
              </a:rPr>
              <a:t>Kirjastonhoitaja Arja Kuisma, Kouvolan kaupunginkirjasto</a:t>
            </a:r>
          </a:p>
          <a:p>
            <a:pPr marL="4572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fi-FI" dirty="0" smtClean="0">
                <a:latin typeface="Arial"/>
                <a:ea typeface="Times New Roman"/>
              </a:rPr>
              <a:t>Informaatikko Aija Laine, Turun kaupunginkirjasto</a:t>
            </a:r>
          </a:p>
          <a:p>
            <a:pPr marL="4572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fi-FI" dirty="0" smtClean="0">
                <a:latin typeface="Arial"/>
                <a:ea typeface="Times New Roman"/>
              </a:rPr>
              <a:t>Viestinnän suunnittelija Päivi Litmanen-Peitsala, </a:t>
            </a:r>
            <a:r>
              <a:rPr lang="fi-FI" dirty="0" err="1" smtClean="0">
                <a:latin typeface="Arial"/>
                <a:ea typeface="Times New Roman"/>
              </a:rPr>
              <a:t>Kirjastot.fi</a:t>
            </a:r>
            <a:endParaRPr lang="fi-FI" dirty="0" smtClean="0">
              <a:latin typeface="Arial"/>
              <a:ea typeface="Times New Roman"/>
            </a:endParaRPr>
          </a:p>
          <a:p>
            <a:pPr marL="4572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fi-FI" dirty="0" smtClean="0">
                <a:latin typeface="Arial"/>
                <a:ea typeface="Times New Roman"/>
              </a:rPr>
              <a:t>Johtava suunnittelija Erkki Lounasvuori, Keskuskirjasto</a:t>
            </a:r>
          </a:p>
          <a:p>
            <a:pPr marL="4572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fi-FI" dirty="0" smtClean="0">
                <a:latin typeface="Arial"/>
                <a:ea typeface="Times New Roman"/>
              </a:rPr>
              <a:t>Toimistopäällikkö Virva </a:t>
            </a:r>
            <a:r>
              <a:rPr lang="fi-FI" dirty="0" err="1" smtClean="0">
                <a:latin typeface="Arial"/>
                <a:ea typeface="Times New Roman"/>
              </a:rPr>
              <a:t>Nousiainen-Hiiri</a:t>
            </a:r>
            <a:r>
              <a:rPr lang="fi-FI" dirty="0" smtClean="0">
                <a:latin typeface="Arial"/>
                <a:ea typeface="Times New Roman"/>
              </a:rPr>
              <a:t>, Helsingin kaupunginkirjasto</a:t>
            </a:r>
          </a:p>
          <a:p>
            <a:pPr marL="4572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fi-FI" dirty="0" smtClean="0">
                <a:latin typeface="Arial"/>
                <a:ea typeface="Times New Roman"/>
              </a:rPr>
              <a:t>Kirjastotoimen apulaisjohtaja Anna-Maria Soininvaara, Helsingin kaupunginkirjasto</a:t>
            </a:r>
          </a:p>
          <a:p>
            <a:pPr marL="4572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fi-FI" dirty="0" smtClean="0">
                <a:latin typeface="Arial"/>
                <a:ea typeface="Times New Roman"/>
              </a:rPr>
              <a:t>Kirjastotoimenjohtaja Leif </a:t>
            </a:r>
            <a:r>
              <a:rPr lang="fi-FI" dirty="0" err="1" smtClean="0">
                <a:latin typeface="Arial"/>
                <a:ea typeface="Times New Roman"/>
              </a:rPr>
              <a:t>Storbjörk</a:t>
            </a:r>
            <a:r>
              <a:rPr lang="fi-FI" dirty="0" smtClean="0">
                <a:latin typeface="Arial"/>
                <a:ea typeface="Times New Roman"/>
              </a:rPr>
              <a:t>, Pietarsaaren kaupunginkirjasto</a:t>
            </a:r>
          </a:p>
          <a:p>
            <a:pPr marL="4572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fi-FI" dirty="0" smtClean="0">
                <a:latin typeface="Arial"/>
                <a:ea typeface="Times New Roman"/>
              </a:rPr>
              <a:t>Suunnittelija Jonas Tana, </a:t>
            </a:r>
            <a:r>
              <a:rPr lang="fi-FI" dirty="0" err="1" smtClean="0">
                <a:latin typeface="Arial"/>
                <a:ea typeface="Times New Roman"/>
              </a:rPr>
              <a:t>Kirjastot.fi</a:t>
            </a:r>
            <a:endParaRPr lang="fi-FI" dirty="0" smtClean="0">
              <a:latin typeface="Arial"/>
              <a:ea typeface="Times New Roman"/>
            </a:endParaRPr>
          </a:p>
          <a:p>
            <a:pPr marL="4572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fi-FI" dirty="0" smtClean="0">
                <a:latin typeface="Arial"/>
                <a:ea typeface="Times New Roman"/>
              </a:rPr>
              <a:t>Johtava informaatikko Varpu </a:t>
            </a:r>
            <a:r>
              <a:rPr lang="fi-FI" dirty="0" err="1" smtClean="0">
                <a:latin typeface="Arial"/>
                <a:ea typeface="Times New Roman"/>
              </a:rPr>
              <a:t>Vallbacka</a:t>
            </a:r>
            <a:r>
              <a:rPr lang="fi-FI" dirty="0" smtClean="0">
                <a:latin typeface="Arial"/>
                <a:ea typeface="Times New Roman"/>
              </a:rPr>
              <a:t>, Hämeenlinnan kaupunginkirjasto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Sähköiset sisällöt yleisiin kirjastoihin -työryhmä</a:t>
            </a: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Laatia pohja yleisten kirjastojen e-aineistostrategialle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Kirjastot mukaan kotimaisille e-kirjamarkkinoille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Osallistutaan </a:t>
            </a:r>
            <a:r>
              <a:rPr lang="fi-FI" dirty="0" err="1" smtClean="0">
                <a:hlinkClick r:id="rId2"/>
              </a:rPr>
              <a:t>Next</a:t>
            </a:r>
            <a:r>
              <a:rPr lang="fi-FI" dirty="0" smtClean="0">
                <a:hlinkClick r:id="rId2"/>
              </a:rPr>
              <a:t> Media </a:t>
            </a:r>
            <a:r>
              <a:rPr lang="fi-FI" dirty="0" smtClean="0"/>
              <a:t>tutkimusohjelman </a:t>
            </a:r>
            <a:r>
              <a:rPr lang="fi-FI" dirty="0" err="1" smtClean="0">
                <a:hlinkClick r:id="rId3"/>
              </a:rPr>
              <a:t>eReading</a:t>
            </a:r>
            <a:r>
              <a:rPr lang="fi-FI" dirty="0" smtClean="0">
                <a:hlinkClick r:id="rId4"/>
              </a:rPr>
              <a:t> </a:t>
            </a:r>
            <a:r>
              <a:rPr lang="fi-FI" dirty="0" smtClean="0"/>
              <a:t>–hankkeeseen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Suunnitellaan yhteistyössä kustantajien ja </a:t>
            </a:r>
            <a:r>
              <a:rPr lang="fi-FI" dirty="0" err="1" smtClean="0"/>
              <a:t>FinElibin</a:t>
            </a:r>
            <a:r>
              <a:rPr lang="fi-FI" dirty="0" smtClean="0"/>
              <a:t> kanssa sähköisille aineistoille toimivat lisensointimallit ja teknologiset ratkaisut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Helmet -kirjastojen </a:t>
            </a:r>
            <a:r>
              <a:rPr lang="fi-FI" dirty="0" err="1" smtClean="0"/>
              <a:t>e-kirjapilotointi</a:t>
            </a:r>
            <a:r>
              <a:rPr lang="fi-FI" dirty="0" smtClean="0"/>
              <a:t> yhteistyössä </a:t>
            </a:r>
            <a:r>
              <a:rPr lang="fi-FI" dirty="0" err="1" smtClean="0"/>
              <a:t>FinElibin</a:t>
            </a:r>
            <a:r>
              <a:rPr lang="fi-FI" dirty="0" smtClean="0"/>
              <a:t> kanssa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Tehdään tunnetuksi e-aineistoja kirjastoalan sisällä ja suunnitellaan koulutuskanavat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E-aineistojen tunnetuksi tekeminen ja markkinointi asiakkaille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Yhteinen e-aineistoihin liittyvä tiedotuskanava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Uusien digitaalisten palvelujen kartoittaminen ja käyttöönoton edistäminen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Selvitetään kirjastojen infrastruktuuritarpeet koskien uusia tallenne- ja jakelumuotoja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Eurooppalainen yhteistyö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Yhteistyö alan muiden kärkihankkeiden kanssa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Päätehtävät</a:t>
            </a: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Yleisten kirjastojen näkökulma esiin</a:t>
            </a:r>
          </a:p>
          <a:p>
            <a:r>
              <a:rPr lang="fi-FI" smtClean="0"/>
              <a:t>Yhteiset suuntaviivat ja tavoitteet, joita kohti edetä</a:t>
            </a:r>
          </a:p>
          <a:p>
            <a:r>
              <a:rPr lang="fi-FI" smtClean="0"/>
              <a:t>Konkretisoi muuttuvaa toimintaympäristöä</a:t>
            </a:r>
          </a:p>
          <a:p>
            <a:r>
              <a:rPr lang="fi-FI" smtClean="0"/>
              <a:t>Valmistaa alaa koskeviin muutoksiin</a:t>
            </a:r>
          </a:p>
          <a:p>
            <a:r>
              <a:rPr lang="fi-FI" smtClean="0"/>
              <a:t>Määrittelee yleisten kirjastojen roolin digitaalisessa toimintaympäristössä</a:t>
            </a:r>
          </a:p>
          <a:p>
            <a:r>
              <a:rPr lang="fi-FI" smtClean="0"/>
              <a:t>Toimii pohjana käytännön toimenpiteille</a:t>
            </a:r>
          </a:p>
          <a:p>
            <a:endParaRPr lang="fi-FI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Miksi yhteinen strategia?</a:t>
            </a: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fi-FI" dirty="0" smtClean="0"/>
              <a:t>1. Johdanto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fi-FI" dirty="0" smtClean="0"/>
              <a:t>2. Toimintaympäristö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fi-FI" dirty="0" smtClean="0"/>
              <a:t>3. Kokoelma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fi-FI" dirty="0" smtClean="0"/>
              <a:t>4. Kirjaston rooli verkossa ja muuttuvassa       toimintaympäristössä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fi-FI" dirty="0" smtClean="0"/>
              <a:t>5. Henkilökunnan osaamistarpeet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fi-FI" dirty="0" smtClean="0"/>
              <a:t>6. Tiedotus ja markkinointi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fi-FI" dirty="0" smtClean="0"/>
              <a:t>7. Yhteenveto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E-aineistostrategian rakenne</a:t>
            </a: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Sisällön paikkamerkki 11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Strategian viitekehys</a:t>
            </a: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Toimintaympäristö</a:t>
            </a: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Kuntien määrä vähenee ja kuntakoko kasvaa</a:t>
            </a:r>
          </a:p>
          <a:p>
            <a:r>
              <a:rPr lang="fi-FI" smtClean="0"/>
              <a:t>Digitaaliset palvelut yhä useamman käytettävissä?</a:t>
            </a:r>
          </a:p>
          <a:p>
            <a:r>
              <a:rPr lang="fi-FI" smtClean="0"/>
              <a:t>Maakuntakirjaston rooli ja tehtävät?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Kuntauudistus</a:t>
            </a: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la">
  <a:themeElements>
    <a:clrScheme name="Valim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u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u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224</TotalTime>
  <Words>507</Words>
  <Application>Microsoft Office PowerPoint</Application>
  <PresentationFormat>On-screen Show (4:3)</PresentationFormat>
  <Paragraphs>109</Paragraphs>
  <Slides>20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Suunnittelumalli</vt:lpstr>
      </vt:variant>
      <vt:variant>
        <vt:i4>6</vt:i4>
      </vt:variant>
      <vt:variant>
        <vt:lpstr>Dian otsikot</vt:lpstr>
      </vt:variant>
      <vt:variant>
        <vt:i4>20</vt:i4>
      </vt:variant>
    </vt:vector>
  </HeadingPairs>
  <TitlesOfParts>
    <vt:vector size="33" baseType="lpstr">
      <vt:lpstr>Lucida Sans Unicode</vt:lpstr>
      <vt:lpstr>Arial</vt:lpstr>
      <vt:lpstr>Wingdings 3</vt:lpstr>
      <vt:lpstr>Verdana</vt:lpstr>
      <vt:lpstr>Wingdings 2</vt:lpstr>
      <vt:lpstr>Calibri</vt:lpstr>
      <vt:lpstr>Times New Roman</vt:lpstr>
      <vt:lpstr>Aula</vt:lpstr>
      <vt:lpstr>Aula</vt:lpstr>
      <vt:lpstr>Aula</vt:lpstr>
      <vt:lpstr>Aula</vt:lpstr>
      <vt:lpstr>Aula</vt:lpstr>
      <vt:lpstr>Aula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</vt:vector>
  </TitlesOfParts>
  <Company>Turun kaupunki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Sähköiset sisällöt yleisiin kirjastoihin - hanke</dc:title>
  <dc:creator>Laine Aija</dc:creator>
  <cp:lastModifiedBy>kirjasto_kannettava</cp:lastModifiedBy>
  <cp:revision>23</cp:revision>
  <dcterms:created xsi:type="dcterms:W3CDTF">2012-04-17T09:47:42Z</dcterms:created>
  <dcterms:modified xsi:type="dcterms:W3CDTF">2012-05-24T09:59:06Z</dcterms:modified>
</cp:coreProperties>
</file>