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71" r:id="rId1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5EE213B4-8468-4B4A-8172-651BB7DC8F14}">
          <p14:sldIdLst>
            <p14:sldId id="256"/>
            <p14:sldId id="257"/>
            <p14:sldId id="258"/>
            <p14:sldId id="259"/>
            <p14:sldId id="260"/>
            <p14:sldId id="262"/>
            <p14:sldId id="263"/>
            <p14:sldId id="264"/>
            <p14:sldId id="265"/>
            <p14:sldId id="266"/>
            <p14:sldId id="267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D6AA-78C7-47DE-8921-6E3BF17F1CC5}" type="datetimeFigureOut">
              <a:rPr lang="fi-FI" smtClean="0"/>
              <a:t>4.2.2014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B865-199C-4DD1-82F5-42BB9C6837A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D6AA-78C7-47DE-8921-6E3BF17F1CC5}" type="datetimeFigureOut">
              <a:rPr lang="fi-FI" smtClean="0"/>
              <a:t>4.2.2014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B865-199C-4DD1-82F5-42BB9C6837A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D6AA-78C7-47DE-8921-6E3BF17F1CC5}" type="datetimeFigureOut">
              <a:rPr lang="fi-FI" smtClean="0"/>
              <a:t>4.2.2014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B865-199C-4DD1-82F5-42BB9C6837A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D6AA-78C7-47DE-8921-6E3BF17F1CC5}" type="datetimeFigureOut">
              <a:rPr lang="fi-FI" smtClean="0"/>
              <a:t>4.2.2014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B865-199C-4DD1-82F5-42BB9C6837A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D6AA-78C7-47DE-8921-6E3BF17F1CC5}" type="datetimeFigureOut">
              <a:rPr lang="fi-FI" smtClean="0"/>
              <a:t>4.2.2014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B865-199C-4DD1-82F5-42BB9C6837A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D6AA-78C7-47DE-8921-6E3BF17F1CC5}" type="datetimeFigureOut">
              <a:rPr lang="fi-FI" smtClean="0"/>
              <a:t>4.2.2014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B865-199C-4DD1-82F5-42BB9C6837A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D6AA-78C7-47DE-8921-6E3BF17F1CC5}" type="datetimeFigureOut">
              <a:rPr lang="fi-FI" smtClean="0"/>
              <a:t>4.2.2014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B865-199C-4DD1-82F5-42BB9C6837A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D6AA-78C7-47DE-8921-6E3BF17F1CC5}" type="datetimeFigureOut">
              <a:rPr lang="fi-FI" smtClean="0"/>
              <a:t>4.2.2014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B865-199C-4DD1-82F5-42BB9C6837A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D6AA-78C7-47DE-8921-6E3BF17F1CC5}" type="datetimeFigureOut">
              <a:rPr lang="fi-FI" smtClean="0"/>
              <a:t>4.2.2014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B865-199C-4DD1-82F5-42BB9C6837A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D6AA-78C7-47DE-8921-6E3BF17F1CC5}" type="datetimeFigureOut">
              <a:rPr lang="fi-FI" smtClean="0"/>
              <a:t>4.2.2014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32B865-199C-4DD1-82F5-42BB9C6837A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D6AA-78C7-47DE-8921-6E3BF17F1CC5}" type="datetimeFigureOut">
              <a:rPr lang="fi-FI" smtClean="0"/>
              <a:t>4.2.2014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B865-199C-4DD1-82F5-42BB9C6837A8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AE4D6AA-78C7-47DE-8921-6E3BF17F1CC5}" type="datetimeFigureOut">
              <a:rPr lang="fi-FI" smtClean="0"/>
              <a:t>4.2.2014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232B865-199C-4DD1-82F5-42BB9C6837A8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 rot="19140000">
            <a:off x="726056" y="1486866"/>
            <a:ext cx="6391050" cy="1204306"/>
          </a:xfrm>
        </p:spPr>
        <p:txBody>
          <a:bodyPr/>
          <a:lstStyle/>
          <a:p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Finna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yleisiin kirjastoihin?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Mitä, missä, milloin?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6339737" y="6453666"/>
            <a:ext cx="2222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/>
              <a:t>Susanna Sandell 4.2.2014</a:t>
            </a:r>
            <a:endParaRPr lang="fi-FI" sz="1400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729638" cy="67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9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4" y="0"/>
            <a:ext cx="9107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9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8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9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684" y="2064539"/>
            <a:ext cx="18097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419" y="1096150"/>
            <a:ext cx="2116825" cy="2116825"/>
          </a:xfrm>
        </p:spPr>
      </p:pic>
      <p:sp>
        <p:nvSpPr>
          <p:cNvPr id="7" name="Tekstiruutu 6"/>
          <p:cNvSpPr txBox="1"/>
          <p:nvPr/>
        </p:nvSpPr>
        <p:spPr>
          <a:xfrm>
            <a:off x="3059832" y="3212975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KIITOS!</a:t>
            </a:r>
            <a:endParaRPr lang="fi-FI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16632"/>
            <a:ext cx="2016224" cy="78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2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AVOIMET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rajapinnat?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Kansalliskirjasto osti vuonna 2010 rajapinnat kaikkiin </a:t>
            </a:r>
            <a:r>
              <a:rPr lang="fi-F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Axiellin</a:t>
            </a:r>
            <a:r>
              <a:rPr 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kirjastojärjestelmiin</a:t>
            </a:r>
          </a:p>
          <a:p>
            <a:pPr marL="0" indent="0"/>
            <a:endParaRPr lang="fi-F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Auroran </a:t>
            </a:r>
            <a:r>
              <a:rPr 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rajapinta hyväksymistestauksessa</a:t>
            </a:r>
            <a:endParaRPr lang="fi-F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6">
              <a:buFontTx/>
              <a:buChar char="-"/>
            </a:pPr>
            <a:r>
              <a:rPr 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määrittelyjen mukaiset toiminnot</a:t>
            </a:r>
          </a:p>
          <a:p>
            <a:pPr>
              <a:buFontTx/>
              <a:buChar char="-"/>
            </a:pPr>
            <a:r>
              <a:rPr 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Origo-rajapinta hyväksymistestauksessa</a:t>
            </a:r>
            <a:endParaRPr lang="fi-F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fi-F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PallasPro-rajapintaa</a:t>
            </a:r>
            <a:r>
              <a:rPr lang="fi-F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ei voida vielä hyväksyä</a:t>
            </a:r>
          </a:p>
          <a:p>
            <a:pPr marL="0" indent="0"/>
            <a:endParaRPr lang="fi-FI" dirty="0" smtClean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16632"/>
            <a:ext cx="2016224" cy="78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7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Lähtökohtana  Avoimuus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i-FI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Finnan</a:t>
            </a: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lähtökohtana on metatiedon avoimuus ja yhteiskäyttöisyys</a:t>
            </a: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Pyrkimys CC0-lisenssiin</a:t>
            </a:r>
          </a:p>
          <a:p>
            <a:pPr>
              <a:buFontTx/>
              <a:buChar char="-"/>
            </a:pPr>
            <a:endParaRPr lang="fi-F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BTJ:n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Bookyn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ja Kirjavälityksen kanssa solmitut sopimukset kattavat luettelointidatan, mutta </a:t>
            </a: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ylimääräisiin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luettelointitietoihin (linkit, kansikuvat, referaatit yms.) ei edelleen </a:t>
            </a: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luovutusoikeutta?</a:t>
            </a:r>
            <a:endParaRPr 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051" y="116632"/>
            <a:ext cx="2016224" cy="78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49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No kelpaako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Finna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Kaikkien tarpeet täyttävä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Finna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5">
              <a:buFontTx/>
              <a:buChar char="-"/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Palvelusta halutaan yhteensopiva. Kehityksessä mukana museoiden, arkistojen ja kaikenlaisten kirjastojen tarpeet</a:t>
            </a:r>
          </a:p>
          <a:p>
            <a:pPr lvl="5">
              <a:buFontTx/>
              <a:buChar char="-"/>
            </a:pP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Palvelun taso ei saa laskea 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nykyisestä</a:t>
            </a:r>
          </a:p>
          <a:p>
            <a:pPr marL="923544" lvl="5" indent="0">
              <a:buNone/>
            </a:pPr>
            <a:endParaRPr lang="fi-F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Julkaisujärjestelmän tarve yleisissä kirjastoissa</a:t>
            </a:r>
          </a:p>
          <a:p>
            <a:pPr marL="1275588" lvl="8" indent="-342900">
              <a:spcBef>
                <a:spcPts val="800"/>
              </a:spcBef>
              <a:buClrTx/>
              <a:buFontTx/>
              <a:buChar char="-"/>
            </a:pP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Verkkokirjasto on tänä päivänä enemmän kuin pelkkä hakuliittymä</a:t>
            </a:r>
          </a:p>
          <a:p>
            <a:pPr marL="1275588" lvl="8" indent="-342900">
              <a:spcBef>
                <a:spcPts val="800"/>
              </a:spcBef>
              <a:buClrTx/>
              <a:buFontTx/>
              <a:buChar char="-"/>
            </a:pPr>
            <a:r>
              <a:rPr lang="fi-FI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Finnan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nykyisestä versiosta </a:t>
            </a:r>
            <a:r>
              <a:rPr 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VuFind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1.0 puuttuu rajapinnat muihin järjestelmiin</a:t>
            </a:r>
          </a:p>
          <a:p>
            <a:pPr>
              <a:buFontTx/>
              <a:buChar char="-"/>
            </a:pPr>
            <a:endParaRPr lang="fi-FI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5">
              <a:buFontTx/>
              <a:buChar char="-"/>
            </a:pPr>
            <a:endParaRPr lang="fi-FI" dirty="0" smtClean="0"/>
          </a:p>
          <a:p>
            <a:pPr lvl="4">
              <a:buFontTx/>
              <a:buChar char="-"/>
            </a:pPr>
            <a:endParaRPr lang="fi-FI" dirty="0"/>
          </a:p>
          <a:p>
            <a:pPr>
              <a:buFontTx/>
              <a:buChar char="-"/>
            </a:pPr>
            <a:endParaRPr lang="fi-FI" dirty="0" smtClean="0"/>
          </a:p>
          <a:p>
            <a:pPr>
              <a:buFontTx/>
              <a:buChar char="-"/>
            </a:pPr>
            <a:endParaRPr lang="fi-FI" dirty="0" smtClean="0"/>
          </a:p>
          <a:p>
            <a:pPr>
              <a:buFontTx/>
              <a:buChar char="-"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6632"/>
            <a:ext cx="2016224" cy="78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5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Finna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+ Julkaisujärjestelmä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1. Ulkoasu</a:t>
            </a:r>
            <a:endParaRPr 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i-FI" b="0" dirty="0" smtClean="0">
                <a:latin typeface="Arial" panose="020B0604020202020204" pitchFamily="34" charset="0"/>
                <a:cs typeface="Arial" panose="020B0604020202020204" pitchFamily="34" charset="0"/>
              </a:rPr>
              <a:t>- yhtenäinen ilme </a:t>
            </a:r>
            <a:r>
              <a:rPr lang="fi-FI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Finnan</a:t>
            </a:r>
            <a:r>
              <a:rPr lang="fi-FI" b="0" dirty="0" smtClean="0">
                <a:latin typeface="Arial" panose="020B0604020202020204" pitchFamily="34" charset="0"/>
                <a:cs typeface="Arial" panose="020B0604020202020204" pitchFamily="34" charset="0"/>
              </a:rPr>
              <a:t> ja muun sivuston välillä</a:t>
            </a:r>
          </a:p>
          <a:p>
            <a:pPr marL="0" indent="0"/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2. Pääsy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toimintoihin ja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sisältöihin</a:t>
            </a:r>
            <a:endParaRPr 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i-FI" b="0" dirty="0" smtClean="0">
                <a:latin typeface="Arial" panose="020B0604020202020204" pitchFamily="34" charset="0"/>
                <a:cs typeface="Arial" panose="020B0604020202020204" pitchFamily="34" charset="0"/>
              </a:rPr>
              <a:t>- upotettu haku, kirjautuminen </a:t>
            </a:r>
            <a:r>
              <a:rPr lang="fi-FI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Finnassa</a:t>
            </a:r>
            <a:endParaRPr lang="fi-FI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fi-FI" b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i-FI" b="0" dirty="0" smtClean="0">
                <a:latin typeface="Arial" panose="020B0604020202020204" pitchFamily="34" charset="0"/>
                <a:cs typeface="Arial" panose="020B0604020202020204" pitchFamily="34" charset="0"/>
              </a:rPr>
              <a:t>- yhtenäinen navigointivalikko</a:t>
            </a:r>
          </a:p>
          <a:p>
            <a:pPr marL="0" indent="0"/>
            <a:r>
              <a:rPr lang="fi-FI" b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i-FI" b="0" dirty="0" smtClean="0">
                <a:latin typeface="Arial" panose="020B0604020202020204" pitchFamily="34" charset="0"/>
                <a:cs typeface="Arial" panose="020B0604020202020204" pitchFamily="34" charset="0"/>
              </a:rPr>
              <a:t>- sujuvat siirtymät toimintojen ja sivustojen välillä</a:t>
            </a:r>
          </a:p>
          <a:p>
            <a:pPr marL="0" indent="0"/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3. Upotettu sisältö</a:t>
            </a:r>
          </a:p>
          <a:p>
            <a:pPr marL="0" lvl="5" indent="0">
              <a:spcBef>
                <a:spcPts val="800"/>
              </a:spcBef>
              <a:buNone/>
            </a:pPr>
            <a:r>
              <a:rPr lang="fi-FI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Muualta </a:t>
            </a:r>
            <a:r>
              <a:rPr lang="fi-FI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Finnaan</a:t>
            </a: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esim. </a:t>
            </a: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uutuuskaruselli</a:t>
            </a:r>
          </a:p>
          <a:p>
            <a:pPr marL="0" lvl="5" indent="0">
              <a:spcBef>
                <a:spcPts val="800"/>
              </a:spcBef>
              <a:buNone/>
            </a:pP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-  </a:t>
            </a:r>
            <a:r>
              <a:rPr lang="fi-FI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Finnasta</a:t>
            </a: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muualle: </a:t>
            </a: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esim. 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tietuetiedot</a:t>
            </a:r>
          </a:p>
          <a:p>
            <a:pPr lvl="5">
              <a:buFontTx/>
              <a:buChar char="-"/>
            </a:pP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435" y="116632"/>
            <a:ext cx="2016224" cy="78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9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5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9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2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0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3" y="0"/>
            <a:ext cx="9114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4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3" y="0"/>
            <a:ext cx="90973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ulmat">
  <a:themeElements>
    <a:clrScheme name="Kulmat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Kulmat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ulma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ulmat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132</Words>
  <Application>Microsoft Office PowerPoint</Application>
  <PresentationFormat>Näytössä katseltava diaesitys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3" baseType="lpstr">
      <vt:lpstr>Kulmat</vt:lpstr>
      <vt:lpstr>Finna yleisiin kirjastoihin?</vt:lpstr>
      <vt:lpstr>AVOIMET rajapinnat?</vt:lpstr>
      <vt:lpstr>Lähtökohtana  Avoimuus</vt:lpstr>
      <vt:lpstr>No kelpaako Finna?</vt:lpstr>
      <vt:lpstr>Finna + Julkaisujärjestelmä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Turun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Finna yleisiin kirjastoihin?</dc:title>
  <dc:creator>Sandell Susanna</dc:creator>
  <cp:lastModifiedBy>Sandell Susanna</cp:lastModifiedBy>
  <cp:revision>14</cp:revision>
  <dcterms:created xsi:type="dcterms:W3CDTF">2014-02-03T11:57:31Z</dcterms:created>
  <dcterms:modified xsi:type="dcterms:W3CDTF">2014-02-04T05:36:26Z</dcterms:modified>
</cp:coreProperties>
</file>