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9" r:id="rId3"/>
    <p:sldId id="270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3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76A6-EF73-4706-9F14-73140859CE0E}" type="datetimeFigureOut">
              <a:rPr lang="fi-FI" smtClean="0"/>
              <a:t>26.2.2014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DCBC-38BE-4571-A28E-65059177D1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76A6-EF73-4706-9F14-73140859CE0E}" type="datetimeFigureOut">
              <a:rPr lang="fi-FI" smtClean="0"/>
              <a:t>26.2.2014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DCBC-38BE-4571-A28E-65059177D1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76A6-EF73-4706-9F14-73140859CE0E}" type="datetimeFigureOut">
              <a:rPr lang="fi-FI" smtClean="0"/>
              <a:t>26.2.2014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DCBC-38BE-4571-A28E-65059177D18B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76A6-EF73-4706-9F14-73140859CE0E}" type="datetimeFigureOut">
              <a:rPr lang="fi-FI" smtClean="0"/>
              <a:t>26.2.2014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DCBC-38BE-4571-A28E-65059177D18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76A6-EF73-4706-9F14-73140859CE0E}" type="datetimeFigureOut">
              <a:rPr lang="fi-FI" smtClean="0"/>
              <a:t>26.2.2014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DCBC-38BE-4571-A28E-65059177D1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76A6-EF73-4706-9F14-73140859CE0E}" type="datetimeFigureOut">
              <a:rPr lang="fi-FI" smtClean="0"/>
              <a:t>26.2.2014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DCBC-38BE-4571-A28E-65059177D18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76A6-EF73-4706-9F14-73140859CE0E}" type="datetimeFigureOut">
              <a:rPr lang="fi-FI" smtClean="0"/>
              <a:t>26.2.2014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DCBC-38BE-4571-A28E-65059177D1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76A6-EF73-4706-9F14-73140859CE0E}" type="datetimeFigureOut">
              <a:rPr lang="fi-FI" smtClean="0"/>
              <a:t>26.2.2014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DCBC-38BE-4571-A28E-65059177D1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76A6-EF73-4706-9F14-73140859CE0E}" type="datetimeFigureOut">
              <a:rPr lang="fi-FI" smtClean="0"/>
              <a:t>26.2.2014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DCBC-38BE-4571-A28E-65059177D1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76A6-EF73-4706-9F14-73140859CE0E}" type="datetimeFigureOut">
              <a:rPr lang="fi-FI" smtClean="0"/>
              <a:t>26.2.2014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DCBC-38BE-4571-A28E-65059177D18B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76A6-EF73-4706-9F14-73140859CE0E}" type="datetimeFigureOut">
              <a:rPr lang="fi-FI" smtClean="0"/>
              <a:t>26.2.2014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8DCBC-38BE-4571-A28E-65059177D18B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18876A6-EF73-4706-9F14-73140859CE0E}" type="datetimeFigureOut">
              <a:rPr lang="fi-FI" smtClean="0"/>
              <a:t>26.2.2014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788DCBC-38BE-4571-A28E-65059177D18B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Mä</a:t>
            </a:r>
            <a:r>
              <a:rPr lang="fi-FI" dirty="0" smtClean="0"/>
              <a:t> en tiedä mistään mitään, </a:t>
            </a:r>
            <a:br>
              <a:rPr lang="fi-FI" dirty="0" smtClean="0"/>
            </a:br>
            <a:r>
              <a:rPr lang="fi-FI" dirty="0" err="1" smtClean="0"/>
              <a:t>mä</a:t>
            </a:r>
            <a:r>
              <a:rPr lang="fi-FI" dirty="0" smtClean="0"/>
              <a:t> </a:t>
            </a:r>
            <a:r>
              <a:rPr lang="fi-FI" dirty="0" err="1" smtClean="0"/>
              <a:t>oon</a:t>
            </a:r>
            <a:r>
              <a:rPr lang="fi-FI" dirty="0" smtClean="0"/>
              <a:t> vaan töissä täällä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Tietopalvelua Humppilan kunnankirjastossa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Laura </a:t>
            </a:r>
            <a:r>
              <a:rPr lang="fi-FI" dirty="0" err="1" smtClean="0">
                <a:solidFill>
                  <a:schemeClr val="tx1"/>
                </a:solidFill>
              </a:rPr>
              <a:t>From</a:t>
            </a:r>
            <a:r>
              <a:rPr lang="fi-FI" dirty="0" smtClean="0">
                <a:solidFill>
                  <a:schemeClr val="tx1"/>
                </a:solidFill>
              </a:rPr>
              <a:t>, kirjastonjohtaja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2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Huomiota kiinnitettävä enemmän lasten ja nuorten tiedonhakutaitoihin ja kirjastonkäytön opetukseen</a:t>
            </a:r>
          </a:p>
          <a:p>
            <a:r>
              <a:rPr lang="fi-FI" dirty="0" smtClean="0"/>
              <a:t>Senioriväestölle opastusta tietokoneiden ja erilaisten ohjelmien käyttöön</a:t>
            </a:r>
          </a:p>
          <a:p>
            <a:r>
              <a:rPr lang="fi-FI" dirty="0" smtClean="0"/>
              <a:t>Uskallusta lähestyä asiakasta hyllyjen välissäkin apua tarjoten</a:t>
            </a:r>
          </a:p>
          <a:p>
            <a:r>
              <a:rPr lang="fi-FI" dirty="0" smtClean="0"/>
              <a:t>Tietopalvelun määritelmä – mitä kuuluu tehdä ja mitä ei…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Kehittämisen paikka?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27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Humppila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</a:rPr>
              <a:t>Sijaitsee Lounais-Hämeessä valtateiden 2 ja 9 risteyksessä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</a:rPr>
              <a:t>Asukkaita hieman alle 2500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</a:rPr>
              <a:t>Naapureina, Forssa ja Loimaa</a:t>
            </a:r>
            <a:endParaRPr lang="fi-FI" sz="2000" dirty="0">
              <a:solidFill>
                <a:schemeClr val="tx1"/>
              </a:solidFill>
            </a:endParaRPr>
          </a:p>
        </p:txBody>
      </p:sp>
      <p:pic>
        <p:nvPicPr>
          <p:cNvPr id="1028" name="Picture 4" descr="F:\KUVAT\kauppila\ait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6" r="431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Humppilan kirjasto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Osa </a:t>
            </a:r>
            <a:r>
              <a:rPr lang="fi-FI" dirty="0" err="1" smtClean="0">
                <a:solidFill>
                  <a:schemeClr val="tx1"/>
                </a:solidFill>
              </a:rPr>
              <a:t>Louna-kirjastoja</a:t>
            </a:r>
            <a:r>
              <a:rPr lang="fi-FI" dirty="0" smtClean="0">
                <a:solidFill>
                  <a:schemeClr val="tx1"/>
                </a:solidFill>
              </a:rPr>
              <a:t> yhdessä Forssan kaupunginkirjaston sekä Jokioisten, Tammelan ja Ypäjän kunnankirjastojen kanssa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2 työntekijää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Kokoelma n. 25 000 nimekettä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Kirjastonjohtajan työhön kuuluu myös kulttuuri-, liikunta- ja asukasviihtyvyysasioista vastaaminen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2050" name="Picture 2" descr="C:\Users\laf\Desktop\Kirjasto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6" r="431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9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Pienessä kirjastossa kaikki hoitavat tietopalvelun tiskissä ollessaan</a:t>
            </a:r>
          </a:p>
          <a:p>
            <a:pPr lvl="1"/>
            <a:r>
              <a:rPr lang="fi-FI" sz="2000" dirty="0" smtClean="0"/>
              <a:t>Helppo kysyä, mutkatonta, usein epävirallistakin</a:t>
            </a:r>
          </a:p>
          <a:p>
            <a:r>
              <a:rPr lang="fi-FI" sz="2000" dirty="0" smtClean="0"/>
              <a:t>Paikallistuntemus eduksi </a:t>
            </a:r>
          </a:p>
          <a:p>
            <a:pPr lvl="1"/>
            <a:r>
              <a:rPr lang="fi-FI" sz="1800" dirty="0" smtClean="0"/>
              <a:t>Paljon kysytään nimenomaan Humppilaan tai lähialueisiin liittyviä kysymyksiä</a:t>
            </a:r>
          </a:p>
          <a:p>
            <a:pPr lvl="1"/>
            <a:r>
              <a:rPr lang="fi-FI" sz="2000" dirty="0" smtClean="0"/>
              <a:t>Saattaa olla ongelmallista</a:t>
            </a:r>
          </a:p>
          <a:p>
            <a:r>
              <a:rPr lang="fi-FI" sz="2000" dirty="0" smtClean="0"/>
              <a:t>Tiedonhakua, kirjastonkäytön opetusta, opastusta kirjaston aineistoihin, opastusta käytännön asioissa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Tietopalvelua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329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Yleisimmin kysytään yksittäisiä teoksia tai jonkun tietyn aihepiirin kirjallisuutta</a:t>
            </a:r>
          </a:p>
          <a:p>
            <a:pPr lvl="1"/>
            <a:r>
              <a:rPr lang="fi-FI" dirty="0" smtClean="0"/>
              <a:t>Esim. koululaisten esitelmät</a:t>
            </a:r>
          </a:p>
          <a:p>
            <a:r>
              <a:rPr lang="fi-FI" dirty="0" smtClean="0"/>
              <a:t>Kaukolainapalvelun käyttö on lisääntynyt – kuluu paljon aikaa, mutta siitä saa eniten kiitosta</a:t>
            </a:r>
          </a:p>
          <a:p>
            <a:pPr lvl="1"/>
            <a:r>
              <a:rPr lang="fi-FI" dirty="0" smtClean="0"/>
              <a:t>Tiedonhaku ei näy asiakkaalle </a:t>
            </a:r>
          </a:p>
          <a:p>
            <a:r>
              <a:rPr lang="fi-FI" dirty="0" smtClean="0"/>
              <a:t>Kulttuuriin liittyviä asioita myös jonkin verran</a:t>
            </a:r>
          </a:p>
          <a:p>
            <a:r>
              <a:rPr lang="fi-FI" dirty="0" smtClean="0"/>
              <a:t>Liikunta-asiat uutena – eivät vielä näy tietopalvelussa</a:t>
            </a:r>
          </a:p>
          <a:p>
            <a:pPr marL="301943" lvl="1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Tietopalvelua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99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000" dirty="0" smtClean="0"/>
              <a:t>Suomalainen mies, joka kirjoittaa englanniksi</a:t>
            </a:r>
          </a:p>
          <a:p>
            <a:r>
              <a:rPr lang="fi-FI" sz="2000" dirty="0" smtClean="0"/>
              <a:t>Mistä löytyy niitä historiallisia romaaneja siltä naiskirjailijalta, jonka nimeä en muista enkä jaksa itse etsiä</a:t>
            </a:r>
          </a:p>
          <a:p>
            <a:r>
              <a:rPr lang="fi-FI" sz="2000" dirty="0" smtClean="0"/>
              <a:t>Kirjasuosituksia</a:t>
            </a:r>
          </a:p>
          <a:p>
            <a:r>
              <a:rPr lang="fi-FI" sz="2000" dirty="0" smtClean="0"/>
              <a:t>Laulujen sanoja, miltä levyltä jokin laulu löytyy, mistä voisi kuunnella laulun</a:t>
            </a:r>
          </a:p>
          <a:p>
            <a:r>
              <a:rPr lang="fi-FI" sz="2000" dirty="0" smtClean="0"/>
              <a:t>Bussiaikatauluja, kiinteistönvälitysfirmojen yhteystietoja, asuntoja, puhelinluetteloita</a:t>
            </a:r>
          </a:p>
          <a:p>
            <a:r>
              <a:rPr lang="fi-FI" sz="2000" dirty="0" smtClean="0"/>
              <a:t>Vapaakappaleiden toimitus </a:t>
            </a:r>
          </a:p>
          <a:p>
            <a:r>
              <a:rPr lang="fi-FI" sz="2000" dirty="0" smtClean="0"/>
              <a:t>Miten pääsee nettiin, sähköpostin lukeminen, tekstinkäsittely</a:t>
            </a:r>
            <a:endParaRPr lang="fi-FI" sz="20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Kysymyksiä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843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Paljon neuvontaa arkipäivän asioissa</a:t>
            </a:r>
          </a:p>
          <a:p>
            <a:pPr lvl="1"/>
            <a:r>
              <a:rPr lang="fi-FI" dirty="0" smtClean="0"/>
              <a:t>Vaativat yleensä jatkuvaa huomiota, koska yksin ei pärjätä</a:t>
            </a:r>
          </a:p>
          <a:p>
            <a:r>
              <a:rPr lang="fi-FI" dirty="0" smtClean="0"/>
              <a:t>Samat ihmiset kysyvät lähes poikkeuksetta aina samoja asioita</a:t>
            </a:r>
          </a:p>
          <a:p>
            <a:pPr lvl="1"/>
            <a:r>
              <a:rPr lang="fi-FI" dirty="0" smtClean="0"/>
              <a:t>Luotetaanko liikaa siihen, että kirjastosta kyllä saa apua?</a:t>
            </a:r>
          </a:p>
          <a:p>
            <a:r>
              <a:rPr lang="fi-FI" dirty="0" smtClean="0"/>
              <a:t>Pienen paikkakunnan ongelmia?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Huomioita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402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Kirjastossa työskennellään paljon yksin</a:t>
            </a:r>
          </a:p>
          <a:p>
            <a:pPr lvl="1"/>
            <a:r>
              <a:rPr lang="fi-FI" sz="1800" dirty="0" smtClean="0"/>
              <a:t>Ei aikaa paneutua jokaiseen tiedonhakuun niin paljon kuin haluaisi</a:t>
            </a:r>
          </a:p>
          <a:p>
            <a:pPr lvl="1"/>
            <a:r>
              <a:rPr lang="fi-FI" sz="1800" dirty="0" smtClean="0"/>
              <a:t>Keneltä kysyt, jos et itse tiedä? </a:t>
            </a:r>
            <a:endParaRPr lang="fi-FI" sz="1800" dirty="0"/>
          </a:p>
          <a:p>
            <a:r>
              <a:rPr lang="fi-FI" sz="2000" dirty="0" smtClean="0"/>
              <a:t>Tiedonhakuja ei aina ehdi miettiä kovin tarkasti</a:t>
            </a:r>
          </a:p>
          <a:p>
            <a:pPr lvl="1"/>
            <a:r>
              <a:rPr lang="fi-FI" sz="1800" dirty="0" smtClean="0"/>
              <a:t>Ratkaisuna esim. Google tai </a:t>
            </a:r>
            <a:r>
              <a:rPr lang="fi-FI" sz="1800" dirty="0" err="1" smtClean="0"/>
              <a:t>Youtube</a:t>
            </a:r>
            <a:r>
              <a:rPr lang="fi-FI" sz="1800" dirty="0" smtClean="0"/>
              <a:t>?</a:t>
            </a:r>
          </a:p>
          <a:p>
            <a:r>
              <a:rPr lang="fi-FI" sz="2000" dirty="0" smtClean="0"/>
              <a:t>Epämääräisten kysymysten ratkaisuun kirjastojärjestelmä on onneton</a:t>
            </a:r>
          </a:p>
          <a:p>
            <a:pPr lvl="1"/>
            <a:r>
              <a:rPr lang="fi-FI" sz="1800" dirty="0" smtClean="0"/>
              <a:t>Google pelastaa monessa tilanteessa!</a:t>
            </a:r>
          </a:p>
          <a:p>
            <a:r>
              <a:rPr lang="fi-FI" sz="2000" dirty="0" smtClean="0"/>
              <a:t>Liian usein joutuu sanomaan asiakkaalle, että palaan asiaan heti kun saan selvitettyä ongelman</a:t>
            </a:r>
          </a:p>
          <a:p>
            <a:endParaRPr lang="fi-FI" sz="2000" dirty="0" smtClean="0"/>
          </a:p>
          <a:p>
            <a:endParaRPr lang="fi-FI" sz="2000" dirty="0" smtClean="0"/>
          </a:p>
          <a:p>
            <a:endParaRPr lang="fi-FI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Ongelmia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67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Tarve käytännön asioiden hoitamisen opastukseen ilmeinen</a:t>
            </a:r>
          </a:p>
          <a:p>
            <a:r>
              <a:rPr lang="fi-FI" dirty="0" smtClean="0"/>
              <a:t>Monella ei ole tietokonetta kotona, joten kirjaston koneet ovat luonteva ratkaisu – tietotekniikkaopastuksen systemaattinen toteuttaminen</a:t>
            </a:r>
          </a:p>
          <a:p>
            <a:r>
              <a:rPr lang="fi-FI" dirty="0" smtClean="0"/>
              <a:t>Miten saada ihmiset tekemään itse?</a:t>
            </a:r>
          </a:p>
          <a:p>
            <a:r>
              <a:rPr lang="fi-FI" dirty="0" smtClean="0"/>
              <a:t>Oppiiko asiakas mitään, jos teos haetaan hänelle hyllystä ilman, että sitä tarvitsee itse etsiä?</a:t>
            </a:r>
          </a:p>
          <a:p>
            <a:pPr lvl="1"/>
            <a:r>
              <a:rPr lang="fi-FI" dirty="0" smtClean="0"/>
              <a:t>Onko tarkoituskaan oppia?</a:t>
            </a:r>
          </a:p>
          <a:p>
            <a:pPr lvl="1"/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Kehittämisen paikka?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93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389</Words>
  <Application>Microsoft Office PowerPoint</Application>
  <PresentationFormat>Näytössä katseltava diaesitys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Aaltomuoto</vt:lpstr>
      <vt:lpstr>Mä en tiedä mistään mitään,  mä oon vaan töissä täällä</vt:lpstr>
      <vt:lpstr>Humppila</vt:lpstr>
      <vt:lpstr>Humppilan kirjasto</vt:lpstr>
      <vt:lpstr>Tietopalvelua</vt:lpstr>
      <vt:lpstr>Tietopalvelua</vt:lpstr>
      <vt:lpstr>Kysymyksiä</vt:lpstr>
      <vt:lpstr>Huomioita</vt:lpstr>
      <vt:lpstr>Ongelmia</vt:lpstr>
      <vt:lpstr>Kehittämisen paikka?</vt:lpstr>
      <vt:lpstr>Kehittämisen paikka?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Mä en tiedä mistään mitään, mä oon vaan töissä täällä</dc:title>
  <dc:creator>Laura From</dc:creator>
  <cp:lastModifiedBy>kirjasto</cp:lastModifiedBy>
  <cp:revision>18</cp:revision>
  <dcterms:created xsi:type="dcterms:W3CDTF">2013-09-30T10:42:19Z</dcterms:created>
  <dcterms:modified xsi:type="dcterms:W3CDTF">2014-02-26T12:26:47Z</dcterms:modified>
</cp:coreProperties>
</file>