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89738" cy="9929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CE380-74D4-47A0-880C-DB3BA9ED57F8}" type="datetimeFigureOut">
              <a:rPr lang="fi-FI" smtClean="0"/>
              <a:t>19.4.2017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DB343-BBD6-4C54-BFF3-8585C95EF3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0333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DB343-BBD6-4C54-BFF3-8585C95EF350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68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6B66-366E-4E23-8D59-EF36ED0B9DC8}" type="datetimeFigureOut">
              <a:rPr lang="fi-FI" smtClean="0"/>
              <a:t>19.4.2017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5334-3B05-450D-8514-8D603FCA2E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247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6B66-366E-4E23-8D59-EF36ED0B9DC8}" type="datetimeFigureOut">
              <a:rPr lang="fi-FI" smtClean="0"/>
              <a:t>19.4.2017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5334-3B05-450D-8514-8D603FCA2E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137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6B66-366E-4E23-8D59-EF36ED0B9DC8}" type="datetimeFigureOut">
              <a:rPr lang="fi-FI" smtClean="0"/>
              <a:t>19.4.2017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5334-3B05-450D-8514-8D603FCA2E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0355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6B66-366E-4E23-8D59-EF36ED0B9DC8}" type="datetimeFigureOut">
              <a:rPr lang="fi-FI" smtClean="0"/>
              <a:t>19.4.2017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5334-3B05-450D-8514-8D603FCA2E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3030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6B66-366E-4E23-8D59-EF36ED0B9DC8}" type="datetimeFigureOut">
              <a:rPr lang="fi-FI" smtClean="0"/>
              <a:t>19.4.2017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5334-3B05-450D-8514-8D603FCA2E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361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6B66-366E-4E23-8D59-EF36ED0B9DC8}" type="datetimeFigureOut">
              <a:rPr lang="fi-FI" smtClean="0"/>
              <a:t>19.4.2017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5334-3B05-450D-8514-8D603FCA2E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55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6B66-366E-4E23-8D59-EF36ED0B9DC8}" type="datetimeFigureOut">
              <a:rPr lang="fi-FI" smtClean="0"/>
              <a:t>19.4.2017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5334-3B05-450D-8514-8D603FCA2E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91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6B66-366E-4E23-8D59-EF36ED0B9DC8}" type="datetimeFigureOut">
              <a:rPr lang="fi-FI" smtClean="0"/>
              <a:t>19.4.2017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5334-3B05-450D-8514-8D603FCA2E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562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6B66-366E-4E23-8D59-EF36ED0B9DC8}" type="datetimeFigureOut">
              <a:rPr lang="fi-FI" smtClean="0"/>
              <a:t>19.4.2017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5334-3B05-450D-8514-8D603FCA2E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95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6B66-366E-4E23-8D59-EF36ED0B9DC8}" type="datetimeFigureOut">
              <a:rPr lang="fi-FI" smtClean="0"/>
              <a:t>19.4.2017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5334-3B05-450D-8514-8D603FCA2E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8593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46B66-366E-4E23-8D59-EF36ED0B9DC8}" type="datetimeFigureOut">
              <a:rPr lang="fi-FI" smtClean="0"/>
              <a:t>19.4.2017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75334-3B05-450D-8514-8D603FCA2E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7191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46B66-366E-4E23-8D59-EF36ED0B9DC8}" type="datetimeFigureOut">
              <a:rPr lang="fi-FI" smtClean="0"/>
              <a:t>19.4.2017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75334-3B05-450D-8514-8D603FCA2E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906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mailto:palvelut@celia.fi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260649"/>
            <a:ext cx="6840760" cy="1080119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Celia ja yleinen kirjasto</a:t>
            </a:r>
            <a:br>
              <a:rPr lang="fi-FI" dirty="0" smtClean="0"/>
            </a:br>
            <a:endParaRPr lang="fi-FI" sz="22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735882" y="3143498"/>
            <a:ext cx="4012582" cy="1725662"/>
          </a:xfrm>
        </p:spPr>
        <p:txBody>
          <a:bodyPr>
            <a:normAutofit fontScale="32500" lnSpcReduction="20000"/>
          </a:bodyPr>
          <a:lstStyle/>
          <a:p>
            <a:endParaRPr lang="fi-FI" dirty="0" smtClean="0"/>
          </a:p>
          <a:p>
            <a:pPr algn="l"/>
            <a:r>
              <a:rPr lang="fi-FI" sz="5000" b="1" dirty="0" smtClean="0">
                <a:solidFill>
                  <a:schemeClr val="tx1"/>
                </a:solidFill>
              </a:rPr>
              <a:t>ASIAKAS: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fi-FI" sz="4900" dirty="0" smtClean="0">
                <a:solidFill>
                  <a:schemeClr val="tx1"/>
                </a:solidFill>
              </a:rPr>
              <a:t>Kuuntelee suoraan verkosta</a:t>
            </a:r>
          </a:p>
          <a:p>
            <a:pPr algn="l"/>
            <a:r>
              <a:rPr lang="fi-FI" sz="4600" b="1" dirty="0" smtClean="0">
                <a:solidFill>
                  <a:schemeClr val="tx1"/>
                </a:solidFill>
              </a:rPr>
              <a:t>CD ASIAKAS: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fi-FI" sz="4900" dirty="0" smtClean="0">
                <a:solidFill>
                  <a:schemeClr val="tx1"/>
                </a:solidFill>
              </a:rPr>
              <a:t>Saa kirjakerhokirjat postissa </a:t>
            </a:r>
            <a:r>
              <a:rPr lang="fi-FI" sz="4900" dirty="0" err="1" smtClean="0">
                <a:solidFill>
                  <a:schemeClr val="tx1"/>
                </a:solidFill>
              </a:rPr>
              <a:t>Celiasta</a:t>
            </a:r>
            <a:endParaRPr lang="fi-FI" sz="4900" dirty="0" smtClean="0">
              <a:solidFill>
                <a:schemeClr val="tx1"/>
              </a:solidFill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fi-FI" sz="4900" dirty="0" smtClean="0">
                <a:solidFill>
                  <a:schemeClr val="tx1"/>
                </a:solidFill>
              </a:rPr>
              <a:t>Lainaa kirjaston CD-kokoelmasta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92" y="1240777"/>
            <a:ext cx="3007567" cy="2087605"/>
          </a:xfrm>
          <a:prstGeom prst="rect">
            <a:avLst/>
          </a:prstGeom>
        </p:spPr>
      </p:pic>
      <p:sp>
        <p:nvSpPr>
          <p:cNvPr id="6" name="Kaareutuva nuoli 5"/>
          <p:cNvSpPr/>
          <p:nvPr/>
        </p:nvSpPr>
        <p:spPr>
          <a:xfrm rot="10800000">
            <a:off x="2767362" y="4046852"/>
            <a:ext cx="1296144" cy="1296144"/>
          </a:xfrm>
          <a:prstGeom prst="bentArrow">
            <a:avLst>
              <a:gd name="adj1" fmla="val 16096"/>
              <a:gd name="adj2" fmla="val 16781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>
            <a:off x="633847" y="5179140"/>
            <a:ext cx="5258214" cy="129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i-FI" b="1" dirty="0"/>
              <a:t>CELIA: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i-FI" sz="1600" dirty="0"/>
              <a:t>Lähettää </a:t>
            </a:r>
            <a:r>
              <a:rPr lang="fi-FI" sz="1600" u="sng" dirty="0" smtClean="0"/>
              <a:t>verkko</a:t>
            </a:r>
            <a:r>
              <a:rPr lang="fi-FI" sz="1600" dirty="0" smtClean="0"/>
              <a:t>asiakkaalle </a:t>
            </a:r>
            <a:r>
              <a:rPr lang="fi-FI" sz="1600" u="sng" dirty="0"/>
              <a:t>sähköpostiin</a:t>
            </a:r>
            <a:r>
              <a:rPr lang="fi-FI" sz="1600" dirty="0"/>
              <a:t> </a:t>
            </a:r>
            <a:r>
              <a:rPr lang="fi-FI" sz="1600" dirty="0" smtClean="0"/>
              <a:t>tunnukset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i-FI" sz="1600" dirty="0" smtClean="0"/>
              <a:t>Voi pyytää selvitystä käyttöoikeudesta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i-FI" sz="1600" dirty="0" smtClean="0"/>
              <a:t>Tarjoaa kirjastolle käyttöön aineistoa ja esitemateriaalia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i-FI" sz="1600" dirty="0" smtClean="0"/>
              <a:t>Tilastoi kirjaston verkkolainat sekä CD-lainat</a:t>
            </a:r>
            <a:endParaRPr lang="fi-FI" sz="1600" dirty="0"/>
          </a:p>
        </p:txBody>
      </p:sp>
      <p:sp>
        <p:nvSpPr>
          <p:cNvPr id="12" name="Tekstiruutu 11"/>
          <p:cNvSpPr txBox="1"/>
          <p:nvPr/>
        </p:nvSpPr>
        <p:spPr>
          <a:xfrm>
            <a:off x="308016" y="1081471"/>
            <a:ext cx="3073276" cy="262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i-FI" b="1" dirty="0"/>
              <a:t>KIRJASTO: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i-FI" sz="1600" dirty="0" smtClean="0"/>
              <a:t>Kertoo palvelusta alueellaan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i-FI" sz="1600" dirty="0" smtClean="0"/>
              <a:t>Kirjaa asiakkaan </a:t>
            </a:r>
            <a:r>
              <a:rPr lang="fi-FI" sz="1600" dirty="0" err="1"/>
              <a:t>Celian</a:t>
            </a:r>
            <a:r>
              <a:rPr lang="fi-FI" sz="1600" dirty="0"/>
              <a:t> </a:t>
            </a:r>
            <a:r>
              <a:rPr lang="fi-FI" sz="1600" dirty="0" smtClean="0"/>
              <a:t>kantaan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fi-FI" sz="1600" dirty="0" smtClean="0"/>
              <a:t>      (</a:t>
            </a:r>
            <a:r>
              <a:rPr lang="fi-FI" sz="1600" smtClean="0"/>
              <a:t>myös </a:t>
            </a:r>
            <a:r>
              <a:rPr lang="fi-FI" sz="1600" smtClean="0"/>
              <a:t>kirjakerho/CD-asiakas </a:t>
            </a:r>
            <a:r>
              <a:rPr lang="fi-FI" sz="1600" dirty="0" smtClean="0"/>
              <a:t>!)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i-FI" sz="1600" dirty="0" smtClean="0"/>
              <a:t>Tekee muutokset asiakastietoihin</a:t>
            </a:r>
            <a:endParaRPr lang="fi-FI" sz="1600" dirty="0"/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i-FI" sz="1600" dirty="0"/>
              <a:t>Opastaa </a:t>
            </a:r>
            <a:r>
              <a:rPr lang="fi-FI" sz="1600" dirty="0" smtClean="0"/>
              <a:t>palvelun käytössä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i-FI" sz="1600" dirty="0" smtClean="0"/>
              <a:t>Ohjaa koskettelukirja- ja pistekirja-asiakkaat </a:t>
            </a:r>
            <a:r>
              <a:rPr lang="fi-FI" sz="1600" dirty="0" err="1" smtClean="0"/>
              <a:t>Celiaan</a:t>
            </a:r>
            <a:endParaRPr lang="fi-FI" sz="1600" dirty="0" smtClean="0"/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i-FI" sz="1600" dirty="0" smtClean="0"/>
              <a:t>Ylläpitää omaa </a:t>
            </a:r>
            <a:r>
              <a:rPr lang="fi-FI" sz="1600" dirty="0" err="1" smtClean="0"/>
              <a:t>Daisy</a:t>
            </a:r>
            <a:r>
              <a:rPr lang="fi-FI" sz="1600" dirty="0" smtClean="0"/>
              <a:t> CD-kokoelmaa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5892060" y="4694924"/>
            <a:ext cx="2856403" cy="1723549"/>
          </a:xfrm>
          <a:prstGeom prst="rect">
            <a:avLst/>
          </a:prstGeom>
          <a:noFill/>
          <a:ln w="5715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sz="1600" b="1" dirty="0" smtClean="0"/>
              <a:t>TUKI </a:t>
            </a:r>
          </a:p>
          <a:p>
            <a:r>
              <a:rPr lang="fi-FI" sz="1500" dirty="0" smtClean="0"/>
              <a:t>Celia.fi: ohjeet, Chat</a:t>
            </a:r>
          </a:p>
          <a:p>
            <a:r>
              <a:rPr lang="fi-FI" sz="1500" dirty="0" err="1" smtClean="0">
                <a:hlinkClick r:id="rId5"/>
              </a:rPr>
              <a:t>palvelut@celia.fi</a:t>
            </a:r>
            <a:endParaRPr lang="fi-FI" sz="1500" dirty="0" smtClean="0"/>
          </a:p>
          <a:p>
            <a:r>
              <a:rPr lang="fi-FI" sz="1500" dirty="0" smtClean="0"/>
              <a:t>09 – 2295 2200</a:t>
            </a:r>
          </a:p>
          <a:p>
            <a:r>
              <a:rPr lang="fi-FI" sz="1500" dirty="0" smtClean="0"/>
              <a:t>Facebook: Celia-ryhmä kirjastoille</a:t>
            </a:r>
          </a:p>
          <a:p>
            <a:r>
              <a:rPr lang="fi-FI" sz="1500" dirty="0" smtClean="0"/>
              <a:t>Maakunnan vastaava, oman kirjaston vastaava, </a:t>
            </a:r>
            <a:r>
              <a:rPr lang="fi-FI" sz="1500" smtClean="0"/>
              <a:t>tiimin vastaava</a:t>
            </a:r>
            <a:endParaRPr lang="fi-FI" sz="1500" dirty="0"/>
          </a:p>
        </p:txBody>
      </p:sp>
      <p:sp>
        <p:nvSpPr>
          <p:cNvPr id="28" name="Kaareutuva nuoli 27"/>
          <p:cNvSpPr/>
          <p:nvPr/>
        </p:nvSpPr>
        <p:spPr>
          <a:xfrm>
            <a:off x="2496082" y="3332100"/>
            <a:ext cx="936104" cy="1152128"/>
          </a:xfrm>
          <a:prstGeom prst="bentArrow">
            <a:avLst>
              <a:gd name="adj1" fmla="val 20794"/>
              <a:gd name="adj2" fmla="val 25608"/>
              <a:gd name="adj3" fmla="val 26852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pic>
        <p:nvPicPr>
          <p:cNvPr id="30" name="Kuva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941" y="4181069"/>
            <a:ext cx="936105" cy="1322203"/>
          </a:xfrm>
          <a:prstGeom prst="rect">
            <a:avLst/>
          </a:prstGeom>
        </p:spPr>
      </p:pic>
      <p:sp>
        <p:nvSpPr>
          <p:cNvPr id="7" name="Kuvaselite-ellipsi 6"/>
          <p:cNvSpPr/>
          <p:nvPr/>
        </p:nvSpPr>
        <p:spPr>
          <a:xfrm>
            <a:off x="5896103" y="1081471"/>
            <a:ext cx="1421408" cy="1080120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400" dirty="0" smtClean="0"/>
              <a:t>Lukeminen on hankalaa kun…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69082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99</Words>
  <Application>Microsoft Office PowerPoint</Application>
  <PresentationFormat>Näytössä katseltava diaesitys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Office-teema</vt:lpstr>
      <vt:lpstr>Celia ja yleinen kirjasto </vt:lpstr>
    </vt:vector>
  </TitlesOfParts>
  <Company>Turun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Celia ja yleinen kirjasto</dc:title>
  <dc:creator>Rajala Tarja</dc:creator>
  <cp:lastModifiedBy>Rajala Tarja</cp:lastModifiedBy>
  <cp:revision>31</cp:revision>
  <cp:lastPrinted>2014-07-11T08:57:04Z</cp:lastPrinted>
  <dcterms:created xsi:type="dcterms:W3CDTF">2014-07-11T07:48:33Z</dcterms:created>
  <dcterms:modified xsi:type="dcterms:W3CDTF">2017-04-19T08:54:42Z</dcterms:modified>
</cp:coreProperties>
</file>